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2" r:id="rId2"/>
    <p:sldMasterId id="2147483694" r:id="rId3"/>
    <p:sldMasterId id="2147483705" r:id="rId4"/>
  </p:sldMasterIdLst>
  <p:notesMasterIdLst>
    <p:notesMasterId r:id="rId22"/>
  </p:notesMasterIdLst>
  <p:sldIdLst>
    <p:sldId id="464" r:id="rId5"/>
    <p:sldId id="835" r:id="rId6"/>
    <p:sldId id="836" r:id="rId7"/>
    <p:sldId id="837" r:id="rId8"/>
    <p:sldId id="838" r:id="rId9"/>
    <p:sldId id="388" r:id="rId10"/>
    <p:sldId id="355" r:id="rId11"/>
    <p:sldId id="839" r:id="rId12"/>
    <p:sldId id="840" r:id="rId13"/>
    <p:sldId id="841" r:id="rId14"/>
    <p:sldId id="842" r:id="rId15"/>
    <p:sldId id="843" r:id="rId16"/>
    <p:sldId id="844" r:id="rId17"/>
    <p:sldId id="845" r:id="rId18"/>
    <p:sldId id="846" r:id="rId19"/>
    <p:sldId id="847"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914"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99A4D2-944E-44D4-AA59-53386195D620}" type="datetimeFigureOut">
              <a:rPr lang="en-US" smtClean="0"/>
              <a:t>30/08/2023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004CB6-2277-4EE5-B535-DC1803B72FA1}" type="slidenum">
              <a:rPr lang="en-US" smtClean="0"/>
              <a:t>‹#›</a:t>
            </a:fld>
            <a:endParaRPr lang="en-US"/>
          </a:p>
        </p:txBody>
      </p:sp>
    </p:spTree>
    <p:extLst>
      <p:ext uri="{BB962C8B-B14F-4D97-AF65-F5344CB8AC3E}">
        <p14:creationId xmlns:p14="http://schemas.microsoft.com/office/powerpoint/2010/main" val="113885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70083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20408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88078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352757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80286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39320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577254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  </a:t>
            </a:r>
          </a:p>
          <a:p>
            <a:pPr marL="0" lvl="0" indent="0" algn="l" rtl="0">
              <a:spcBef>
                <a:spcPts val="0"/>
              </a:spcBef>
              <a:spcAft>
                <a:spcPts val="0"/>
              </a:spcAft>
              <a:buNone/>
            </a:pPr>
            <a:endParaRPr b="1" dirty="0"/>
          </a:p>
        </p:txBody>
      </p:sp>
    </p:spTree>
    <p:extLst>
      <p:ext uri="{BB962C8B-B14F-4D97-AF65-F5344CB8AC3E}">
        <p14:creationId xmlns:p14="http://schemas.microsoft.com/office/powerpoint/2010/main" val="323964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g10bb4914468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8" name="Google Shape;1178;g10bb4914468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  </a:t>
            </a: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398347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6478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01900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935935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36544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  </a:t>
            </a:r>
          </a:p>
          <a:p>
            <a:pPr marL="0" lvl="0" indent="0" algn="l" rtl="0">
              <a:spcBef>
                <a:spcPts val="0"/>
              </a:spcBef>
              <a:spcAft>
                <a:spcPts val="0"/>
              </a:spcAft>
              <a:buNone/>
            </a:pPr>
            <a:endParaRPr b="1" dirty="0"/>
          </a:p>
        </p:txBody>
      </p:sp>
    </p:spTree>
    <p:extLst>
      <p:ext uri="{BB962C8B-B14F-4D97-AF65-F5344CB8AC3E}">
        <p14:creationId xmlns:p14="http://schemas.microsoft.com/office/powerpoint/2010/main" val="3810005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26922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171257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1824351" y="62882"/>
            <a:ext cx="4182073" cy="5796004"/>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9842001" y="-1386446"/>
            <a:ext cx="2009577" cy="4713847"/>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096231" y="3327417"/>
            <a:ext cx="6443688" cy="4494484"/>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763531" y="1880789"/>
            <a:ext cx="14555" cy="8956"/>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rgbClr val="F8BA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48573" y="4783670"/>
            <a:ext cx="10769" cy="16153"/>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4653268" y="3763369"/>
            <a:ext cx="7197" cy="20952"/>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rgbClr val="F8BA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1486433" y="1628509"/>
            <a:ext cx="3364284" cy="2871616"/>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068099" y="4631252"/>
            <a:ext cx="2813132" cy="2621363"/>
          </a:xfrm>
          <a:custGeom>
            <a:avLst/>
            <a:gdLst/>
            <a:ahLst/>
            <a:cxnLst/>
            <a:rect l="l" t="t" r="r" b="b"/>
            <a:pathLst>
              <a:path w="52766" h="49169" extrusionOk="0">
                <a:moveTo>
                  <a:pt x="16352" y="5443"/>
                </a:moveTo>
                <a:lnTo>
                  <a:pt x="16352" y="5443"/>
                </a:lnTo>
                <a:cubicBezTo>
                  <a:pt x="16381" y="5483"/>
                  <a:pt x="16425" y="5512"/>
                  <a:pt x="16475" y="5522"/>
                </a:cubicBezTo>
                <a:cubicBezTo>
                  <a:pt x="17281" y="5681"/>
                  <a:pt x="17774" y="6274"/>
                  <a:pt x="17807" y="7106"/>
                </a:cubicBezTo>
                <a:cubicBezTo>
                  <a:pt x="17837" y="7885"/>
                  <a:pt x="17476" y="9071"/>
                  <a:pt x="16554" y="9077"/>
                </a:cubicBezTo>
                <a:cubicBezTo>
                  <a:pt x="16552" y="9077"/>
                  <a:pt x="16549" y="9077"/>
                  <a:pt x="16547" y="9077"/>
                </a:cubicBezTo>
                <a:cubicBezTo>
                  <a:pt x="14828" y="9077"/>
                  <a:pt x="15117" y="6020"/>
                  <a:pt x="16352" y="5443"/>
                </a:cubicBezTo>
                <a:close/>
                <a:moveTo>
                  <a:pt x="25006" y="4495"/>
                </a:moveTo>
                <a:cubicBezTo>
                  <a:pt x="25166" y="4495"/>
                  <a:pt x="25344" y="4545"/>
                  <a:pt x="25541" y="4653"/>
                </a:cubicBezTo>
                <a:lnTo>
                  <a:pt x="25541" y="4655"/>
                </a:lnTo>
                <a:cubicBezTo>
                  <a:pt x="25567" y="4668"/>
                  <a:pt x="25595" y="4675"/>
                  <a:pt x="25623" y="4675"/>
                </a:cubicBezTo>
                <a:cubicBezTo>
                  <a:pt x="25632" y="4675"/>
                  <a:pt x="25640" y="4675"/>
                  <a:pt x="25649" y="4673"/>
                </a:cubicBezTo>
                <a:lnTo>
                  <a:pt x="25649" y="4673"/>
                </a:lnTo>
                <a:cubicBezTo>
                  <a:pt x="26222" y="5689"/>
                  <a:pt x="25610" y="7181"/>
                  <a:pt x="25387" y="8214"/>
                </a:cubicBezTo>
                <a:cubicBezTo>
                  <a:pt x="25186" y="9145"/>
                  <a:pt x="24971" y="10064"/>
                  <a:pt x="24717" y="10981"/>
                </a:cubicBezTo>
                <a:cubicBezTo>
                  <a:pt x="24482" y="10970"/>
                  <a:pt x="24270" y="10958"/>
                  <a:pt x="24053" y="10828"/>
                </a:cubicBezTo>
                <a:cubicBezTo>
                  <a:pt x="23894" y="10729"/>
                  <a:pt x="23753" y="10598"/>
                  <a:pt x="23643" y="10447"/>
                </a:cubicBezTo>
                <a:cubicBezTo>
                  <a:pt x="23587" y="9324"/>
                  <a:pt x="23432" y="4495"/>
                  <a:pt x="25006" y="4495"/>
                </a:cubicBezTo>
                <a:close/>
                <a:moveTo>
                  <a:pt x="34047" y="5648"/>
                </a:moveTo>
                <a:cubicBezTo>
                  <a:pt x="34349" y="5648"/>
                  <a:pt x="34618" y="5792"/>
                  <a:pt x="34832" y="6138"/>
                </a:cubicBezTo>
                <a:lnTo>
                  <a:pt x="34832" y="6139"/>
                </a:lnTo>
                <a:cubicBezTo>
                  <a:pt x="34875" y="6923"/>
                  <a:pt x="34816" y="7711"/>
                  <a:pt x="34659" y="8481"/>
                </a:cubicBezTo>
                <a:cubicBezTo>
                  <a:pt x="34612" y="8569"/>
                  <a:pt x="34564" y="8658"/>
                  <a:pt x="34513" y="8749"/>
                </a:cubicBezTo>
                <a:cubicBezTo>
                  <a:pt x="34477" y="8812"/>
                  <a:pt x="34516" y="8869"/>
                  <a:pt x="34569" y="8890"/>
                </a:cubicBezTo>
                <a:cubicBezTo>
                  <a:pt x="34338" y="9813"/>
                  <a:pt x="33967" y="10703"/>
                  <a:pt x="33470" y="11569"/>
                </a:cubicBezTo>
                <a:cubicBezTo>
                  <a:pt x="32775" y="12779"/>
                  <a:pt x="31688" y="14923"/>
                  <a:pt x="30273" y="15410"/>
                </a:cubicBezTo>
                <a:cubicBezTo>
                  <a:pt x="27914" y="14272"/>
                  <a:pt x="29189" y="10941"/>
                  <a:pt x="30215" y="9315"/>
                </a:cubicBezTo>
                <a:cubicBezTo>
                  <a:pt x="30532" y="8812"/>
                  <a:pt x="32636" y="5648"/>
                  <a:pt x="34047" y="5648"/>
                </a:cubicBezTo>
                <a:close/>
                <a:moveTo>
                  <a:pt x="47204" y="15482"/>
                </a:moveTo>
                <a:lnTo>
                  <a:pt x="47204" y="15482"/>
                </a:lnTo>
                <a:cubicBezTo>
                  <a:pt x="47586" y="15999"/>
                  <a:pt x="47671" y="16541"/>
                  <a:pt x="47562" y="17074"/>
                </a:cubicBezTo>
                <a:cubicBezTo>
                  <a:pt x="47576" y="16920"/>
                  <a:pt x="47581" y="16766"/>
                  <a:pt x="47573" y="16612"/>
                </a:cubicBezTo>
                <a:lnTo>
                  <a:pt x="47573" y="16612"/>
                </a:lnTo>
                <a:lnTo>
                  <a:pt x="47573" y="16614"/>
                </a:lnTo>
                <a:cubicBezTo>
                  <a:pt x="47571" y="16589"/>
                  <a:pt x="47565" y="16566"/>
                  <a:pt x="47556" y="16543"/>
                </a:cubicBezTo>
                <a:cubicBezTo>
                  <a:pt x="47502" y="16101"/>
                  <a:pt x="47379" y="15754"/>
                  <a:pt x="47204" y="15482"/>
                </a:cubicBezTo>
                <a:close/>
                <a:moveTo>
                  <a:pt x="10297" y="16920"/>
                </a:moveTo>
                <a:lnTo>
                  <a:pt x="10297" y="16920"/>
                </a:lnTo>
                <a:cubicBezTo>
                  <a:pt x="10462" y="16959"/>
                  <a:pt x="10615" y="17035"/>
                  <a:pt x="10747" y="17141"/>
                </a:cubicBezTo>
                <a:cubicBezTo>
                  <a:pt x="10605" y="17051"/>
                  <a:pt x="10454" y="16976"/>
                  <a:pt x="10297" y="16920"/>
                </a:cubicBezTo>
                <a:close/>
                <a:moveTo>
                  <a:pt x="9110" y="17176"/>
                </a:moveTo>
                <a:cubicBezTo>
                  <a:pt x="9941" y="17176"/>
                  <a:pt x="10943" y="17410"/>
                  <a:pt x="10767" y="18293"/>
                </a:cubicBezTo>
                <a:cubicBezTo>
                  <a:pt x="10159" y="18787"/>
                  <a:pt x="8802" y="19488"/>
                  <a:pt x="7782" y="19488"/>
                </a:cubicBezTo>
                <a:cubicBezTo>
                  <a:pt x="7264" y="19488"/>
                  <a:pt x="6833" y="19307"/>
                  <a:pt x="6631" y="18826"/>
                </a:cubicBezTo>
                <a:cubicBezTo>
                  <a:pt x="6581" y="17998"/>
                  <a:pt x="7517" y="17461"/>
                  <a:pt x="8265" y="17266"/>
                </a:cubicBezTo>
                <a:cubicBezTo>
                  <a:pt x="8456" y="17216"/>
                  <a:pt x="8768" y="17176"/>
                  <a:pt x="9110" y="17176"/>
                </a:cubicBezTo>
                <a:close/>
                <a:moveTo>
                  <a:pt x="45333" y="15288"/>
                </a:moveTo>
                <a:cubicBezTo>
                  <a:pt x="46135" y="15288"/>
                  <a:pt x="46769" y="15607"/>
                  <a:pt x="47012" y="16478"/>
                </a:cubicBezTo>
                <a:cubicBezTo>
                  <a:pt x="46992" y="16521"/>
                  <a:pt x="46982" y="16566"/>
                  <a:pt x="46983" y="16612"/>
                </a:cubicBezTo>
                <a:lnTo>
                  <a:pt x="46983" y="16614"/>
                </a:lnTo>
                <a:cubicBezTo>
                  <a:pt x="47063" y="19276"/>
                  <a:pt x="43478" y="21282"/>
                  <a:pt x="41365" y="22311"/>
                </a:cubicBezTo>
                <a:cubicBezTo>
                  <a:pt x="40356" y="22803"/>
                  <a:pt x="39140" y="23240"/>
                  <a:pt x="37972" y="23240"/>
                </a:cubicBezTo>
                <a:cubicBezTo>
                  <a:pt x="37680" y="23240"/>
                  <a:pt x="37391" y="23212"/>
                  <a:pt x="37109" y="23152"/>
                </a:cubicBezTo>
                <a:cubicBezTo>
                  <a:pt x="35721" y="22853"/>
                  <a:pt x="35991" y="22178"/>
                  <a:pt x="35772" y="21230"/>
                </a:cubicBezTo>
                <a:lnTo>
                  <a:pt x="36322" y="20365"/>
                </a:lnTo>
                <a:cubicBezTo>
                  <a:pt x="36573" y="20071"/>
                  <a:pt x="36888" y="19810"/>
                  <a:pt x="37176" y="19555"/>
                </a:cubicBezTo>
                <a:cubicBezTo>
                  <a:pt x="38036" y="18796"/>
                  <a:pt x="38958" y="18108"/>
                  <a:pt x="39930" y="17499"/>
                </a:cubicBezTo>
                <a:cubicBezTo>
                  <a:pt x="40836" y="16931"/>
                  <a:pt x="43514" y="15288"/>
                  <a:pt x="45333" y="15288"/>
                </a:cubicBezTo>
                <a:close/>
                <a:moveTo>
                  <a:pt x="13995" y="23464"/>
                </a:moveTo>
                <a:cubicBezTo>
                  <a:pt x="14636" y="23464"/>
                  <a:pt x="15121" y="23851"/>
                  <a:pt x="15174" y="25009"/>
                </a:cubicBezTo>
                <a:cubicBezTo>
                  <a:pt x="15150" y="25051"/>
                  <a:pt x="15137" y="25098"/>
                  <a:pt x="15139" y="25147"/>
                </a:cubicBezTo>
                <a:cubicBezTo>
                  <a:pt x="15182" y="26426"/>
                  <a:pt x="13277" y="27327"/>
                  <a:pt x="12373" y="27878"/>
                </a:cubicBezTo>
                <a:cubicBezTo>
                  <a:pt x="11350" y="28501"/>
                  <a:pt x="10247" y="29112"/>
                  <a:pt x="9037" y="29112"/>
                </a:cubicBezTo>
                <a:cubicBezTo>
                  <a:pt x="8868" y="29112"/>
                  <a:pt x="8696" y="29100"/>
                  <a:pt x="8523" y="29074"/>
                </a:cubicBezTo>
                <a:cubicBezTo>
                  <a:pt x="6624" y="27647"/>
                  <a:pt x="9767" y="25519"/>
                  <a:pt x="10912" y="24828"/>
                </a:cubicBezTo>
                <a:lnTo>
                  <a:pt x="10912" y="24830"/>
                </a:lnTo>
                <a:cubicBezTo>
                  <a:pt x="11627" y="24398"/>
                  <a:pt x="12999" y="23464"/>
                  <a:pt x="13995" y="23464"/>
                </a:cubicBezTo>
                <a:close/>
                <a:moveTo>
                  <a:pt x="8292" y="29442"/>
                </a:moveTo>
                <a:lnTo>
                  <a:pt x="8302" y="29446"/>
                </a:lnTo>
                <a:lnTo>
                  <a:pt x="8302" y="29446"/>
                </a:lnTo>
                <a:cubicBezTo>
                  <a:pt x="8299" y="29445"/>
                  <a:pt x="8296" y="29444"/>
                  <a:pt x="8292" y="29442"/>
                </a:cubicBezTo>
                <a:close/>
                <a:moveTo>
                  <a:pt x="22034" y="28692"/>
                </a:moveTo>
                <a:cubicBezTo>
                  <a:pt x="22224" y="28692"/>
                  <a:pt x="22399" y="28733"/>
                  <a:pt x="22555" y="28819"/>
                </a:cubicBezTo>
                <a:cubicBezTo>
                  <a:pt x="22558" y="28832"/>
                  <a:pt x="22562" y="28845"/>
                  <a:pt x="22568" y="28856"/>
                </a:cubicBezTo>
                <a:cubicBezTo>
                  <a:pt x="22845" y="29364"/>
                  <a:pt x="22872" y="29915"/>
                  <a:pt x="22757" y="30477"/>
                </a:cubicBezTo>
                <a:cubicBezTo>
                  <a:pt x="22740" y="30508"/>
                  <a:pt x="22726" y="30543"/>
                  <a:pt x="22707" y="30574"/>
                </a:cubicBezTo>
                <a:cubicBezTo>
                  <a:pt x="22677" y="30619"/>
                  <a:pt x="22673" y="30676"/>
                  <a:pt x="22696" y="30725"/>
                </a:cubicBezTo>
                <a:cubicBezTo>
                  <a:pt x="22355" y="31944"/>
                  <a:pt x="21393" y="33181"/>
                  <a:pt x="20797" y="34066"/>
                </a:cubicBezTo>
                <a:cubicBezTo>
                  <a:pt x="20228" y="34910"/>
                  <a:pt x="18635" y="37240"/>
                  <a:pt x="17149" y="37531"/>
                </a:cubicBezTo>
                <a:cubicBezTo>
                  <a:pt x="17127" y="37498"/>
                  <a:pt x="17097" y="37474"/>
                  <a:pt x="17061" y="37459"/>
                </a:cubicBezTo>
                <a:cubicBezTo>
                  <a:pt x="14056" y="36232"/>
                  <a:pt x="19437" y="28692"/>
                  <a:pt x="22034" y="28692"/>
                </a:cubicBezTo>
                <a:close/>
                <a:moveTo>
                  <a:pt x="28628" y="32243"/>
                </a:moveTo>
                <a:cubicBezTo>
                  <a:pt x="28828" y="32243"/>
                  <a:pt x="29033" y="32274"/>
                  <a:pt x="29242" y="32338"/>
                </a:cubicBezTo>
                <a:cubicBezTo>
                  <a:pt x="29627" y="32802"/>
                  <a:pt x="29872" y="33505"/>
                  <a:pt x="30021" y="34171"/>
                </a:cubicBezTo>
                <a:cubicBezTo>
                  <a:pt x="30148" y="35314"/>
                  <a:pt x="29996" y="36608"/>
                  <a:pt x="29879" y="37348"/>
                </a:cubicBezTo>
                <a:cubicBezTo>
                  <a:pt x="29652" y="38785"/>
                  <a:pt x="28645" y="41897"/>
                  <a:pt x="26768" y="42112"/>
                </a:cubicBezTo>
                <a:cubicBezTo>
                  <a:pt x="23553" y="40530"/>
                  <a:pt x="25344" y="32243"/>
                  <a:pt x="28628" y="32243"/>
                </a:cubicBezTo>
                <a:close/>
                <a:moveTo>
                  <a:pt x="43609" y="43621"/>
                </a:moveTo>
                <a:cubicBezTo>
                  <a:pt x="43610" y="43625"/>
                  <a:pt x="43612" y="43629"/>
                  <a:pt x="43613" y="43635"/>
                </a:cubicBezTo>
                <a:cubicBezTo>
                  <a:pt x="43630" y="43694"/>
                  <a:pt x="43666" y="43747"/>
                  <a:pt x="43713" y="43784"/>
                </a:cubicBezTo>
                <a:cubicBezTo>
                  <a:pt x="43655" y="43870"/>
                  <a:pt x="43590" y="43953"/>
                  <a:pt x="43521" y="44032"/>
                </a:cubicBezTo>
                <a:cubicBezTo>
                  <a:pt x="43563" y="43897"/>
                  <a:pt x="43593" y="43760"/>
                  <a:pt x="43609" y="43621"/>
                </a:cubicBezTo>
                <a:close/>
                <a:moveTo>
                  <a:pt x="26048" y="1"/>
                </a:moveTo>
                <a:cubicBezTo>
                  <a:pt x="25151" y="1"/>
                  <a:pt x="24252" y="53"/>
                  <a:pt x="23353" y="163"/>
                </a:cubicBezTo>
                <a:cubicBezTo>
                  <a:pt x="20086" y="560"/>
                  <a:pt x="16953" y="1746"/>
                  <a:pt x="13777" y="2563"/>
                </a:cubicBezTo>
                <a:cubicBezTo>
                  <a:pt x="12033" y="3011"/>
                  <a:pt x="10280" y="3417"/>
                  <a:pt x="8514" y="3779"/>
                </a:cubicBezTo>
                <a:cubicBezTo>
                  <a:pt x="7070" y="4075"/>
                  <a:pt x="5571" y="4463"/>
                  <a:pt x="4086" y="4463"/>
                </a:cubicBezTo>
                <a:cubicBezTo>
                  <a:pt x="3464" y="4463"/>
                  <a:pt x="2844" y="4395"/>
                  <a:pt x="2233" y="4224"/>
                </a:cubicBezTo>
                <a:cubicBezTo>
                  <a:pt x="2207" y="4216"/>
                  <a:pt x="2183" y="4213"/>
                  <a:pt x="2161" y="4213"/>
                </a:cubicBezTo>
                <a:cubicBezTo>
                  <a:pt x="2062" y="4213"/>
                  <a:pt x="1992" y="4276"/>
                  <a:pt x="1956" y="4355"/>
                </a:cubicBezTo>
                <a:cubicBezTo>
                  <a:pt x="1814" y="4405"/>
                  <a:pt x="1714" y="4552"/>
                  <a:pt x="1824" y="4716"/>
                </a:cubicBezTo>
                <a:cubicBezTo>
                  <a:pt x="5865" y="10735"/>
                  <a:pt x="2142" y="16790"/>
                  <a:pt x="953" y="22990"/>
                </a:cubicBezTo>
                <a:cubicBezTo>
                  <a:pt x="0" y="27951"/>
                  <a:pt x="1899" y="33331"/>
                  <a:pt x="4565" y="37479"/>
                </a:cubicBezTo>
                <a:cubicBezTo>
                  <a:pt x="7328" y="41768"/>
                  <a:pt x="11326" y="45121"/>
                  <a:pt x="16030" y="47094"/>
                </a:cubicBezTo>
                <a:cubicBezTo>
                  <a:pt x="18646" y="48188"/>
                  <a:pt x="22010" y="49168"/>
                  <a:pt x="25190" y="49168"/>
                </a:cubicBezTo>
                <a:cubicBezTo>
                  <a:pt x="27047" y="49168"/>
                  <a:pt x="28840" y="48834"/>
                  <a:pt x="30386" y="47994"/>
                </a:cubicBezTo>
                <a:cubicBezTo>
                  <a:pt x="32534" y="46826"/>
                  <a:pt x="35010" y="45127"/>
                  <a:pt x="36348" y="43033"/>
                </a:cubicBezTo>
                <a:cubicBezTo>
                  <a:pt x="37089" y="41877"/>
                  <a:pt x="37201" y="40520"/>
                  <a:pt x="37275" y="39165"/>
                </a:cubicBezTo>
                <a:cubicBezTo>
                  <a:pt x="37407" y="38657"/>
                  <a:pt x="37499" y="38140"/>
                  <a:pt x="37549" y="37618"/>
                </a:cubicBezTo>
                <a:cubicBezTo>
                  <a:pt x="37570" y="37399"/>
                  <a:pt x="37563" y="36863"/>
                  <a:pt x="37611" y="36290"/>
                </a:cubicBezTo>
                <a:cubicBezTo>
                  <a:pt x="37762" y="35723"/>
                  <a:pt x="37990" y="35184"/>
                  <a:pt x="38361" y="34700"/>
                </a:cubicBezTo>
                <a:cubicBezTo>
                  <a:pt x="38907" y="35615"/>
                  <a:pt x="39353" y="36590"/>
                  <a:pt x="39657" y="37740"/>
                </a:cubicBezTo>
                <a:cubicBezTo>
                  <a:pt x="39985" y="38981"/>
                  <a:pt x="40303" y="40223"/>
                  <a:pt x="40620" y="41467"/>
                </a:cubicBezTo>
                <a:cubicBezTo>
                  <a:pt x="40658" y="42751"/>
                  <a:pt x="40683" y="44992"/>
                  <a:pt x="41623" y="45337"/>
                </a:cubicBezTo>
                <a:cubicBezTo>
                  <a:pt x="41639" y="45434"/>
                  <a:pt x="41707" y="45520"/>
                  <a:pt x="41819" y="45520"/>
                </a:cubicBezTo>
                <a:cubicBezTo>
                  <a:pt x="41823" y="45520"/>
                  <a:pt x="41827" y="45520"/>
                  <a:pt x="41832" y="45519"/>
                </a:cubicBezTo>
                <a:cubicBezTo>
                  <a:pt x="42821" y="45461"/>
                  <a:pt x="43720" y="44941"/>
                  <a:pt x="44231" y="44085"/>
                </a:cubicBezTo>
                <a:cubicBezTo>
                  <a:pt x="44315" y="43942"/>
                  <a:pt x="44268" y="43810"/>
                  <a:pt x="44172" y="43728"/>
                </a:cubicBezTo>
                <a:cubicBezTo>
                  <a:pt x="44229" y="43654"/>
                  <a:pt x="44246" y="43558"/>
                  <a:pt x="44219" y="43469"/>
                </a:cubicBezTo>
                <a:cubicBezTo>
                  <a:pt x="43329" y="40146"/>
                  <a:pt x="42024" y="37093"/>
                  <a:pt x="40405" y="34258"/>
                </a:cubicBezTo>
                <a:lnTo>
                  <a:pt x="40405" y="34258"/>
                </a:lnTo>
                <a:cubicBezTo>
                  <a:pt x="40884" y="34339"/>
                  <a:pt x="41345" y="34377"/>
                  <a:pt x="41790" y="34377"/>
                </a:cubicBezTo>
                <a:cubicBezTo>
                  <a:pt x="50725" y="34377"/>
                  <a:pt x="52765" y="18760"/>
                  <a:pt x="49342" y="12620"/>
                </a:cubicBezTo>
                <a:cubicBezTo>
                  <a:pt x="46944" y="8322"/>
                  <a:pt x="42351" y="5086"/>
                  <a:pt x="38023" y="2958"/>
                </a:cubicBezTo>
                <a:cubicBezTo>
                  <a:pt x="34295" y="1125"/>
                  <a:pt x="30197" y="1"/>
                  <a:pt x="26048"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632892" y="4529676"/>
            <a:ext cx="1792341" cy="3376920"/>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0845927" y="1466815"/>
            <a:ext cx="2902644" cy="1767871"/>
          </a:xfrm>
          <a:custGeom>
            <a:avLst/>
            <a:gdLst/>
            <a:ahLst/>
            <a:cxnLst/>
            <a:rect l="l" t="t" r="r" b="b"/>
            <a:pathLst>
              <a:path w="54445" h="33160" extrusionOk="0">
                <a:moveTo>
                  <a:pt x="9962" y="30037"/>
                </a:moveTo>
                <a:cubicBezTo>
                  <a:pt x="10596" y="30355"/>
                  <a:pt x="11247" y="30642"/>
                  <a:pt x="11910" y="30897"/>
                </a:cubicBezTo>
                <a:cubicBezTo>
                  <a:pt x="14903" y="32039"/>
                  <a:pt x="18100" y="32544"/>
                  <a:pt x="21297" y="32544"/>
                </a:cubicBezTo>
                <a:cubicBezTo>
                  <a:pt x="21372" y="32544"/>
                  <a:pt x="21448" y="32544"/>
                  <a:pt x="21524" y="32543"/>
                </a:cubicBezTo>
                <a:lnTo>
                  <a:pt x="21524" y="32543"/>
                </a:lnTo>
                <a:cubicBezTo>
                  <a:pt x="20930" y="32581"/>
                  <a:pt x="20336" y="32602"/>
                  <a:pt x="19744" y="32602"/>
                </a:cubicBezTo>
                <a:cubicBezTo>
                  <a:pt x="17095" y="32602"/>
                  <a:pt x="14472" y="32191"/>
                  <a:pt x="11979" y="31089"/>
                </a:cubicBezTo>
                <a:cubicBezTo>
                  <a:pt x="11286" y="30779"/>
                  <a:pt x="10612" y="30428"/>
                  <a:pt x="9962" y="30037"/>
                </a:cubicBezTo>
                <a:close/>
                <a:moveTo>
                  <a:pt x="52143" y="0"/>
                </a:moveTo>
                <a:cubicBezTo>
                  <a:pt x="52028" y="0"/>
                  <a:pt x="51968" y="107"/>
                  <a:pt x="51993" y="200"/>
                </a:cubicBezTo>
                <a:cubicBezTo>
                  <a:pt x="51950" y="227"/>
                  <a:pt x="51917" y="268"/>
                  <a:pt x="51897" y="315"/>
                </a:cubicBezTo>
                <a:cubicBezTo>
                  <a:pt x="50438" y="3804"/>
                  <a:pt x="48217" y="6770"/>
                  <a:pt x="45542" y="9306"/>
                </a:cubicBezTo>
                <a:cubicBezTo>
                  <a:pt x="45423" y="9263"/>
                  <a:pt x="45314" y="9196"/>
                  <a:pt x="45221" y="9110"/>
                </a:cubicBezTo>
                <a:cubicBezTo>
                  <a:pt x="45037" y="8644"/>
                  <a:pt x="44953" y="8136"/>
                  <a:pt x="44814" y="7647"/>
                </a:cubicBezTo>
                <a:cubicBezTo>
                  <a:pt x="44802" y="7171"/>
                  <a:pt x="44808" y="6691"/>
                  <a:pt x="44668" y="6344"/>
                </a:cubicBezTo>
                <a:cubicBezTo>
                  <a:pt x="44435" y="5773"/>
                  <a:pt x="43978" y="5334"/>
                  <a:pt x="43468" y="5008"/>
                </a:cubicBezTo>
                <a:cubicBezTo>
                  <a:pt x="42504" y="4391"/>
                  <a:pt x="41320" y="4207"/>
                  <a:pt x="40158" y="4207"/>
                </a:cubicBezTo>
                <a:cubicBezTo>
                  <a:pt x="39662" y="4207"/>
                  <a:pt x="39171" y="4240"/>
                  <a:pt x="38702" y="4288"/>
                </a:cubicBezTo>
                <a:cubicBezTo>
                  <a:pt x="34193" y="4748"/>
                  <a:pt x="29850" y="6962"/>
                  <a:pt x="25861" y="8965"/>
                </a:cubicBezTo>
                <a:cubicBezTo>
                  <a:pt x="17163" y="13331"/>
                  <a:pt x="8536" y="17994"/>
                  <a:pt x="325" y="23225"/>
                </a:cubicBezTo>
                <a:cubicBezTo>
                  <a:pt x="277" y="23257"/>
                  <a:pt x="249" y="23314"/>
                  <a:pt x="258" y="23371"/>
                </a:cubicBezTo>
                <a:cubicBezTo>
                  <a:pt x="252" y="23371"/>
                  <a:pt x="248" y="23370"/>
                  <a:pt x="242" y="23369"/>
                </a:cubicBezTo>
                <a:cubicBezTo>
                  <a:pt x="232" y="23367"/>
                  <a:pt x="223" y="23367"/>
                  <a:pt x="214" y="23367"/>
                </a:cubicBezTo>
                <a:cubicBezTo>
                  <a:pt x="22" y="23367"/>
                  <a:pt x="1" y="23657"/>
                  <a:pt x="199" y="23702"/>
                </a:cubicBezTo>
                <a:cubicBezTo>
                  <a:pt x="2591" y="24256"/>
                  <a:pt x="4155" y="26146"/>
                  <a:pt x="5909" y="27709"/>
                </a:cubicBezTo>
                <a:cubicBezTo>
                  <a:pt x="7546" y="29167"/>
                  <a:pt x="9353" y="30448"/>
                  <a:pt x="11336" y="31397"/>
                </a:cubicBezTo>
                <a:cubicBezTo>
                  <a:pt x="14008" y="32675"/>
                  <a:pt x="16886" y="33160"/>
                  <a:pt x="19791" y="33160"/>
                </a:cubicBezTo>
                <a:cubicBezTo>
                  <a:pt x="21273" y="33160"/>
                  <a:pt x="22761" y="33034"/>
                  <a:pt x="24233" y="32823"/>
                </a:cubicBezTo>
                <a:cubicBezTo>
                  <a:pt x="28859" y="32161"/>
                  <a:pt x="33564" y="31004"/>
                  <a:pt x="37955" y="29401"/>
                </a:cubicBezTo>
                <a:cubicBezTo>
                  <a:pt x="42311" y="27811"/>
                  <a:pt x="46665" y="25413"/>
                  <a:pt x="49469" y="21609"/>
                </a:cubicBezTo>
                <a:cubicBezTo>
                  <a:pt x="49575" y="21466"/>
                  <a:pt x="49680" y="21317"/>
                  <a:pt x="49783" y="21163"/>
                </a:cubicBezTo>
                <a:cubicBezTo>
                  <a:pt x="49873" y="21043"/>
                  <a:pt x="49968" y="20926"/>
                  <a:pt x="50054" y="20801"/>
                </a:cubicBezTo>
                <a:cubicBezTo>
                  <a:pt x="50494" y="20165"/>
                  <a:pt x="50851" y="19467"/>
                  <a:pt x="51075" y="18737"/>
                </a:cubicBezTo>
                <a:cubicBezTo>
                  <a:pt x="51438" y="17789"/>
                  <a:pt x="51640" y="16792"/>
                  <a:pt x="51551" y="15814"/>
                </a:cubicBezTo>
                <a:cubicBezTo>
                  <a:pt x="51336" y="13466"/>
                  <a:pt x="48895" y="12815"/>
                  <a:pt x="46983" y="12024"/>
                </a:cubicBezTo>
                <a:cubicBezTo>
                  <a:pt x="50133" y="9137"/>
                  <a:pt x="52715" y="5672"/>
                  <a:pt x="54373" y="1610"/>
                </a:cubicBezTo>
                <a:cubicBezTo>
                  <a:pt x="54383" y="1582"/>
                  <a:pt x="54390" y="1550"/>
                  <a:pt x="54390" y="1518"/>
                </a:cubicBezTo>
                <a:cubicBezTo>
                  <a:pt x="54426" y="1475"/>
                  <a:pt x="54444" y="1421"/>
                  <a:pt x="54443" y="1365"/>
                </a:cubicBezTo>
                <a:cubicBezTo>
                  <a:pt x="54391" y="306"/>
                  <a:pt x="52971" y="68"/>
                  <a:pt x="52160" y="1"/>
                </a:cubicBezTo>
                <a:cubicBezTo>
                  <a:pt x="52154" y="0"/>
                  <a:pt x="52148" y="0"/>
                  <a:pt x="521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 name="Google Shape;20;p2"/>
          <p:cNvGrpSpPr/>
          <p:nvPr/>
        </p:nvGrpSpPr>
        <p:grpSpPr>
          <a:xfrm>
            <a:off x="-786403" y="2374788"/>
            <a:ext cx="3800699" cy="2594928"/>
            <a:chOff x="2639775" y="3965525"/>
            <a:chExt cx="545075" cy="372150"/>
          </a:xfrm>
        </p:grpSpPr>
        <p:sp>
          <p:nvSpPr>
            <p:cNvPr id="21" name="Google Shape;21;p2"/>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 name="Google Shape;59;p2"/>
          <p:cNvGrpSpPr/>
          <p:nvPr/>
        </p:nvGrpSpPr>
        <p:grpSpPr>
          <a:xfrm>
            <a:off x="9060966" y="2785666"/>
            <a:ext cx="3697153" cy="2566861"/>
            <a:chOff x="1854325" y="4137425"/>
            <a:chExt cx="530225" cy="368125"/>
          </a:xfrm>
        </p:grpSpPr>
        <p:sp>
          <p:nvSpPr>
            <p:cNvPr id="60" name="Google Shape;60;p2"/>
            <p:cNvSpPr/>
            <p:nvPr/>
          </p:nvSpPr>
          <p:spPr>
            <a:xfrm>
              <a:off x="1854325" y="4137425"/>
              <a:ext cx="530225" cy="368125"/>
            </a:xfrm>
            <a:custGeom>
              <a:avLst/>
              <a:gdLst/>
              <a:ahLst/>
              <a:cxnLst/>
              <a:rect l="l" t="t" r="r" b="b"/>
              <a:pathLst>
                <a:path w="21209" h="14725" extrusionOk="0">
                  <a:moveTo>
                    <a:pt x="1628" y="3534"/>
                  </a:moveTo>
                  <a:lnTo>
                    <a:pt x="1628" y="3534"/>
                  </a:lnTo>
                  <a:cubicBezTo>
                    <a:pt x="2556" y="4292"/>
                    <a:pt x="3892" y="4703"/>
                    <a:pt x="4916" y="5154"/>
                  </a:cubicBezTo>
                  <a:cubicBezTo>
                    <a:pt x="6637" y="5910"/>
                    <a:pt x="8378" y="6622"/>
                    <a:pt x="10147" y="7258"/>
                  </a:cubicBezTo>
                  <a:cubicBezTo>
                    <a:pt x="11683" y="7812"/>
                    <a:pt x="13239" y="8300"/>
                    <a:pt x="14817" y="8724"/>
                  </a:cubicBezTo>
                  <a:cubicBezTo>
                    <a:pt x="14839" y="8749"/>
                    <a:pt x="14871" y="8763"/>
                    <a:pt x="14903" y="8763"/>
                  </a:cubicBezTo>
                  <a:cubicBezTo>
                    <a:pt x="14915" y="8763"/>
                    <a:pt x="14928" y="8761"/>
                    <a:pt x="14940" y="8757"/>
                  </a:cubicBezTo>
                  <a:cubicBezTo>
                    <a:pt x="16841" y="9260"/>
                    <a:pt x="18771" y="9660"/>
                    <a:pt x="20725" y="9919"/>
                  </a:cubicBezTo>
                  <a:cubicBezTo>
                    <a:pt x="20729" y="9920"/>
                    <a:pt x="20734" y="9920"/>
                    <a:pt x="20739" y="9920"/>
                  </a:cubicBezTo>
                  <a:cubicBezTo>
                    <a:pt x="20779" y="9920"/>
                    <a:pt x="20815" y="9891"/>
                    <a:pt x="20823" y="9851"/>
                  </a:cubicBezTo>
                  <a:lnTo>
                    <a:pt x="20823" y="9851"/>
                  </a:lnTo>
                  <a:cubicBezTo>
                    <a:pt x="20822" y="9875"/>
                    <a:pt x="20829" y="9898"/>
                    <a:pt x="20843" y="9916"/>
                  </a:cubicBezTo>
                  <a:cubicBezTo>
                    <a:pt x="21007" y="10131"/>
                    <a:pt x="20899" y="10394"/>
                    <a:pt x="20689" y="10518"/>
                  </a:cubicBezTo>
                  <a:cubicBezTo>
                    <a:pt x="20673" y="10491"/>
                    <a:pt x="20646" y="10472"/>
                    <a:pt x="20617" y="10466"/>
                  </a:cubicBezTo>
                  <a:cubicBezTo>
                    <a:pt x="17116" y="9707"/>
                    <a:pt x="13665" y="8733"/>
                    <a:pt x="10285" y="7549"/>
                  </a:cubicBezTo>
                  <a:cubicBezTo>
                    <a:pt x="8670" y="6984"/>
                    <a:pt x="7078" y="6361"/>
                    <a:pt x="5504" y="5693"/>
                  </a:cubicBezTo>
                  <a:cubicBezTo>
                    <a:pt x="4136" y="5111"/>
                    <a:pt x="2712" y="4548"/>
                    <a:pt x="1628" y="3534"/>
                  </a:cubicBezTo>
                  <a:close/>
                  <a:moveTo>
                    <a:pt x="9461" y="227"/>
                  </a:moveTo>
                  <a:cubicBezTo>
                    <a:pt x="9630" y="227"/>
                    <a:pt x="9802" y="233"/>
                    <a:pt x="9976" y="245"/>
                  </a:cubicBezTo>
                  <a:cubicBezTo>
                    <a:pt x="9979" y="245"/>
                    <a:pt x="9981" y="245"/>
                    <a:pt x="9984" y="245"/>
                  </a:cubicBezTo>
                  <a:cubicBezTo>
                    <a:pt x="9997" y="245"/>
                    <a:pt x="10010" y="243"/>
                    <a:pt x="10021" y="237"/>
                  </a:cubicBezTo>
                  <a:cubicBezTo>
                    <a:pt x="10027" y="242"/>
                    <a:pt x="10032" y="246"/>
                    <a:pt x="10037" y="250"/>
                  </a:cubicBezTo>
                  <a:cubicBezTo>
                    <a:pt x="9922" y="1115"/>
                    <a:pt x="8884" y="4956"/>
                    <a:pt x="10365" y="4956"/>
                  </a:cubicBezTo>
                  <a:cubicBezTo>
                    <a:pt x="10396" y="4956"/>
                    <a:pt x="10427" y="4955"/>
                    <a:pt x="10460" y="4951"/>
                  </a:cubicBezTo>
                  <a:cubicBezTo>
                    <a:pt x="10491" y="4947"/>
                    <a:pt x="10516" y="4926"/>
                    <a:pt x="10523" y="4895"/>
                  </a:cubicBezTo>
                  <a:cubicBezTo>
                    <a:pt x="11656" y="4522"/>
                    <a:pt x="11313" y="1305"/>
                    <a:pt x="11085" y="392"/>
                  </a:cubicBezTo>
                  <a:lnTo>
                    <a:pt x="11085" y="392"/>
                  </a:lnTo>
                  <a:cubicBezTo>
                    <a:pt x="13154" y="650"/>
                    <a:pt x="15060" y="1669"/>
                    <a:pt x="16252" y="3424"/>
                  </a:cubicBezTo>
                  <a:cubicBezTo>
                    <a:pt x="17100" y="4675"/>
                    <a:pt x="17148" y="6050"/>
                    <a:pt x="15961" y="7081"/>
                  </a:cubicBezTo>
                  <a:cubicBezTo>
                    <a:pt x="15450" y="7526"/>
                    <a:pt x="14974" y="7886"/>
                    <a:pt x="14818" y="8559"/>
                  </a:cubicBezTo>
                  <a:cubicBezTo>
                    <a:pt x="13370" y="8173"/>
                    <a:pt x="11936" y="7730"/>
                    <a:pt x="10520" y="7228"/>
                  </a:cubicBezTo>
                  <a:cubicBezTo>
                    <a:pt x="8957" y="6674"/>
                    <a:pt x="7414" y="6062"/>
                    <a:pt x="5888" y="5413"/>
                  </a:cubicBezTo>
                  <a:cubicBezTo>
                    <a:pt x="5075" y="5066"/>
                    <a:pt x="4267" y="4707"/>
                    <a:pt x="3461" y="4342"/>
                  </a:cubicBezTo>
                  <a:cubicBezTo>
                    <a:pt x="2585" y="3944"/>
                    <a:pt x="1690" y="3591"/>
                    <a:pt x="1081" y="2808"/>
                  </a:cubicBezTo>
                  <a:cubicBezTo>
                    <a:pt x="1074" y="2797"/>
                    <a:pt x="1061" y="2790"/>
                    <a:pt x="1047" y="2790"/>
                  </a:cubicBezTo>
                  <a:cubicBezTo>
                    <a:pt x="1043" y="2790"/>
                    <a:pt x="1039" y="2791"/>
                    <a:pt x="1034" y="2792"/>
                  </a:cubicBezTo>
                  <a:cubicBezTo>
                    <a:pt x="1017" y="2779"/>
                    <a:pt x="999" y="2773"/>
                    <a:pt x="981" y="2773"/>
                  </a:cubicBezTo>
                  <a:cubicBezTo>
                    <a:pt x="931" y="2773"/>
                    <a:pt x="887" y="2817"/>
                    <a:pt x="909" y="2870"/>
                  </a:cubicBezTo>
                  <a:cubicBezTo>
                    <a:pt x="902" y="2886"/>
                    <a:pt x="905" y="2904"/>
                    <a:pt x="914" y="2919"/>
                  </a:cubicBezTo>
                  <a:cubicBezTo>
                    <a:pt x="1774" y="4178"/>
                    <a:pt x="3141" y="4841"/>
                    <a:pt x="4495" y="5446"/>
                  </a:cubicBezTo>
                  <a:cubicBezTo>
                    <a:pt x="6265" y="6235"/>
                    <a:pt x="8064" y="6956"/>
                    <a:pt x="9884" y="7621"/>
                  </a:cubicBezTo>
                  <a:cubicBezTo>
                    <a:pt x="11432" y="8188"/>
                    <a:pt x="12999" y="8701"/>
                    <a:pt x="14582" y="9163"/>
                  </a:cubicBezTo>
                  <a:cubicBezTo>
                    <a:pt x="14053" y="9568"/>
                    <a:pt x="14334" y="10086"/>
                    <a:pt x="14587" y="10622"/>
                  </a:cubicBezTo>
                  <a:cubicBezTo>
                    <a:pt x="15370" y="12281"/>
                    <a:pt x="14281" y="13669"/>
                    <a:pt x="12722" y="14250"/>
                  </a:cubicBezTo>
                  <a:cubicBezTo>
                    <a:pt x="12179" y="14452"/>
                    <a:pt x="11652" y="14539"/>
                    <a:pt x="11137" y="14539"/>
                  </a:cubicBezTo>
                  <a:cubicBezTo>
                    <a:pt x="9367" y="14539"/>
                    <a:pt x="7750" y="13512"/>
                    <a:pt x="6199" y="12617"/>
                  </a:cubicBezTo>
                  <a:cubicBezTo>
                    <a:pt x="7525" y="12501"/>
                    <a:pt x="9157" y="11998"/>
                    <a:pt x="10120" y="11036"/>
                  </a:cubicBezTo>
                  <a:cubicBezTo>
                    <a:pt x="10349" y="10808"/>
                    <a:pt x="10493" y="10552"/>
                    <a:pt x="10545" y="10299"/>
                  </a:cubicBezTo>
                  <a:cubicBezTo>
                    <a:pt x="10689" y="9931"/>
                    <a:pt x="10588" y="9449"/>
                    <a:pt x="10188" y="9315"/>
                  </a:cubicBezTo>
                  <a:cubicBezTo>
                    <a:pt x="9925" y="9123"/>
                    <a:pt x="9630" y="9036"/>
                    <a:pt x="9327" y="9036"/>
                  </a:cubicBezTo>
                  <a:cubicBezTo>
                    <a:pt x="9037" y="9036"/>
                    <a:pt x="8740" y="9116"/>
                    <a:pt x="8457" y="9257"/>
                  </a:cubicBezTo>
                  <a:cubicBezTo>
                    <a:pt x="7875" y="9549"/>
                    <a:pt x="7391" y="10072"/>
                    <a:pt x="6887" y="10475"/>
                  </a:cubicBezTo>
                  <a:cubicBezTo>
                    <a:pt x="6337" y="10912"/>
                    <a:pt x="5764" y="11315"/>
                    <a:pt x="5191" y="11721"/>
                  </a:cubicBezTo>
                  <a:cubicBezTo>
                    <a:pt x="5182" y="11703"/>
                    <a:pt x="5168" y="11689"/>
                    <a:pt x="5151" y="11679"/>
                  </a:cubicBezTo>
                  <a:cubicBezTo>
                    <a:pt x="3637" y="10866"/>
                    <a:pt x="2617" y="9764"/>
                    <a:pt x="1654" y="8381"/>
                  </a:cubicBezTo>
                  <a:cubicBezTo>
                    <a:pt x="2693" y="7981"/>
                    <a:pt x="3831" y="8292"/>
                    <a:pt x="4847" y="7918"/>
                  </a:cubicBezTo>
                  <a:cubicBezTo>
                    <a:pt x="5256" y="7768"/>
                    <a:pt x="5535" y="7422"/>
                    <a:pt x="5315" y="7020"/>
                  </a:cubicBezTo>
                  <a:cubicBezTo>
                    <a:pt x="5184" y="6689"/>
                    <a:pt x="4874" y="6562"/>
                    <a:pt x="4525" y="6562"/>
                  </a:cubicBezTo>
                  <a:cubicBezTo>
                    <a:pt x="4405" y="6562"/>
                    <a:pt x="4281" y="6577"/>
                    <a:pt x="4157" y="6604"/>
                  </a:cubicBezTo>
                  <a:cubicBezTo>
                    <a:pt x="3113" y="6834"/>
                    <a:pt x="2276" y="7322"/>
                    <a:pt x="1190" y="7416"/>
                  </a:cubicBezTo>
                  <a:cubicBezTo>
                    <a:pt x="1189" y="7400"/>
                    <a:pt x="1184" y="7384"/>
                    <a:pt x="1174" y="7369"/>
                  </a:cubicBezTo>
                  <a:cubicBezTo>
                    <a:pt x="258" y="5847"/>
                    <a:pt x="1361" y="4040"/>
                    <a:pt x="533" y="2520"/>
                  </a:cubicBezTo>
                  <a:lnTo>
                    <a:pt x="533" y="2520"/>
                  </a:lnTo>
                  <a:cubicBezTo>
                    <a:pt x="628" y="2526"/>
                    <a:pt x="722" y="2529"/>
                    <a:pt x="815" y="2529"/>
                  </a:cubicBezTo>
                  <a:cubicBezTo>
                    <a:pt x="2547" y="2529"/>
                    <a:pt x="3927" y="1579"/>
                    <a:pt x="5603" y="1223"/>
                  </a:cubicBezTo>
                  <a:cubicBezTo>
                    <a:pt x="5604" y="1223"/>
                    <a:pt x="5605" y="1223"/>
                    <a:pt x="5605" y="1222"/>
                  </a:cubicBezTo>
                  <a:lnTo>
                    <a:pt x="5605" y="1222"/>
                  </a:lnTo>
                  <a:cubicBezTo>
                    <a:pt x="5288" y="2086"/>
                    <a:pt x="4809" y="4254"/>
                    <a:pt x="6079" y="4254"/>
                  </a:cubicBezTo>
                  <a:cubicBezTo>
                    <a:pt x="6100" y="4254"/>
                    <a:pt x="6120" y="4254"/>
                    <a:pt x="6142" y="4252"/>
                  </a:cubicBezTo>
                  <a:cubicBezTo>
                    <a:pt x="6163" y="4251"/>
                    <a:pt x="6183" y="4239"/>
                    <a:pt x="6194" y="4219"/>
                  </a:cubicBezTo>
                  <a:cubicBezTo>
                    <a:pt x="6541" y="4134"/>
                    <a:pt x="6687" y="3608"/>
                    <a:pt x="6729" y="3280"/>
                  </a:cubicBezTo>
                  <a:cubicBezTo>
                    <a:pt x="6825" y="2509"/>
                    <a:pt x="6522" y="1697"/>
                    <a:pt x="6219" y="1002"/>
                  </a:cubicBezTo>
                  <a:cubicBezTo>
                    <a:pt x="7278" y="499"/>
                    <a:pt x="8315" y="227"/>
                    <a:pt x="9461" y="227"/>
                  </a:cubicBezTo>
                  <a:close/>
                  <a:moveTo>
                    <a:pt x="9261" y="1"/>
                  </a:moveTo>
                  <a:cubicBezTo>
                    <a:pt x="8146" y="1"/>
                    <a:pt x="7032" y="298"/>
                    <a:pt x="6091" y="904"/>
                  </a:cubicBezTo>
                  <a:cubicBezTo>
                    <a:pt x="6078" y="913"/>
                    <a:pt x="6067" y="928"/>
                    <a:pt x="6064" y="944"/>
                  </a:cubicBezTo>
                  <a:cubicBezTo>
                    <a:pt x="6022" y="966"/>
                    <a:pt x="5992" y="1013"/>
                    <a:pt x="6020" y="1069"/>
                  </a:cubicBezTo>
                  <a:cubicBezTo>
                    <a:pt x="6242" y="1535"/>
                    <a:pt x="6435" y="2061"/>
                    <a:pt x="6514" y="2573"/>
                  </a:cubicBezTo>
                  <a:cubicBezTo>
                    <a:pt x="6575" y="2978"/>
                    <a:pt x="6611" y="3902"/>
                    <a:pt x="6140" y="4107"/>
                  </a:cubicBezTo>
                  <a:cubicBezTo>
                    <a:pt x="4948" y="4003"/>
                    <a:pt x="5630" y="1803"/>
                    <a:pt x="5763" y="1120"/>
                  </a:cubicBezTo>
                  <a:cubicBezTo>
                    <a:pt x="5771" y="1082"/>
                    <a:pt x="5739" y="1059"/>
                    <a:pt x="5707" y="1059"/>
                  </a:cubicBezTo>
                  <a:cubicBezTo>
                    <a:pt x="5701" y="1059"/>
                    <a:pt x="5695" y="1059"/>
                    <a:pt x="5690" y="1061"/>
                  </a:cubicBezTo>
                  <a:cubicBezTo>
                    <a:pt x="5677" y="1022"/>
                    <a:pt x="5641" y="997"/>
                    <a:pt x="5602" y="997"/>
                  </a:cubicBezTo>
                  <a:cubicBezTo>
                    <a:pt x="5594" y="997"/>
                    <a:pt x="5587" y="998"/>
                    <a:pt x="5579" y="1000"/>
                  </a:cubicBezTo>
                  <a:cubicBezTo>
                    <a:pt x="4782" y="1138"/>
                    <a:pt x="4080" y="1484"/>
                    <a:pt x="3337" y="1789"/>
                  </a:cubicBezTo>
                  <a:cubicBezTo>
                    <a:pt x="2390" y="2177"/>
                    <a:pt x="1476" y="2339"/>
                    <a:pt x="459" y="2363"/>
                  </a:cubicBezTo>
                  <a:cubicBezTo>
                    <a:pt x="421" y="2364"/>
                    <a:pt x="399" y="2393"/>
                    <a:pt x="394" y="2427"/>
                  </a:cubicBezTo>
                  <a:cubicBezTo>
                    <a:pt x="387" y="2437"/>
                    <a:pt x="387" y="2452"/>
                    <a:pt x="391" y="2464"/>
                  </a:cubicBezTo>
                  <a:cubicBezTo>
                    <a:pt x="1020" y="4102"/>
                    <a:pt x="1" y="5975"/>
                    <a:pt x="1008" y="7497"/>
                  </a:cubicBezTo>
                  <a:cubicBezTo>
                    <a:pt x="1024" y="7525"/>
                    <a:pt x="1053" y="7541"/>
                    <a:pt x="1083" y="7541"/>
                  </a:cubicBezTo>
                  <a:cubicBezTo>
                    <a:pt x="1098" y="7541"/>
                    <a:pt x="1113" y="7537"/>
                    <a:pt x="1126" y="7529"/>
                  </a:cubicBezTo>
                  <a:cubicBezTo>
                    <a:pt x="1267" y="7560"/>
                    <a:pt x="1407" y="7574"/>
                    <a:pt x="1545" y="7574"/>
                  </a:cubicBezTo>
                  <a:cubicBezTo>
                    <a:pt x="1899" y="7574"/>
                    <a:pt x="2248" y="7485"/>
                    <a:pt x="2594" y="7373"/>
                  </a:cubicBezTo>
                  <a:cubicBezTo>
                    <a:pt x="2976" y="7251"/>
                    <a:pt x="3880" y="6760"/>
                    <a:pt x="4538" y="6760"/>
                  </a:cubicBezTo>
                  <a:cubicBezTo>
                    <a:pt x="4853" y="6760"/>
                    <a:pt x="5112" y="6873"/>
                    <a:pt x="5228" y="7194"/>
                  </a:cubicBezTo>
                  <a:cubicBezTo>
                    <a:pt x="5079" y="7938"/>
                    <a:pt x="3433" y="7822"/>
                    <a:pt x="2979" y="7854"/>
                  </a:cubicBezTo>
                  <a:cubicBezTo>
                    <a:pt x="2473" y="7892"/>
                    <a:pt x="2020" y="7974"/>
                    <a:pt x="1557" y="8179"/>
                  </a:cubicBezTo>
                  <a:cubicBezTo>
                    <a:pt x="1512" y="8196"/>
                    <a:pt x="1484" y="8243"/>
                    <a:pt x="1490" y="8291"/>
                  </a:cubicBezTo>
                  <a:cubicBezTo>
                    <a:pt x="1474" y="8308"/>
                    <a:pt x="1470" y="8332"/>
                    <a:pt x="1481" y="8353"/>
                  </a:cubicBezTo>
                  <a:cubicBezTo>
                    <a:pt x="2204" y="9883"/>
                    <a:pt x="3592" y="11092"/>
                    <a:pt x="5076" y="11855"/>
                  </a:cubicBezTo>
                  <a:cubicBezTo>
                    <a:pt x="5083" y="11858"/>
                    <a:pt x="5091" y="11861"/>
                    <a:pt x="5098" y="11861"/>
                  </a:cubicBezTo>
                  <a:cubicBezTo>
                    <a:pt x="5113" y="11889"/>
                    <a:pt x="5142" y="11906"/>
                    <a:pt x="5172" y="11906"/>
                  </a:cubicBezTo>
                  <a:cubicBezTo>
                    <a:pt x="5187" y="11906"/>
                    <a:pt x="5202" y="11902"/>
                    <a:pt x="5215" y="11894"/>
                  </a:cubicBezTo>
                  <a:cubicBezTo>
                    <a:pt x="5950" y="11458"/>
                    <a:pt x="6643" y="10960"/>
                    <a:pt x="7306" y="10420"/>
                  </a:cubicBezTo>
                  <a:cubicBezTo>
                    <a:pt x="7910" y="9929"/>
                    <a:pt x="8635" y="9201"/>
                    <a:pt x="9418" y="9201"/>
                  </a:cubicBezTo>
                  <a:cubicBezTo>
                    <a:pt x="9593" y="9201"/>
                    <a:pt x="9771" y="9237"/>
                    <a:pt x="9951" y="9320"/>
                  </a:cubicBezTo>
                  <a:cubicBezTo>
                    <a:pt x="11341" y="10071"/>
                    <a:pt x="9365" y="11366"/>
                    <a:pt x="8657" y="11711"/>
                  </a:cubicBezTo>
                  <a:cubicBezTo>
                    <a:pt x="7861" y="12101"/>
                    <a:pt x="7018" y="12318"/>
                    <a:pt x="6153" y="12494"/>
                  </a:cubicBezTo>
                  <a:cubicBezTo>
                    <a:pt x="6103" y="12503"/>
                    <a:pt x="6082" y="12561"/>
                    <a:pt x="6114" y="12599"/>
                  </a:cubicBezTo>
                  <a:cubicBezTo>
                    <a:pt x="6091" y="12618"/>
                    <a:pt x="6082" y="12658"/>
                    <a:pt x="6110" y="12681"/>
                  </a:cubicBezTo>
                  <a:cubicBezTo>
                    <a:pt x="7446" y="13833"/>
                    <a:pt x="9285" y="14724"/>
                    <a:pt x="11097" y="14724"/>
                  </a:cubicBezTo>
                  <a:cubicBezTo>
                    <a:pt x="11526" y="14724"/>
                    <a:pt x="11953" y="14675"/>
                    <a:pt x="12372" y="14566"/>
                  </a:cubicBezTo>
                  <a:cubicBezTo>
                    <a:pt x="13370" y="14308"/>
                    <a:pt x="14339" y="13714"/>
                    <a:pt x="14849" y="12791"/>
                  </a:cubicBezTo>
                  <a:cubicBezTo>
                    <a:pt x="15038" y="12447"/>
                    <a:pt x="15164" y="12073"/>
                    <a:pt x="15149" y="11677"/>
                  </a:cubicBezTo>
                  <a:cubicBezTo>
                    <a:pt x="15126" y="11015"/>
                    <a:pt x="14071" y="9779"/>
                    <a:pt x="14706" y="9260"/>
                  </a:cubicBezTo>
                  <a:cubicBezTo>
                    <a:pt x="14723" y="9247"/>
                    <a:pt x="14734" y="9227"/>
                    <a:pt x="14735" y="9205"/>
                  </a:cubicBezTo>
                  <a:cubicBezTo>
                    <a:pt x="16649" y="9763"/>
                    <a:pt x="18582" y="10251"/>
                    <a:pt x="20534" y="10671"/>
                  </a:cubicBezTo>
                  <a:cubicBezTo>
                    <a:pt x="20581" y="10699"/>
                    <a:pt x="20635" y="10713"/>
                    <a:pt x="20689" y="10713"/>
                  </a:cubicBezTo>
                  <a:cubicBezTo>
                    <a:pt x="20729" y="10713"/>
                    <a:pt x="20769" y="10705"/>
                    <a:pt x="20807" y="10690"/>
                  </a:cubicBezTo>
                  <a:cubicBezTo>
                    <a:pt x="20830" y="10680"/>
                    <a:pt x="20847" y="10659"/>
                    <a:pt x="20849" y="10634"/>
                  </a:cubicBezTo>
                  <a:cubicBezTo>
                    <a:pt x="21125" y="10490"/>
                    <a:pt x="21209" y="10032"/>
                    <a:pt x="20998" y="9799"/>
                  </a:cubicBezTo>
                  <a:cubicBezTo>
                    <a:pt x="20980" y="9778"/>
                    <a:pt x="20953" y="9766"/>
                    <a:pt x="20926" y="9766"/>
                  </a:cubicBezTo>
                  <a:cubicBezTo>
                    <a:pt x="20914" y="9766"/>
                    <a:pt x="20902" y="9769"/>
                    <a:pt x="20890" y="9774"/>
                  </a:cubicBezTo>
                  <a:cubicBezTo>
                    <a:pt x="20857" y="9760"/>
                    <a:pt x="20823" y="9752"/>
                    <a:pt x="20789" y="9748"/>
                  </a:cubicBezTo>
                  <a:cubicBezTo>
                    <a:pt x="20778" y="9742"/>
                    <a:pt x="20765" y="9737"/>
                    <a:pt x="20753" y="9736"/>
                  </a:cubicBezTo>
                  <a:cubicBezTo>
                    <a:pt x="18820" y="9491"/>
                    <a:pt x="16915" y="9105"/>
                    <a:pt x="15037" y="8616"/>
                  </a:cubicBezTo>
                  <a:cubicBezTo>
                    <a:pt x="15349" y="7461"/>
                    <a:pt x="16747" y="7109"/>
                    <a:pt x="17052" y="5915"/>
                  </a:cubicBezTo>
                  <a:cubicBezTo>
                    <a:pt x="17304" y="4929"/>
                    <a:pt x="16919" y="3930"/>
                    <a:pt x="16342" y="3135"/>
                  </a:cubicBezTo>
                  <a:cubicBezTo>
                    <a:pt x="15125" y="1452"/>
                    <a:pt x="13078" y="260"/>
                    <a:pt x="10984" y="234"/>
                  </a:cubicBezTo>
                  <a:cubicBezTo>
                    <a:pt x="10972" y="234"/>
                    <a:pt x="10960" y="237"/>
                    <a:pt x="10951" y="245"/>
                  </a:cubicBezTo>
                  <a:cubicBezTo>
                    <a:pt x="10896" y="253"/>
                    <a:pt x="10845" y="294"/>
                    <a:pt x="10859" y="358"/>
                  </a:cubicBezTo>
                  <a:cubicBezTo>
                    <a:pt x="11048" y="1241"/>
                    <a:pt x="11426" y="4367"/>
                    <a:pt x="10331" y="4773"/>
                  </a:cubicBezTo>
                  <a:cubicBezTo>
                    <a:pt x="9234" y="4440"/>
                    <a:pt x="10217" y="1009"/>
                    <a:pt x="10149" y="185"/>
                  </a:cubicBezTo>
                  <a:cubicBezTo>
                    <a:pt x="10148" y="165"/>
                    <a:pt x="10133" y="148"/>
                    <a:pt x="10113" y="145"/>
                  </a:cubicBezTo>
                  <a:cubicBezTo>
                    <a:pt x="10107" y="133"/>
                    <a:pt x="10097" y="125"/>
                    <a:pt x="10085" y="120"/>
                  </a:cubicBezTo>
                  <a:cubicBezTo>
                    <a:pt x="10080" y="78"/>
                    <a:pt x="10047" y="48"/>
                    <a:pt x="10005" y="45"/>
                  </a:cubicBezTo>
                  <a:cubicBezTo>
                    <a:pt x="9758" y="16"/>
                    <a:pt x="9509" y="1"/>
                    <a:pt x="9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896900" y="4307650"/>
              <a:ext cx="144850" cy="41225"/>
            </a:xfrm>
            <a:custGeom>
              <a:avLst/>
              <a:gdLst/>
              <a:ahLst/>
              <a:cxnLst/>
              <a:rect l="l" t="t" r="r" b="b"/>
              <a:pathLst>
                <a:path w="5794" h="1649" extrusionOk="0">
                  <a:moveTo>
                    <a:pt x="5726" y="1"/>
                  </a:moveTo>
                  <a:cubicBezTo>
                    <a:pt x="5717" y="1"/>
                    <a:pt x="5707" y="4"/>
                    <a:pt x="5698" y="12"/>
                  </a:cubicBezTo>
                  <a:cubicBezTo>
                    <a:pt x="4502" y="1047"/>
                    <a:pt x="3038" y="1578"/>
                    <a:pt x="1516" y="1578"/>
                  </a:cubicBezTo>
                  <a:cubicBezTo>
                    <a:pt x="1022" y="1578"/>
                    <a:pt x="523" y="1522"/>
                    <a:pt x="25" y="1410"/>
                  </a:cubicBezTo>
                  <a:cubicBezTo>
                    <a:pt x="23" y="1409"/>
                    <a:pt x="21" y="1409"/>
                    <a:pt x="20" y="1409"/>
                  </a:cubicBezTo>
                  <a:cubicBezTo>
                    <a:pt x="3" y="1409"/>
                    <a:pt x="1" y="1437"/>
                    <a:pt x="19" y="1442"/>
                  </a:cubicBezTo>
                  <a:cubicBezTo>
                    <a:pt x="550" y="1581"/>
                    <a:pt x="1085" y="1649"/>
                    <a:pt x="1615" y="1649"/>
                  </a:cubicBezTo>
                  <a:cubicBezTo>
                    <a:pt x="3120" y="1649"/>
                    <a:pt x="4581" y="1102"/>
                    <a:pt x="5756" y="89"/>
                  </a:cubicBezTo>
                  <a:cubicBezTo>
                    <a:pt x="5794" y="57"/>
                    <a:pt x="5764" y="1"/>
                    <a:pt x="5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2011425" y="4351950"/>
              <a:ext cx="163100" cy="109750"/>
            </a:xfrm>
            <a:custGeom>
              <a:avLst/>
              <a:gdLst/>
              <a:ahLst/>
              <a:cxnLst/>
              <a:rect l="l" t="t" r="r" b="b"/>
              <a:pathLst>
                <a:path w="6524" h="4390" extrusionOk="0">
                  <a:moveTo>
                    <a:pt x="6371" y="1"/>
                  </a:moveTo>
                  <a:cubicBezTo>
                    <a:pt x="6348" y="1"/>
                    <a:pt x="6323" y="14"/>
                    <a:pt x="6315" y="43"/>
                  </a:cubicBezTo>
                  <a:cubicBezTo>
                    <a:pt x="6186" y="515"/>
                    <a:pt x="6228" y="920"/>
                    <a:pt x="6242" y="1406"/>
                  </a:cubicBezTo>
                  <a:cubicBezTo>
                    <a:pt x="6271" y="2451"/>
                    <a:pt x="5950" y="3245"/>
                    <a:pt x="4993" y="3778"/>
                  </a:cubicBezTo>
                  <a:cubicBezTo>
                    <a:pt x="4288" y="4172"/>
                    <a:pt x="3457" y="4302"/>
                    <a:pt x="2610" y="4302"/>
                  </a:cubicBezTo>
                  <a:cubicBezTo>
                    <a:pt x="1729" y="4302"/>
                    <a:pt x="832" y="4162"/>
                    <a:pt x="39" y="4029"/>
                  </a:cubicBezTo>
                  <a:cubicBezTo>
                    <a:pt x="38" y="4029"/>
                    <a:pt x="36" y="4029"/>
                    <a:pt x="34" y="4029"/>
                  </a:cubicBezTo>
                  <a:cubicBezTo>
                    <a:pt x="5" y="4029"/>
                    <a:pt x="1" y="4075"/>
                    <a:pt x="31" y="4080"/>
                  </a:cubicBezTo>
                  <a:cubicBezTo>
                    <a:pt x="841" y="4231"/>
                    <a:pt x="1782" y="4389"/>
                    <a:pt x="2703" y="4389"/>
                  </a:cubicBezTo>
                  <a:cubicBezTo>
                    <a:pt x="3588" y="4389"/>
                    <a:pt x="4454" y="4243"/>
                    <a:pt x="5170" y="3805"/>
                  </a:cubicBezTo>
                  <a:cubicBezTo>
                    <a:pt x="5663" y="3502"/>
                    <a:pt x="6086" y="3049"/>
                    <a:pt x="6267" y="2490"/>
                  </a:cubicBezTo>
                  <a:cubicBezTo>
                    <a:pt x="6523" y="1699"/>
                    <a:pt x="6206" y="859"/>
                    <a:pt x="6419" y="58"/>
                  </a:cubicBezTo>
                  <a:cubicBezTo>
                    <a:pt x="6429" y="21"/>
                    <a:pt x="6401" y="1"/>
                    <a:pt x="63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128475" y="4147400"/>
              <a:ext cx="83725" cy="195250"/>
            </a:xfrm>
            <a:custGeom>
              <a:avLst/>
              <a:gdLst/>
              <a:ahLst/>
              <a:cxnLst/>
              <a:rect l="l" t="t" r="r" b="b"/>
              <a:pathLst>
                <a:path w="3349" h="7810" extrusionOk="0">
                  <a:moveTo>
                    <a:pt x="37" y="1"/>
                  </a:moveTo>
                  <a:cubicBezTo>
                    <a:pt x="13" y="1"/>
                    <a:pt x="1" y="40"/>
                    <a:pt x="27" y="54"/>
                  </a:cubicBezTo>
                  <a:cubicBezTo>
                    <a:pt x="1614" y="869"/>
                    <a:pt x="2979" y="2218"/>
                    <a:pt x="3147" y="4083"/>
                  </a:cubicBezTo>
                  <a:cubicBezTo>
                    <a:pt x="3229" y="4994"/>
                    <a:pt x="2948" y="5703"/>
                    <a:pt x="2589" y="6515"/>
                  </a:cubicBezTo>
                  <a:cubicBezTo>
                    <a:pt x="2405" y="6930"/>
                    <a:pt x="2285" y="7302"/>
                    <a:pt x="2299" y="7760"/>
                  </a:cubicBezTo>
                  <a:cubicBezTo>
                    <a:pt x="2300" y="7794"/>
                    <a:pt x="2324" y="7809"/>
                    <a:pt x="2350" y="7809"/>
                  </a:cubicBezTo>
                  <a:cubicBezTo>
                    <a:pt x="2382" y="7809"/>
                    <a:pt x="2415" y="7787"/>
                    <a:pt x="2415" y="7746"/>
                  </a:cubicBezTo>
                  <a:cubicBezTo>
                    <a:pt x="2391" y="6846"/>
                    <a:pt x="3019" y="6127"/>
                    <a:pt x="3201" y="5270"/>
                  </a:cubicBezTo>
                  <a:cubicBezTo>
                    <a:pt x="3348" y="4579"/>
                    <a:pt x="3295" y="3847"/>
                    <a:pt x="3083" y="3175"/>
                  </a:cubicBezTo>
                  <a:cubicBezTo>
                    <a:pt x="2619" y="1701"/>
                    <a:pt x="1422" y="630"/>
                    <a:pt x="49" y="3"/>
                  </a:cubicBezTo>
                  <a:cubicBezTo>
                    <a:pt x="45" y="1"/>
                    <a:pt x="41"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913675" y="4192900"/>
              <a:ext cx="43600" cy="61425"/>
            </a:xfrm>
            <a:custGeom>
              <a:avLst/>
              <a:gdLst/>
              <a:ahLst/>
              <a:cxnLst/>
              <a:rect l="l" t="t" r="r" b="b"/>
              <a:pathLst>
                <a:path w="1744" h="2457" extrusionOk="0">
                  <a:moveTo>
                    <a:pt x="32" y="0"/>
                  </a:moveTo>
                  <a:cubicBezTo>
                    <a:pt x="10" y="0"/>
                    <a:pt x="1" y="33"/>
                    <a:pt x="23" y="45"/>
                  </a:cubicBezTo>
                  <a:cubicBezTo>
                    <a:pt x="926" y="549"/>
                    <a:pt x="1525" y="1385"/>
                    <a:pt x="1651" y="2419"/>
                  </a:cubicBezTo>
                  <a:cubicBezTo>
                    <a:pt x="1654" y="2445"/>
                    <a:pt x="1675" y="2456"/>
                    <a:pt x="1695" y="2456"/>
                  </a:cubicBezTo>
                  <a:cubicBezTo>
                    <a:pt x="1719" y="2456"/>
                    <a:pt x="1743" y="2440"/>
                    <a:pt x="1739" y="2410"/>
                  </a:cubicBezTo>
                  <a:cubicBezTo>
                    <a:pt x="1610" y="1363"/>
                    <a:pt x="999" y="461"/>
                    <a:pt x="42" y="2"/>
                  </a:cubicBezTo>
                  <a:cubicBezTo>
                    <a:pt x="38" y="1"/>
                    <a:pt x="35"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2012075" y="4239800"/>
              <a:ext cx="10000" cy="40725"/>
            </a:xfrm>
            <a:custGeom>
              <a:avLst/>
              <a:gdLst/>
              <a:ahLst/>
              <a:cxnLst/>
              <a:rect l="l" t="t" r="r" b="b"/>
              <a:pathLst>
                <a:path w="400" h="1629" extrusionOk="0">
                  <a:moveTo>
                    <a:pt x="46" y="1"/>
                  </a:moveTo>
                  <a:cubicBezTo>
                    <a:pt x="23" y="1"/>
                    <a:pt x="1" y="20"/>
                    <a:pt x="15" y="45"/>
                  </a:cubicBezTo>
                  <a:cubicBezTo>
                    <a:pt x="281" y="535"/>
                    <a:pt x="323" y="1068"/>
                    <a:pt x="160" y="1600"/>
                  </a:cubicBezTo>
                  <a:cubicBezTo>
                    <a:pt x="155" y="1616"/>
                    <a:pt x="168" y="1628"/>
                    <a:pt x="180" y="1628"/>
                  </a:cubicBezTo>
                  <a:cubicBezTo>
                    <a:pt x="186" y="1628"/>
                    <a:pt x="193" y="1625"/>
                    <a:pt x="196" y="1616"/>
                  </a:cubicBezTo>
                  <a:cubicBezTo>
                    <a:pt x="400" y="1087"/>
                    <a:pt x="349" y="516"/>
                    <a:pt x="79" y="20"/>
                  </a:cubicBezTo>
                  <a:cubicBezTo>
                    <a:pt x="72" y="7"/>
                    <a:pt x="5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2006025" y="4243325"/>
              <a:ext cx="7425" cy="32975"/>
            </a:xfrm>
            <a:custGeom>
              <a:avLst/>
              <a:gdLst/>
              <a:ahLst/>
              <a:cxnLst/>
              <a:rect l="l" t="t" r="r" b="b"/>
              <a:pathLst>
                <a:path w="297" h="1319" extrusionOk="0">
                  <a:moveTo>
                    <a:pt x="50" y="1"/>
                  </a:moveTo>
                  <a:cubicBezTo>
                    <a:pt x="25" y="1"/>
                    <a:pt x="0" y="23"/>
                    <a:pt x="14" y="51"/>
                  </a:cubicBezTo>
                  <a:cubicBezTo>
                    <a:pt x="210" y="446"/>
                    <a:pt x="227" y="870"/>
                    <a:pt x="75" y="1283"/>
                  </a:cubicBezTo>
                  <a:cubicBezTo>
                    <a:pt x="68" y="1303"/>
                    <a:pt x="84" y="1318"/>
                    <a:pt x="100" y="1318"/>
                  </a:cubicBezTo>
                  <a:cubicBezTo>
                    <a:pt x="109" y="1318"/>
                    <a:pt x="117" y="1314"/>
                    <a:pt x="122" y="1303"/>
                  </a:cubicBezTo>
                  <a:cubicBezTo>
                    <a:pt x="297" y="887"/>
                    <a:pt x="279" y="429"/>
                    <a:pt x="85" y="23"/>
                  </a:cubicBezTo>
                  <a:cubicBezTo>
                    <a:pt x="77" y="8"/>
                    <a:pt x="63" y="1"/>
                    <a:pt x="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008125" y="4160375"/>
              <a:ext cx="60200" cy="132200"/>
            </a:xfrm>
            <a:custGeom>
              <a:avLst/>
              <a:gdLst/>
              <a:ahLst/>
              <a:cxnLst/>
              <a:rect l="l" t="t" r="r" b="b"/>
              <a:pathLst>
                <a:path w="2408" h="5288" extrusionOk="0">
                  <a:moveTo>
                    <a:pt x="43" y="1"/>
                  </a:moveTo>
                  <a:cubicBezTo>
                    <a:pt x="19" y="1"/>
                    <a:pt x="0" y="33"/>
                    <a:pt x="25" y="51"/>
                  </a:cubicBezTo>
                  <a:cubicBezTo>
                    <a:pt x="1691" y="1279"/>
                    <a:pt x="2285" y="3288"/>
                    <a:pt x="1502" y="5212"/>
                  </a:cubicBezTo>
                  <a:cubicBezTo>
                    <a:pt x="1485" y="5255"/>
                    <a:pt x="1521" y="5287"/>
                    <a:pt x="1556" y="5287"/>
                  </a:cubicBezTo>
                  <a:cubicBezTo>
                    <a:pt x="1574" y="5287"/>
                    <a:pt x="1593" y="5278"/>
                    <a:pt x="1602" y="5255"/>
                  </a:cubicBezTo>
                  <a:cubicBezTo>
                    <a:pt x="2408" y="3316"/>
                    <a:pt x="1804" y="1191"/>
                    <a:pt x="59" y="6"/>
                  </a:cubicBezTo>
                  <a:cubicBezTo>
                    <a:pt x="54" y="2"/>
                    <a:pt x="48"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2046125" y="4147625"/>
              <a:ext cx="40475" cy="147950"/>
            </a:xfrm>
            <a:custGeom>
              <a:avLst/>
              <a:gdLst/>
              <a:ahLst/>
              <a:cxnLst/>
              <a:rect l="l" t="t" r="r" b="b"/>
              <a:pathLst>
                <a:path w="1619" h="5918" extrusionOk="0">
                  <a:moveTo>
                    <a:pt x="70" y="0"/>
                  </a:moveTo>
                  <a:cubicBezTo>
                    <a:pt x="36" y="0"/>
                    <a:pt x="1" y="43"/>
                    <a:pt x="25" y="84"/>
                  </a:cubicBezTo>
                  <a:cubicBezTo>
                    <a:pt x="913" y="1596"/>
                    <a:pt x="1618" y="4298"/>
                    <a:pt x="464" y="5869"/>
                  </a:cubicBezTo>
                  <a:cubicBezTo>
                    <a:pt x="445" y="5891"/>
                    <a:pt x="466" y="5918"/>
                    <a:pt x="488" y="5918"/>
                  </a:cubicBezTo>
                  <a:cubicBezTo>
                    <a:pt x="496" y="5918"/>
                    <a:pt x="504" y="5914"/>
                    <a:pt x="510" y="5906"/>
                  </a:cubicBezTo>
                  <a:cubicBezTo>
                    <a:pt x="1092" y="5203"/>
                    <a:pt x="1132" y="4040"/>
                    <a:pt x="1086" y="3168"/>
                  </a:cubicBezTo>
                  <a:cubicBezTo>
                    <a:pt x="1028" y="2044"/>
                    <a:pt x="681" y="987"/>
                    <a:pt x="106" y="22"/>
                  </a:cubicBezTo>
                  <a:cubicBezTo>
                    <a:pt x="97" y="7"/>
                    <a:pt x="84"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2062500" y="4143800"/>
              <a:ext cx="28625" cy="156575"/>
            </a:xfrm>
            <a:custGeom>
              <a:avLst/>
              <a:gdLst/>
              <a:ahLst/>
              <a:cxnLst/>
              <a:rect l="l" t="t" r="r" b="b"/>
              <a:pathLst>
                <a:path w="1145" h="6263" extrusionOk="0">
                  <a:moveTo>
                    <a:pt x="70" y="0"/>
                  </a:moveTo>
                  <a:cubicBezTo>
                    <a:pt x="35" y="0"/>
                    <a:pt x="0" y="31"/>
                    <a:pt x="19" y="71"/>
                  </a:cubicBezTo>
                  <a:cubicBezTo>
                    <a:pt x="982" y="2042"/>
                    <a:pt x="985" y="4209"/>
                    <a:pt x="142" y="6222"/>
                  </a:cubicBezTo>
                  <a:cubicBezTo>
                    <a:pt x="133" y="6245"/>
                    <a:pt x="152" y="6262"/>
                    <a:pt x="170" y="6262"/>
                  </a:cubicBezTo>
                  <a:cubicBezTo>
                    <a:pt x="180" y="6262"/>
                    <a:pt x="191" y="6258"/>
                    <a:pt x="197" y="6246"/>
                  </a:cubicBezTo>
                  <a:cubicBezTo>
                    <a:pt x="1145" y="4269"/>
                    <a:pt x="1075" y="1989"/>
                    <a:pt x="119" y="31"/>
                  </a:cubicBezTo>
                  <a:cubicBezTo>
                    <a:pt x="108" y="10"/>
                    <a:pt x="89"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95600" y="4259475"/>
              <a:ext cx="14125" cy="54225"/>
            </a:xfrm>
            <a:custGeom>
              <a:avLst/>
              <a:gdLst/>
              <a:ahLst/>
              <a:cxnLst/>
              <a:rect l="l" t="t" r="r" b="b"/>
              <a:pathLst>
                <a:path w="565" h="2169" extrusionOk="0">
                  <a:moveTo>
                    <a:pt x="446" y="1"/>
                  </a:moveTo>
                  <a:cubicBezTo>
                    <a:pt x="425" y="1"/>
                    <a:pt x="403" y="16"/>
                    <a:pt x="405" y="43"/>
                  </a:cubicBezTo>
                  <a:cubicBezTo>
                    <a:pt x="461" y="789"/>
                    <a:pt x="318" y="1466"/>
                    <a:pt x="6" y="2143"/>
                  </a:cubicBezTo>
                  <a:cubicBezTo>
                    <a:pt x="0" y="2156"/>
                    <a:pt x="14" y="2169"/>
                    <a:pt x="26" y="2169"/>
                  </a:cubicBezTo>
                  <a:cubicBezTo>
                    <a:pt x="30" y="2169"/>
                    <a:pt x="35" y="2167"/>
                    <a:pt x="38" y="2162"/>
                  </a:cubicBezTo>
                  <a:cubicBezTo>
                    <a:pt x="417" y="1530"/>
                    <a:pt x="565" y="764"/>
                    <a:pt x="484" y="35"/>
                  </a:cubicBezTo>
                  <a:cubicBezTo>
                    <a:pt x="481" y="11"/>
                    <a:pt x="464" y="1"/>
                    <a:pt x="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108300" y="4262150"/>
              <a:ext cx="10950" cy="54400"/>
            </a:xfrm>
            <a:custGeom>
              <a:avLst/>
              <a:gdLst/>
              <a:ahLst/>
              <a:cxnLst/>
              <a:rect l="l" t="t" r="r" b="b"/>
              <a:pathLst>
                <a:path w="438" h="2176" extrusionOk="0">
                  <a:moveTo>
                    <a:pt x="301" y="0"/>
                  </a:moveTo>
                  <a:cubicBezTo>
                    <a:pt x="276" y="0"/>
                    <a:pt x="251" y="18"/>
                    <a:pt x="256" y="49"/>
                  </a:cubicBezTo>
                  <a:cubicBezTo>
                    <a:pt x="353" y="786"/>
                    <a:pt x="229" y="1443"/>
                    <a:pt x="8" y="2144"/>
                  </a:cubicBezTo>
                  <a:cubicBezTo>
                    <a:pt x="1" y="2162"/>
                    <a:pt x="15" y="2175"/>
                    <a:pt x="30" y="2175"/>
                  </a:cubicBezTo>
                  <a:cubicBezTo>
                    <a:pt x="38" y="2175"/>
                    <a:pt x="46" y="2172"/>
                    <a:pt x="50" y="2163"/>
                  </a:cubicBezTo>
                  <a:cubicBezTo>
                    <a:pt x="376" y="1517"/>
                    <a:pt x="437" y="746"/>
                    <a:pt x="345" y="38"/>
                  </a:cubicBezTo>
                  <a:cubicBezTo>
                    <a:pt x="342" y="12"/>
                    <a:pt x="322" y="0"/>
                    <a:pt x="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133875" y="4173125"/>
              <a:ext cx="44875" cy="157425"/>
            </a:xfrm>
            <a:custGeom>
              <a:avLst/>
              <a:gdLst/>
              <a:ahLst/>
              <a:cxnLst/>
              <a:rect l="l" t="t" r="r" b="b"/>
              <a:pathLst>
                <a:path w="1795" h="6297" extrusionOk="0">
                  <a:moveTo>
                    <a:pt x="49" y="0"/>
                  </a:moveTo>
                  <a:cubicBezTo>
                    <a:pt x="25" y="0"/>
                    <a:pt x="1" y="31"/>
                    <a:pt x="21" y="52"/>
                  </a:cubicBezTo>
                  <a:cubicBezTo>
                    <a:pt x="546" y="597"/>
                    <a:pt x="1126" y="1144"/>
                    <a:pt x="1401" y="1870"/>
                  </a:cubicBezTo>
                  <a:cubicBezTo>
                    <a:pt x="1701" y="2662"/>
                    <a:pt x="1498" y="3373"/>
                    <a:pt x="1148" y="4094"/>
                  </a:cubicBezTo>
                  <a:cubicBezTo>
                    <a:pt x="804" y="4802"/>
                    <a:pt x="417" y="5441"/>
                    <a:pt x="505" y="6253"/>
                  </a:cubicBezTo>
                  <a:cubicBezTo>
                    <a:pt x="509" y="6283"/>
                    <a:pt x="531" y="6297"/>
                    <a:pt x="555" y="6297"/>
                  </a:cubicBezTo>
                  <a:cubicBezTo>
                    <a:pt x="582" y="6297"/>
                    <a:pt x="610" y="6277"/>
                    <a:pt x="608" y="6241"/>
                  </a:cubicBezTo>
                  <a:cubicBezTo>
                    <a:pt x="505" y="4998"/>
                    <a:pt x="1538" y="4123"/>
                    <a:pt x="1665" y="2935"/>
                  </a:cubicBezTo>
                  <a:cubicBezTo>
                    <a:pt x="1794" y="1716"/>
                    <a:pt x="894" y="769"/>
                    <a:pt x="67" y="8"/>
                  </a:cubicBezTo>
                  <a:cubicBezTo>
                    <a:pt x="62" y="2"/>
                    <a:pt x="55"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132775" y="4156950"/>
              <a:ext cx="58375" cy="173875"/>
            </a:xfrm>
            <a:custGeom>
              <a:avLst/>
              <a:gdLst/>
              <a:ahLst/>
              <a:cxnLst/>
              <a:rect l="l" t="t" r="r" b="b"/>
              <a:pathLst>
                <a:path w="2335" h="6955" extrusionOk="0">
                  <a:moveTo>
                    <a:pt x="58" y="1"/>
                  </a:moveTo>
                  <a:cubicBezTo>
                    <a:pt x="19" y="1"/>
                    <a:pt x="0" y="66"/>
                    <a:pt x="43" y="91"/>
                  </a:cubicBezTo>
                  <a:cubicBezTo>
                    <a:pt x="826" y="546"/>
                    <a:pt x="1744" y="1074"/>
                    <a:pt x="2060" y="1988"/>
                  </a:cubicBezTo>
                  <a:cubicBezTo>
                    <a:pt x="2335" y="2779"/>
                    <a:pt x="2011" y="3555"/>
                    <a:pt x="1684" y="4270"/>
                  </a:cubicBezTo>
                  <a:cubicBezTo>
                    <a:pt x="1282" y="5153"/>
                    <a:pt x="989" y="5943"/>
                    <a:pt x="986" y="6925"/>
                  </a:cubicBezTo>
                  <a:cubicBezTo>
                    <a:pt x="986" y="6945"/>
                    <a:pt x="1000" y="6955"/>
                    <a:pt x="1016" y="6955"/>
                  </a:cubicBezTo>
                  <a:cubicBezTo>
                    <a:pt x="1034" y="6955"/>
                    <a:pt x="1055" y="6941"/>
                    <a:pt x="1056" y="6917"/>
                  </a:cubicBezTo>
                  <a:cubicBezTo>
                    <a:pt x="1073" y="5960"/>
                    <a:pt x="1377" y="5162"/>
                    <a:pt x="1765" y="4305"/>
                  </a:cubicBezTo>
                  <a:cubicBezTo>
                    <a:pt x="2017" y="3750"/>
                    <a:pt x="2287" y="3167"/>
                    <a:pt x="2257" y="2543"/>
                  </a:cubicBezTo>
                  <a:cubicBezTo>
                    <a:pt x="2201" y="1284"/>
                    <a:pt x="1060" y="568"/>
                    <a:pt x="79" y="7"/>
                  </a:cubicBezTo>
                  <a:cubicBezTo>
                    <a:pt x="72" y="3"/>
                    <a:pt x="65" y="1"/>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199150" y="4194400"/>
              <a:ext cx="59050" cy="151350"/>
            </a:xfrm>
            <a:custGeom>
              <a:avLst/>
              <a:gdLst/>
              <a:ahLst/>
              <a:cxnLst/>
              <a:rect l="l" t="t" r="r" b="b"/>
              <a:pathLst>
                <a:path w="2362" h="6054" extrusionOk="0">
                  <a:moveTo>
                    <a:pt x="1559" y="1"/>
                  </a:moveTo>
                  <a:cubicBezTo>
                    <a:pt x="1534" y="1"/>
                    <a:pt x="1511" y="30"/>
                    <a:pt x="1528" y="56"/>
                  </a:cubicBezTo>
                  <a:cubicBezTo>
                    <a:pt x="2344" y="1320"/>
                    <a:pt x="2191" y="2654"/>
                    <a:pt x="1357" y="3856"/>
                  </a:cubicBezTo>
                  <a:cubicBezTo>
                    <a:pt x="954" y="4437"/>
                    <a:pt x="513" y="4967"/>
                    <a:pt x="210" y="5601"/>
                  </a:cubicBezTo>
                  <a:cubicBezTo>
                    <a:pt x="205" y="5593"/>
                    <a:pt x="197" y="5588"/>
                    <a:pt x="189" y="5588"/>
                  </a:cubicBezTo>
                  <a:cubicBezTo>
                    <a:pt x="183" y="5588"/>
                    <a:pt x="178" y="5590"/>
                    <a:pt x="173" y="5594"/>
                  </a:cubicBezTo>
                  <a:cubicBezTo>
                    <a:pt x="50" y="5697"/>
                    <a:pt x="1" y="5877"/>
                    <a:pt x="17" y="6033"/>
                  </a:cubicBezTo>
                  <a:cubicBezTo>
                    <a:pt x="19" y="6047"/>
                    <a:pt x="29" y="6054"/>
                    <a:pt x="40" y="6054"/>
                  </a:cubicBezTo>
                  <a:cubicBezTo>
                    <a:pt x="53" y="6054"/>
                    <a:pt x="67" y="6044"/>
                    <a:pt x="66" y="6028"/>
                  </a:cubicBezTo>
                  <a:cubicBezTo>
                    <a:pt x="60" y="5896"/>
                    <a:pt x="101" y="5794"/>
                    <a:pt x="168" y="5694"/>
                  </a:cubicBezTo>
                  <a:lnTo>
                    <a:pt x="168" y="5694"/>
                  </a:lnTo>
                  <a:cubicBezTo>
                    <a:pt x="150" y="5731"/>
                    <a:pt x="133" y="5766"/>
                    <a:pt x="117" y="5804"/>
                  </a:cubicBezTo>
                  <a:cubicBezTo>
                    <a:pt x="100" y="5846"/>
                    <a:pt x="136" y="5879"/>
                    <a:pt x="170" y="5879"/>
                  </a:cubicBezTo>
                  <a:cubicBezTo>
                    <a:pt x="189" y="5879"/>
                    <a:pt x="208" y="5869"/>
                    <a:pt x="217" y="5846"/>
                  </a:cubicBezTo>
                  <a:cubicBezTo>
                    <a:pt x="696" y="4721"/>
                    <a:pt x="1723" y="3895"/>
                    <a:pt x="2077" y="2712"/>
                  </a:cubicBezTo>
                  <a:cubicBezTo>
                    <a:pt x="2361" y="1769"/>
                    <a:pt x="2149" y="805"/>
                    <a:pt x="1584" y="14"/>
                  </a:cubicBezTo>
                  <a:cubicBezTo>
                    <a:pt x="1577" y="5"/>
                    <a:pt x="1568" y="1"/>
                    <a:pt x="15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199950" y="4250975"/>
              <a:ext cx="75150" cy="98925"/>
            </a:xfrm>
            <a:custGeom>
              <a:avLst/>
              <a:gdLst/>
              <a:ahLst/>
              <a:cxnLst/>
              <a:rect l="l" t="t" r="r" b="b"/>
              <a:pathLst>
                <a:path w="3006" h="3957" extrusionOk="0">
                  <a:moveTo>
                    <a:pt x="2955" y="1"/>
                  </a:moveTo>
                  <a:cubicBezTo>
                    <a:pt x="2936" y="1"/>
                    <a:pt x="2919" y="12"/>
                    <a:pt x="2916" y="37"/>
                  </a:cubicBezTo>
                  <a:cubicBezTo>
                    <a:pt x="2868" y="684"/>
                    <a:pt x="2428" y="1271"/>
                    <a:pt x="2045" y="1778"/>
                  </a:cubicBezTo>
                  <a:cubicBezTo>
                    <a:pt x="1620" y="2342"/>
                    <a:pt x="1052" y="2642"/>
                    <a:pt x="561" y="3124"/>
                  </a:cubicBezTo>
                  <a:cubicBezTo>
                    <a:pt x="394" y="3288"/>
                    <a:pt x="9" y="3730"/>
                    <a:pt x="266" y="3950"/>
                  </a:cubicBezTo>
                  <a:cubicBezTo>
                    <a:pt x="272" y="3955"/>
                    <a:pt x="278" y="3957"/>
                    <a:pt x="283" y="3957"/>
                  </a:cubicBezTo>
                  <a:cubicBezTo>
                    <a:pt x="305" y="3957"/>
                    <a:pt x="321" y="3925"/>
                    <a:pt x="301" y="3906"/>
                  </a:cubicBezTo>
                  <a:cubicBezTo>
                    <a:pt x="1" y="3613"/>
                    <a:pt x="1861" y="2175"/>
                    <a:pt x="2119" y="1834"/>
                  </a:cubicBezTo>
                  <a:cubicBezTo>
                    <a:pt x="2511" y="1312"/>
                    <a:pt x="2968" y="723"/>
                    <a:pt x="3004" y="51"/>
                  </a:cubicBezTo>
                  <a:cubicBezTo>
                    <a:pt x="3006" y="19"/>
                    <a:pt x="2980" y="1"/>
                    <a:pt x="29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1873625" y="4270950"/>
              <a:ext cx="91600" cy="19700"/>
            </a:xfrm>
            <a:custGeom>
              <a:avLst/>
              <a:gdLst/>
              <a:ahLst/>
              <a:cxnLst/>
              <a:rect l="l" t="t" r="r" b="b"/>
              <a:pathLst>
                <a:path w="3664" h="788" extrusionOk="0">
                  <a:moveTo>
                    <a:pt x="3605" y="1"/>
                  </a:moveTo>
                  <a:cubicBezTo>
                    <a:pt x="3594" y="1"/>
                    <a:pt x="3583" y="6"/>
                    <a:pt x="3575" y="17"/>
                  </a:cubicBezTo>
                  <a:cubicBezTo>
                    <a:pt x="3176" y="542"/>
                    <a:pt x="2508" y="712"/>
                    <a:pt x="1813" y="712"/>
                  </a:cubicBezTo>
                  <a:cubicBezTo>
                    <a:pt x="1187" y="712"/>
                    <a:pt x="540" y="573"/>
                    <a:pt x="51" y="432"/>
                  </a:cubicBezTo>
                  <a:cubicBezTo>
                    <a:pt x="49" y="431"/>
                    <a:pt x="46" y="431"/>
                    <a:pt x="43" y="431"/>
                  </a:cubicBezTo>
                  <a:cubicBezTo>
                    <a:pt x="16" y="431"/>
                    <a:pt x="1" y="471"/>
                    <a:pt x="30" y="480"/>
                  </a:cubicBezTo>
                  <a:cubicBezTo>
                    <a:pt x="523" y="640"/>
                    <a:pt x="1192" y="787"/>
                    <a:pt x="1840" y="787"/>
                  </a:cubicBezTo>
                  <a:cubicBezTo>
                    <a:pt x="2553" y="787"/>
                    <a:pt x="3241" y="608"/>
                    <a:pt x="3640" y="68"/>
                  </a:cubicBezTo>
                  <a:cubicBezTo>
                    <a:pt x="3664" y="36"/>
                    <a:pt x="3635" y="1"/>
                    <a:pt x="3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1873225" y="4268925"/>
              <a:ext cx="79750" cy="12275"/>
            </a:xfrm>
            <a:custGeom>
              <a:avLst/>
              <a:gdLst/>
              <a:ahLst/>
              <a:cxnLst/>
              <a:rect l="l" t="t" r="r" b="b"/>
              <a:pathLst>
                <a:path w="3190" h="491" extrusionOk="0">
                  <a:moveTo>
                    <a:pt x="3133" y="1"/>
                  </a:moveTo>
                  <a:cubicBezTo>
                    <a:pt x="3127" y="1"/>
                    <a:pt x="3121" y="2"/>
                    <a:pt x="3115" y="5"/>
                  </a:cubicBezTo>
                  <a:cubicBezTo>
                    <a:pt x="2492" y="278"/>
                    <a:pt x="1861" y="411"/>
                    <a:pt x="1217" y="411"/>
                  </a:cubicBezTo>
                  <a:cubicBezTo>
                    <a:pt x="824" y="411"/>
                    <a:pt x="426" y="361"/>
                    <a:pt x="22" y="263"/>
                  </a:cubicBezTo>
                  <a:cubicBezTo>
                    <a:pt x="21" y="263"/>
                    <a:pt x="20" y="263"/>
                    <a:pt x="19" y="263"/>
                  </a:cubicBezTo>
                  <a:cubicBezTo>
                    <a:pt x="6" y="263"/>
                    <a:pt x="0" y="286"/>
                    <a:pt x="14" y="290"/>
                  </a:cubicBezTo>
                  <a:cubicBezTo>
                    <a:pt x="439" y="425"/>
                    <a:pt x="875" y="491"/>
                    <a:pt x="1308" y="491"/>
                  </a:cubicBezTo>
                  <a:cubicBezTo>
                    <a:pt x="1937" y="491"/>
                    <a:pt x="2561" y="352"/>
                    <a:pt x="3147" y="83"/>
                  </a:cubicBezTo>
                  <a:cubicBezTo>
                    <a:pt x="3190" y="63"/>
                    <a:pt x="3172" y="1"/>
                    <a:pt x="31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896550" y="4196750"/>
              <a:ext cx="37750" cy="45800"/>
            </a:xfrm>
            <a:custGeom>
              <a:avLst/>
              <a:gdLst/>
              <a:ahLst/>
              <a:cxnLst/>
              <a:rect l="l" t="t" r="r" b="b"/>
              <a:pathLst>
                <a:path w="1510" h="1832" extrusionOk="0">
                  <a:moveTo>
                    <a:pt x="57" y="1"/>
                  </a:moveTo>
                  <a:cubicBezTo>
                    <a:pt x="19" y="1"/>
                    <a:pt x="0" y="63"/>
                    <a:pt x="43" y="86"/>
                  </a:cubicBezTo>
                  <a:cubicBezTo>
                    <a:pt x="743" y="474"/>
                    <a:pt x="1210" y="1055"/>
                    <a:pt x="1455" y="1815"/>
                  </a:cubicBezTo>
                  <a:cubicBezTo>
                    <a:pt x="1459" y="1827"/>
                    <a:pt x="1469" y="1832"/>
                    <a:pt x="1479" y="1832"/>
                  </a:cubicBezTo>
                  <a:cubicBezTo>
                    <a:pt x="1494" y="1832"/>
                    <a:pt x="1510" y="1821"/>
                    <a:pt x="1506" y="1803"/>
                  </a:cubicBezTo>
                  <a:cubicBezTo>
                    <a:pt x="1316" y="1019"/>
                    <a:pt x="795" y="370"/>
                    <a:pt x="76" y="6"/>
                  </a:cubicBezTo>
                  <a:cubicBezTo>
                    <a:pt x="69" y="2"/>
                    <a:pt x="63"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965350" y="4171050"/>
              <a:ext cx="24075" cy="96650"/>
            </a:xfrm>
            <a:custGeom>
              <a:avLst/>
              <a:gdLst/>
              <a:ahLst/>
              <a:cxnLst/>
              <a:rect l="l" t="t" r="r" b="b"/>
              <a:pathLst>
                <a:path w="963" h="3866" extrusionOk="0">
                  <a:moveTo>
                    <a:pt x="528" y="1"/>
                  </a:moveTo>
                  <a:cubicBezTo>
                    <a:pt x="517" y="1"/>
                    <a:pt x="505" y="6"/>
                    <a:pt x="495" y="18"/>
                  </a:cubicBezTo>
                  <a:cubicBezTo>
                    <a:pt x="147" y="426"/>
                    <a:pt x="9" y="922"/>
                    <a:pt x="62" y="1456"/>
                  </a:cubicBezTo>
                  <a:cubicBezTo>
                    <a:pt x="146" y="2319"/>
                    <a:pt x="881" y="2947"/>
                    <a:pt x="863" y="3833"/>
                  </a:cubicBezTo>
                  <a:cubicBezTo>
                    <a:pt x="863" y="3853"/>
                    <a:pt x="881" y="3865"/>
                    <a:pt x="897" y="3865"/>
                  </a:cubicBezTo>
                  <a:cubicBezTo>
                    <a:pt x="909" y="3865"/>
                    <a:pt x="921" y="3858"/>
                    <a:pt x="922" y="3841"/>
                  </a:cubicBezTo>
                  <a:cubicBezTo>
                    <a:pt x="962" y="3305"/>
                    <a:pt x="727" y="2909"/>
                    <a:pt x="485" y="2439"/>
                  </a:cubicBezTo>
                  <a:cubicBezTo>
                    <a:pt x="82" y="1659"/>
                    <a:pt x="1" y="803"/>
                    <a:pt x="563" y="71"/>
                  </a:cubicBezTo>
                  <a:cubicBezTo>
                    <a:pt x="589" y="38"/>
                    <a:pt x="560" y="1"/>
                    <a:pt x="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920250" y="4314475"/>
              <a:ext cx="154150" cy="70150"/>
            </a:xfrm>
            <a:custGeom>
              <a:avLst/>
              <a:gdLst/>
              <a:ahLst/>
              <a:cxnLst/>
              <a:rect l="l" t="t" r="r" b="b"/>
              <a:pathLst>
                <a:path w="6166" h="2806" extrusionOk="0">
                  <a:moveTo>
                    <a:pt x="6094" y="1"/>
                  </a:moveTo>
                  <a:cubicBezTo>
                    <a:pt x="6084" y="1"/>
                    <a:pt x="6074" y="4"/>
                    <a:pt x="6064" y="12"/>
                  </a:cubicBezTo>
                  <a:cubicBezTo>
                    <a:pt x="4604" y="1248"/>
                    <a:pt x="3012" y="2726"/>
                    <a:pt x="1066" y="2726"/>
                  </a:cubicBezTo>
                  <a:cubicBezTo>
                    <a:pt x="733" y="2726"/>
                    <a:pt x="389" y="2683"/>
                    <a:pt x="35" y="2587"/>
                  </a:cubicBezTo>
                  <a:cubicBezTo>
                    <a:pt x="33" y="2587"/>
                    <a:pt x="31" y="2587"/>
                    <a:pt x="30" y="2587"/>
                  </a:cubicBezTo>
                  <a:cubicBezTo>
                    <a:pt x="9" y="2587"/>
                    <a:pt x="1" y="2623"/>
                    <a:pt x="23" y="2629"/>
                  </a:cubicBezTo>
                  <a:cubicBezTo>
                    <a:pt x="408" y="2751"/>
                    <a:pt x="783" y="2805"/>
                    <a:pt x="1148" y="2805"/>
                  </a:cubicBezTo>
                  <a:cubicBezTo>
                    <a:pt x="3063" y="2805"/>
                    <a:pt x="4705" y="1302"/>
                    <a:pt x="6125" y="94"/>
                  </a:cubicBezTo>
                  <a:cubicBezTo>
                    <a:pt x="6165" y="59"/>
                    <a:pt x="6134" y="1"/>
                    <a:pt x="60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938925" y="4318375"/>
              <a:ext cx="142600" cy="85000"/>
            </a:xfrm>
            <a:custGeom>
              <a:avLst/>
              <a:gdLst/>
              <a:ahLst/>
              <a:cxnLst/>
              <a:rect l="l" t="t" r="r" b="b"/>
              <a:pathLst>
                <a:path w="5704" h="3400" extrusionOk="0">
                  <a:moveTo>
                    <a:pt x="5670" y="1"/>
                  </a:moveTo>
                  <a:cubicBezTo>
                    <a:pt x="5666" y="1"/>
                    <a:pt x="5661" y="2"/>
                    <a:pt x="5657" y="4"/>
                  </a:cubicBezTo>
                  <a:cubicBezTo>
                    <a:pt x="4828" y="478"/>
                    <a:pt x="4257" y="1206"/>
                    <a:pt x="3582" y="1863"/>
                  </a:cubicBezTo>
                  <a:cubicBezTo>
                    <a:pt x="2575" y="2842"/>
                    <a:pt x="1440" y="3188"/>
                    <a:pt x="63" y="3301"/>
                  </a:cubicBezTo>
                  <a:cubicBezTo>
                    <a:pt x="0" y="3306"/>
                    <a:pt x="9" y="3400"/>
                    <a:pt x="68" y="3400"/>
                  </a:cubicBezTo>
                  <a:cubicBezTo>
                    <a:pt x="70" y="3400"/>
                    <a:pt x="72" y="3400"/>
                    <a:pt x="73" y="3400"/>
                  </a:cubicBezTo>
                  <a:cubicBezTo>
                    <a:pt x="1148" y="3317"/>
                    <a:pt x="2199" y="3128"/>
                    <a:pt x="3075" y="2458"/>
                  </a:cubicBezTo>
                  <a:cubicBezTo>
                    <a:pt x="4026" y="1735"/>
                    <a:pt x="4694" y="724"/>
                    <a:pt x="5684" y="39"/>
                  </a:cubicBezTo>
                  <a:cubicBezTo>
                    <a:pt x="5703" y="25"/>
                    <a:pt x="5689" y="1"/>
                    <a:pt x="56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2056275" y="4354075"/>
              <a:ext cx="155750" cy="131550"/>
            </a:xfrm>
            <a:custGeom>
              <a:avLst/>
              <a:gdLst/>
              <a:ahLst/>
              <a:cxnLst/>
              <a:rect l="l" t="t" r="r" b="b"/>
              <a:pathLst>
                <a:path w="6230" h="5262" extrusionOk="0">
                  <a:moveTo>
                    <a:pt x="5020" y="1"/>
                  </a:moveTo>
                  <a:cubicBezTo>
                    <a:pt x="5001" y="1"/>
                    <a:pt x="4982" y="9"/>
                    <a:pt x="4970" y="30"/>
                  </a:cubicBezTo>
                  <a:cubicBezTo>
                    <a:pt x="4230" y="1361"/>
                    <a:pt x="6229" y="2553"/>
                    <a:pt x="5081" y="3876"/>
                  </a:cubicBezTo>
                  <a:cubicBezTo>
                    <a:pt x="4452" y="4603"/>
                    <a:pt x="3231" y="4823"/>
                    <a:pt x="2343" y="5012"/>
                  </a:cubicBezTo>
                  <a:cubicBezTo>
                    <a:pt x="1844" y="5119"/>
                    <a:pt x="1353" y="5185"/>
                    <a:pt x="855" y="5185"/>
                  </a:cubicBezTo>
                  <a:cubicBezTo>
                    <a:pt x="583" y="5185"/>
                    <a:pt x="309" y="5165"/>
                    <a:pt x="31" y="5122"/>
                  </a:cubicBezTo>
                  <a:cubicBezTo>
                    <a:pt x="30" y="5121"/>
                    <a:pt x="28" y="5121"/>
                    <a:pt x="27" y="5121"/>
                  </a:cubicBezTo>
                  <a:cubicBezTo>
                    <a:pt x="4" y="5121"/>
                    <a:pt x="0" y="5158"/>
                    <a:pt x="24" y="5163"/>
                  </a:cubicBezTo>
                  <a:cubicBezTo>
                    <a:pt x="359" y="5229"/>
                    <a:pt x="734" y="5262"/>
                    <a:pt x="1128" y="5262"/>
                  </a:cubicBezTo>
                  <a:cubicBezTo>
                    <a:pt x="2386" y="5262"/>
                    <a:pt x="3831" y="4930"/>
                    <a:pt x="4745" y="4307"/>
                  </a:cubicBezTo>
                  <a:cubicBezTo>
                    <a:pt x="5195" y="3999"/>
                    <a:pt x="5575" y="3516"/>
                    <a:pt x="5593" y="2951"/>
                  </a:cubicBezTo>
                  <a:cubicBezTo>
                    <a:pt x="5625" y="1922"/>
                    <a:pt x="4501" y="1133"/>
                    <a:pt x="5069" y="71"/>
                  </a:cubicBezTo>
                  <a:cubicBezTo>
                    <a:pt x="5090" y="32"/>
                    <a:pt x="5056" y="1"/>
                    <a:pt x="5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2112450" y="4340825"/>
              <a:ext cx="31350" cy="31725"/>
            </a:xfrm>
            <a:custGeom>
              <a:avLst/>
              <a:gdLst/>
              <a:ahLst/>
              <a:cxnLst/>
              <a:rect l="l" t="t" r="r" b="b"/>
              <a:pathLst>
                <a:path w="1254" h="1269" extrusionOk="0">
                  <a:moveTo>
                    <a:pt x="1194" y="0"/>
                  </a:moveTo>
                  <a:cubicBezTo>
                    <a:pt x="1177" y="0"/>
                    <a:pt x="1160" y="9"/>
                    <a:pt x="1154" y="28"/>
                  </a:cubicBezTo>
                  <a:cubicBezTo>
                    <a:pt x="983" y="601"/>
                    <a:pt x="590" y="1028"/>
                    <a:pt x="23" y="1231"/>
                  </a:cubicBezTo>
                  <a:cubicBezTo>
                    <a:pt x="1" y="1238"/>
                    <a:pt x="11" y="1269"/>
                    <a:pt x="33" y="1269"/>
                  </a:cubicBezTo>
                  <a:cubicBezTo>
                    <a:pt x="35" y="1269"/>
                    <a:pt x="37" y="1269"/>
                    <a:pt x="39" y="1268"/>
                  </a:cubicBezTo>
                  <a:cubicBezTo>
                    <a:pt x="623" y="1099"/>
                    <a:pt x="1079" y="640"/>
                    <a:pt x="1245" y="53"/>
                  </a:cubicBezTo>
                  <a:cubicBezTo>
                    <a:pt x="1254" y="22"/>
                    <a:pt x="1223" y="0"/>
                    <a:pt x="1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2098550" y="4338600"/>
              <a:ext cx="31525" cy="30950"/>
            </a:xfrm>
            <a:custGeom>
              <a:avLst/>
              <a:gdLst/>
              <a:ahLst/>
              <a:cxnLst/>
              <a:rect l="l" t="t" r="r" b="b"/>
              <a:pathLst>
                <a:path w="1261" h="1238" extrusionOk="0">
                  <a:moveTo>
                    <a:pt x="1196" y="1"/>
                  </a:moveTo>
                  <a:cubicBezTo>
                    <a:pt x="1179" y="1"/>
                    <a:pt x="1163" y="9"/>
                    <a:pt x="1154" y="29"/>
                  </a:cubicBezTo>
                  <a:cubicBezTo>
                    <a:pt x="912" y="545"/>
                    <a:pt x="532" y="944"/>
                    <a:pt x="20" y="1198"/>
                  </a:cubicBezTo>
                  <a:cubicBezTo>
                    <a:pt x="0" y="1208"/>
                    <a:pt x="8" y="1238"/>
                    <a:pt x="27" y="1238"/>
                  </a:cubicBezTo>
                  <a:cubicBezTo>
                    <a:pt x="30" y="1238"/>
                    <a:pt x="33" y="1237"/>
                    <a:pt x="36" y="1236"/>
                  </a:cubicBezTo>
                  <a:cubicBezTo>
                    <a:pt x="570" y="994"/>
                    <a:pt x="987" y="594"/>
                    <a:pt x="1243" y="66"/>
                  </a:cubicBezTo>
                  <a:cubicBezTo>
                    <a:pt x="1260" y="30"/>
                    <a:pt x="1228" y="1"/>
                    <a:pt x="1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 name="Google Shape;85;p2"/>
          <p:cNvGrpSpPr/>
          <p:nvPr/>
        </p:nvGrpSpPr>
        <p:grpSpPr>
          <a:xfrm rot="-5193098">
            <a:off x="4373074" y="5748897"/>
            <a:ext cx="2125335" cy="1852201"/>
            <a:chOff x="977700" y="3993775"/>
            <a:chExt cx="543525" cy="473675"/>
          </a:xfrm>
        </p:grpSpPr>
        <p:sp>
          <p:nvSpPr>
            <p:cNvPr id="86" name="Google Shape;86;p2"/>
            <p:cNvSpPr/>
            <p:nvPr/>
          </p:nvSpPr>
          <p:spPr>
            <a:xfrm>
              <a:off x="977700" y="3993775"/>
              <a:ext cx="543525" cy="473675"/>
            </a:xfrm>
            <a:custGeom>
              <a:avLst/>
              <a:gdLst/>
              <a:ahLst/>
              <a:cxnLst/>
              <a:rect l="l" t="t" r="r" b="b"/>
              <a:pathLst>
                <a:path w="21741" h="18947" extrusionOk="0">
                  <a:moveTo>
                    <a:pt x="10791" y="195"/>
                  </a:moveTo>
                  <a:cubicBezTo>
                    <a:pt x="13625" y="195"/>
                    <a:pt x="15890" y="2436"/>
                    <a:pt x="17957" y="4147"/>
                  </a:cubicBezTo>
                  <a:cubicBezTo>
                    <a:pt x="17341" y="4032"/>
                    <a:pt x="16702" y="3984"/>
                    <a:pt x="16060" y="3984"/>
                  </a:cubicBezTo>
                  <a:cubicBezTo>
                    <a:pt x="15210" y="3984"/>
                    <a:pt x="14355" y="4068"/>
                    <a:pt x="13543" y="4195"/>
                  </a:cubicBezTo>
                  <a:cubicBezTo>
                    <a:pt x="12576" y="4345"/>
                    <a:pt x="11297" y="4697"/>
                    <a:pt x="11374" y="5868"/>
                  </a:cubicBezTo>
                  <a:cubicBezTo>
                    <a:pt x="11337" y="6166"/>
                    <a:pt x="11581" y="6538"/>
                    <a:pt x="11865" y="6563"/>
                  </a:cubicBezTo>
                  <a:cubicBezTo>
                    <a:pt x="11867" y="6563"/>
                    <a:pt x="11868" y="6563"/>
                    <a:pt x="11870" y="6563"/>
                  </a:cubicBezTo>
                  <a:cubicBezTo>
                    <a:pt x="11892" y="6563"/>
                    <a:pt x="11913" y="6554"/>
                    <a:pt x="11928" y="6538"/>
                  </a:cubicBezTo>
                  <a:cubicBezTo>
                    <a:pt x="11954" y="6541"/>
                    <a:pt x="11981" y="6542"/>
                    <a:pt x="12009" y="6542"/>
                  </a:cubicBezTo>
                  <a:cubicBezTo>
                    <a:pt x="12090" y="6542"/>
                    <a:pt x="12179" y="6530"/>
                    <a:pt x="12277" y="6512"/>
                  </a:cubicBezTo>
                  <a:cubicBezTo>
                    <a:pt x="13304" y="6330"/>
                    <a:pt x="14204" y="5504"/>
                    <a:pt x="15207" y="5188"/>
                  </a:cubicBezTo>
                  <a:cubicBezTo>
                    <a:pt x="15722" y="5026"/>
                    <a:pt x="16366" y="4882"/>
                    <a:pt x="16986" y="4882"/>
                  </a:cubicBezTo>
                  <a:cubicBezTo>
                    <a:pt x="17766" y="4882"/>
                    <a:pt x="18507" y="5110"/>
                    <a:pt x="18901" y="5818"/>
                  </a:cubicBezTo>
                  <a:cubicBezTo>
                    <a:pt x="19332" y="6591"/>
                    <a:pt x="19687" y="7330"/>
                    <a:pt x="20241" y="8021"/>
                  </a:cubicBezTo>
                  <a:cubicBezTo>
                    <a:pt x="19076" y="7554"/>
                    <a:pt x="17774" y="7227"/>
                    <a:pt x="16522" y="7210"/>
                  </a:cubicBezTo>
                  <a:cubicBezTo>
                    <a:pt x="16451" y="7209"/>
                    <a:pt x="16376" y="7208"/>
                    <a:pt x="16299" y="7208"/>
                  </a:cubicBezTo>
                  <a:cubicBezTo>
                    <a:pt x="15663" y="7208"/>
                    <a:pt x="14889" y="7269"/>
                    <a:pt x="14698" y="7914"/>
                  </a:cubicBezTo>
                  <a:cubicBezTo>
                    <a:pt x="14656" y="7971"/>
                    <a:pt x="14651" y="8063"/>
                    <a:pt x="14668" y="8137"/>
                  </a:cubicBezTo>
                  <a:cubicBezTo>
                    <a:pt x="14706" y="8291"/>
                    <a:pt x="14820" y="8422"/>
                    <a:pt x="14951" y="8515"/>
                  </a:cubicBezTo>
                  <a:cubicBezTo>
                    <a:pt x="14984" y="8539"/>
                    <a:pt x="15019" y="8562"/>
                    <a:pt x="15056" y="8581"/>
                  </a:cubicBezTo>
                  <a:cubicBezTo>
                    <a:pt x="15067" y="8587"/>
                    <a:pt x="15080" y="8590"/>
                    <a:pt x="15093" y="8590"/>
                  </a:cubicBezTo>
                  <a:cubicBezTo>
                    <a:pt x="15097" y="8590"/>
                    <a:pt x="15101" y="8589"/>
                    <a:pt x="15106" y="8589"/>
                  </a:cubicBezTo>
                  <a:cubicBezTo>
                    <a:pt x="15188" y="8645"/>
                    <a:pt x="15284" y="8682"/>
                    <a:pt x="15379" y="8682"/>
                  </a:cubicBezTo>
                  <a:cubicBezTo>
                    <a:pt x="15441" y="8682"/>
                    <a:pt x="15502" y="8666"/>
                    <a:pt x="15558" y="8629"/>
                  </a:cubicBezTo>
                  <a:cubicBezTo>
                    <a:pt x="15599" y="8631"/>
                    <a:pt x="15640" y="8631"/>
                    <a:pt x="15682" y="8631"/>
                  </a:cubicBezTo>
                  <a:cubicBezTo>
                    <a:pt x="16281" y="8631"/>
                    <a:pt x="16933" y="8462"/>
                    <a:pt x="17472" y="8446"/>
                  </a:cubicBezTo>
                  <a:cubicBezTo>
                    <a:pt x="17549" y="8444"/>
                    <a:pt x="17627" y="8443"/>
                    <a:pt x="17704" y="8443"/>
                  </a:cubicBezTo>
                  <a:cubicBezTo>
                    <a:pt x="18709" y="8443"/>
                    <a:pt x="19642" y="8653"/>
                    <a:pt x="20466" y="9278"/>
                  </a:cubicBezTo>
                  <a:cubicBezTo>
                    <a:pt x="20477" y="9287"/>
                    <a:pt x="20492" y="9292"/>
                    <a:pt x="20506" y="9292"/>
                  </a:cubicBezTo>
                  <a:cubicBezTo>
                    <a:pt x="20508" y="9292"/>
                    <a:pt x="20509" y="9292"/>
                    <a:pt x="20511" y="9292"/>
                  </a:cubicBezTo>
                  <a:cubicBezTo>
                    <a:pt x="21010" y="10062"/>
                    <a:pt x="20824" y="11200"/>
                    <a:pt x="20956" y="12088"/>
                  </a:cubicBezTo>
                  <a:cubicBezTo>
                    <a:pt x="21054" y="12744"/>
                    <a:pt x="21146" y="13435"/>
                    <a:pt x="21386" y="14061"/>
                  </a:cubicBezTo>
                  <a:cubicBezTo>
                    <a:pt x="18556" y="12067"/>
                    <a:pt x="15166" y="10967"/>
                    <a:pt x="12016" y="9609"/>
                  </a:cubicBezTo>
                  <a:cubicBezTo>
                    <a:pt x="10130" y="8797"/>
                    <a:pt x="8413" y="7763"/>
                    <a:pt x="6914" y="6468"/>
                  </a:cubicBezTo>
                  <a:cubicBezTo>
                    <a:pt x="7078" y="6067"/>
                    <a:pt x="7035" y="5718"/>
                    <a:pt x="6916" y="5284"/>
                  </a:cubicBezTo>
                  <a:cubicBezTo>
                    <a:pt x="6683" y="4436"/>
                    <a:pt x="6440" y="3863"/>
                    <a:pt x="6734" y="2989"/>
                  </a:cubicBezTo>
                  <a:cubicBezTo>
                    <a:pt x="7268" y="1389"/>
                    <a:pt x="8931" y="262"/>
                    <a:pt x="10588" y="199"/>
                  </a:cubicBezTo>
                  <a:cubicBezTo>
                    <a:pt x="10656" y="197"/>
                    <a:pt x="10723" y="195"/>
                    <a:pt x="10791" y="195"/>
                  </a:cubicBezTo>
                  <a:close/>
                  <a:moveTo>
                    <a:pt x="3516" y="2801"/>
                  </a:moveTo>
                  <a:cubicBezTo>
                    <a:pt x="5281" y="5610"/>
                    <a:pt x="7768" y="7795"/>
                    <a:pt x="10765" y="9216"/>
                  </a:cubicBezTo>
                  <a:cubicBezTo>
                    <a:pt x="12464" y="10021"/>
                    <a:pt x="14238" y="10671"/>
                    <a:pt x="15963" y="11417"/>
                  </a:cubicBezTo>
                  <a:cubicBezTo>
                    <a:pt x="17866" y="12240"/>
                    <a:pt x="19659" y="13207"/>
                    <a:pt x="21458" y="14229"/>
                  </a:cubicBezTo>
                  <a:cubicBezTo>
                    <a:pt x="21460" y="14237"/>
                    <a:pt x="21464" y="14243"/>
                    <a:pt x="21467" y="14251"/>
                  </a:cubicBezTo>
                  <a:cubicBezTo>
                    <a:pt x="18314" y="12483"/>
                    <a:pt x="14883" y="11173"/>
                    <a:pt x="11552" y="9789"/>
                  </a:cubicBezTo>
                  <a:cubicBezTo>
                    <a:pt x="8100" y="8357"/>
                    <a:pt x="5315" y="6178"/>
                    <a:pt x="3224" y="3070"/>
                  </a:cubicBezTo>
                  <a:cubicBezTo>
                    <a:pt x="3220" y="2998"/>
                    <a:pt x="3229" y="2922"/>
                    <a:pt x="3288" y="2873"/>
                  </a:cubicBezTo>
                  <a:cubicBezTo>
                    <a:pt x="3346" y="2824"/>
                    <a:pt x="3434" y="2808"/>
                    <a:pt x="3516" y="2801"/>
                  </a:cubicBezTo>
                  <a:close/>
                  <a:moveTo>
                    <a:pt x="6265" y="6852"/>
                  </a:moveTo>
                  <a:cubicBezTo>
                    <a:pt x="7512" y="7923"/>
                    <a:pt x="8903" y="8813"/>
                    <a:pt x="10398" y="9496"/>
                  </a:cubicBezTo>
                  <a:cubicBezTo>
                    <a:pt x="12201" y="10321"/>
                    <a:pt x="14071" y="11000"/>
                    <a:pt x="15891" y="11785"/>
                  </a:cubicBezTo>
                  <a:cubicBezTo>
                    <a:pt x="17782" y="12602"/>
                    <a:pt x="19620" y="13535"/>
                    <a:pt x="21510" y="14347"/>
                  </a:cubicBezTo>
                  <a:cubicBezTo>
                    <a:pt x="21515" y="14358"/>
                    <a:pt x="21519" y="14369"/>
                    <a:pt x="21524" y="14381"/>
                  </a:cubicBezTo>
                  <a:cubicBezTo>
                    <a:pt x="20666" y="14389"/>
                    <a:pt x="19844" y="14691"/>
                    <a:pt x="19137" y="15182"/>
                  </a:cubicBezTo>
                  <a:cubicBezTo>
                    <a:pt x="18070" y="15924"/>
                    <a:pt x="17525" y="17172"/>
                    <a:pt x="16154" y="17443"/>
                  </a:cubicBezTo>
                  <a:cubicBezTo>
                    <a:pt x="16149" y="17444"/>
                    <a:pt x="16145" y="17445"/>
                    <a:pt x="16139" y="17448"/>
                  </a:cubicBezTo>
                  <a:cubicBezTo>
                    <a:pt x="15027" y="16294"/>
                    <a:pt x="14839" y="14927"/>
                    <a:pt x="14290" y="13470"/>
                  </a:cubicBezTo>
                  <a:cubicBezTo>
                    <a:pt x="14072" y="12892"/>
                    <a:pt x="13798" y="12179"/>
                    <a:pt x="13117" y="12179"/>
                  </a:cubicBezTo>
                  <a:cubicBezTo>
                    <a:pt x="13084" y="12179"/>
                    <a:pt x="13049" y="12181"/>
                    <a:pt x="13013" y="12184"/>
                  </a:cubicBezTo>
                  <a:cubicBezTo>
                    <a:pt x="12981" y="12188"/>
                    <a:pt x="12956" y="12212"/>
                    <a:pt x="12952" y="12244"/>
                  </a:cubicBezTo>
                  <a:cubicBezTo>
                    <a:pt x="12309" y="12370"/>
                    <a:pt x="12585" y="13360"/>
                    <a:pt x="12753" y="13833"/>
                  </a:cubicBezTo>
                  <a:cubicBezTo>
                    <a:pt x="13284" y="15310"/>
                    <a:pt x="14540" y="16346"/>
                    <a:pt x="15055" y="17793"/>
                  </a:cubicBezTo>
                  <a:cubicBezTo>
                    <a:pt x="13849" y="18374"/>
                    <a:pt x="12602" y="18691"/>
                    <a:pt x="11336" y="18691"/>
                  </a:cubicBezTo>
                  <a:cubicBezTo>
                    <a:pt x="10512" y="18691"/>
                    <a:pt x="9680" y="18557"/>
                    <a:pt x="8845" y="18275"/>
                  </a:cubicBezTo>
                  <a:cubicBezTo>
                    <a:pt x="8834" y="18271"/>
                    <a:pt x="8823" y="18269"/>
                    <a:pt x="8811" y="18269"/>
                  </a:cubicBezTo>
                  <a:cubicBezTo>
                    <a:pt x="8800" y="18269"/>
                    <a:pt x="8789" y="18271"/>
                    <a:pt x="8778" y="18275"/>
                  </a:cubicBezTo>
                  <a:cubicBezTo>
                    <a:pt x="8554" y="17565"/>
                    <a:pt x="8298" y="16878"/>
                    <a:pt x="8194" y="16134"/>
                  </a:cubicBezTo>
                  <a:cubicBezTo>
                    <a:pt x="8067" y="15214"/>
                    <a:pt x="8188" y="14335"/>
                    <a:pt x="8230" y="13418"/>
                  </a:cubicBezTo>
                  <a:cubicBezTo>
                    <a:pt x="8269" y="12591"/>
                    <a:pt x="8233" y="11500"/>
                    <a:pt x="7318" y="11177"/>
                  </a:cubicBezTo>
                  <a:cubicBezTo>
                    <a:pt x="7308" y="11173"/>
                    <a:pt x="7299" y="11172"/>
                    <a:pt x="7288" y="11172"/>
                  </a:cubicBezTo>
                  <a:cubicBezTo>
                    <a:pt x="7285" y="11172"/>
                    <a:pt x="7282" y="11172"/>
                    <a:pt x="7279" y="11172"/>
                  </a:cubicBezTo>
                  <a:cubicBezTo>
                    <a:pt x="7176" y="11114"/>
                    <a:pt x="7064" y="11085"/>
                    <a:pt x="6949" y="11085"/>
                  </a:cubicBezTo>
                  <a:cubicBezTo>
                    <a:pt x="6790" y="11085"/>
                    <a:pt x="6625" y="11142"/>
                    <a:pt x="6476" y="11256"/>
                  </a:cubicBezTo>
                  <a:cubicBezTo>
                    <a:pt x="6073" y="11565"/>
                    <a:pt x="6049" y="12096"/>
                    <a:pt x="6069" y="12560"/>
                  </a:cubicBezTo>
                  <a:cubicBezTo>
                    <a:pt x="6159" y="14505"/>
                    <a:pt x="7048" y="16398"/>
                    <a:pt x="7962" y="18084"/>
                  </a:cubicBezTo>
                  <a:cubicBezTo>
                    <a:pt x="6365" y="18039"/>
                    <a:pt x="5076" y="17413"/>
                    <a:pt x="3684" y="16641"/>
                  </a:cubicBezTo>
                  <a:cubicBezTo>
                    <a:pt x="3493" y="15191"/>
                    <a:pt x="4473" y="13922"/>
                    <a:pt x="4236" y="12480"/>
                  </a:cubicBezTo>
                  <a:cubicBezTo>
                    <a:pt x="4129" y="11833"/>
                    <a:pt x="3736" y="11285"/>
                    <a:pt x="3089" y="11285"/>
                  </a:cubicBezTo>
                  <a:cubicBezTo>
                    <a:pt x="3051" y="11285"/>
                    <a:pt x="3012" y="11287"/>
                    <a:pt x="2973" y="11291"/>
                  </a:cubicBezTo>
                  <a:cubicBezTo>
                    <a:pt x="2891" y="11266"/>
                    <a:pt x="2817" y="11254"/>
                    <a:pt x="2749" y="11254"/>
                  </a:cubicBezTo>
                  <a:cubicBezTo>
                    <a:pt x="1518" y="11254"/>
                    <a:pt x="2358" y="15151"/>
                    <a:pt x="2499" y="16034"/>
                  </a:cubicBezTo>
                  <a:cubicBezTo>
                    <a:pt x="583" y="14731"/>
                    <a:pt x="159" y="11812"/>
                    <a:pt x="764" y="9700"/>
                  </a:cubicBezTo>
                  <a:cubicBezTo>
                    <a:pt x="1099" y="8530"/>
                    <a:pt x="1954" y="7393"/>
                    <a:pt x="3169" y="7046"/>
                  </a:cubicBezTo>
                  <a:cubicBezTo>
                    <a:pt x="3462" y="6962"/>
                    <a:pt x="3757" y="6938"/>
                    <a:pt x="4052" y="6938"/>
                  </a:cubicBezTo>
                  <a:cubicBezTo>
                    <a:pt x="4469" y="6938"/>
                    <a:pt x="4887" y="6987"/>
                    <a:pt x="5303" y="6987"/>
                  </a:cubicBezTo>
                  <a:cubicBezTo>
                    <a:pt x="5625" y="6987"/>
                    <a:pt x="5947" y="6957"/>
                    <a:pt x="6265" y="6852"/>
                  </a:cubicBezTo>
                  <a:close/>
                  <a:moveTo>
                    <a:pt x="10853" y="1"/>
                  </a:moveTo>
                  <a:cubicBezTo>
                    <a:pt x="10563" y="1"/>
                    <a:pt x="10269" y="26"/>
                    <a:pt x="9970" y="78"/>
                  </a:cubicBezTo>
                  <a:cubicBezTo>
                    <a:pt x="8682" y="303"/>
                    <a:pt x="7519" y="1150"/>
                    <a:pt x="6864" y="2278"/>
                  </a:cubicBezTo>
                  <a:cubicBezTo>
                    <a:pt x="6579" y="2768"/>
                    <a:pt x="6384" y="3320"/>
                    <a:pt x="6385" y="3892"/>
                  </a:cubicBezTo>
                  <a:cubicBezTo>
                    <a:pt x="6388" y="4761"/>
                    <a:pt x="7020" y="5510"/>
                    <a:pt x="6796" y="6368"/>
                  </a:cubicBezTo>
                  <a:cubicBezTo>
                    <a:pt x="5575" y="5296"/>
                    <a:pt x="4517" y="4051"/>
                    <a:pt x="3660" y="2669"/>
                  </a:cubicBezTo>
                  <a:cubicBezTo>
                    <a:pt x="3645" y="2645"/>
                    <a:pt x="3620" y="2629"/>
                    <a:pt x="3593" y="2625"/>
                  </a:cubicBezTo>
                  <a:cubicBezTo>
                    <a:pt x="3579" y="2618"/>
                    <a:pt x="3564" y="2614"/>
                    <a:pt x="3549" y="2614"/>
                  </a:cubicBezTo>
                  <a:cubicBezTo>
                    <a:pt x="3547" y="2614"/>
                    <a:pt x="3544" y="2614"/>
                    <a:pt x="3542" y="2614"/>
                  </a:cubicBezTo>
                  <a:cubicBezTo>
                    <a:pt x="3388" y="2632"/>
                    <a:pt x="3216" y="2662"/>
                    <a:pt x="3118" y="2797"/>
                  </a:cubicBezTo>
                  <a:cubicBezTo>
                    <a:pt x="3086" y="2841"/>
                    <a:pt x="3066" y="2894"/>
                    <a:pt x="3060" y="2949"/>
                  </a:cubicBezTo>
                  <a:cubicBezTo>
                    <a:pt x="3021" y="2996"/>
                    <a:pt x="3001" y="3054"/>
                    <a:pt x="3002" y="3114"/>
                  </a:cubicBezTo>
                  <a:cubicBezTo>
                    <a:pt x="3005" y="3153"/>
                    <a:pt x="3037" y="3181"/>
                    <a:pt x="3074" y="3181"/>
                  </a:cubicBezTo>
                  <a:cubicBezTo>
                    <a:pt x="3078" y="3181"/>
                    <a:pt x="3083" y="3181"/>
                    <a:pt x="3088" y="3180"/>
                  </a:cubicBezTo>
                  <a:cubicBezTo>
                    <a:pt x="3932" y="4519"/>
                    <a:pt x="4969" y="5715"/>
                    <a:pt x="6152" y="6751"/>
                  </a:cubicBezTo>
                  <a:cubicBezTo>
                    <a:pt x="5870" y="6800"/>
                    <a:pt x="5590" y="6814"/>
                    <a:pt x="5313" y="6814"/>
                  </a:cubicBezTo>
                  <a:cubicBezTo>
                    <a:pt x="4905" y="6814"/>
                    <a:pt x="4502" y="6783"/>
                    <a:pt x="4104" y="6783"/>
                  </a:cubicBezTo>
                  <a:cubicBezTo>
                    <a:pt x="3496" y="6783"/>
                    <a:pt x="2898" y="6856"/>
                    <a:pt x="2307" y="7227"/>
                  </a:cubicBezTo>
                  <a:cubicBezTo>
                    <a:pt x="1355" y="7827"/>
                    <a:pt x="748" y="8841"/>
                    <a:pt x="502" y="9922"/>
                  </a:cubicBezTo>
                  <a:cubicBezTo>
                    <a:pt x="0" y="12124"/>
                    <a:pt x="504" y="15033"/>
                    <a:pt x="2557" y="16284"/>
                  </a:cubicBezTo>
                  <a:cubicBezTo>
                    <a:pt x="2570" y="16292"/>
                    <a:pt x="2586" y="16297"/>
                    <a:pt x="2601" y="16297"/>
                  </a:cubicBezTo>
                  <a:cubicBezTo>
                    <a:pt x="2617" y="16297"/>
                    <a:pt x="2633" y="16292"/>
                    <a:pt x="2646" y="16284"/>
                  </a:cubicBezTo>
                  <a:cubicBezTo>
                    <a:pt x="2697" y="16282"/>
                    <a:pt x="2737" y="16238"/>
                    <a:pt x="2733" y="16188"/>
                  </a:cubicBezTo>
                  <a:cubicBezTo>
                    <a:pt x="2723" y="15549"/>
                    <a:pt x="2617" y="14933"/>
                    <a:pt x="2501" y="14306"/>
                  </a:cubicBezTo>
                  <a:cubicBezTo>
                    <a:pt x="2403" y="13787"/>
                    <a:pt x="1846" y="11564"/>
                    <a:pt x="2842" y="11397"/>
                  </a:cubicBezTo>
                  <a:cubicBezTo>
                    <a:pt x="2849" y="11416"/>
                    <a:pt x="2868" y="11427"/>
                    <a:pt x="2887" y="11427"/>
                  </a:cubicBezTo>
                  <a:cubicBezTo>
                    <a:pt x="2889" y="11427"/>
                    <a:pt x="2891" y="11427"/>
                    <a:pt x="2893" y="11427"/>
                  </a:cubicBezTo>
                  <a:cubicBezTo>
                    <a:pt x="2925" y="11425"/>
                    <a:pt x="2957" y="11423"/>
                    <a:pt x="2988" y="11423"/>
                  </a:cubicBezTo>
                  <a:cubicBezTo>
                    <a:pt x="4088" y="11423"/>
                    <a:pt x="4137" y="12812"/>
                    <a:pt x="3962" y="13630"/>
                  </a:cubicBezTo>
                  <a:cubicBezTo>
                    <a:pt x="3862" y="14095"/>
                    <a:pt x="3690" y="14533"/>
                    <a:pt x="3564" y="14990"/>
                  </a:cubicBezTo>
                  <a:cubicBezTo>
                    <a:pt x="3406" y="15561"/>
                    <a:pt x="3330" y="16110"/>
                    <a:pt x="3536" y="16664"/>
                  </a:cubicBezTo>
                  <a:cubicBezTo>
                    <a:pt x="3501" y="16708"/>
                    <a:pt x="3496" y="16776"/>
                    <a:pt x="3560" y="16812"/>
                  </a:cubicBezTo>
                  <a:cubicBezTo>
                    <a:pt x="4774" y="17511"/>
                    <a:pt x="6123" y="18273"/>
                    <a:pt x="7552" y="18273"/>
                  </a:cubicBezTo>
                  <a:cubicBezTo>
                    <a:pt x="7756" y="18273"/>
                    <a:pt x="7961" y="18257"/>
                    <a:pt x="8167" y="18224"/>
                  </a:cubicBezTo>
                  <a:cubicBezTo>
                    <a:pt x="8200" y="18219"/>
                    <a:pt x="8225" y="18188"/>
                    <a:pt x="8220" y="18155"/>
                  </a:cubicBezTo>
                  <a:cubicBezTo>
                    <a:pt x="8233" y="18124"/>
                    <a:pt x="8230" y="18091"/>
                    <a:pt x="8214" y="18063"/>
                  </a:cubicBezTo>
                  <a:cubicBezTo>
                    <a:pt x="7672" y="17072"/>
                    <a:pt x="7168" y="16057"/>
                    <a:pt x="6811" y="14983"/>
                  </a:cubicBezTo>
                  <a:cubicBezTo>
                    <a:pt x="6667" y="14554"/>
                    <a:pt x="6547" y="14117"/>
                    <a:pt x="6452" y="13672"/>
                  </a:cubicBezTo>
                  <a:cubicBezTo>
                    <a:pt x="6387" y="13360"/>
                    <a:pt x="6337" y="13043"/>
                    <a:pt x="6307" y="12724"/>
                  </a:cubicBezTo>
                  <a:cubicBezTo>
                    <a:pt x="6277" y="12411"/>
                    <a:pt x="6169" y="11197"/>
                    <a:pt x="6818" y="11197"/>
                  </a:cubicBezTo>
                  <a:cubicBezTo>
                    <a:pt x="6934" y="11197"/>
                    <a:pt x="7073" y="11235"/>
                    <a:pt x="7242" y="11324"/>
                  </a:cubicBezTo>
                  <a:cubicBezTo>
                    <a:pt x="7248" y="11331"/>
                    <a:pt x="7256" y="11337"/>
                    <a:pt x="7264" y="11341"/>
                  </a:cubicBezTo>
                  <a:cubicBezTo>
                    <a:pt x="7292" y="11355"/>
                    <a:pt x="7319" y="11369"/>
                    <a:pt x="7346" y="11385"/>
                  </a:cubicBezTo>
                  <a:cubicBezTo>
                    <a:pt x="7364" y="11396"/>
                    <a:pt x="7383" y="11407"/>
                    <a:pt x="7402" y="11419"/>
                  </a:cubicBezTo>
                  <a:lnTo>
                    <a:pt x="7404" y="11419"/>
                  </a:lnTo>
                  <a:cubicBezTo>
                    <a:pt x="8523" y="12134"/>
                    <a:pt x="7844" y="14414"/>
                    <a:pt x="7895" y="15470"/>
                  </a:cubicBezTo>
                  <a:cubicBezTo>
                    <a:pt x="7944" y="16496"/>
                    <a:pt x="8168" y="17587"/>
                    <a:pt x="8719" y="18463"/>
                  </a:cubicBezTo>
                  <a:cubicBezTo>
                    <a:pt x="8731" y="18480"/>
                    <a:pt x="8750" y="18489"/>
                    <a:pt x="8769" y="18489"/>
                  </a:cubicBezTo>
                  <a:cubicBezTo>
                    <a:pt x="8774" y="18489"/>
                    <a:pt x="8779" y="18488"/>
                    <a:pt x="8785" y="18487"/>
                  </a:cubicBezTo>
                  <a:cubicBezTo>
                    <a:pt x="9640" y="18790"/>
                    <a:pt x="10545" y="18946"/>
                    <a:pt x="11448" y="18946"/>
                  </a:cubicBezTo>
                  <a:cubicBezTo>
                    <a:pt x="12772" y="18946"/>
                    <a:pt x="14088" y="18609"/>
                    <a:pt x="15229" y="17901"/>
                  </a:cubicBezTo>
                  <a:cubicBezTo>
                    <a:pt x="15250" y="17889"/>
                    <a:pt x="15265" y="17869"/>
                    <a:pt x="15270" y="17847"/>
                  </a:cubicBezTo>
                  <a:cubicBezTo>
                    <a:pt x="15295" y="17821"/>
                    <a:pt x="15303" y="17781"/>
                    <a:pt x="15289" y="17748"/>
                  </a:cubicBezTo>
                  <a:cubicBezTo>
                    <a:pt x="15010" y="16962"/>
                    <a:pt x="11816" y="13052"/>
                    <a:pt x="13060" y="12354"/>
                  </a:cubicBezTo>
                  <a:lnTo>
                    <a:pt x="13060" y="12354"/>
                  </a:lnTo>
                  <a:cubicBezTo>
                    <a:pt x="14204" y="12362"/>
                    <a:pt x="14462" y="14951"/>
                    <a:pt x="14744" y="15730"/>
                  </a:cubicBezTo>
                  <a:cubicBezTo>
                    <a:pt x="15022" y="16492"/>
                    <a:pt x="15411" y="17213"/>
                    <a:pt x="16141" y="17613"/>
                  </a:cubicBezTo>
                  <a:cubicBezTo>
                    <a:pt x="16149" y="17618"/>
                    <a:pt x="16158" y="17621"/>
                    <a:pt x="16168" y="17621"/>
                  </a:cubicBezTo>
                  <a:cubicBezTo>
                    <a:pt x="16173" y="17621"/>
                    <a:pt x="16178" y="17620"/>
                    <a:pt x="16183" y="17619"/>
                  </a:cubicBezTo>
                  <a:cubicBezTo>
                    <a:pt x="16187" y="17619"/>
                    <a:pt x="16190" y="17620"/>
                    <a:pt x="16193" y="17620"/>
                  </a:cubicBezTo>
                  <a:cubicBezTo>
                    <a:pt x="17138" y="17529"/>
                    <a:pt x="17709" y="16878"/>
                    <a:pt x="18324" y="16220"/>
                  </a:cubicBezTo>
                  <a:cubicBezTo>
                    <a:pt x="19264" y="15213"/>
                    <a:pt x="20295" y="14754"/>
                    <a:pt x="21631" y="14495"/>
                  </a:cubicBezTo>
                  <a:cubicBezTo>
                    <a:pt x="21663" y="14489"/>
                    <a:pt x="21683" y="14457"/>
                    <a:pt x="21675" y="14426"/>
                  </a:cubicBezTo>
                  <a:cubicBezTo>
                    <a:pt x="21722" y="14399"/>
                    <a:pt x="21740" y="14341"/>
                    <a:pt x="21715" y="14293"/>
                  </a:cubicBezTo>
                  <a:cubicBezTo>
                    <a:pt x="21164" y="13180"/>
                    <a:pt x="21128" y="11771"/>
                    <a:pt x="21050" y="10559"/>
                  </a:cubicBezTo>
                  <a:cubicBezTo>
                    <a:pt x="21016" y="10029"/>
                    <a:pt x="20978" y="9564"/>
                    <a:pt x="20600" y="9205"/>
                  </a:cubicBezTo>
                  <a:cubicBezTo>
                    <a:pt x="20603" y="9182"/>
                    <a:pt x="20594" y="9160"/>
                    <a:pt x="20576" y="9146"/>
                  </a:cubicBezTo>
                  <a:cubicBezTo>
                    <a:pt x="20009" y="8668"/>
                    <a:pt x="19353" y="8410"/>
                    <a:pt x="18618" y="8309"/>
                  </a:cubicBezTo>
                  <a:cubicBezTo>
                    <a:pt x="18449" y="8285"/>
                    <a:pt x="18277" y="8275"/>
                    <a:pt x="18104" y="8275"/>
                  </a:cubicBezTo>
                  <a:cubicBezTo>
                    <a:pt x="17293" y="8275"/>
                    <a:pt x="16457" y="8490"/>
                    <a:pt x="15658" y="8490"/>
                  </a:cubicBezTo>
                  <a:cubicBezTo>
                    <a:pt x="15487" y="8490"/>
                    <a:pt x="15319" y="8481"/>
                    <a:pt x="15152" y="8457"/>
                  </a:cubicBezTo>
                  <a:cubicBezTo>
                    <a:pt x="15150" y="8454"/>
                    <a:pt x="15146" y="8450"/>
                    <a:pt x="15142" y="8447"/>
                  </a:cubicBezTo>
                  <a:cubicBezTo>
                    <a:pt x="15043" y="8398"/>
                    <a:pt x="14956" y="8329"/>
                    <a:pt x="14887" y="8243"/>
                  </a:cubicBezTo>
                  <a:cubicBezTo>
                    <a:pt x="14846" y="8193"/>
                    <a:pt x="14812" y="8137"/>
                    <a:pt x="14786" y="8077"/>
                  </a:cubicBezTo>
                  <a:cubicBezTo>
                    <a:pt x="14920" y="7522"/>
                    <a:pt x="15508" y="7333"/>
                    <a:pt x="16262" y="7333"/>
                  </a:cubicBezTo>
                  <a:cubicBezTo>
                    <a:pt x="17683" y="7333"/>
                    <a:pt x="19692" y="8004"/>
                    <a:pt x="20365" y="8163"/>
                  </a:cubicBezTo>
                  <a:cubicBezTo>
                    <a:pt x="20378" y="8172"/>
                    <a:pt x="20393" y="8176"/>
                    <a:pt x="20408" y="8176"/>
                  </a:cubicBezTo>
                  <a:cubicBezTo>
                    <a:pt x="20411" y="8176"/>
                    <a:pt x="20415" y="8176"/>
                    <a:pt x="20419" y="8175"/>
                  </a:cubicBezTo>
                  <a:cubicBezTo>
                    <a:pt x="20424" y="8177"/>
                    <a:pt x="20431" y="8178"/>
                    <a:pt x="20435" y="8179"/>
                  </a:cubicBezTo>
                  <a:cubicBezTo>
                    <a:pt x="20438" y="8180"/>
                    <a:pt x="20442" y="8181"/>
                    <a:pt x="20445" y="8181"/>
                  </a:cubicBezTo>
                  <a:cubicBezTo>
                    <a:pt x="20467" y="8181"/>
                    <a:pt x="20485" y="8162"/>
                    <a:pt x="20483" y="8139"/>
                  </a:cubicBezTo>
                  <a:cubicBezTo>
                    <a:pt x="20514" y="8103"/>
                    <a:pt x="20515" y="8051"/>
                    <a:pt x="20484" y="8015"/>
                  </a:cubicBezTo>
                  <a:cubicBezTo>
                    <a:pt x="19827" y="7233"/>
                    <a:pt x="19476" y="6354"/>
                    <a:pt x="18925" y="5519"/>
                  </a:cubicBezTo>
                  <a:cubicBezTo>
                    <a:pt x="18617" y="5049"/>
                    <a:pt x="18201" y="4841"/>
                    <a:pt x="17654" y="4753"/>
                  </a:cubicBezTo>
                  <a:cubicBezTo>
                    <a:pt x="17430" y="4718"/>
                    <a:pt x="17202" y="4701"/>
                    <a:pt x="16975" y="4701"/>
                  </a:cubicBezTo>
                  <a:cubicBezTo>
                    <a:pt x="16306" y="4701"/>
                    <a:pt x="15632" y="4844"/>
                    <a:pt x="15007" y="5057"/>
                  </a:cubicBezTo>
                  <a:cubicBezTo>
                    <a:pt x="14602" y="5197"/>
                    <a:pt x="12701" y="6325"/>
                    <a:pt x="11940" y="6325"/>
                  </a:cubicBezTo>
                  <a:cubicBezTo>
                    <a:pt x="11804" y="6325"/>
                    <a:pt x="11704" y="6289"/>
                    <a:pt x="11656" y="6206"/>
                  </a:cubicBezTo>
                  <a:cubicBezTo>
                    <a:pt x="11650" y="6195"/>
                    <a:pt x="11640" y="6188"/>
                    <a:pt x="11629" y="6187"/>
                  </a:cubicBezTo>
                  <a:cubicBezTo>
                    <a:pt x="11613" y="6168"/>
                    <a:pt x="11600" y="6150"/>
                    <a:pt x="11586" y="6128"/>
                  </a:cubicBezTo>
                  <a:cubicBezTo>
                    <a:pt x="11568" y="6094"/>
                    <a:pt x="11552" y="6056"/>
                    <a:pt x="11541" y="6018"/>
                  </a:cubicBezTo>
                  <a:cubicBezTo>
                    <a:pt x="11552" y="6006"/>
                    <a:pt x="11557" y="5988"/>
                    <a:pt x="11557" y="5971"/>
                  </a:cubicBezTo>
                  <a:cubicBezTo>
                    <a:pt x="11525" y="4477"/>
                    <a:pt x="13620" y="4188"/>
                    <a:pt x="15539" y="4188"/>
                  </a:cubicBezTo>
                  <a:cubicBezTo>
                    <a:pt x="16447" y="4188"/>
                    <a:pt x="17315" y="4253"/>
                    <a:pt x="17900" y="4285"/>
                  </a:cubicBezTo>
                  <a:cubicBezTo>
                    <a:pt x="17909" y="4288"/>
                    <a:pt x="17917" y="4291"/>
                    <a:pt x="17925" y="4293"/>
                  </a:cubicBezTo>
                  <a:lnTo>
                    <a:pt x="18204" y="4369"/>
                  </a:lnTo>
                  <a:cubicBezTo>
                    <a:pt x="18209" y="4371"/>
                    <a:pt x="18215" y="4371"/>
                    <a:pt x="18220" y="4371"/>
                  </a:cubicBezTo>
                  <a:cubicBezTo>
                    <a:pt x="18258" y="4371"/>
                    <a:pt x="18290" y="4341"/>
                    <a:pt x="18290" y="4301"/>
                  </a:cubicBezTo>
                  <a:cubicBezTo>
                    <a:pt x="18317" y="4260"/>
                    <a:pt x="18309" y="4205"/>
                    <a:pt x="18272" y="4175"/>
                  </a:cubicBezTo>
                  <a:cubicBezTo>
                    <a:pt x="16201" y="2439"/>
                    <a:pt x="13743" y="1"/>
                    <a:pt x="10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1210700" y="4153550"/>
              <a:ext cx="51950" cy="45975"/>
            </a:xfrm>
            <a:custGeom>
              <a:avLst/>
              <a:gdLst/>
              <a:ahLst/>
              <a:cxnLst/>
              <a:rect l="l" t="t" r="r" b="b"/>
              <a:pathLst>
                <a:path w="2078" h="1839" extrusionOk="0">
                  <a:moveTo>
                    <a:pt x="1225" y="142"/>
                  </a:moveTo>
                  <a:cubicBezTo>
                    <a:pt x="1321" y="142"/>
                    <a:pt x="1413" y="160"/>
                    <a:pt x="1489" y="204"/>
                  </a:cubicBezTo>
                  <a:cubicBezTo>
                    <a:pt x="1492" y="225"/>
                    <a:pt x="1505" y="243"/>
                    <a:pt x="1522" y="253"/>
                  </a:cubicBezTo>
                  <a:cubicBezTo>
                    <a:pt x="1568" y="283"/>
                    <a:pt x="1606" y="317"/>
                    <a:pt x="1640" y="360"/>
                  </a:cubicBezTo>
                  <a:cubicBezTo>
                    <a:pt x="1650" y="380"/>
                    <a:pt x="1661" y="400"/>
                    <a:pt x="1669" y="423"/>
                  </a:cubicBezTo>
                  <a:cubicBezTo>
                    <a:pt x="1673" y="439"/>
                    <a:pt x="1688" y="449"/>
                    <a:pt x="1704" y="452"/>
                  </a:cubicBezTo>
                  <a:cubicBezTo>
                    <a:pt x="1830" y="682"/>
                    <a:pt x="1838" y="1014"/>
                    <a:pt x="1752" y="1232"/>
                  </a:cubicBezTo>
                  <a:cubicBezTo>
                    <a:pt x="1643" y="1504"/>
                    <a:pt x="1332" y="1652"/>
                    <a:pt x="1034" y="1652"/>
                  </a:cubicBezTo>
                  <a:cubicBezTo>
                    <a:pt x="862" y="1652"/>
                    <a:pt x="695" y="1603"/>
                    <a:pt x="573" y="1500"/>
                  </a:cubicBezTo>
                  <a:cubicBezTo>
                    <a:pt x="259" y="1235"/>
                    <a:pt x="245" y="794"/>
                    <a:pt x="489" y="475"/>
                  </a:cubicBezTo>
                  <a:cubicBezTo>
                    <a:pt x="623" y="299"/>
                    <a:pt x="946" y="142"/>
                    <a:pt x="1225" y="142"/>
                  </a:cubicBezTo>
                  <a:close/>
                  <a:moveTo>
                    <a:pt x="1198" y="0"/>
                  </a:moveTo>
                  <a:cubicBezTo>
                    <a:pt x="937" y="0"/>
                    <a:pt x="651" y="95"/>
                    <a:pt x="497" y="215"/>
                  </a:cubicBezTo>
                  <a:cubicBezTo>
                    <a:pt x="67" y="552"/>
                    <a:pt x="1" y="1226"/>
                    <a:pt x="406" y="1607"/>
                  </a:cubicBezTo>
                  <a:cubicBezTo>
                    <a:pt x="572" y="1763"/>
                    <a:pt x="805" y="1839"/>
                    <a:pt x="1040" y="1839"/>
                  </a:cubicBezTo>
                  <a:cubicBezTo>
                    <a:pt x="1344" y="1839"/>
                    <a:pt x="1652" y="1712"/>
                    <a:pt x="1824" y="1467"/>
                  </a:cubicBezTo>
                  <a:cubicBezTo>
                    <a:pt x="2077" y="1107"/>
                    <a:pt x="2038" y="373"/>
                    <a:pt x="1628" y="136"/>
                  </a:cubicBezTo>
                  <a:cubicBezTo>
                    <a:pt x="1523" y="39"/>
                    <a:pt x="1366" y="0"/>
                    <a:pt x="1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1309625" y="4206350"/>
              <a:ext cx="29900" cy="25750"/>
            </a:xfrm>
            <a:custGeom>
              <a:avLst/>
              <a:gdLst/>
              <a:ahLst/>
              <a:cxnLst/>
              <a:rect l="l" t="t" r="r" b="b"/>
              <a:pathLst>
                <a:path w="1196" h="1030" extrusionOk="0">
                  <a:moveTo>
                    <a:pt x="700" y="151"/>
                  </a:moveTo>
                  <a:cubicBezTo>
                    <a:pt x="804" y="151"/>
                    <a:pt x="898" y="192"/>
                    <a:pt x="986" y="250"/>
                  </a:cubicBezTo>
                  <a:cubicBezTo>
                    <a:pt x="985" y="258"/>
                    <a:pt x="985" y="267"/>
                    <a:pt x="986" y="275"/>
                  </a:cubicBezTo>
                  <a:cubicBezTo>
                    <a:pt x="1027" y="493"/>
                    <a:pt x="1027" y="715"/>
                    <a:pt x="805" y="831"/>
                  </a:cubicBezTo>
                  <a:cubicBezTo>
                    <a:pt x="754" y="858"/>
                    <a:pt x="700" y="870"/>
                    <a:pt x="648" y="870"/>
                  </a:cubicBezTo>
                  <a:cubicBezTo>
                    <a:pt x="498" y="870"/>
                    <a:pt x="357" y="770"/>
                    <a:pt x="318" y="613"/>
                  </a:cubicBezTo>
                  <a:lnTo>
                    <a:pt x="318" y="611"/>
                  </a:lnTo>
                  <a:cubicBezTo>
                    <a:pt x="269" y="417"/>
                    <a:pt x="409" y="214"/>
                    <a:pt x="597" y="165"/>
                  </a:cubicBezTo>
                  <a:cubicBezTo>
                    <a:pt x="632" y="155"/>
                    <a:pt x="667" y="151"/>
                    <a:pt x="700" y="151"/>
                  </a:cubicBezTo>
                  <a:close/>
                  <a:moveTo>
                    <a:pt x="712" y="0"/>
                  </a:moveTo>
                  <a:cubicBezTo>
                    <a:pt x="359" y="0"/>
                    <a:pt x="0" y="321"/>
                    <a:pt x="173" y="719"/>
                  </a:cubicBezTo>
                  <a:cubicBezTo>
                    <a:pt x="253" y="906"/>
                    <a:pt x="436" y="1029"/>
                    <a:pt x="631" y="1029"/>
                  </a:cubicBezTo>
                  <a:cubicBezTo>
                    <a:pt x="688" y="1029"/>
                    <a:pt x="747" y="1019"/>
                    <a:pt x="805" y="995"/>
                  </a:cubicBezTo>
                  <a:cubicBezTo>
                    <a:pt x="1066" y="889"/>
                    <a:pt x="1195" y="557"/>
                    <a:pt x="1130" y="290"/>
                  </a:cubicBezTo>
                  <a:cubicBezTo>
                    <a:pt x="1149" y="274"/>
                    <a:pt x="1153" y="246"/>
                    <a:pt x="1141" y="225"/>
                  </a:cubicBezTo>
                  <a:cubicBezTo>
                    <a:pt x="1033" y="67"/>
                    <a:pt x="873" y="0"/>
                    <a:pt x="7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1284550" y="4267225"/>
              <a:ext cx="24975" cy="23050"/>
            </a:xfrm>
            <a:custGeom>
              <a:avLst/>
              <a:gdLst/>
              <a:ahLst/>
              <a:cxnLst/>
              <a:rect l="l" t="t" r="r" b="b"/>
              <a:pathLst>
                <a:path w="999" h="922" extrusionOk="0">
                  <a:moveTo>
                    <a:pt x="506" y="134"/>
                  </a:moveTo>
                  <a:cubicBezTo>
                    <a:pt x="645" y="134"/>
                    <a:pt x="757" y="235"/>
                    <a:pt x="846" y="339"/>
                  </a:cubicBezTo>
                  <a:cubicBezTo>
                    <a:pt x="851" y="343"/>
                    <a:pt x="858" y="347"/>
                    <a:pt x="865" y="349"/>
                  </a:cubicBezTo>
                  <a:cubicBezTo>
                    <a:pt x="858" y="357"/>
                    <a:pt x="855" y="367"/>
                    <a:pt x="857" y="377"/>
                  </a:cubicBezTo>
                  <a:cubicBezTo>
                    <a:pt x="878" y="559"/>
                    <a:pt x="763" y="747"/>
                    <a:pt x="575" y="779"/>
                  </a:cubicBezTo>
                  <a:cubicBezTo>
                    <a:pt x="559" y="782"/>
                    <a:pt x="543" y="784"/>
                    <a:pt x="527" y="784"/>
                  </a:cubicBezTo>
                  <a:cubicBezTo>
                    <a:pt x="380" y="784"/>
                    <a:pt x="229" y="673"/>
                    <a:pt x="201" y="526"/>
                  </a:cubicBezTo>
                  <a:cubicBezTo>
                    <a:pt x="170" y="367"/>
                    <a:pt x="275" y="183"/>
                    <a:pt x="434" y="143"/>
                  </a:cubicBezTo>
                  <a:cubicBezTo>
                    <a:pt x="459" y="137"/>
                    <a:pt x="483" y="134"/>
                    <a:pt x="506" y="134"/>
                  </a:cubicBezTo>
                  <a:close/>
                  <a:moveTo>
                    <a:pt x="506" y="1"/>
                  </a:moveTo>
                  <a:cubicBezTo>
                    <a:pt x="458" y="1"/>
                    <a:pt x="409" y="8"/>
                    <a:pt x="365" y="23"/>
                  </a:cubicBezTo>
                  <a:cubicBezTo>
                    <a:pt x="135" y="101"/>
                    <a:pt x="1" y="367"/>
                    <a:pt x="70" y="598"/>
                  </a:cubicBezTo>
                  <a:cubicBezTo>
                    <a:pt x="127" y="792"/>
                    <a:pt x="323" y="922"/>
                    <a:pt x="521" y="922"/>
                  </a:cubicBezTo>
                  <a:cubicBezTo>
                    <a:pt x="553" y="922"/>
                    <a:pt x="585" y="919"/>
                    <a:pt x="617" y="911"/>
                  </a:cubicBezTo>
                  <a:cubicBezTo>
                    <a:pt x="862" y="855"/>
                    <a:pt x="998" y="594"/>
                    <a:pt x="943" y="359"/>
                  </a:cubicBezTo>
                  <a:cubicBezTo>
                    <a:pt x="941" y="346"/>
                    <a:pt x="931" y="335"/>
                    <a:pt x="919" y="330"/>
                  </a:cubicBezTo>
                  <a:cubicBezTo>
                    <a:pt x="925" y="321"/>
                    <a:pt x="927" y="310"/>
                    <a:pt x="925" y="298"/>
                  </a:cubicBezTo>
                  <a:cubicBezTo>
                    <a:pt x="887" y="109"/>
                    <a:pt x="693" y="1"/>
                    <a:pt x="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1143525" y="4214000"/>
              <a:ext cx="56700" cy="50950"/>
            </a:xfrm>
            <a:custGeom>
              <a:avLst/>
              <a:gdLst/>
              <a:ahLst/>
              <a:cxnLst/>
              <a:rect l="l" t="t" r="r" b="b"/>
              <a:pathLst>
                <a:path w="2268" h="2038" extrusionOk="0">
                  <a:moveTo>
                    <a:pt x="1499" y="134"/>
                  </a:moveTo>
                  <a:cubicBezTo>
                    <a:pt x="1577" y="134"/>
                    <a:pt x="1657" y="150"/>
                    <a:pt x="1738" y="185"/>
                  </a:cubicBezTo>
                  <a:cubicBezTo>
                    <a:pt x="1882" y="288"/>
                    <a:pt x="1990" y="557"/>
                    <a:pt x="2017" y="664"/>
                  </a:cubicBezTo>
                  <a:cubicBezTo>
                    <a:pt x="2056" y="829"/>
                    <a:pt x="2050" y="1004"/>
                    <a:pt x="2002" y="1167"/>
                  </a:cubicBezTo>
                  <a:cubicBezTo>
                    <a:pt x="1902" y="1508"/>
                    <a:pt x="1584" y="1850"/>
                    <a:pt x="1224" y="1850"/>
                  </a:cubicBezTo>
                  <a:cubicBezTo>
                    <a:pt x="1142" y="1850"/>
                    <a:pt x="1057" y="1832"/>
                    <a:pt x="973" y="1792"/>
                  </a:cubicBezTo>
                  <a:lnTo>
                    <a:pt x="971" y="1792"/>
                  </a:lnTo>
                  <a:cubicBezTo>
                    <a:pt x="274" y="1463"/>
                    <a:pt x="793" y="134"/>
                    <a:pt x="1499" y="134"/>
                  </a:cubicBezTo>
                  <a:close/>
                  <a:moveTo>
                    <a:pt x="1428" y="1"/>
                  </a:moveTo>
                  <a:cubicBezTo>
                    <a:pt x="589" y="1"/>
                    <a:pt x="0" y="1651"/>
                    <a:pt x="946" y="1990"/>
                  </a:cubicBezTo>
                  <a:cubicBezTo>
                    <a:pt x="1038" y="2023"/>
                    <a:pt x="1130" y="2038"/>
                    <a:pt x="1219" y="2038"/>
                  </a:cubicBezTo>
                  <a:cubicBezTo>
                    <a:pt x="1685" y="2038"/>
                    <a:pt x="2085" y="1621"/>
                    <a:pt x="2197" y="1172"/>
                  </a:cubicBezTo>
                  <a:cubicBezTo>
                    <a:pt x="2268" y="888"/>
                    <a:pt x="2234" y="593"/>
                    <a:pt x="2078" y="345"/>
                  </a:cubicBezTo>
                  <a:cubicBezTo>
                    <a:pt x="1998" y="216"/>
                    <a:pt x="1847" y="21"/>
                    <a:pt x="1678" y="21"/>
                  </a:cubicBezTo>
                  <a:cubicBezTo>
                    <a:pt x="1659" y="21"/>
                    <a:pt x="1639" y="24"/>
                    <a:pt x="1620" y="29"/>
                  </a:cubicBezTo>
                  <a:cubicBezTo>
                    <a:pt x="1555" y="10"/>
                    <a:pt x="1491" y="1"/>
                    <a:pt x="14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1065950" y="4194200"/>
              <a:ext cx="87850" cy="62300"/>
            </a:xfrm>
            <a:custGeom>
              <a:avLst/>
              <a:gdLst/>
              <a:ahLst/>
              <a:cxnLst/>
              <a:rect l="l" t="t" r="r" b="b"/>
              <a:pathLst>
                <a:path w="3514" h="2492" extrusionOk="0">
                  <a:moveTo>
                    <a:pt x="2123" y="165"/>
                  </a:moveTo>
                  <a:cubicBezTo>
                    <a:pt x="2290" y="165"/>
                    <a:pt x="2438" y="204"/>
                    <a:pt x="2542" y="301"/>
                  </a:cubicBezTo>
                  <a:cubicBezTo>
                    <a:pt x="2530" y="330"/>
                    <a:pt x="2535" y="365"/>
                    <a:pt x="2558" y="390"/>
                  </a:cubicBezTo>
                  <a:cubicBezTo>
                    <a:pt x="3232" y="1176"/>
                    <a:pt x="2208" y="2309"/>
                    <a:pt x="1307" y="2309"/>
                  </a:cubicBezTo>
                  <a:cubicBezTo>
                    <a:pt x="1135" y="2309"/>
                    <a:pt x="969" y="2268"/>
                    <a:pt x="819" y="2176"/>
                  </a:cubicBezTo>
                  <a:cubicBezTo>
                    <a:pt x="242" y="1823"/>
                    <a:pt x="452" y="1065"/>
                    <a:pt x="862" y="660"/>
                  </a:cubicBezTo>
                  <a:cubicBezTo>
                    <a:pt x="1057" y="467"/>
                    <a:pt x="1661" y="165"/>
                    <a:pt x="2123" y="165"/>
                  </a:cubicBezTo>
                  <a:close/>
                  <a:moveTo>
                    <a:pt x="2052" y="1"/>
                  </a:moveTo>
                  <a:cubicBezTo>
                    <a:pt x="1659" y="1"/>
                    <a:pt x="1204" y="157"/>
                    <a:pt x="980" y="304"/>
                  </a:cubicBezTo>
                  <a:cubicBezTo>
                    <a:pt x="438" y="657"/>
                    <a:pt x="0" y="1505"/>
                    <a:pt x="456" y="2084"/>
                  </a:cubicBezTo>
                  <a:cubicBezTo>
                    <a:pt x="683" y="2371"/>
                    <a:pt x="982" y="2491"/>
                    <a:pt x="1295" y="2491"/>
                  </a:cubicBezTo>
                  <a:cubicBezTo>
                    <a:pt x="2331" y="2491"/>
                    <a:pt x="3513" y="1173"/>
                    <a:pt x="2691" y="268"/>
                  </a:cubicBezTo>
                  <a:cubicBezTo>
                    <a:pt x="2682" y="257"/>
                    <a:pt x="2671" y="249"/>
                    <a:pt x="2659" y="244"/>
                  </a:cubicBezTo>
                  <a:cubicBezTo>
                    <a:pt x="2536" y="66"/>
                    <a:pt x="2307" y="1"/>
                    <a:pt x="20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190025" y="4052050"/>
              <a:ext cx="238075" cy="133750"/>
            </a:xfrm>
            <a:custGeom>
              <a:avLst/>
              <a:gdLst/>
              <a:ahLst/>
              <a:cxnLst/>
              <a:rect l="l" t="t" r="r" b="b"/>
              <a:pathLst>
                <a:path w="9523" h="5350" extrusionOk="0">
                  <a:moveTo>
                    <a:pt x="4544" y="0"/>
                  </a:moveTo>
                  <a:cubicBezTo>
                    <a:pt x="3946" y="0"/>
                    <a:pt x="3360" y="84"/>
                    <a:pt x="2813" y="273"/>
                  </a:cubicBezTo>
                  <a:cubicBezTo>
                    <a:pt x="774" y="978"/>
                    <a:pt x="165" y="3221"/>
                    <a:pt x="12" y="5148"/>
                  </a:cubicBezTo>
                  <a:cubicBezTo>
                    <a:pt x="12" y="5154"/>
                    <a:pt x="12" y="5159"/>
                    <a:pt x="13" y="5163"/>
                  </a:cubicBezTo>
                  <a:cubicBezTo>
                    <a:pt x="5" y="5168"/>
                    <a:pt x="1" y="5179"/>
                    <a:pt x="4" y="5188"/>
                  </a:cubicBezTo>
                  <a:cubicBezTo>
                    <a:pt x="13" y="5235"/>
                    <a:pt x="24" y="5280"/>
                    <a:pt x="33" y="5327"/>
                  </a:cubicBezTo>
                  <a:cubicBezTo>
                    <a:pt x="36" y="5342"/>
                    <a:pt x="48" y="5349"/>
                    <a:pt x="60" y="5349"/>
                  </a:cubicBezTo>
                  <a:cubicBezTo>
                    <a:pt x="76" y="5349"/>
                    <a:pt x="94" y="5336"/>
                    <a:pt x="89" y="5314"/>
                  </a:cubicBezTo>
                  <a:lnTo>
                    <a:pt x="64" y="5199"/>
                  </a:lnTo>
                  <a:cubicBezTo>
                    <a:pt x="89" y="5199"/>
                    <a:pt x="112" y="5179"/>
                    <a:pt x="113" y="5154"/>
                  </a:cubicBezTo>
                  <a:cubicBezTo>
                    <a:pt x="301" y="2973"/>
                    <a:pt x="1070" y="637"/>
                    <a:pt x="3516" y="213"/>
                  </a:cubicBezTo>
                  <a:cubicBezTo>
                    <a:pt x="3860" y="153"/>
                    <a:pt x="4208" y="125"/>
                    <a:pt x="4556" y="125"/>
                  </a:cubicBezTo>
                  <a:cubicBezTo>
                    <a:pt x="6287" y="125"/>
                    <a:pt x="8045" y="808"/>
                    <a:pt x="9479" y="1680"/>
                  </a:cubicBezTo>
                  <a:cubicBezTo>
                    <a:pt x="9482" y="1681"/>
                    <a:pt x="9486" y="1682"/>
                    <a:pt x="9489" y="1682"/>
                  </a:cubicBezTo>
                  <a:cubicBezTo>
                    <a:pt x="9509" y="1682"/>
                    <a:pt x="9523" y="1654"/>
                    <a:pt x="9505" y="1638"/>
                  </a:cubicBezTo>
                  <a:cubicBezTo>
                    <a:pt x="8167" y="721"/>
                    <a:pt x="6299" y="0"/>
                    <a:pt x="4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02225" y="4176600"/>
              <a:ext cx="145250" cy="218075"/>
            </a:xfrm>
            <a:custGeom>
              <a:avLst/>
              <a:gdLst/>
              <a:ahLst/>
              <a:cxnLst/>
              <a:rect l="l" t="t" r="r" b="b"/>
              <a:pathLst>
                <a:path w="5810" h="8723" extrusionOk="0">
                  <a:moveTo>
                    <a:pt x="5768" y="29"/>
                  </a:moveTo>
                  <a:cubicBezTo>
                    <a:pt x="5767" y="29"/>
                    <a:pt x="5767" y="29"/>
                    <a:pt x="5766" y="29"/>
                  </a:cubicBezTo>
                  <a:cubicBezTo>
                    <a:pt x="4732" y="86"/>
                    <a:pt x="3401" y="1"/>
                    <a:pt x="2432" y="409"/>
                  </a:cubicBezTo>
                  <a:cubicBezTo>
                    <a:pt x="1638" y="742"/>
                    <a:pt x="1118" y="1461"/>
                    <a:pt x="814" y="2244"/>
                  </a:cubicBezTo>
                  <a:cubicBezTo>
                    <a:pt x="1" y="4336"/>
                    <a:pt x="477" y="6806"/>
                    <a:pt x="1572" y="8696"/>
                  </a:cubicBezTo>
                  <a:cubicBezTo>
                    <a:pt x="1582" y="8715"/>
                    <a:pt x="1599" y="8723"/>
                    <a:pt x="1616" y="8723"/>
                  </a:cubicBezTo>
                  <a:cubicBezTo>
                    <a:pt x="1652" y="8723"/>
                    <a:pt x="1688" y="8688"/>
                    <a:pt x="1665" y="8648"/>
                  </a:cubicBezTo>
                  <a:cubicBezTo>
                    <a:pt x="644" y="6877"/>
                    <a:pt x="203" y="4679"/>
                    <a:pt x="792" y="2683"/>
                  </a:cubicBezTo>
                  <a:cubicBezTo>
                    <a:pt x="1121" y="1564"/>
                    <a:pt x="1801" y="656"/>
                    <a:pt x="2975" y="376"/>
                  </a:cubicBezTo>
                  <a:cubicBezTo>
                    <a:pt x="3868" y="161"/>
                    <a:pt x="4859" y="186"/>
                    <a:pt x="5771" y="98"/>
                  </a:cubicBezTo>
                  <a:cubicBezTo>
                    <a:pt x="5809" y="94"/>
                    <a:pt x="5805" y="29"/>
                    <a:pt x="57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89450" y="4192100"/>
              <a:ext cx="86875" cy="256100"/>
            </a:xfrm>
            <a:custGeom>
              <a:avLst/>
              <a:gdLst/>
              <a:ahLst/>
              <a:cxnLst/>
              <a:rect l="l" t="t" r="r" b="b"/>
              <a:pathLst>
                <a:path w="3475" h="10244" extrusionOk="0">
                  <a:moveTo>
                    <a:pt x="3437" y="1"/>
                  </a:moveTo>
                  <a:cubicBezTo>
                    <a:pt x="3432" y="1"/>
                    <a:pt x="3426" y="3"/>
                    <a:pt x="3421" y="6"/>
                  </a:cubicBezTo>
                  <a:cubicBezTo>
                    <a:pt x="0" y="2550"/>
                    <a:pt x="104" y="7621"/>
                    <a:pt x="3372" y="10232"/>
                  </a:cubicBezTo>
                  <a:cubicBezTo>
                    <a:pt x="3381" y="10240"/>
                    <a:pt x="3391" y="10243"/>
                    <a:pt x="3400" y="10243"/>
                  </a:cubicBezTo>
                  <a:cubicBezTo>
                    <a:pt x="3441" y="10243"/>
                    <a:pt x="3470" y="10178"/>
                    <a:pt x="3428" y="10144"/>
                  </a:cubicBezTo>
                  <a:cubicBezTo>
                    <a:pt x="114" y="7497"/>
                    <a:pt x="251" y="2694"/>
                    <a:pt x="3454" y="42"/>
                  </a:cubicBezTo>
                  <a:cubicBezTo>
                    <a:pt x="3475" y="25"/>
                    <a:pt x="3458" y="1"/>
                    <a:pt x="3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255275" y="4135800"/>
              <a:ext cx="201775" cy="91425"/>
            </a:xfrm>
            <a:custGeom>
              <a:avLst/>
              <a:gdLst/>
              <a:ahLst/>
              <a:cxnLst/>
              <a:rect l="l" t="t" r="r" b="b"/>
              <a:pathLst>
                <a:path w="8071" h="3657" extrusionOk="0">
                  <a:moveTo>
                    <a:pt x="5416" y="1"/>
                  </a:moveTo>
                  <a:cubicBezTo>
                    <a:pt x="4664" y="1"/>
                    <a:pt x="3916" y="121"/>
                    <a:pt x="3197" y="402"/>
                  </a:cubicBezTo>
                  <a:cubicBezTo>
                    <a:pt x="1678" y="997"/>
                    <a:pt x="814" y="2213"/>
                    <a:pt x="23" y="3576"/>
                  </a:cubicBezTo>
                  <a:cubicBezTo>
                    <a:pt x="0" y="3617"/>
                    <a:pt x="35" y="3656"/>
                    <a:pt x="70" y="3656"/>
                  </a:cubicBezTo>
                  <a:cubicBezTo>
                    <a:pt x="85" y="3656"/>
                    <a:pt x="100" y="3649"/>
                    <a:pt x="110" y="3632"/>
                  </a:cubicBezTo>
                  <a:cubicBezTo>
                    <a:pt x="872" y="2348"/>
                    <a:pt x="1669" y="1165"/>
                    <a:pt x="3097" y="555"/>
                  </a:cubicBezTo>
                  <a:cubicBezTo>
                    <a:pt x="3855" y="231"/>
                    <a:pt x="4642" y="99"/>
                    <a:pt x="5433" y="99"/>
                  </a:cubicBezTo>
                  <a:cubicBezTo>
                    <a:pt x="6299" y="99"/>
                    <a:pt x="7170" y="257"/>
                    <a:pt x="8017" y="494"/>
                  </a:cubicBezTo>
                  <a:cubicBezTo>
                    <a:pt x="8020" y="495"/>
                    <a:pt x="8023" y="495"/>
                    <a:pt x="8025" y="495"/>
                  </a:cubicBezTo>
                  <a:cubicBezTo>
                    <a:pt x="8057" y="495"/>
                    <a:pt x="8070" y="446"/>
                    <a:pt x="8036" y="435"/>
                  </a:cubicBezTo>
                  <a:cubicBezTo>
                    <a:pt x="7187" y="167"/>
                    <a:pt x="6300" y="1"/>
                    <a:pt x="5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1336925" y="4235400"/>
              <a:ext cx="163475" cy="30400"/>
            </a:xfrm>
            <a:custGeom>
              <a:avLst/>
              <a:gdLst/>
              <a:ahLst/>
              <a:cxnLst/>
              <a:rect l="l" t="t" r="r" b="b"/>
              <a:pathLst>
                <a:path w="6539" h="1216" extrusionOk="0">
                  <a:moveTo>
                    <a:pt x="2548" y="0"/>
                  </a:moveTo>
                  <a:cubicBezTo>
                    <a:pt x="1617" y="0"/>
                    <a:pt x="730" y="284"/>
                    <a:pt x="15" y="1063"/>
                  </a:cubicBezTo>
                  <a:cubicBezTo>
                    <a:pt x="1" y="1079"/>
                    <a:pt x="15" y="1102"/>
                    <a:pt x="32" y="1102"/>
                  </a:cubicBezTo>
                  <a:cubicBezTo>
                    <a:pt x="37" y="1102"/>
                    <a:pt x="41" y="1100"/>
                    <a:pt x="46" y="1096"/>
                  </a:cubicBezTo>
                  <a:cubicBezTo>
                    <a:pt x="837" y="383"/>
                    <a:pt x="1712" y="119"/>
                    <a:pt x="2611" y="119"/>
                  </a:cubicBezTo>
                  <a:cubicBezTo>
                    <a:pt x="3906" y="119"/>
                    <a:pt x="5253" y="668"/>
                    <a:pt x="6474" y="1212"/>
                  </a:cubicBezTo>
                  <a:cubicBezTo>
                    <a:pt x="6479" y="1215"/>
                    <a:pt x="6484" y="1216"/>
                    <a:pt x="6489" y="1216"/>
                  </a:cubicBezTo>
                  <a:cubicBezTo>
                    <a:pt x="6525" y="1216"/>
                    <a:pt x="6538" y="1155"/>
                    <a:pt x="6499" y="1136"/>
                  </a:cubicBezTo>
                  <a:cubicBezTo>
                    <a:pt x="5341" y="594"/>
                    <a:pt x="3897" y="0"/>
                    <a:pt x="2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1408925" y="4305375"/>
              <a:ext cx="41775" cy="73000"/>
            </a:xfrm>
            <a:custGeom>
              <a:avLst/>
              <a:gdLst/>
              <a:ahLst/>
              <a:cxnLst/>
              <a:rect l="l" t="t" r="r" b="b"/>
              <a:pathLst>
                <a:path w="1671" h="2920" extrusionOk="0">
                  <a:moveTo>
                    <a:pt x="18" y="0"/>
                  </a:moveTo>
                  <a:cubicBezTo>
                    <a:pt x="9" y="0"/>
                    <a:pt x="1" y="6"/>
                    <a:pt x="1" y="16"/>
                  </a:cubicBezTo>
                  <a:cubicBezTo>
                    <a:pt x="71" y="1167"/>
                    <a:pt x="705" y="2206"/>
                    <a:pt x="1596" y="2911"/>
                  </a:cubicBezTo>
                  <a:cubicBezTo>
                    <a:pt x="1603" y="2917"/>
                    <a:pt x="1611" y="2919"/>
                    <a:pt x="1618" y="2919"/>
                  </a:cubicBezTo>
                  <a:cubicBezTo>
                    <a:pt x="1649" y="2919"/>
                    <a:pt x="1671" y="2871"/>
                    <a:pt x="1639" y="2845"/>
                  </a:cubicBezTo>
                  <a:cubicBezTo>
                    <a:pt x="717" y="2107"/>
                    <a:pt x="247" y="1159"/>
                    <a:pt x="36" y="14"/>
                  </a:cubicBezTo>
                  <a:cubicBezTo>
                    <a:pt x="34" y="5"/>
                    <a:pt x="26"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1417900" y="4310625"/>
              <a:ext cx="37200" cy="65425"/>
            </a:xfrm>
            <a:custGeom>
              <a:avLst/>
              <a:gdLst/>
              <a:ahLst/>
              <a:cxnLst/>
              <a:rect l="l" t="t" r="r" b="b"/>
              <a:pathLst>
                <a:path w="1488" h="2617" extrusionOk="0">
                  <a:moveTo>
                    <a:pt x="20" y="0"/>
                  </a:moveTo>
                  <a:cubicBezTo>
                    <a:pt x="10" y="0"/>
                    <a:pt x="0" y="8"/>
                    <a:pt x="2" y="21"/>
                  </a:cubicBezTo>
                  <a:cubicBezTo>
                    <a:pt x="209" y="988"/>
                    <a:pt x="713" y="1897"/>
                    <a:pt x="1403" y="2603"/>
                  </a:cubicBezTo>
                  <a:cubicBezTo>
                    <a:pt x="1411" y="2612"/>
                    <a:pt x="1422" y="2616"/>
                    <a:pt x="1431" y="2616"/>
                  </a:cubicBezTo>
                  <a:cubicBezTo>
                    <a:pt x="1461" y="2616"/>
                    <a:pt x="1487" y="2579"/>
                    <a:pt x="1461" y="2551"/>
                  </a:cubicBezTo>
                  <a:cubicBezTo>
                    <a:pt x="786" y="1784"/>
                    <a:pt x="348" y="984"/>
                    <a:pt x="36" y="14"/>
                  </a:cubicBezTo>
                  <a:cubicBezTo>
                    <a:pt x="34" y="5"/>
                    <a:pt x="27"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1396175" y="4262675"/>
              <a:ext cx="106125" cy="25750"/>
            </a:xfrm>
            <a:custGeom>
              <a:avLst/>
              <a:gdLst/>
              <a:ahLst/>
              <a:cxnLst/>
              <a:rect l="l" t="t" r="r" b="b"/>
              <a:pathLst>
                <a:path w="4245" h="1030" extrusionOk="0">
                  <a:moveTo>
                    <a:pt x="2062" y="0"/>
                  </a:moveTo>
                  <a:cubicBezTo>
                    <a:pt x="1296" y="0"/>
                    <a:pt x="563" y="279"/>
                    <a:pt x="18" y="979"/>
                  </a:cubicBezTo>
                  <a:cubicBezTo>
                    <a:pt x="0" y="1000"/>
                    <a:pt x="24" y="1029"/>
                    <a:pt x="47" y="1029"/>
                  </a:cubicBezTo>
                  <a:cubicBezTo>
                    <a:pt x="54" y="1029"/>
                    <a:pt x="60" y="1027"/>
                    <a:pt x="66" y="1020"/>
                  </a:cubicBezTo>
                  <a:cubicBezTo>
                    <a:pt x="625" y="357"/>
                    <a:pt x="1335" y="91"/>
                    <a:pt x="2074" y="91"/>
                  </a:cubicBezTo>
                  <a:cubicBezTo>
                    <a:pt x="2778" y="91"/>
                    <a:pt x="3508" y="333"/>
                    <a:pt x="4157" y="704"/>
                  </a:cubicBezTo>
                  <a:cubicBezTo>
                    <a:pt x="4165" y="708"/>
                    <a:pt x="4172" y="710"/>
                    <a:pt x="4179" y="710"/>
                  </a:cubicBezTo>
                  <a:cubicBezTo>
                    <a:pt x="4218" y="710"/>
                    <a:pt x="4244" y="655"/>
                    <a:pt x="4204" y="632"/>
                  </a:cubicBezTo>
                  <a:cubicBezTo>
                    <a:pt x="3547" y="251"/>
                    <a:pt x="2789" y="0"/>
                    <a:pt x="2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1468125" y="4309625"/>
              <a:ext cx="38525" cy="11900"/>
            </a:xfrm>
            <a:custGeom>
              <a:avLst/>
              <a:gdLst/>
              <a:ahLst/>
              <a:cxnLst/>
              <a:rect l="l" t="t" r="r" b="b"/>
              <a:pathLst>
                <a:path w="1541" h="476" extrusionOk="0">
                  <a:moveTo>
                    <a:pt x="955" y="1"/>
                  </a:moveTo>
                  <a:cubicBezTo>
                    <a:pt x="604" y="1"/>
                    <a:pt x="257" y="145"/>
                    <a:pt x="19" y="422"/>
                  </a:cubicBezTo>
                  <a:cubicBezTo>
                    <a:pt x="0" y="444"/>
                    <a:pt x="19" y="475"/>
                    <a:pt x="40" y="475"/>
                  </a:cubicBezTo>
                  <a:cubicBezTo>
                    <a:pt x="46" y="475"/>
                    <a:pt x="53" y="473"/>
                    <a:pt x="59" y="466"/>
                  </a:cubicBezTo>
                  <a:cubicBezTo>
                    <a:pt x="313" y="215"/>
                    <a:pt x="627" y="82"/>
                    <a:pt x="954" y="82"/>
                  </a:cubicBezTo>
                  <a:cubicBezTo>
                    <a:pt x="1125" y="82"/>
                    <a:pt x="1301" y="119"/>
                    <a:pt x="1473" y="194"/>
                  </a:cubicBezTo>
                  <a:cubicBezTo>
                    <a:pt x="1477" y="196"/>
                    <a:pt x="1481" y="197"/>
                    <a:pt x="1486" y="197"/>
                  </a:cubicBezTo>
                  <a:cubicBezTo>
                    <a:pt x="1519" y="197"/>
                    <a:pt x="1540" y="142"/>
                    <a:pt x="1505" y="125"/>
                  </a:cubicBezTo>
                  <a:cubicBezTo>
                    <a:pt x="1331" y="42"/>
                    <a:pt x="1143" y="1"/>
                    <a:pt x="9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1478725" y="4319025"/>
              <a:ext cx="29850" cy="6025"/>
            </a:xfrm>
            <a:custGeom>
              <a:avLst/>
              <a:gdLst/>
              <a:ahLst/>
              <a:cxnLst/>
              <a:rect l="l" t="t" r="r" b="b"/>
              <a:pathLst>
                <a:path w="1194" h="241" extrusionOk="0">
                  <a:moveTo>
                    <a:pt x="669" y="1"/>
                  </a:moveTo>
                  <a:cubicBezTo>
                    <a:pt x="442" y="1"/>
                    <a:pt x="217" y="65"/>
                    <a:pt x="20" y="196"/>
                  </a:cubicBezTo>
                  <a:cubicBezTo>
                    <a:pt x="0" y="210"/>
                    <a:pt x="10" y="240"/>
                    <a:pt x="30" y="240"/>
                  </a:cubicBezTo>
                  <a:cubicBezTo>
                    <a:pt x="34" y="240"/>
                    <a:pt x="38" y="239"/>
                    <a:pt x="42" y="237"/>
                  </a:cubicBezTo>
                  <a:cubicBezTo>
                    <a:pt x="240" y="128"/>
                    <a:pt x="448" y="71"/>
                    <a:pt x="658" y="71"/>
                  </a:cubicBezTo>
                  <a:cubicBezTo>
                    <a:pt x="817" y="71"/>
                    <a:pt x="978" y="104"/>
                    <a:pt x="1137" y="170"/>
                  </a:cubicBezTo>
                  <a:cubicBezTo>
                    <a:pt x="1141" y="172"/>
                    <a:pt x="1145" y="173"/>
                    <a:pt x="1149" y="173"/>
                  </a:cubicBezTo>
                  <a:cubicBezTo>
                    <a:pt x="1182" y="173"/>
                    <a:pt x="1194" y="119"/>
                    <a:pt x="1158" y="104"/>
                  </a:cubicBezTo>
                  <a:cubicBezTo>
                    <a:pt x="1001" y="35"/>
                    <a:pt x="835"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1452975" y="4325250"/>
              <a:ext cx="18650" cy="40925"/>
            </a:xfrm>
            <a:custGeom>
              <a:avLst/>
              <a:gdLst/>
              <a:ahLst/>
              <a:cxnLst/>
              <a:rect l="l" t="t" r="r" b="b"/>
              <a:pathLst>
                <a:path w="746" h="1637" extrusionOk="0">
                  <a:moveTo>
                    <a:pt x="108" y="0"/>
                  </a:moveTo>
                  <a:cubicBezTo>
                    <a:pt x="95" y="0"/>
                    <a:pt x="80" y="9"/>
                    <a:pt x="78" y="27"/>
                  </a:cubicBezTo>
                  <a:cubicBezTo>
                    <a:pt x="1" y="627"/>
                    <a:pt x="216" y="1211"/>
                    <a:pt x="656" y="1624"/>
                  </a:cubicBezTo>
                  <a:cubicBezTo>
                    <a:pt x="664" y="1633"/>
                    <a:pt x="674" y="1636"/>
                    <a:pt x="684" y="1636"/>
                  </a:cubicBezTo>
                  <a:cubicBezTo>
                    <a:pt x="716" y="1636"/>
                    <a:pt x="745" y="1597"/>
                    <a:pt x="716" y="1570"/>
                  </a:cubicBezTo>
                  <a:cubicBezTo>
                    <a:pt x="285" y="1158"/>
                    <a:pt x="86" y="623"/>
                    <a:pt x="136" y="29"/>
                  </a:cubicBezTo>
                  <a:cubicBezTo>
                    <a:pt x="138" y="10"/>
                    <a:pt x="123" y="0"/>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1485000" y="4339075"/>
              <a:ext cx="6075" cy="17750"/>
            </a:xfrm>
            <a:custGeom>
              <a:avLst/>
              <a:gdLst/>
              <a:ahLst/>
              <a:cxnLst/>
              <a:rect l="l" t="t" r="r" b="b"/>
              <a:pathLst>
                <a:path w="243" h="710" extrusionOk="0">
                  <a:moveTo>
                    <a:pt x="56" y="0"/>
                  </a:moveTo>
                  <a:cubicBezTo>
                    <a:pt x="42" y="0"/>
                    <a:pt x="29" y="9"/>
                    <a:pt x="27" y="26"/>
                  </a:cubicBezTo>
                  <a:cubicBezTo>
                    <a:pt x="0" y="257"/>
                    <a:pt x="49" y="491"/>
                    <a:pt x="166" y="691"/>
                  </a:cubicBezTo>
                  <a:cubicBezTo>
                    <a:pt x="173" y="704"/>
                    <a:pt x="184" y="710"/>
                    <a:pt x="196" y="710"/>
                  </a:cubicBezTo>
                  <a:cubicBezTo>
                    <a:pt x="219" y="710"/>
                    <a:pt x="243" y="686"/>
                    <a:pt x="228" y="659"/>
                  </a:cubicBezTo>
                  <a:cubicBezTo>
                    <a:pt x="119" y="469"/>
                    <a:pt x="69" y="249"/>
                    <a:pt x="84" y="30"/>
                  </a:cubicBezTo>
                  <a:cubicBezTo>
                    <a:pt x="86" y="10"/>
                    <a:pt x="71" y="0"/>
                    <a:pt x="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1331500" y="4225575"/>
              <a:ext cx="168200" cy="34075"/>
            </a:xfrm>
            <a:custGeom>
              <a:avLst/>
              <a:gdLst/>
              <a:ahLst/>
              <a:cxnLst/>
              <a:rect l="l" t="t" r="r" b="b"/>
              <a:pathLst>
                <a:path w="6728" h="1363" extrusionOk="0">
                  <a:moveTo>
                    <a:pt x="3309" y="1"/>
                  </a:moveTo>
                  <a:cubicBezTo>
                    <a:pt x="2112" y="1"/>
                    <a:pt x="945" y="394"/>
                    <a:pt x="18" y="1323"/>
                  </a:cubicBezTo>
                  <a:cubicBezTo>
                    <a:pt x="1" y="1339"/>
                    <a:pt x="16" y="1363"/>
                    <a:pt x="34" y="1363"/>
                  </a:cubicBezTo>
                  <a:cubicBezTo>
                    <a:pt x="39" y="1363"/>
                    <a:pt x="45" y="1361"/>
                    <a:pt x="50" y="1357"/>
                  </a:cubicBezTo>
                  <a:cubicBezTo>
                    <a:pt x="1038" y="486"/>
                    <a:pt x="2183" y="102"/>
                    <a:pt x="3351" y="102"/>
                  </a:cubicBezTo>
                  <a:cubicBezTo>
                    <a:pt x="4465" y="102"/>
                    <a:pt x="5600" y="452"/>
                    <a:pt x="6638" y="1061"/>
                  </a:cubicBezTo>
                  <a:cubicBezTo>
                    <a:pt x="6645" y="1066"/>
                    <a:pt x="6653" y="1067"/>
                    <a:pt x="6660" y="1067"/>
                  </a:cubicBezTo>
                  <a:cubicBezTo>
                    <a:pt x="6699" y="1067"/>
                    <a:pt x="6727" y="1011"/>
                    <a:pt x="6686" y="986"/>
                  </a:cubicBezTo>
                  <a:cubicBezTo>
                    <a:pt x="5662" y="372"/>
                    <a:pt x="4472" y="1"/>
                    <a:pt x="3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1303975" y="4230275"/>
              <a:ext cx="14900" cy="14575"/>
            </a:xfrm>
            <a:custGeom>
              <a:avLst/>
              <a:gdLst/>
              <a:ahLst/>
              <a:cxnLst/>
              <a:rect l="l" t="t" r="r" b="b"/>
              <a:pathLst>
                <a:path w="596" h="583" extrusionOk="0">
                  <a:moveTo>
                    <a:pt x="545" y="1"/>
                  </a:moveTo>
                  <a:cubicBezTo>
                    <a:pt x="544" y="1"/>
                    <a:pt x="542" y="1"/>
                    <a:pt x="541" y="1"/>
                  </a:cubicBezTo>
                  <a:cubicBezTo>
                    <a:pt x="273" y="34"/>
                    <a:pt x="62" y="281"/>
                    <a:pt x="6" y="534"/>
                  </a:cubicBezTo>
                  <a:cubicBezTo>
                    <a:pt x="1" y="563"/>
                    <a:pt x="24" y="582"/>
                    <a:pt x="45" y="582"/>
                  </a:cubicBezTo>
                  <a:cubicBezTo>
                    <a:pt x="59" y="582"/>
                    <a:pt x="71" y="575"/>
                    <a:pt x="76" y="557"/>
                  </a:cubicBezTo>
                  <a:cubicBezTo>
                    <a:pt x="144" y="301"/>
                    <a:pt x="325" y="156"/>
                    <a:pt x="563" y="61"/>
                  </a:cubicBezTo>
                  <a:cubicBezTo>
                    <a:pt x="596" y="47"/>
                    <a:pt x="575" y="1"/>
                    <a:pt x="5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339000" y="4208850"/>
              <a:ext cx="30575" cy="8375"/>
            </a:xfrm>
            <a:custGeom>
              <a:avLst/>
              <a:gdLst/>
              <a:ahLst/>
              <a:cxnLst/>
              <a:rect l="l" t="t" r="r" b="b"/>
              <a:pathLst>
                <a:path w="1223" h="335" extrusionOk="0">
                  <a:moveTo>
                    <a:pt x="1183" y="0"/>
                  </a:moveTo>
                  <a:cubicBezTo>
                    <a:pt x="1181" y="0"/>
                    <a:pt x="1180" y="0"/>
                    <a:pt x="1178" y="0"/>
                  </a:cubicBezTo>
                  <a:cubicBezTo>
                    <a:pt x="787" y="61"/>
                    <a:pt x="403" y="155"/>
                    <a:pt x="28" y="283"/>
                  </a:cubicBezTo>
                  <a:cubicBezTo>
                    <a:pt x="1" y="292"/>
                    <a:pt x="7" y="334"/>
                    <a:pt x="31" y="334"/>
                  </a:cubicBezTo>
                  <a:cubicBezTo>
                    <a:pt x="33" y="334"/>
                    <a:pt x="36" y="334"/>
                    <a:pt x="39" y="333"/>
                  </a:cubicBezTo>
                  <a:cubicBezTo>
                    <a:pt x="415" y="211"/>
                    <a:pt x="801" y="118"/>
                    <a:pt x="1190" y="54"/>
                  </a:cubicBezTo>
                  <a:cubicBezTo>
                    <a:pt x="1223" y="49"/>
                    <a:pt x="1214" y="0"/>
                    <a:pt x="1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1331650" y="4204375"/>
              <a:ext cx="19850" cy="7375"/>
            </a:xfrm>
            <a:custGeom>
              <a:avLst/>
              <a:gdLst/>
              <a:ahLst/>
              <a:cxnLst/>
              <a:rect l="l" t="t" r="r" b="b"/>
              <a:pathLst>
                <a:path w="794" h="295" extrusionOk="0">
                  <a:moveTo>
                    <a:pt x="758" y="1"/>
                  </a:moveTo>
                  <a:cubicBezTo>
                    <a:pt x="757" y="1"/>
                    <a:pt x="757" y="1"/>
                    <a:pt x="756" y="1"/>
                  </a:cubicBezTo>
                  <a:cubicBezTo>
                    <a:pt x="497" y="23"/>
                    <a:pt x="246" y="106"/>
                    <a:pt x="25" y="242"/>
                  </a:cubicBezTo>
                  <a:cubicBezTo>
                    <a:pt x="0" y="258"/>
                    <a:pt x="14" y="294"/>
                    <a:pt x="37" y="294"/>
                  </a:cubicBezTo>
                  <a:cubicBezTo>
                    <a:pt x="41" y="294"/>
                    <a:pt x="46" y="293"/>
                    <a:pt x="50" y="290"/>
                  </a:cubicBezTo>
                  <a:cubicBezTo>
                    <a:pt x="268" y="155"/>
                    <a:pt x="512" y="71"/>
                    <a:pt x="765" y="45"/>
                  </a:cubicBezTo>
                  <a:cubicBezTo>
                    <a:pt x="794" y="41"/>
                    <a:pt x="784" y="1"/>
                    <a:pt x="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1287775" y="4217175"/>
              <a:ext cx="25950" cy="21450"/>
            </a:xfrm>
            <a:custGeom>
              <a:avLst/>
              <a:gdLst/>
              <a:ahLst/>
              <a:cxnLst/>
              <a:rect l="l" t="t" r="r" b="b"/>
              <a:pathLst>
                <a:path w="1038" h="858" extrusionOk="0">
                  <a:moveTo>
                    <a:pt x="1028" y="1"/>
                  </a:moveTo>
                  <a:cubicBezTo>
                    <a:pt x="1027" y="1"/>
                    <a:pt x="1026" y="1"/>
                    <a:pt x="1025" y="1"/>
                  </a:cubicBezTo>
                  <a:cubicBezTo>
                    <a:pt x="600" y="102"/>
                    <a:pt x="206" y="404"/>
                    <a:pt x="14" y="801"/>
                  </a:cubicBezTo>
                  <a:cubicBezTo>
                    <a:pt x="0" y="829"/>
                    <a:pt x="25" y="857"/>
                    <a:pt x="49" y="857"/>
                  </a:cubicBezTo>
                  <a:cubicBezTo>
                    <a:pt x="59" y="857"/>
                    <a:pt x="69" y="852"/>
                    <a:pt x="76" y="840"/>
                  </a:cubicBezTo>
                  <a:cubicBezTo>
                    <a:pt x="297" y="440"/>
                    <a:pt x="596" y="169"/>
                    <a:pt x="1029" y="16"/>
                  </a:cubicBezTo>
                  <a:cubicBezTo>
                    <a:pt x="1038" y="13"/>
                    <a:pt x="1036" y="1"/>
                    <a:pt x="10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76000" y="4159700"/>
              <a:ext cx="204200" cy="76075"/>
            </a:xfrm>
            <a:custGeom>
              <a:avLst/>
              <a:gdLst/>
              <a:ahLst/>
              <a:cxnLst/>
              <a:rect l="l" t="t" r="r" b="b"/>
              <a:pathLst>
                <a:path w="8168" h="3043" extrusionOk="0">
                  <a:moveTo>
                    <a:pt x="4484" y="0"/>
                  </a:moveTo>
                  <a:cubicBezTo>
                    <a:pt x="4045" y="0"/>
                    <a:pt x="3596" y="63"/>
                    <a:pt x="3138" y="206"/>
                  </a:cubicBezTo>
                  <a:cubicBezTo>
                    <a:pt x="1736" y="645"/>
                    <a:pt x="581" y="1656"/>
                    <a:pt x="9" y="3009"/>
                  </a:cubicBezTo>
                  <a:cubicBezTo>
                    <a:pt x="1" y="3029"/>
                    <a:pt x="17" y="3042"/>
                    <a:pt x="33" y="3042"/>
                  </a:cubicBezTo>
                  <a:cubicBezTo>
                    <a:pt x="43" y="3042"/>
                    <a:pt x="53" y="3037"/>
                    <a:pt x="59" y="3025"/>
                  </a:cubicBezTo>
                  <a:cubicBezTo>
                    <a:pt x="713" y="1637"/>
                    <a:pt x="1910" y="606"/>
                    <a:pt x="3407" y="225"/>
                  </a:cubicBezTo>
                  <a:cubicBezTo>
                    <a:pt x="3774" y="132"/>
                    <a:pt x="4130" y="90"/>
                    <a:pt x="4478" y="90"/>
                  </a:cubicBezTo>
                  <a:cubicBezTo>
                    <a:pt x="5745" y="90"/>
                    <a:pt x="6908" y="637"/>
                    <a:pt x="8076" y="1225"/>
                  </a:cubicBezTo>
                  <a:cubicBezTo>
                    <a:pt x="8083" y="1229"/>
                    <a:pt x="8091" y="1230"/>
                    <a:pt x="8098" y="1230"/>
                  </a:cubicBezTo>
                  <a:cubicBezTo>
                    <a:pt x="8139" y="1230"/>
                    <a:pt x="8167" y="1174"/>
                    <a:pt x="8124" y="1152"/>
                  </a:cubicBezTo>
                  <a:cubicBezTo>
                    <a:pt x="6954" y="525"/>
                    <a:pt x="5755" y="0"/>
                    <a:pt x="4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361775" y="4284675"/>
              <a:ext cx="70825" cy="112875"/>
            </a:xfrm>
            <a:custGeom>
              <a:avLst/>
              <a:gdLst/>
              <a:ahLst/>
              <a:cxnLst/>
              <a:rect l="l" t="t" r="r" b="b"/>
              <a:pathLst>
                <a:path w="2833" h="4515" extrusionOk="0">
                  <a:moveTo>
                    <a:pt x="321" y="0"/>
                  </a:moveTo>
                  <a:cubicBezTo>
                    <a:pt x="307" y="0"/>
                    <a:pt x="293" y="7"/>
                    <a:pt x="290" y="23"/>
                  </a:cubicBezTo>
                  <a:cubicBezTo>
                    <a:pt x="0" y="1550"/>
                    <a:pt x="856" y="4502"/>
                    <a:pt x="2766" y="4514"/>
                  </a:cubicBezTo>
                  <a:cubicBezTo>
                    <a:pt x="2766" y="4514"/>
                    <a:pt x="2767" y="4514"/>
                    <a:pt x="2767" y="4514"/>
                  </a:cubicBezTo>
                  <a:cubicBezTo>
                    <a:pt x="2827" y="4514"/>
                    <a:pt x="2832" y="4421"/>
                    <a:pt x="2771" y="4420"/>
                  </a:cubicBezTo>
                  <a:cubicBezTo>
                    <a:pt x="932" y="4388"/>
                    <a:pt x="116" y="1494"/>
                    <a:pt x="356" y="35"/>
                  </a:cubicBezTo>
                  <a:cubicBezTo>
                    <a:pt x="360" y="13"/>
                    <a:pt x="340" y="0"/>
                    <a:pt x="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354900" y="4283500"/>
              <a:ext cx="53000" cy="138350"/>
            </a:xfrm>
            <a:custGeom>
              <a:avLst/>
              <a:gdLst/>
              <a:ahLst/>
              <a:cxnLst/>
              <a:rect l="l" t="t" r="r" b="b"/>
              <a:pathLst>
                <a:path w="2120" h="5534" extrusionOk="0">
                  <a:moveTo>
                    <a:pt x="141" y="0"/>
                  </a:moveTo>
                  <a:cubicBezTo>
                    <a:pt x="127" y="0"/>
                    <a:pt x="112" y="9"/>
                    <a:pt x="110" y="28"/>
                  </a:cubicBezTo>
                  <a:cubicBezTo>
                    <a:pt x="0" y="1329"/>
                    <a:pt x="206" y="2610"/>
                    <a:pt x="758" y="3797"/>
                  </a:cubicBezTo>
                  <a:cubicBezTo>
                    <a:pt x="867" y="4033"/>
                    <a:pt x="1545" y="5534"/>
                    <a:pt x="1988" y="5534"/>
                  </a:cubicBezTo>
                  <a:cubicBezTo>
                    <a:pt x="2015" y="5534"/>
                    <a:pt x="2041" y="5528"/>
                    <a:pt x="2066" y="5516"/>
                  </a:cubicBezTo>
                  <a:cubicBezTo>
                    <a:pt x="2120" y="5492"/>
                    <a:pt x="2090" y="5421"/>
                    <a:pt x="2040" y="5421"/>
                  </a:cubicBezTo>
                  <a:cubicBezTo>
                    <a:pt x="2033" y="5421"/>
                    <a:pt x="2026" y="5422"/>
                    <a:pt x="2018" y="5425"/>
                  </a:cubicBezTo>
                  <a:cubicBezTo>
                    <a:pt x="2001" y="5433"/>
                    <a:pt x="1984" y="5436"/>
                    <a:pt x="1966" y="5436"/>
                  </a:cubicBezTo>
                  <a:cubicBezTo>
                    <a:pt x="1489" y="5436"/>
                    <a:pt x="555" y="3054"/>
                    <a:pt x="465" y="2758"/>
                  </a:cubicBezTo>
                  <a:cubicBezTo>
                    <a:pt x="197" y="1869"/>
                    <a:pt x="117" y="955"/>
                    <a:pt x="171" y="31"/>
                  </a:cubicBezTo>
                  <a:cubicBezTo>
                    <a:pt x="173" y="11"/>
                    <a:pt x="157"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233075" y="4240025"/>
              <a:ext cx="74925" cy="214850"/>
            </a:xfrm>
            <a:custGeom>
              <a:avLst/>
              <a:gdLst/>
              <a:ahLst/>
              <a:cxnLst/>
              <a:rect l="l" t="t" r="r" b="b"/>
              <a:pathLst>
                <a:path w="2997" h="8594" extrusionOk="0">
                  <a:moveTo>
                    <a:pt x="1262" y="1"/>
                  </a:moveTo>
                  <a:cubicBezTo>
                    <a:pt x="1256" y="1"/>
                    <a:pt x="1250" y="4"/>
                    <a:pt x="1247" y="11"/>
                  </a:cubicBezTo>
                  <a:cubicBezTo>
                    <a:pt x="546" y="1661"/>
                    <a:pt x="363" y="3484"/>
                    <a:pt x="722" y="5240"/>
                  </a:cubicBezTo>
                  <a:cubicBezTo>
                    <a:pt x="998" y="6582"/>
                    <a:pt x="1574" y="8026"/>
                    <a:pt x="2918" y="8590"/>
                  </a:cubicBezTo>
                  <a:cubicBezTo>
                    <a:pt x="2925" y="8593"/>
                    <a:pt x="2931" y="8594"/>
                    <a:pt x="2936" y="8594"/>
                  </a:cubicBezTo>
                  <a:cubicBezTo>
                    <a:pt x="2981" y="8594"/>
                    <a:pt x="2996" y="8521"/>
                    <a:pt x="2948" y="8499"/>
                  </a:cubicBezTo>
                  <a:cubicBezTo>
                    <a:pt x="1" y="7190"/>
                    <a:pt x="379" y="2469"/>
                    <a:pt x="1277" y="20"/>
                  </a:cubicBezTo>
                  <a:cubicBezTo>
                    <a:pt x="1281" y="9"/>
                    <a:pt x="1271" y="1"/>
                    <a:pt x="1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262275" y="4244425"/>
              <a:ext cx="91475" cy="193125"/>
            </a:xfrm>
            <a:custGeom>
              <a:avLst/>
              <a:gdLst/>
              <a:ahLst/>
              <a:cxnLst/>
              <a:rect l="l" t="t" r="r" b="b"/>
              <a:pathLst>
                <a:path w="3659" h="7725" extrusionOk="0">
                  <a:moveTo>
                    <a:pt x="552" y="1"/>
                  </a:moveTo>
                  <a:cubicBezTo>
                    <a:pt x="545" y="1"/>
                    <a:pt x="537" y="5"/>
                    <a:pt x="536" y="14"/>
                  </a:cubicBezTo>
                  <a:cubicBezTo>
                    <a:pt x="237" y="1366"/>
                    <a:pt x="1" y="2878"/>
                    <a:pt x="556" y="4197"/>
                  </a:cubicBezTo>
                  <a:cubicBezTo>
                    <a:pt x="814" y="4816"/>
                    <a:pt x="1233" y="5323"/>
                    <a:pt x="1709" y="5788"/>
                  </a:cubicBezTo>
                  <a:cubicBezTo>
                    <a:pt x="2022" y="6094"/>
                    <a:pt x="3649" y="7139"/>
                    <a:pt x="3431" y="7650"/>
                  </a:cubicBezTo>
                  <a:cubicBezTo>
                    <a:pt x="3414" y="7690"/>
                    <a:pt x="3453" y="7725"/>
                    <a:pt x="3489" y="7725"/>
                  </a:cubicBezTo>
                  <a:cubicBezTo>
                    <a:pt x="3506" y="7725"/>
                    <a:pt x="3523" y="7717"/>
                    <a:pt x="3532" y="7698"/>
                  </a:cubicBezTo>
                  <a:cubicBezTo>
                    <a:pt x="3659" y="7438"/>
                    <a:pt x="3571" y="7342"/>
                    <a:pt x="3401" y="7118"/>
                  </a:cubicBezTo>
                  <a:cubicBezTo>
                    <a:pt x="2961" y="6538"/>
                    <a:pt x="2208" y="6120"/>
                    <a:pt x="1690" y="5602"/>
                  </a:cubicBezTo>
                  <a:cubicBezTo>
                    <a:pt x="82" y="3989"/>
                    <a:pt x="282" y="2093"/>
                    <a:pt x="573" y="20"/>
                  </a:cubicBezTo>
                  <a:cubicBezTo>
                    <a:pt x="574" y="8"/>
                    <a:pt x="563" y="1"/>
                    <a:pt x="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231450" y="4236125"/>
              <a:ext cx="38325" cy="223025"/>
            </a:xfrm>
            <a:custGeom>
              <a:avLst/>
              <a:gdLst/>
              <a:ahLst/>
              <a:cxnLst/>
              <a:rect l="l" t="t" r="r" b="b"/>
              <a:pathLst>
                <a:path w="1533" h="8921" extrusionOk="0">
                  <a:moveTo>
                    <a:pt x="1015" y="1"/>
                  </a:moveTo>
                  <a:cubicBezTo>
                    <a:pt x="1008" y="1"/>
                    <a:pt x="1000" y="4"/>
                    <a:pt x="994" y="11"/>
                  </a:cubicBezTo>
                  <a:cubicBezTo>
                    <a:pt x="72" y="1127"/>
                    <a:pt x="0" y="2893"/>
                    <a:pt x="74" y="4271"/>
                  </a:cubicBezTo>
                  <a:cubicBezTo>
                    <a:pt x="163" y="5892"/>
                    <a:pt x="620" y="7472"/>
                    <a:pt x="1411" y="8891"/>
                  </a:cubicBezTo>
                  <a:cubicBezTo>
                    <a:pt x="1422" y="8912"/>
                    <a:pt x="1440" y="8920"/>
                    <a:pt x="1458" y="8920"/>
                  </a:cubicBezTo>
                  <a:cubicBezTo>
                    <a:pt x="1495" y="8920"/>
                    <a:pt x="1532" y="8883"/>
                    <a:pt x="1510" y="8839"/>
                  </a:cubicBezTo>
                  <a:cubicBezTo>
                    <a:pt x="750" y="7418"/>
                    <a:pt x="264" y="5892"/>
                    <a:pt x="174" y="4276"/>
                  </a:cubicBezTo>
                  <a:cubicBezTo>
                    <a:pt x="95" y="2892"/>
                    <a:pt x="154" y="1175"/>
                    <a:pt x="1038" y="39"/>
                  </a:cubicBezTo>
                  <a:cubicBezTo>
                    <a:pt x="1053" y="20"/>
                    <a:pt x="1035" y="1"/>
                    <a:pt x="10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194000" y="4224775"/>
              <a:ext cx="26750" cy="238350"/>
            </a:xfrm>
            <a:custGeom>
              <a:avLst/>
              <a:gdLst/>
              <a:ahLst/>
              <a:cxnLst/>
              <a:rect l="l" t="t" r="r" b="b"/>
              <a:pathLst>
                <a:path w="1070" h="9534" extrusionOk="0">
                  <a:moveTo>
                    <a:pt x="1039" y="0"/>
                  </a:moveTo>
                  <a:cubicBezTo>
                    <a:pt x="1033" y="0"/>
                    <a:pt x="1026" y="3"/>
                    <a:pt x="1022" y="10"/>
                  </a:cubicBezTo>
                  <a:cubicBezTo>
                    <a:pt x="222" y="1555"/>
                    <a:pt x="1" y="3283"/>
                    <a:pt x="91" y="5005"/>
                  </a:cubicBezTo>
                  <a:cubicBezTo>
                    <a:pt x="141" y="5923"/>
                    <a:pt x="277" y="6836"/>
                    <a:pt x="441" y="7740"/>
                  </a:cubicBezTo>
                  <a:cubicBezTo>
                    <a:pt x="514" y="8143"/>
                    <a:pt x="519" y="9244"/>
                    <a:pt x="871" y="9525"/>
                  </a:cubicBezTo>
                  <a:cubicBezTo>
                    <a:pt x="880" y="9531"/>
                    <a:pt x="890" y="9534"/>
                    <a:pt x="900" y="9534"/>
                  </a:cubicBezTo>
                  <a:cubicBezTo>
                    <a:pt x="913" y="9534"/>
                    <a:pt x="927" y="9529"/>
                    <a:pt x="937" y="9519"/>
                  </a:cubicBezTo>
                  <a:lnTo>
                    <a:pt x="991" y="9473"/>
                  </a:lnTo>
                  <a:cubicBezTo>
                    <a:pt x="1009" y="9457"/>
                    <a:pt x="1013" y="9432"/>
                    <a:pt x="1002" y="9412"/>
                  </a:cubicBezTo>
                  <a:cubicBezTo>
                    <a:pt x="993" y="9395"/>
                    <a:pt x="983" y="9380"/>
                    <a:pt x="973" y="9364"/>
                  </a:cubicBezTo>
                  <a:cubicBezTo>
                    <a:pt x="962" y="9347"/>
                    <a:pt x="946" y="9339"/>
                    <a:pt x="930" y="9339"/>
                  </a:cubicBezTo>
                  <a:cubicBezTo>
                    <a:pt x="896" y="9339"/>
                    <a:pt x="864" y="9371"/>
                    <a:pt x="884" y="9410"/>
                  </a:cubicBezTo>
                  <a:lnTo>
                    <a:pt x="884" y="9410"/>
                  </a:lnTo>
                  <a:cubicBezTo>
                    <a:pt x="583" y="8857"/>
                    <a:pt x="555" y="7805"/>
                    <a:pt x="451" y="7174"/>
                  </a:cubicBezTo>
                  <a:cubicBezTo>
                    <a:pt x="305" y="6285"/>
                    <a:pt x="193" y="5389"/>
                    <a:pt x="175" y="4486"/>
                  </a:cubicBezTo>
                  <a:cubicBezTo>
                    <a:pt x="145" y="2938"/>
                    <a:pt x="411" y="1437"/>
                    <a:pt x="1062" y="29"/>
                  </a:cubicBezTo>
                  <a:cubicBezTo>
                    <a:pt x="1069" y="14"/>
                    <a:pt x="1054" y="0"/>
                    <a:pt x="1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192025" y="4208050"/>
              <a:ext cx="7575" cy="10200"/>
            </a:xfrm>
            <a:custGeom>
              <a:avLst/>
              <a:gdLst/>
              <a:ahLst/>
              <a:cxnLst/>
              <a:rect l="l" t="t" r="r" b="b"/>
              <a:pathLst>
                <a:path w="303" h="408" extrusionOk="0">
                  <a:moveTo>
                    <a:pt x="279" y="1"/>
                  </a:moveTo>
                  <a:cubicBezTo>
                    <a:pt x="276" y="1"/>
                    <a:pt x="273" y="2"/>
                    <a:pt x="270" y="3"/>
                  </a:cubicBezTo>
                  <a:cubicBezTo>
                    <a:pt x="125" y="75"/>
                    <a:pt x="25" y="215"/>
                    <a:pt x="4" y="377"/>
                  </a:cubicBezTo>
                  <a:cubicBezTo>
                    <a:pt x="1" y="397"/>
                    <a:pt x="15" y="408"/>
                    <a:pt x="31" y="408"/>
                  </a:cubicBezTo>
                  <a:cubicBezTo>
                    <a:pt x="45" y="408"/>
                    <a:pt x="60" y="399"/>
                    <a:pt x="64" y="381"/>
                  </a:cubicBezTo>
                  <a:cubicBezTo>
                    <a:pt x="85" y="238"/>
                    <a:pt x="166" y="113"/>
                    <a:pt x="286" y="34"/>
                  </a:cubicBezTo>
                  <a:cubicBezTo>
                    <a:pt x="302" y="24"/>
                    <a:pt x="294"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166325" y="4264250"/>
              <a:ext cx="4300" cy="14850"/>
            </a:xfrm>
            <a:custGeom>
              <a:avLst/>
              <a:gdLst/>
              <a:ahLst/>
              <a:cxnLst/>
              <a:rect l="l" t="t" r="r" b="b"/>
              <a:pathLst>
                <a:path w="172" h="594" extrusionOk="0">
                  <a:moveTo>
                    <a:pt x="154" y="1"/>
                  </a:moveTo>
                  <a:cubicBezTo>
                    <a:pt x="148" y="1"/>
                    <a:pt x="141" y="4"/>
                    <a:pt x="138" y="12"/>
                  </a:cubicBezTo>
                  <a:cubicBezTo>
                    <a:pt x="67" y="174"/>
                    <a:pt x="47" y="373"/>
                    <a:pt x="7" y="546"/>
                  </a:cubicBezTo>
                  <a:cubicBezTo>
                    <a:pt x="1" y="574"/>
                    <a:pt x="24" y="593"/>
                    <a:pt x="45" y="593"/>
                  </a:cubicBezTo>
                  <a:cubicBezTo>
                    <a:pt x="58" y="593"/>
                    <a:pt x="70" y="586"/>
                    <a:pt x="74" y="569"/>
                  </a:cubicBezTo>
                  <a:cubicBezTo>
                    <a:pt x="89" y="506"/>
                    <a:pt x="102" y="442"/>
                    <a:pt x="117" y="380"/>
                  </a:cubicBezTo>
                  <a:lnTo>
                    <a:pt x="117" y="376"/>
                  </a:lnTo>
                  <a:cubicBezTo>
                    <a:pt x="145" y="256"/>
                    <a:pt x="171" y="134"/>
                    <a:pt x="171" y="17"/>
                  </a:cubicBezTo>
                  <a:cubicBezTo>
                    <a:pt x="171" y="6"/>
                    <a:pt x="163" y="1"/>
                    <a:pt x="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198450" y="4211825"/>
              <a:ext cx="6825" cy="14600"/>
            </a:xfrm>
            <a:custGeom>
              <a:avLst/>
              <a:gdLst/>
              <a:ahLst/>
              <a:cxnLst/>
              <a:rect l="l" t="t" r="r" b="b"/>
              <a:pathLst>
                <a:path w="273" h="584" extrusionOk="0">
                  <a:moveTo>
                    <a:pt x="246" y="1"/>
                  </a:moveTo>
                  <a:cubicBezTo>
                    <a:pt x="242" y="1"/>
                    <a:pt x="238" y="2"/>
                    <a:pt x="235" y="6"/>
                  </a:cubicBezTo>
                  <a:cubicBezTo>
                    <a:pt x="95" y="155"/>
                    <a:pt x="12" y="350"/>
                    <a:pt x="1" y="554"/>
                  </a:cubicBezTo>
                  <a:cubicBezTo>
                    <a:pt x="1" y="573"/>
                    <a:pt x="16" y="583"/>
                    <a:pt x="32" y="583"/>
                  </a:cubicBezTo>
                  <a:cubicBezTo>
                    <a:pt x="46" y="583"/>
                    <a:pt x="59" y="575"/>
                    <a:pt x="60" y="558"/>
                  </a:cubicBezTo>
                  <a:cubicBezTo>
                    <a:pt x="68" y="364"/>
                    <a:pt x="139" y="178"/>
                    <a:pt x="263" y="30"/>
                  </a:cubicBezTo>
                  <a:cubicBezTo>
                    <a:pt x="273" y="16"/>
                    <a:pt x="260" y="1"/>
                    <a:pt x="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177550" y="4262875"/>
              <a:ext cx="5000" cy="25050"/>
            </a:xfrm>
            <a:custGeom>
              <a:avLst/>
              <a:gdLst/>
              <a:ahLst/>
              <a:cxnLst/>
              <a:rect l="l" t="t" r="r" b="b"/>
              <a:pathLst>
                <a:path w="200" h="1002" extrusionOk="0">
                  <a:moveTo>
                    <a:pt x="179" y="1"/>
                  </a:moveTo>
                  <a:cubicBezTo>
                    <a:pt x="172" y="1"/>
                    <a:pt x="164" y="5"/>
                    <a:pt x="161" y="13"/>
                  </a:cubicBezTo>
                  <a:cubicBezTo>
                    <a:pt x="64" y="313"/>
                    <a:pt x="16" y="648"/>
                    <a:pt x="1" y="963"/>
                  </a:cubicBezTo>
                  <a:cubicBezTo>
                    <a:pt x="0" y="988"/>
                    <a:pt x="20" y="1001"/>
                    <a:pt x="39" y="1001"/>
                  </a:cubicBezTo>
                  <a:cubicBezTo>
                    <a:pt x="56" y="1001"/>
                    <a:pt x="73" y="990"/>
                    <a:pt x="76" y="968"/>
                  </a:cubicBezTo>
                  <a:cubicBezTo>
                    <a:pt x="105" y="648"/>
                    <a:pt x="154" y="337"/>
                    <a:pt x="197" y="20"/>
                  </a:cubicBezTo>
                  <a:cubicBezTo>
                    <a:pt x="199" y="8"/>
                    <a:pt x="190" y="1"/>
                    <a:pt x="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216275" y="4195150"/>
              <a:ext cx="9025" cy="11800"/>
            </a:xfrm>
            <a:custGeom>
              <a:avLst/>
              <a:gdLst/>
              <a:ahLst/>
              <a:cxnLst/>
              <a:rect l="l" t="t" r="r" b="b"/>
              <a:pathLst>
                <a:path w="361" h="472" extrusionOk="0">
                  <a:moveTo>
                    <a:pt x="314" y="0"/>
                  </a:moveTo>
                  <a:cubicBezTo>
                    <a:pt x="306" y="0"/>
                    <a:pt x="298" y="3"/>
                    <a:pt x="290" y="10"/>
                  </a:cubicBezTo>
                  <a:cubicBezTo>
                    <a:pt x="160" y="122"/>
                    <a:pt x="68" y="280"/>
                    <a:pt x="7" y="440"/>
                  </a:cubicBezTo>
                  <a:cubicBezTo>
                    <a:pt x="1" y="458"/>
                    <a:pt x="17" y="472"/>
                    <a:pt x="32" y="472"/>
                  </a:cubicBezTo>
                  <a:cubicBezTo>
                    <a:pt x="40" y="472"/>
                    <a:pt x="47" y="468"/>
                    <a:pt x="51" y="460"/>
                  </a:cubicBezTo>
                  <a:cubicBezTo>
                    <a:pt x="130" y="311"/>
                    <a:pt x="230" y="188"/>
                    <a:pt x="339" y="62"/>
                  </a:cubicBezTo>
                  <a:cubicBezTo>
                    <a:pt x="361" y="36"/>
                    <a:pt x="341" y="0"/>
                    <a:pt x="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254825" y="4155525"/>
              <a:ext cx="14875" cy="8700"/>
            </a:xfrm>
            <a:custGeom>
              <a:avLst/>
              <a:gdLst/>
              <a:ahLst/>
              <a:cxnLst/>
              <a:rect l="l" t="t" r="r" b="b"/>
              <a:pathLst>
                <a:path w="595" h="348" extrusionOk="0">
                  <a:moveTo>
                    <a:pt x="534" y="1"/>
                  </a:moveTo>
                  <a:cubicBezTo>
                    <a:pt x="321" y="1"/>
                    <a:pt x="121" y="137"/>
                    <a:pt x="12" y="312"/>
                  </a:cubicBezTo>
                  <a:cubicBezTo>
                    <a:pt x="1" y="331"/>
                    <a:pt x="16" y="348"/>
                    <a:pt x="32" y="348"/>
                  </a:cubicBezTo>
                  <a:cubicBezTo>
                    <a:pt x="39" y="348"/>
                    <a:pt x="46" y="345"/>
                    <a:pt x="51" y="337"/>
                  </a:cubicBezTo>
                  <a:cubicBezTo>
                    <a:pt x="181" y="160"/>
                    <a:pt x="351" y="90"/>
                    <a:pt x="561" y="58"/>
                  </a:cubicBezTo>
                  <a:cubicBezTo>
                    <a:pt x="595" y="53"/>
                    <a:pt x="589" y="2"/>
                    <a:pt x="557" y="1"/>
                  </a:cubicBezTo>
                  <a:cubicBezTo>
                    <a:pt x="550" y="1"/>
                    <a:pt x="542" y="1"/>
                    <a:pt x="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238150" y="4156800"/>
              <a:ext cx="40200" cy="62875"/>
            </a:xfrm>
            <a:custGeom>
              <a:avLst/>
              <a:gdLst/>
              <a:ahLst/>
              <a:cxnLst/>
              <a:rect l="l" t="t" r="r" b="b"/>
              <a:pathLst>
                <a:path w="1608" h="2515" extrusionOk="0">
                  <a:moveTo>
                    <a:pt x="1571" y="0"/>
                  </a:moveTo>
                  <a:cubicBezTo>
                    <a:pt x="1567" y="0"/>
                    <a:pt x="1562" y="2"/>
                    <a:pt x="1557" y="5"/>
                  </a:cubicBezTo>
                  <a:cubicBezTo>
                    <a:pt x="1208" y="211"/>
                    <a:pt x="1011" y="536"/>
                    <a:pt x="827" y="885"/>
                  </a:cubicBezTo>
                  <a:cubicBezTo>
                    <a:pt x="551" y="1406"/>
                    <a:pt x="284" y="1930"/>
                    <a:pt x="16" y="2455"/>
                  </a:cubicBezTo>
                  <a:cubicBezTo>
                    <a:pt x="0" y="2485"/>
                    <a:pt x="27" y="2515"/>
                    <a:pt x="52" y="2515"/>
                  </a:cubicBezTo>
                  <a:cubicBezTo>
                    <a:pt x="63" y="2515"/>
                    <a:pt x="73" y="2509"/>
                    <a:pt x="80" y="2496"/>
                  </a:cubicBezTo>
                  <a:cubicBezTo>
                    <a:pt x="307" y="2060"/>
                    <a:pt x="531" y="1624"/>
                    <a:pt x="756" y="1186"/>
                  </a:cubicBezTo>
                  <a:cubicBezTo>
                    <a:pt x="975" y="764"/>
                    <a:pt x="1172" y="329"/>
                    <a:pt x="1582" y="55"/>
                  </a:cubicBezTo>
                  <a:cubicBezTo>
                    <a:pt x="1608" y="39"/>
                    <a:pt x="1595" y="0"/>
                    <a:pt x="15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200200" y="4084550"/>
              <a:ext cx="190600" cy="114875"/>
            </a:xfrm>
            <a:custGeom>
              <a:avLst/>
              <a:gdLst/>
              <a:ahLst/>
              <a:cxnLst/>
              <a:rect l="l" t="t" r="r" b="b"/>
              <a:pathLst>
                <a:path w="7624" h="4595" extrusionOk="0">
                  <a:moveTo>
                    <a:pt x="5490" y="1"/>
                  </a:moveTo>
                  <a:cubicBezTo>
                    <a:pt x="2789" y="1"/>
                    <a:pt x="100" y="1506"/>
                    <a:pt x="1" y="4563"/>
                  </a:cubicBezTo>
                  <a:cubicBezTo>
                    <a:pt x="1" y="4584"/>
                    <a:pt x="16" y="4595"/>
                    <a:pt x="32" y="4595"/>
                  </a:cubicBezTo>
                  <a:cubicBezTo>
                    <a:pt x="46" y="4595"/>
                    <a:pt x="60" y="4586"/>
                    <a:pt x="62" y="4567"/>
                  </a:cubicBezTo>
                  <a:cubicBezTo>
                    <a:pt x="298" y="1585"/>
                    <a:pt x="2832" y="82"/>
                    <a:pt x="5480" y="82"/>
                  </a:cubicBezTo>
                  <a:cubicBezTo>
                    <a:pt x="6175" y="82"/>
                    <a:pt x="6878" y="185"/>
                    <a:pt x="7549" y="393"/>
                  </a:cubicBezTo>
                  <a:cubicBezTo>
                    <a:pt x="7554" y="395"/>
                    <a:pt x="7559" y="395"/>
                    <a:pt x="7563" y="395"/>
                  </a:cubicBezTo>
                  <a:cubicBezTo>
                    <a:pt x="7606" y="395"/>
                    <a:pt x="7624" y="326"/>
                    <a:pt x="7575" y="312"/>
                  </a:cubicBezTo>
                  <a:cubicBezTo>
                    <a:pt x="6911" y="105"/>
                    <a:pt x="6200" y="1"/>
                    <a:pt x="5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175775" y="4005675"/>
              <a:ext cx="120200" cy="174050"/>
            </a:xfrm>
            <a:custGeom>
              <a:avLst/>
              <a:gdLst/>
              <a:ahLst/>
              <a:cxnLst/>
              <a:rect l="l" t="t" r="r" b="b"/>
              <a:pathLst>
                <a:path w="4808" h="6962" extrusionOk="0">
                  <a:moveTo>
                    <a:pt x="4770" y="1"/>
                  </a:moveTo>
                  <a:cubicBezTo>
                    <a:pt x="3226" y="1"/>
                    <a:pt x="1792" y="717"/>
                    <a:pt x="966" y="2044"/>
                  </a:cubicBezTo>
                  <a:cubicBezTo>
                    <a:pt x="0" y="3593"/>
                    <a:pt x="620" y="5270"/>
                    <a:pt x="73" y="6906"/>
                  </a:cubicBezTo>
                  <a:cubicBezTo>
                    <a:pt x="63" y="6939"/>
                    <a:pt x="90" y="6962"/>
                    <a:pt x="117" y="6962"/>
                  </a:cubicBezTo>
                  <a:cubicBezTo>
                    <a:pt x="134" y="6962"/>
                    <a:pt x="150" y="6953"/>
                    <a:pt x="157" y="6933"/>
                  </a:cubicBezTo>
                  <a:cubicBezTo>
                    <a:pt x="580" y="5699"/>
                    <a:pt x="219" y="4385"/>
                    <a:pt x="588" y="3140"/>
                  </a:cubicBezTo>
                  <a:cubicBezTo>
                    <a:pt x="1148" y="1258"/>
                    <a:pt x="2853" y="119"/>
                    <a:pt x="4770" y="53"/>
                  </a:cubicBezTo>
                  <a:cubicBezTo>
                    <a:pt x="4804" y="51"/>
                    <a:pt x="4808" y="1"/>
                    <a:pt x="4774" y="1"/>
                  </a:cubicBezTo>
                  <a:cubicBezTo>
                    <a:pt x="4773" y="1"/>
                    <a:pt x="4771" y="1"/>
                    <a:pt x="4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168125" y="3996150"/>
              <a:ext cx="92175" cy="178250"/>
            </a:xfrm>
            <a:custGeom>
              <a:avLst/>
              <a:gdLst/>
              <a:ahLst/>
              <a:cxnLst/>
              <a:rect l="l" t="t" r="r" b="b"/>
              <a:pathLst>
                <a:path w="3687" h="7130" extrusionOk="0">
                  <a:moveTo>
                    <a:pt x="3617" y="0"/>
                  </a:moveTo>
                  <a:cubicBezTo>
                    <a:pt x="3612" y="0"/>
                    <a:pt x="3606" y="1"/>
                    <a:pt x="3600" y="3"/>
                  </a:cubicBezTo>
                  <a:cubicBezTo>
                    <a:pt x="2333" y="380"/>
                    <a:pt x="1265" y="1232"/>
                    <a:pt x="692" y="2437"/>
                  </a:cubicBezTo>
                  <a:cubicBezTo>
                    <a:pt x="1" y="3893"/>
                    <a:pt x="329" y="5549"/>
                    <a:pt x="163" y="7100"/>
                  </a:cubicBezTo>
                  <a:cubicBezTo>
                    <a:pt x="161" y="7120"/>
                    <a:pt x="176" y="7130"/>
                    <a:pt x="191" y="7130"/>
                  </a:cubicBezTo>
                  <a:cubicBezTo>
                    <a:pt x="205" y="7130"/>
                    <a:pt x="220" y="7121"/>
                    <a:pt x="222" y="7103"/>
                  </a:cubicBezTo>
                  <a:cubicBezTo>
                    <a:pt x="425" y="5745"/>
                    <a:pt x="173" y="4322"/>
                    <a:pt x="590" y="2998"/>
                  </a:cubicBezTo>
                  <a:cubicBezTo>
                    <a:pt x="1038" y="1580"/>
                    <a:pt x="2226" y="534"/>
                    <a:pt x="3624" y="112"/>
                  </a:cubicBezTo>
                  <a:cubicBezTo>
                    <a:pt x="3686" y="93"/>
                    <a:pt x="3673" y="0"/>
                    <a:pt x="3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134725" y="4186525"/>
              <a:ext cx="31425" cy="24900"/>
            </a:xfrm>
            <a:custGeom>
              <a:avLst/>
              <a:gdLst/>
              <a:ahLst/>
              <a:cxnLst/>
              <a:rect l="l" t="t" r="r" b="b"/>
              <a:pathLst>
                <a:path w="1257" h="996" extrusionOk="0">
                  <a:moveTo>
                    <a:pt x="1225" y="0"/>
                  </a:moveTo>
                  <a:cubicBezTo>
                    <a:pt x="1222" y="0"/>
                    <a:pt x="1219" y="1"/>
                    <a:pt x="1215" y="3"/>
                  </a:cubicBezTo>
                  <a:cubicBezTo>
                    <a:pt x="761" y="203"/>
                    <a:pt x="294" y="537"/>
                    <a:pt x="14" y="954"/>
                  </a:cubicBezTo>
                  <a:cubicBezTo>
                    <a:pt x="1" y="973"/>
                    <a:pt x="18" y="996"/>
                    <a:pt x="37" y="996"/>
                  </a:cubicBezTo>
                  <a:cubicBezTo>
                    <a:pt x="43" y="996"/>
                    <a:pt x="49" y="994"/>
                    <a:pt x="54" y="988"/>
                  </a:cubicBezTo>
                  <a:cubicBezTo>
                    <a:pt x="423" y="613"/>
                    <a:pt x="771" y="297"/>
                    <a:pt x="1237" y="43"/>
                  </a:cubicBezTo>
                  <a:cubicBezTo>
                    <a:pt x="1256" y="29"/>
                    <a:pt x="1245" y="0"/>
                    <a:pt x="1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084750" y="4258100"/>
              <a:ext cx="24825" cy="174825"/>
            </a:xfrm>
            <a:custGeom>
              <a:avLst/>
              <a:gdLst/>
              <a:ahLst/>
              <a:cxnLst/>
              <a:rect l="l" t="t" r="r" b="b"/>
              <a:pathLst>
                <a:path w="993" h="6993" extrusionOk="0">
                  <a:moveTo>
                    <a:pt x="952" y="1"/>
                  </a:moveTo>
                  <a:cubicBezTo>
                    <a:pt x="941" y="1"/>
                    <a:pt x="931" y="6"/>
                    <a:pt x="926" y="18"/>
                  </a:cubicBezTo>
                  <a:cubicBezTo>
                    <a:pt x="0" y="2257"/>
                    <a:pt x="424" y="4661"/>
                    <a:pt x="893" y="6956"/>
                  </a:cubicBezTo>
                  <a:cubicBezTo>
                    <a:pt x="898" y="6981"/>
                    <a:pt x="918" y="6993"/>
                    <a:pt x="938" y="6993"/>
                  </a:cubicBezTo>
                  <a:cubicBezTo>
                    <a:pt x="965" y="6993"/>
                    <a:pt x="993" y="6972"/>
                    <a:pt x="986" y="6938"/>
                  </a:cubicBezTo>
                  <a:cubicBezTo>
                    <a:pt x="514" y="4628"/>
                    <a:pt x="127" y="2305"/>
                    <a:pt x="977" y="34"/>
                  </a:cubicBezTo>
                  <a:cubicBezTo>
                    <a:pt x="984" y="14"/>
                    <a:pt x="968" y="1"/>
                    <a:pt x="9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989525" y="4166825"/>
              <a:ext cx="151400" cy="217475"/>
            </a:xfrm>
            <a:custGeom>
              <a:avLst/>
              <a:gdLst/>
              <a:ahLst/>
              <a:cxnLst/>
              <a:rect l="l" t="t" r="r" b="b"/>
              <a:pathLst>
                <a:path w="6056" h="8699" extrusionOk="0">
                  <a:moveTo>
                    <a:pt x="5726" y="1"/>
                  </a:moveTo>
                  <a:cubicBezTo>
                    <a:pt x="3933" y="1"/>
                    <a:pt x="1687" y="235"/>
                    <a:pt x="884" y="2056"/>
                  </a:cubicBezTo>
                  <a:cubicBezTo>
                    <a:pt x="1" y="4061"/>
                    <a:pt x="554" y="6760"/>
                    <a:pt x="1377" y="8684"/>
                  </a:cubicBezTo>
                  <a:cubicBezTo>
                    <a:pt x="1381" y="8695"/>
                    <a:pt x="1389" y="8699"/>
                    <a:pt x="1397" y="8699"/>
                  </a:cubicBezTo>
                  <a:cubicBezTo>
                    <a:pt x="1414" y="8699"/>
                    <a:pt x="1432" y="8680"/>
                    <a:pt x="1425" y="8659"/>
                  </a:cubicBezTo>
                  <a:cubicBezTo>
                    <a:pt x="735" y="6782"/>
                    <a:pt x="210" y="4546"/>
                    <a:pt x="793" y="2570"/>
                  </a:cubicBezTo>
                  <a:cubicBezTo>
                    <a:pt x="1426" y="421"/>
                    <a:pt x="3767" y="93"/>
                    <a:pt x="5726" y="93"/>
                  </a:cubicBezTo>
                  <a:cubicBezTo>
                    <a:pt x="5814" y="93"/>
                    <a:pt x="5903" y="93"/>
                    <a:pt x="5990" y="95"/>
                  </a:cubicBezTo>
                  <a:cubicBezTo>
                    <a:pt x="6050" y="95"/>
                    <a:pt x="6055" y="3"/>
                    <a:pt x="5995" y="3"/>
                  </a:cubicBezTo>
                  <a:cubicBezTo>
                    <a:pt x="5907" y="1"/>
                    <a:pt x="5817" y="1"/>
                    <a:pt x="5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2"/>
          <p:cNvGrpSpPr/>
          <p:nvPr/>
        </p:nvGrpSpPr>
        <p:grpSpPr>
          <a:xfrm rot="-9814932">
            <a:off x="8346907" y="-1709500"/>
            <a:ext cx="5488324" cy="4255352"/>
            <a:chOff x="902100" y="3410650"/>
            <a:chExt cx="787100" cy="610275"/>
          </a:xfrm>
        </p:grpSpPr>
        <p:sp>
          <p:nvSpPr>
            <p:cNvPr id="130" name="Google Shape;130;p2"/>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 name="Google Shape;159;p2"/>
          <p:cNvGrpSpPr/>
          <p:nvPr/>
        </p:nvGrpSpPr>
        <p:grpSpPr>
          <a:xfrm>
            <a:off x="2693410" y="-1710083"/>
            <a:ext cx="2683308" cy="3220736"/>
            <a:chOff x="1900450" y="3143950"/>
            <a:chExt cx="384825" cy="461900"/>
          </a:xfrm>
        </p:grpSpPr>
        <p:sp>
          <p:nvSpPr>
            <p:cNvPr id="160" name="Google Shape;160;p2"/>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5" name="Google Shape;205;p2"/>
          <p:cNvSpPr/>
          <p:nvPr/>
        </p:nvSpPr>
        <p:spPr>
          <a:xfrm>
            <a:off x="7872931" y="-242607"/>
            <a:ext cx="12049" cy="13328"/>
          </a:xfrm>
          <a:custGeom>
            <a:avLst/>
            <a:gdLst/>
            <a:ahLst/>
            <a:cxnLst/>
            <a:rect l="l" t="t" r="r" b="b"/>
            <a:pathLst>
              <a:path w="226" h="250" extrusionOk="0">
                <a:moveTo>
                  <a:pt x="6" y="0"/>
                </a:moveTo>
                <a:cubicBezTo>
                  <a:pt x="0" y="0"/>
                  <a:pt x="54" y="66"/>
                  <a:pt x="225" y="249"/>
                </a:cubicBezTo>
                <a:lnTo>
                  <a:pt x="212" y="232"/>
                </a:lnTo>
                <a:cubicBezTo>
                  <a:pt x="145" y="156"/>
                  <a:pt x="77" y="80"/>
                  <a:pt x="12" y="4"/>
                </a:cubicBezTo>
                <a:cubicBezTo>
                  <a:pt x="9" y="2"/>
                  <a:pt x="7" y="0"/>
                  <a:pt x="6" y="0"/>
                </a:cubicBezTo>
                <a:close/>
              </a:path>
            </a:pathLst>
          </a:custGeom>
          <a:solidFill>
            <a:srgbClr val="F8BA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6" name="Google Shape;206;p2"/>
          <p:cNvGrpSpPr/>
          <p:nvPr/>
        </p:nvGrpSpPr>
        <p:grpSpPr>
          <a:xfrm>
            <a:off x="1202071" y="-920072"/>
            <a:ext cx="2653991" cy="2495811"/>
            <a:chOff x="1888400" y="1093775"/>
            <a:chExt cx="1244525" cy="1170350"/>
          </a:xfrm>
        </p:grpSpPr>
        <p:sp>
          <p:nvSpPr>
            <p:cNvPr id="207" name="Google Shape;207;p2"/>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 name="Google Shape;209;p2"/>
          <p:cNvGrpSpPr/>
          <p:nvPr/>
        </p:nvGrpSpPr>
        <p:grpSpPr>
          <a:xfrm>
            <a:off x="5113385" y="-1032575"/>
            <a:ext cx="2176144" cy="2288848"/>
            <a:chOff x="3445225" y="939575"/>
            <a:chExt cx="1020450" cy="1073300"/>
          </a:xfrm>
        </p:grpSpPr>
        <p:sp>
          <p:nvSpPr>
            <p:cNvPr id="210" name="Google Shape;210;p2"/>
            <p:cNvSpPr/>
            <p:nvPr/>
          </p:nvSpPr>
          <p:spPr>
            <a:xfrm>
              <a:off x="3478750" y="952100"/>
              <a:ext cx="974750" cy="1050850"/>
            </a:xfrm>
            <a:custGeom>
              <a:avLst/>
              <a:gdLst/>
              <a:ahLst/>
              <a:cxnLst/>
              <a:rect l="l" t="t" r="r" b="b"/>
              <a:pathLst>
                <a:path w="38990" h="42034" extrusionOk="0">
                  <a:moveTo>
                    <a:pt x="16013" y="1"/>
                  </a:moveTo>
                  <a:cubicBezTo>
                    <a:pt x="14568" y="1"/>
                    <a:pt x="13080" y="231"/>
                    <a:pt x="11558" y="737"/>
                  </a:cubicBezTo>
                  <a:cubicBezTo>
                    <a:pt x="9675" y="1363"/>
                    <a:pt x="7902" y="2600"/>
                    <a:pt x="7463" y="4646"/>
                  </a:cubicBezTo>
                  <a:cubicBezTo>
                    <a:pt x="6997" y="6813"/>
                    <a:pt x="8057" y="9001"/>
                    <a:pt x="7332" y="11139"/>
                  </a:cubicBezTo>
                  <a:cubicBezTo>
                    <a:pt x="6590" y="10065"/>
                    <a:pt x="5894" y="8958"/>
                    <a:pt x="5260" y="7800"/>
                  </a:cubicBezTo>
                  <a:cubicBezTo>
                    <a:pt x="4944" y="7221"/>
                    <a:pt x="4496" y="5563"/>
                    <a:pt x="3915" y="5244"/>
                  </a:cubicBezTo>
                  <a:cubicBezTo>
                    <a:pt x="3811" y="5187"/>
                    <a:pt x="3708" y="5163"/>
                    <a:pt x="3606" y="5163"/>
                  </a:cubicBezTo>
                  <a:cubicBezTo>
                    <a:pt x="3173" y="5163"/>
                    <a:pt x="2758" y="5602"/>
                    <a:pt x="2389" y="5827"/>
                  </a:cubicBezTo>
                  <a:cubicBezTo>
                    <a:pt x="2344" y="5854"/>
                    <a:pt x="2310" y="5897"/>
                    <a:pt x="2296" y="5947"/>
                  </a:cubicBezTo>
                  <a:cubicBezTo>
                    <a:pt x="2178" y="5999"/>
                    <a:pt x="2102" y="6121"/>
                    <a:pt x="2190" y="6258"/>
                  </a:cubicBezTo>
                  <a:cubicBezTo>
                    <a:pt x="3503" y="8300"/>
                    <a:pt x="4988" y="10229"/>
                    <a:pt x="6629" y="12020"/>
                  </a:cubicBezTo>
                  <a:cubicBezTo>
                    <a:pt x="6299" y="12326"/>
                    <a:pt x="5583" y="12369"/>
                    <a:pt x="4864" y="12369"/>
                  </a:cubicBezTo>
                  <a:cubicBezTo>
                    <a:pt x="4575" y="12369"/>
                    <a:pt x="4285" y="12362"/>
                    <a:pt x="4020" y="12362"/>
                  </a:cubicBezTo>
                  <a:cubicBezTo>
                    <a:pt x="3650" y="12362"/>
                    <a:pt x="3327" y="12376"/>
                    <a:pt x="3119" y="12443"/>
                  </a:cubicBezTo>
                  <a:cubicBezTo>
                    <a:pt x="2407" y="12670"/>
                    <a:pt x="1791" y="13149"/>
                    <a:pt x="1315" y="13715"/>
                  </a:cubicBezTo>
                  <a:cubicBezTo>
                    <a:pt x="231" y="15012"/>
                    <a:pt x="0" y="16688"/>
                    <a:pt x="324" y="18310"/>
                  </a:cubicBezTo>
                  <a:cubicBezTo>
                    <a:pt x="1201" y="22689"/>
                    <a:pt x="4895" y="27223"/>
                    <a:pt x="8344" y="29865"/>
                  </a:cubicBezTo>
                  <a:cubicBezTo>
                    <a:pt x="12552" y="33089"/>
                    <a:pt x="17718" y="33605"/>
                    <a:pt x="22816" y="34145"/>
                  </a:cubicBezTo>
                  <a:cubicBezTo>
                    <a:pt x="28629" y="34760"/>
                    <a:pt x="35392" y="35975"/>
                    <a:pt x="38134" y="41870"/>
                  </a:cubicBezTo>
                  <a:cubicBezTo>
                    <a:pt x="38186" y="41982"/>
                    <a:pt x="38295" y="42034"/>
                    <a:pt x="38405" y="42034"/>
                  </a:cubicBezTo>
                  <a:cubicBezTo>
                    <a:pt x="38558" y="42034"/>
                    <a:pt x="38712" y="41933"/>
                    <a:pt x="38711" y="41754"/>
                  </a:cubicBezTo>
                  <a:cubicBezTo>
                    <a:pt x="38695" y="36353"/>
                    <a:pt x="38989" y="30844"/>
                    <a:pt x="38486" y="25462"/>
                  </a:cubicBezTo>
                  <a:cubicBezTo>
                    <a:pt x="38035" y="20650"/>
                    <a:pt x="36244" y="16096"/>
                    <a:pt x="33607" y="12067"/>
                  </a:cubicBezTo>
                  <a:cubicBezTo>
                    <a:pt x="29652" y="6022"/>
                    <a:pt x="23397" y="1"/>
                    <a:pt x="16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3445225" y="939575"/>
              <a:ext cx="1020450" cy="1073300"/>
            </a:xfrm>
            <a:custGeom>
              <a:avLst/>
              <a:gdLst/>
              <a:ahLst/>
              <a:cxnLst/>
              <a:rect l="l" t="t" r="r" b="b"/>
              <a:pathLst>
                <a:path w="40818" h="42932" extrusionOk="0">
                  <a:moveTo>
                    <a:pt x="10877" y="2446"/>
                  </a:moveTo>
                  <a:cubicBezTo>
                    <a:pt x="10735" y="3310"/>
                    <a:pt x="11635" y="4932"/>
                    <a:pt x="11808" y="5620"/>
                  </a:cubicBezTo>
                  <a:cubicBezTo>
                    <a:pt x="12374" y="7870"/>
                    <a:pt x="11874" y="10681"/>
                    <a:pt x="10006" y="12213"/>
                  </a:cubicBezTo>
                  <a:cubicBezTo>
                    <a:pt x="9999" y="12219"/>
                    <a:pt x="10000" y="12224"/>
                    <a:pt x="9996" y="12230"/>
                  </a:cubicBezTo>
                  <a:cubicBezTo>
                    <a:pt x="9646" y="11943"/>
                    <a:pt x="9295" y="11660"/>
                    <a:pt x="8950" y="11367"/>
                  </a:cubicBezTo>
                  <a:cubicBezTo>
                    <a:pt x="8951" y="11363"/>
                    <a:pt x="8955" y="11360"/>
                    <a:pt x="8957" y="11356"/>
                  </a:cubicBezTo>
                  <a:cubicBezTo>
                    <a:pt x="9918" y="9009"/>
                    <a:pt x="8070" y="6723"/>
                    <a:pt x="9331" y="4309"/>
                  </a:cubicBezTo>
                  <a:cubicBezTo>
                    <a:pt x="9725" y="3557"/>
                    <a:pt x="10255" y="2943"/>
                    <a:pt x="10877" y="2446"/>
                  </a:cubicBezTo>
                  <a:close/>
                  <a:moveTo>
                    <a:pt x="12105" y="1665"/>
                  </a:moveTo>
                  <a:lnTo>
                    <a:pt x="12105" y="1665"/>
                  </a:lnTo>
                  <a:cubicBezTo>
                    <a:pt x="11904" y="3054"/>
                    <a:pt x="12359" y="4482"/>
                    <a:pt x="12572" y="5849"/>
                  </a:cubicBezTo>
                  <a:cubicBezTo>
                    <a:pt x="12965" y="8364"/>
                    <a:pt x="12867" y="11138"/>
                    <a:pt x="10616" y="12742"/>
                  </a:cubicBezTo>
                  <a:cubicBezTo>
                    <a:pt x="10434" y="12594"/>
                    <a:pt x="10255" y="12444"/>
                    <a:pt x="10075" y="12296"/>
                  </a:cubicBezTo>
                  <a:lnTo>
                    <a:pt x="10079" y="12296"/>
                  </a:lnTo>
                  <a:cubicBezTo>
                    <a:pt x="11421" y="11386"/>
                    <a:pt x="12091" y="9657"/>
                    <a:pt x="12253" y="8089"/>
                  </a:cubicBezTo>
                  <a:cubicBezTo>
                    <a:pt x="12341" y="7234"/>
                    <a:pt x="12267" y="6404"/>
                    <a:pt x="12062" y="5570"/>
                  </a:cubicBezTo>
                  <a:cubicBezTo>
                    <a:pt x="11950" y="5117"/>
                    <a:pt x="11790" y="4677"/>
                    <a:pt x="11648" y="4233"/>
                  </a:cubicBezTo>
                  <a:cubicBezTo>
                    <a:pt x="11558" y="3951"/>
                    <a:pt x="10994" y="2686"/>
                    <a:pt x="11019" y="2357"/>
                  </a:cubicBezTo>
                  <a:lnTo>
                    <a:pt x="11019" y="2357"/>
                  </a:lnTo>
                  <a:cubicBezTo>
                    <a:pt x="11022" y="2422"/>
                    <a:pt x="11088" y="2469"/>
                    <a:pt x="11152" y="2469"/>
                  </a:cubicBezTo>
                  <a:cubicBezTo>
                    <a:pt x="11189" y="2469"/>
                    <a:pt x="11224" y="2453"/>
                    <a:pt x="11247" y="2415"/>
                  </a:cubicBezTo>
                  <a:lnTo>
                    <a:pt x="11284" y="2349"/>
                  </a:lnTo>
                  <a:cubicBezTo>
                    <a:pt x="11317" y="2290"/>
                    <a:pt x="11307" y="2211"/>
                    <a:pt x="11247" y="2174"/>
                  </a:cubicBezTo>
                  <a:cubicBezTo>
                    <a:pt x="11520" y="1985"/>
                    <a:pt x="11807" y="1814"/>
                    <a:pt x="12105" y="1665"/>
                  </a:cubicBezTo>
                  <a:close/>
                  <a:moveTo>
                    <a:pt x="17029" y="619"/>
                  </a:moveTo>
                  <a:cubicBezTo>
                    <a:pt x="17135" y="619"/>
                    <a:pt x="17241" y="620"/>
                    <a:pt x="17346" y="622"/>
                  </a:cubicBezTo>
                  <a:cubicBezTo>
                    <a:pt x="17475" y="625"/>
                    <a:pt x="17600" y="634"/>
                    <a:pt x="17728" y="639"/>
                  </a:cubicBezTo>
                  <a:cubicBezTo>
                    <a:pt x="18772" y="5510"/>
                    <a:pt x="17897" y="11982"/>
                    <a:pt x="13634" y="15083"/>
                  </a:cubicBezTo>
                  <a:cubicBezTo>
                    <a:pt x="12657" y="14358"/>
                    <a:pt x="11694" y="13613"/>
                    <a:pt x="10747" y="12848"/>
                  </a:cubicBezTo>
                  <a:cubicBezTo>
                    <a:pt x="12126" y="11906"/>
                    <a:pt x="12823" y="10452"/>
                    <a:pt x="12989" y="8787"/>
                  </a:cubicBezTo>
                  <a:cubicBezTo>
                    <a:pt x="13230" y="6378"/>
                    <a:pt x="11924" y="3891"/>
                    <a:pt x="12386" y="1539"/>
                  </a:cubicBezTo>
                  <a:lnTo>
                    <a:pt x="12386" y="1531"/>
                  </a:lnTo>
                  <a:cubicBezTo>
                    <a:pt x="13819" y="878"/>
                    <a:pt x="15476" y="619"/>
                    <a:pt x="17029" y="619"/>
                  </a:cubicBezTo>
                  <a:close/>
                  <a:moveTo>
                    <a:pt x="17965" y="649"/>
                  </a:moveTo>
                  <a:cubicBezTo>
                    <a:pt x="21366" y="867"/>
                    <a:pt x="24180" y="2226"/>
                    <a:pt x="26683" y="4149"/>
                  </a:cubicBezTo>
                  <a:cubicBezTo>
                    <a:pt x="26606" y="6915"/>
                    <a:pt x="25874" y="9489"/>
                    <a:pt x="24349" y="11823"/>
                  </a:cubicBezTo>
                  <a:cubicBezTo>
                    <a:pt x="22877" y="14078"/>
                    <a:pt x="20310" y="17037"/>
                    <a:pt x="17644" y="17878"/>
                  </a:cubicBezTo>
                  <a:cubicBezTo>
                    <a:pt x="17602" y="17851"/>
                    <a:pt x="17560" y="17825"/>
                    <a:pt x="17517" y="17797"/>
                  </a:cubicBezTo>
                  <a:cubicBezTo>
                    <a:pt x="16229" y="16953"/>
                    <a:pt x="14968" y="16072"/>
                    <a:pt x="13734" y="15156"/>
                  </a:cubicBezTo>
                  <a:cubicBezTo>
                    <a:pt x="15969" y="13643"/>
                    <a:pt x="17173" y="11257"/>
                    <a:pt x="17791" y="8674"/>
                  </a:cubicBezTo>
                  <a:cubicBezTo>
                    <a:pt x="18397" y="6139"/>
                    <a:pt x="18775" y="3051"/>
                    <a:pt x="17771" y="661"/>
                  </a:cubicBezTo>
                  <a:lnTo>
                    <a:pt x="17771" y="661"/>
                  </a:lnTo>
                  <a:cubicBezTo>
                    <a:pt x="17787" y="701"/>
                    <a:pt x="17822" y="718"/>
                    <a:pt x="17858" y="718"/>
                  </a:cubicBezTo>
                  <a:cubicBezTo>
                    <a:pt x="17903" y="718"/>
                    <a:pt x="17950" y="691"/>
                    <a:pt x="17965" y="649"/>
                  </a:cubicBezTo>
                  <a:close/>
                  <a:moveTo>
                    <a:pt x="7922" y="12795"/>
                  </a:moveTo>
                  <a:cubicBezTo>
                    <a:pt x="8907" y="13703"/>
                    <a:pt x="9964" y="14538"/>
                    <a:pt x="11060" y="15332"/>
                  </a:cubicBezTo>
                  <a:cubicBezTo>
                    <a:pt x="11049" y="15339"/>
                    <a:pt x="11037" y="15348"/>
                    <a:pt x="11029" y="15358"/>
                  </a:cubicBezTo>
                  <a:cubicBezTo>
                    <a:pt x="9355" y="17332"/>
                    <a:pt x="7139" y="18371"/>
                    <a:pt x="4785" y="18371"/>
                  </a:cubicBezTo>
                  <a:cubicBezTo>
                    <a:pt x="3737" y="18371"/>
                    <a:pt x="2662" y="18166"/>
                    <a:pt x="1595" y="17745"/>
                  </a:cubicBezTo>
                  <a:cubicBezTo>
                    <a:pt x="1736" y="14560"/>
                    <a:pt x="4822" y="12929"/>
                    <a:pt x="7685" y="12929"/>
                  </a:cubicBezTo>
                  <a:cubicBezTo>
                    <a:pt x="7686" y="12929"/>
                    <a:pt x="7688" y="12929"/>
                    <a:pt x="7689" y="12929"/>
                  </a:cubicBezTo>
                  <a:cubicBezTo>
                    <a:pt x="7690" y="12929"/>
                    <a:pt x="7691" y="12929"/>
                    <a:pt x="7693" y="12929"/>
                  </a:cubicBezTo>
                  <a:cubicBezTo>
                    <a:pt x="7787" y="12929"/>
                    <a:pt x="7876" y="12878"/>
                    <a:pt x="7922" y="12795"/>
                  </a:cubicBezTo>
                  <a:close/>
                  <a:moveTo>
                    <a:pt x="26901" y="4322"/>
                  </a:moveTo>
                  <a:lnTo>
                    <a:pt x="26901" y="4322"/>
                  </a:lnTo>
                  <a:cubicBezTo>
                    <a:pt x="28010" y="5193"/>
                    <a:pt x="29060" y="6170"/>
                    <a:pt x="30073" y="7208"/>
                  </a:cubicBezTo>
                  <a:cubicBezTo>
                    <a:pt x="30069" y="7215"/>
                    <a:pt x="30066" y="7223"/>
                    <a:pt x="30065" y="7232"/>
                  </a:cubicBezTo>
                  <a:cubicBezTo>
                    <a:pt x="29709" y="9764"/>
                    <a:pt x="27923" y="11710"/>
                    <a:pt x="26348" y="13608"/>
                  </a:cubicBezTo>
                  <a:cubicBezTo>
                    <a:pt x="24477" y="15865"/>
                    <a:pt x="22481" y="17891"/>
                    <a:pt x="19913" y="19343"/>
                  </a:cubicBezTo>
                  <a:cubicBezTo>
                    <a:pt x="19201" y="18887"/>
                    <a:pt x="18491" y="18429"/>
                    <a:pt x="17782" y="17969"/>
                  </a:cubicBezTo>
                  <a:cubicBezTo>
                    <a:pt x="20383" y="17237"/>
                    <a:pt x="22740" y="14579"/>
                    <a:pt x="24240" y="12458"/>
                  </a:cubicBezTo>
                  <a:cubicBezTo>
                    <a:pt x="25912" y="10094"/>
                    <a:pt x="26968" y="7236"/>
                    <a:pt x="26901" y="4322"/>
                  </a:cubicBezTo>
                  <a:close/>
                  <a:moveTo>
                    <a:pt x="30250" y="7391"/>
                  </a:moveTo>
                  <a:cubicBezTo>
                    <a:pt x="30830" y="7990"/>
                    <a:pt x="31397" y="8606"/>
                    <a:pt x="31958" y="9230"/>
                  </a:cubicBezTo>
                  <a:cubicBezTo>
                    <a:pt x="32238" y="9542"/>
                    <a:pt x="32511" y="9860"/>
                    <a:pt x="32772" y="10182"/>
                  </a:cubicBezTo>
                  <a:cubicBezTo>
                    <a:pt x="31559" y="15338"/>
                    <a:pt x="28206" y="19416"/>
                    <a:pt x="23296" y="21485"/>
                  </a:cubicBezTo>
                  <a:cubicBezTo>
                    <a:pt x="23271" y="21494"/>
                    <a:pt x="23259" y="21518"/>
                    <a:pt x="23264" y="21542"/>
                  </a:cubicBezTo>
                  <a:cubicBezTo>
                    <a:pt x="22190" y="20807"/>
                    <a:pt x="21098" y="20104"/>
                    <a:pt x="20000" y="19400"/>
                  </a:cubicBezTo>
                  <a:cubicBezTo>
                    <a:pt x="22634" y="18068"/>
                    <a:pt x="24679" y="15990"/>
                    <a:pt x="26556" y="13745"/>
                  </a:cubicBezTo>
                  <a:cubicBezTo>
                    <a:pt x="28117" y="11879"/>
                    <a:pt x="29957" y="9900"/>
                    <a:pt x="30250" y="7391"/>
                  </a:cubicBezTo>
                  <a:close/>
                  <a:moveTo>
                    <a:pt x="32949" y="10407"/>
                  </a:moveTo>
                  <a:cubicBezTo>
                    <a:pt x="33670" y="11309"/>
                    <a:pt x="34332" y="12254"/>
                    <a:pt x="34932" y="13240"/>
                  </a:cubicBezTo>
                  <a:cubicBezTo>
                    <a:pt x="33537" y="17947"/>
                    <a:pt x="30457" y="21545"/>
                    <a:pt x="25907" y="23452"/>
                  </a:cubicBezTo>
                  <a:cubicBezTo>
                    <a:pt x="25073" y="22805"/>
                    <a:pt x="24216" y="22193"/>
                    <a:pt x="23346" y="21598"/>
                  </a:cubicBezTo>
                  <a:lnTo>
                    <a:pt x="23346" y="21598"/>
                  </a:lnTo>
                  <a:cubicBezTo>
                    <a:pt x="23348" y="21598"/>
                    <a:pt x="23349" y="21599"/>
                    <a:pt x="23351" y="21599"/>
                  </a:cubicBezTo>
                  <a:cubicBezTo>
                    <a:pt x="23351" y="21599"/>
                    <a:pt x="23352" y="21599"/>
                    <a:pt x="23353" y="21598"/>
                  </a:cubicBezTo>
                  <a:cubicBezTo>
                    <a:pt x="28195" y="19820"/>
                    <a:pt x="31946" y="15474"/>
                    <a:pt x="32949" y="10407"/>
                  </a:cubicBezTo>
                  <a:close/>
                  <a:moveTo>
                    <a:pt x="11217" y="15444"/>
                  </a:moveTo>
                  <a:cubicBezTo>
                    <a:pt x="12098" y="16077"/>
                    <a:pt x="13002" y="16683"/>
                    <a:pt x="13919" y="17275"/>
                  </a:cubicBezTo>
                  <a:cubicBezTo>
                    <a:pt x="13897" y="17284"/>
                    <a:pt x="13880" y="17300"/>
                    <a:pt x="13872" y="17321"/>
                  </a:cubicBezTo>
                  <a:cubicBezTo>
                    <a:pt x="12445" y="20508"/>
                    <a:pt x="8973" y="24676"/>
                    <a:pt x="5197" y="24809"/>
                  </a:cubicBezTo>
                  <a:cubicBezTo>
                    <a:pt x="5029" y="24816"/>
                    <a:pt x="5009" y="25076"/>
                    <a:pt x="5178" y="25076"/>
                  </a:cubicBezTo>
                  <a:cubicBezTo>
                    <a:pt x="5179" y="25076"/>
                    <a:pt x="5180" y="25076"/>
                    <a:pt x="5181" y="25076"/>
                  </a:cubicBezTo>
                  <a:cubicBezTo>
                    <a:pt x="9049" y="25014"/>
                    <a:pt x="12734" y="20707"/>
                    <a:pt x="14038" y="17376"/>
                  </a:cubicBezTo>
                  <a:cubicBezTo>
                    <a:pt x="14042" y="17365"/>
                    <a:pt x="14036" y="17360"/>
                    <a:pt x="14038" y="17351"/>
                  </a:cubicBezTo>
                  <a:lnTo>
                    <a:pt x="14038" y="17351"/>
                  </a:lnTo>
                  <a:cubicBezTo>
                    <a:pt x="14504" y="17649"/>
                    <a:pt x="14971" y="17946"/>
                    <a:pt x="15439" y="18241"/>
                  </a:cubicBezTo>
                  <a:cubicBezTo>
                    <a:pt x="15424" y="18248"/>
                    <a:pt x="15412" y="18261"/>
                    <a:pt x="15405" y="18275"/>
                  </a:cubicBezTo>
                  <a:cubicBezTo>
                    <a:pt x="13781" y="22107"/>
                    <a:pt x="10679" y="26083"/>
                    <a:pt x="6260" y="26477"/>
                  </a:cubicBezTo>
                  <a:cubicBezTo>
                    <a:pt x="6220" y="26480"/>
                    <a:pt x="6186" y="26507"/>
                    <a:pt x="6174" y="26546"/>
                  </a:cubicBezTo>
                  <a:cubicBezTo>
                    <a:pt x="5789" y="26082"/>
                    <a:pt x="5415" y="25600"/>
                    <a:pt x="5057" y="25089"/>
                  </a:cubicBezTo>
                  <a:cubicBezTo>
                    <a:pt x="3745" y="23207"/>
                    <a:pt x="1632" y="20426"/>
                    <a:pt x="1593" y="18009"/>
                  </a:cubicBezTo>
                  <a:lnTo>
                    <a:pt x="1593" y="18009"/>
                  </a:lnTo>
                  <a:cubicBezTo>
                    <a:pt x="2635" y="18452"/>
                    <a:pt x="3719" y="18666"/>
                    <a:pt x="4788" y="18666"/>
                  </a:cubicBezTo>
                  <a:cubicBezTo>
                    <a:pt x="7242" y="18666"/>
                    <a:pt x="9614" y="17538"/>
                    <a:pt x="11204" y="15471"/>
                  </a:cubicBezTo>
                  <a:cubicBezTo>
                    <a:pt x="11209" y="15463"/>
                    <a:pt x="11214" y="15454"/>
                    <a:pt x="11217" y="15444"/>
                  </a:cubicBezTo>
                  <a:close/>
                  <a:moveTo>
                    <a:pt x="35110" y="13543"/>
                  </a:moveTo>
                  <a:cubicBezTo>
                    <a:pt x="36402" y="15735"/>
                    <a:pt x="37365" y="18058"/>
                    <a:pt x="38073" y="20466"/>
                  </a:cubicBezTo>
                  <a:cubicBezTo>
                    <a:pt x="37529" y="23771"/>
                    <a:pt x="34288" y="27452"/>
                    <a:pt x="31025" y="28075"/>
                  </a:cubicBezTo>
                  <a:cubicBezTo>
                    <a:pt x="29549" y="26533"/>
                    <a:pt x="27971" y="25090"/>
                    <a:pt x="26302" y="23759"/>
                  </a:cubicBezTo>
                  <a:cubicBezTo>
                    <a:pt x="26210" y="23687"/>
                    <a:pt x="26117" y="23617"/>
                    <a:pt x="26027" y="23546"/>
                  </a:cubicBezTo>
                  <a:cubicBezTo>
                    <a:pt x="30430" y="21958"/>
                    <a:pt x="34005" y="18116"/>
                    <a:pt x="35110" y="13543"/>
                  </a:cubicBezTo>
                  <a:close/>
                  <a:moveTo>
                    <a:pt x="38186" y="20856"/>
                  </a:moveTo>
                  <a:cubicBezTo>
                    <a:pt x="38368" y="21499"/>
                    <a:pt x="38533" y="22148"/>
                    <a:pt x="38681" y="22803"/>
                  </a:cubicBezTo>
                  <a:lnTo>
                    <a:pt x="38681" y="22803"/>
                  </a:lnTo>
                  <a:cubicBezTo>
                    <a:pt x="38265" y="24387"/>
                    <a:pt x="37799" y="25911"/>
                    <a:pt x="36582" y="27093"/>
                  </a:cubicBezTo>
                  <a:cubicBezTo>
                    <a:pt x="35435" y="28205"/>
                    <a:pt x="34043" y="29203"/>
                    <a:pt x="32492" y="29628"/>
                  </a:cubicBezTo>
                  <a:cubicBezTo>
                    <a:pt x="32482" y="29632"/>
                    <a:pt x="32472" y="29640"/>
                    <a:pt x="32466" y="29650"/>
                  </a:cubicBezTo>
                  <a:cubicBezTo>
                    <a:pt x="32062" y="29188"/>
                    <a:pt x="31651" y="28737"/>
                    <a:pt x="31228" y="28293"/>
                  </a:cubicBezTo>
                  <a:cubicBezTo>
                    <a:pt x="34425" y="27602"/>
                    <a:pt x="37645" y="24146"/>
                    <a:pt x="38186" y="20856"/>
                  </a:cubicBezTo>
                  <a:close/>
                  <a:moveTo>
                    <a:pt x="15537" y="18304"/>
                  </a:moveTo>
                  <a:lnTo>
                    <a:pt x="15537" y="18304"/>
                  </a:lnTo>
                  <a:cubicBezTo>
                    <a:pt x="17066" y="19263"/>
                    <a:pt x="18603" y="20205"/>
                    <a:pt x="20082" y="21194"/>
                  </a:cubicBezTo>
                  <a:cubicBezTo>
                    <a:pt x="19420" y="23126"/>
                    <a:pt x="18514" y="24940"/>
                    <a:pt x="17239" y="26543"/>
                  </a:cubicBezTo>
                  <a:cubicBezTo>
                    <a:pt x="15840" y="28303"/>
                    <a:pt x="13731" y="30405"/>
                    <a:pt x="11449" y="30806"/>
                  </a:cubicBezTo>
                  <a:cubicBezTo>
                    <a:pt x="11391" y="30815"/>
                    <a:pt x="11348" y="30865"/>
                    <a:pt x="11351" y="30923"/>
                  </a:cubicBezTo>
                  <a:cubicBezTo>
                    <a:pt x="9460" y="29849"/>
                    <a:pt x="7786" y="28452"/>
                    <a:pt x="6312" y="26715"/>
                  </a:cubicBezTo>
                  <a:lnTo>
                    <a:pt x="6312" y="26714"/>
                  </a:lnTo>
                  <a:cubicBezTo>
                    <a:pt x="10580" y="26457"/>
                    <a:pt x="14415" y="22272"/>
                    <a:pt x="15538" y="18318"/>
                  </a:cubicBezTo>
                  <a:cubicBezTo>
                    <a:pt x="15540" y="18313"/>
                    <a:pt x="15537" y="18310"/>
                    <a:pt x="15537" y="18304"/>
                  </a:cubicBezTo>
                  <a:close/>
                  <a:moveTo>
                    <a:pt x="20204" y="21277"/>
                  </a:moveTo>
                  <a:cubicBezTo>
                    <a:pt x="20414" y="21418"/>
                    <a:pt x="20625" y="21560"/>
                    <a:pt x="20833" y="21703"/>
                  </a:cubicBezTo>
                  <a:cubicBezTo>
                    <a:pt x="21893" y="22435"/>
                    <a:pt x="22919" y="23197"/>
                    <a:pt x="23919" y="23980"/>
                  </a:cubicBezTo>
                  <a:cubicBezTo>
                    <a:pt x="23423" y="27745"/>
                    <a:pt x="21652" y="31011"/>
                    <a:pt x="18637" y="33354"/>
                  </a:cubicBezTo>
                  <a:cubicBezTo>
                    <a:pt x="18627" y="33361"/>
                    <a:pt x="18620" y="33371"/>
                    <a:pt x="18613" y="33381"/>
                  </a:cubicBezTo>
                  <a:cubicBezTo>
                    <a:pt x="18126" y="33296"/>
                    <a:pt x="17643" y="33206"/>
                    <a:pt x="17175" y="33106"/>
                  </a:cubicBezTo>
                  <a:cubicBezTo>
                    <a:pt x="15124" y="32662"/>
                    <a:pt x="13261" y="31977"/>
                    <a:pt x="11566" y="31044"/>
                  </a:cubicBezTo>
                  <a:cubicBezTo>
                    <a:pt x="13754" y="30650"/>
                    <a:pt x="15683" y="28788"/>
                    <a:pt x="17064" y="27148"/>
                  </a:cubicBezTo>
                  <a:cubicBezTo>
                    <a:pt x="18510" y="25433"/>
                    <a:pt x="19580" y="23432"/>
                    <a:pt x="20204" y="21277"/>
                  </a:cubicBezTo>
                  <a:close/>
                  <a:moveTo>
                    <a:pt x="24065" y="24094"/>
                  </a:moveTo>
                  <a:cubicBezTo>
                    <a:pt x="24617" y="24529"/>
                    <a:pt x="25163" y="24968"/>
                    <a:pt x="25699" y="25417"/>
                  </a:cubicBezTo>
                  <a:cubicBezTo>
                    <a:pt x="25680" y="25430"/>
                    <a:pt x="25669" y="25450"/>
                    <a:pt x="25666" y="25473"/>
                  </a:cubicBezTo>
                  <a:cubicBezTo>
                    <a:pt x="25224" y="28747"/>
                    <a:pt x="23863" y="31459"/>
                    <a:pt x="21539" y="33804"/>
                  </a:cubicBezTo>
                  <a:cubicBezTo>
                    <a:pt x="21535" y="33809"/>
                    <a:pt x="21530" y="33817"/>
                    <a:pt x="21526" y="33822"/>
                  </a:cubicBezTo>
                  <a:cubicBezTo>
                    <a:pt x="20652" y="33705"/>
                    <a:pt x="19794" y="33580"/>
                    <a:pt x="18957" y="33440"/>
                  </a:cubicBezTo>
                  <a:cubicBezTo>
                    <a:pt x="21867" y="31146"/>
                    <a:pt x="23757" y="27803"/>
                    <a:pt x="24065" y="24094"/>
                  </a:cubicBezTo>
                  <a:close/>
                  <a:moveTo>
                    <a:pt x="38788" y="23290"/>
                  </a:moveTo>
                  <a:cubicBezTo>
                    <a:pt x="39457" y="26434"/>
                    <a:pt x="39765" y="29688"/>
                    <a:pt x="39877" y="32958"/>
                  </a:cubicBezTo>
                  <a:lnTo>
                    <a:pt x="39876" y="32958"/>
                  </a:lnTo>
                  <a:cubicBezTo>
                    <a:pt x="38927" y="33844"/>
                    <a:pt x="37903" y="34561"/>
                    <a:pt x="36596" y="34561"/>
                  </a:cubicBezTo>
                  <a:cubicBezTo>
                    <a:pt x="36468" y="34561"/>
                    <a:pt x="36337" y="34554"/>
                    <a:pt x="36203" y="34540"/>
                  </a:cubicBezTo>
                  <a:cubicBezTo>
                    <a:pt x="35100" y="32864"/>
                    <a:pt x="33876" y="31269"/>
                    <a:pt x="32558" y="29754"/>
                  </a:cubicBezTo>
                  <a:cubicBezTo>
                    <a:pt x="35872" y="29104"/>
                    <a:pt x="37923" y="26330"/>
                    <a:pt x="38788" y="23290"/>
                  </a:cubicBezTo>
                  <a:close/>
                  <a:moveTo>
                    <a:pt x="25822" y="25520"/>
                  </a:moveTo>
                  <a:cubicBezTo>
                    <a:pt x="26964" y="26482"/>
                    <a:pt x="28073" y="27473"/>
                    <a:pt x="29148" y="28496"/>
                  </a:cubicBezTo>
                  <a:cubicBezTo>
                    <a:pt x="29507" y="30694"/>
                    <a:pt x="29096" y="32802"/>
                    <a:pt x="27941" y="34706"/>
                  </a:cubicBezTo>
                  <a:cubicBezTo>
                    <a:pt x="27931" y="34724"/>
                    <a:pt x="27925" y="34744"/>
                    <a:pt x="27927" y="34764"/>
                  </a:cubicBezTo>
                  <a:cubicBezTo>
                    <a:pt x="25907" y="34381"/>
                    <a:pt x="23829" y="34130"/>
                    <a:pt x="21817" y="33861"/>
                  </a:cubicBezTo>
                  <a:cubicBezTo>
                    <a:pt x="24135" y="31684"/>
                    <a:pt x="25561" y="28688"/>
                    <a:pt x="25822" y="25520"/>
                  </a:cubicBezTo>
                  <a:close/>
                  <a:moveTo>
                    <a:pt x="39886" y="33220"/>
                  </a:moveTo>
                  <a:cubicBezTo>
                    <a:pt x="39904" y="33832"/>
                    <a:pt x="39913" y="34444"/>
                    <a:pt x="39920" y="35056"/>
                  </a:cubicBezTo>
                  <a:lnTo>
                    <a:pt x="39919" y="35055"/>
                  </a:lnTo>
                  <a:cubicBezTo>
                    <a:pt x="39270" y="35589"/>
                    <a:pt x="38486" y="35730"/>
                    <a:pt x="37673" y="35730"/>
                  </a:cubicBezTo>
                  <a:cubicBezTo>
                    <a:pt x="37431" y="35730"/>
                    <a:pt x="37186" y="35718"/>
                    <a:pt x="36941" y="35699"/>
                  </a:cubicBezTo>
                  <a:cubicBezTo>
                    <a:pt x="36735" y="35364"/>
                    <a:pt x="36524" y="35030"/>
                    <a:pt x="36309" y="34699"/>
                  </a:cubicBezTo>
                  <a:lnTo>
                    <a:pt x="36309" y="34699"/>
                  </a:lnTo>
                  <a:cubicBezTo>
                    <a:pt x="36462" y="34722"/>
                    <a:pt x="36613" y="34732"/>
                    <a:pt x="36762" y="34732"/>
                  </a:cubicBezTo>
                  <a:cubicBezTo>
                    <a:pt x="37957" y="34732"/>
                    <a:pt x="39021" y="34046"/>
                    <a:pt x="39886" y="33220"/>
                  </a:cubicBezTo>
                  <a:close/>
                  <a:moveTo>
                    <a:pt x="5041" y="5957"/>
                  </a:moveTo>
                  <a:cubicBezTo>
                    <a:pt x="5667" y="7747"/>
                    <a:pt x="6689" y="9753"/>
                    <a:pt x="8083" y="11161"/>
                  </a:cubicBezTo>
                  <a:cubicBezTo>
                    <a:pt x="8202" y="11297"/>
                    <a:pt x="8329" y="11428"/>
                    <a:pt x="8463" y="11549"/>
                  </a:cubicBezTo>
                  <a:cubicBezTo>
                    <a:pt x="8464" y="11627"/>
                    <a:pt x="8500" y="11701"/>
                    <a:pt x="8559" y="11751"/>
                  </a:cubicBezTo>
                  <a:cubicBezTo>
                    <a:pt x="13747" y="16113"/>
                    <a:pt x="19662" y="19293"/>
                    <a:pt x="25061" y="23338"/>
                  </a:cubicBezTo>
                  <a:cubicBezTo>
                    <a:pt x="29632" y="26762"/>
                    <a:pt x="33415" y="30972"/>
                    <a:pt x="36570" y="35669"/>
                  </a:cubicBezTo>
                  <a:lnTo>
                    <a:pt x="36539" y="35666"/>
                  </a:lnTo>
                  <a:cubicBezTo>
                    <a:pt x="36535" y="35666"/>
                    <a:pt x="36532" y="35666"/>
                    <a:pt x="36528" y="35666"/>
                  </a:cubicBezTo>
                  <a:cubicBezTo>
                    <a:pt x="36476" y="35666"/>
                    <a:pt x="36448" y="35706"/>
                    <a:pt x="36447" y="35749"/>
                  </a:cubicBezTo>
                  <a:cubicBezTo>
                    <a:pt x="32615" y="30764"/>
                    <a:pt x="27883" y="26355"/>
                    <a:pt x="22890" y="22649"/>
                  </a:cubicBezTo>
                  <a:cubicBezTo>
                    <a:pt x="16292" y="17750"/>
                    <a:pt x="7809" y="14470"/>
                    <a:pt x="3935" y="6739"/>
                  </a:cubicBezTo>
                  <a:cubicBezTo>
                    <a:pt x="3925" y="6723"/>
                    <a:pt x="3913" y="6708"/>
                    <a:pt x="3900" y="6695"/>
                  </a:cubicBezTo>
                  <a:cubicBezTo>
                    <a:pt x="4248" y="6391"/>
                    <a:pt x="4637" y="6176"/>
                    <a:pt x="5041" y="5957"/>
                  </a:cubicBezTo>
                  <a:close/>
                  <a:moveTo>
                    <a:pt x="29338" y="28680"/>
                  </a:moveTo>
                  <a:lnTo>
                    <a:pt x="29338" y="28680"/>
                  </a:lnTo>
                  <a:cubicBezTo>
                    <a:pt x="30691" y="29976"/>
                    <a:pt x="32002" y="31318"/>
                    <a:pt x="33269" y="32703"/>
                  </a:cubicBezTo>
                  <a:cubicBezTo>
                    <a:pt x="33306" y="33855"/>
                    <a:pt x="33170" y="35006"/>
                    <a:pt x="32865" y="36118"/>
                  </a:cubicBezTo>
                  <a:cubicBezTo>
                    <a:pt x="31372" y="35533"/>
                    <a:pt x="29771" y="35122"/>
                    <a:pt x="28129" y="34802"/>
                  </a:cubicBezTo>
                  <a:cubicBezTo>
                    <a:pt x="29292" y="32983"/>
                    <a:pt x="29717" y="30800"/>
                    <a:pt x="29338" y="28680"/>
                  </a:cubicBezTo>
                  <a:close/>
                  <a:moveTo>
                    <a:pt x="33466" y="32918"/>
                  </a:moveTo>
                  <a:cubicBezTo>
                    <a:pt x="33723" y="33202"/>
                    <a:pt x="33979" y="33486"/>
                    <a:pt x="34233" y="33772"/>
                  </a:cubicBezTo>
                  <a:lnTo>
                    <a:pt x="34229" y="33789"/>
                  </a:lnTo>
                  <a:cubicBezTo>
                    <a:pt x="34160" y="34724"/>
                    <a:pt x="34025" y="35609"/>
                    <a:pt x="33790" y="36509"/>
                  </a:cubicBezTo>
                  <a:cubicBezTo>
                    <a:pt x="33525" y="36389"/>
                    <a:pt x="33256" y="36277"/>
                    <a:pt x="32984" y="36169"/>
                  </a:cubicBezTo>
                  <a:lnTo>
                    <a:pt x="32982" y="36168"/>
                  </a:lnTo>
                  <a:cubicBezTo>
                    <a:pt x="33310" y="35116"/>
                    <a:pt x="33474" y="34020"/>
                    <a:pt x="33466" y="32918"/>
                  </a:cubicBezTo>
                  <a:close/>
                  <a:moveTo>
                    <a:pt x="36518" y="35843"/>
                  </a:moveTo>
                  <a:lnTo>
                    <a:pt x="36518" y="35843"/>
                  </a:lnTo>
                  <a:cubicBezTo>
                    <a:pt x="36521" y="35844"/>
                    <a:pt x="36523" y="35844"/>
                    <a:pt x="36527" y="35845"/>
                  </a:cubicBezTo>
                  <a:lnTo>
                    <a:pt x="36695" y="35860"/>
                  </a:lnTo>
                  <a:cubicBezTo>
                    <a:pt x="37095" y="36459"/>
                    <a:pt x="37483" y="37063"/>
                    <a:pt x="37863" y="37677"/>
                  </a:cubicBezTo>
                  <a:cubicBezTo>
                    <a:pt x="37430" y="37058"/>
                    <a:pt x="36979" y="36446"/>
                    <a:pt x="36518" y="35843"/>
                  </a:cubicBezTo>
                  <a:close/>
                  <a:moveTo>
                    <a:pt x="34416" y="33980"/>
                  </a:moveTo>
                  <a:cubicBezTo>
                    <a:pt x="35063" y="34711"/>
                    <a:pt x="35699" y="35451"/>
                    <a:pt x="36328" y="36204"/>
                  </a:cubicBezTo>
                  <a:cubicBezTo>
                    <a:pt x="36328" y="36205"/>
                    <a:pt x="36327" y="36205"/>
                    <a:pt x="36327" y="36207"/>
                  </a:cubicBezTo>
                  <a:cubicBezTo>
                    <a:pt x="36286" y="36751"/>
                    <a:pt x="36183" y="37265"/>
                    <a:pt x="36033" y="37777"/>
                  </a:cubicBezTo>
                  <a:cubicBezTo>
                    <a:pt x="35366" y="37314"/>
                    <a:pt x="34657" y="36914"/>
                    <a:pt x="33914" y="36566"/>
                  </a:cubicBezTo>
                  <a:lnTo>
                    <a:pt x="33912" y="36566"/>
                  </a:lnTo>
                  <a:cubicBezTo>
                    <a:pt x="34216" y="35748"/>
                    <a:pt x="34398" y="34851"/>
                    <a:pt x="34416" y="33980"/>
                  </a:cubicBezTo>
                  <a:close/>
                  <a:moveTo>
                    <a:pt x="36474" y="36377"/>
                  </a:moveTo>
                  <a:cubicBezTo>
                    <a:pt x="36772" y="36737"/>
                    <a:pt x="37070" y="37098"/>
                    <a:pt x="37365" y="37462"/>
                  </a:cubicBezTo>
                  <a:cubicBezTo>
                    <a:pt x="37365" y="37465"/>
                    <a:pt x="37363" y="37468"/>
                    <a:pt x="37363" y="37472"/>
                  </a:cubicBezTo>
                  <a:cubicBezTo>
                    <a:pt x="37397" y="37909"/>
                    <a:pt x="37378" y="38293"/>
                    <a:pt x="37193" y="38684"/>
                  </a:cubicBezTo>
                  <a:cubicBezTo>
                    <a:pt x="36865" y="38395"/>
                    <a:pt x="36521" y="38121"/>
                    <a:pt x="36165" y="37867"/>
                  </a:cubicBezTo>
                  <a:lnTo>
                    <a:pt x="36165" y="37866"/>
                  </a:lnTo>
                  <a:cubicBezTo>
                    <a:pt x="36338" y="37387"/>
                    <a:pt x="36443" y="36886"/>
                    <a:pt x="36474" y="36377"/>
                  </a:cubicBezTo>
                  <a:close/>
                  <a:moveTo>
                    <a:pt x="39922" y="35251"/>
                  </a:moveTo>
                  <a:cubicBezTo>
                    <a:pt x="39942" y="37529"/>
                    <a:pt x="39887" y="39803"/>
                    <a:pt x="39806" y="42044"/>
                  </a:cubicBezTo>
                  <a:lnTo>
                    <a:pt x="39806" y="42043"/>
                  </a:lnTo>
                  <a:cubicBezTo>
                    <a:pt x="39124" y="40734"/>
                    <a:pt x="38272" y="39664"/>
                    <a:pt x="37295" y="38773"/>
                  </a:cubicBezTo>
                  <a:cubicBezTo>
                    <a:pt x="37470" y="38448"/>
                    <a:pt x="37579" y="38042"/>
                    <a:pt x="37533" y="37667"/>
                  </a:cubicBezTo>
                  <a:lnTo>
                    <a:pt x="37533" y="37667"/>
                  </a:lnTo>
                  <a:cubicBezTo>
                    <a:pt x="37961" y="38197"/>
                    <a:pt x="38388" y="38731"/>
                    <a:pt x="38811" y="39270"/>
                  </a:cubicBezTo>
                  <a:cubicBezTo>
                    <a:pt x="38814" y="39273"/>
                    <a:pt x="38820" y="39273"/>
                    <a:pt x="38823" y="39276"/>
                  </a:cubicBezTo>
                  <a:cubicBezTo>
                    <a:pt x="38833" y="39292"/>
                    <a:pt x="38843" y="39309"/>
                    <a:pt x="38851" y="39325"/>
                  </a:cubicBezTo>
                  <a:cubicBezTo>
                    <a:pt x="38859" y="39338"/>
                    <a:pt x="38871" y="39343"/>
                    <a:pt x="38882" y="39343"/>
                  </a:cubicBezTo>
                  <a:cubicBezTo>
                    <a:pt x="38906" y="39343"/>
                    <a:pt x="38929" y="39321"/>
                    <a:pt x="38916" y="39293"/>
                  </a:cubicBezTo>
                  <a:cubicBezTo>
                    <a:pt x="38910" y="39282"/>
                    <a:pt x="38903" y="39270"/>
                    <a:pt x="38897" y="39257"/>
                  </a:cubicBezTo>
                  <a:cubicBezTo>
                    <a:pt x="38909" y="39244"/>
                    <a:pt x="38910" y="39224"/>
                    <a:pt x="38900" y="39210"/>
                  </a:cubicBezTo>
                  <a:cubicBezTo>
                    <a:pt x="38864" y="39155"/>
                    <a:pt x="38827" y="39101"/>
                    <a:pt x="38791" y="39047"/>
                  </a:cubicBezTo>
                  <a:cubicBezTo>
                    <a:pt x="38260" y="37968"/>
                    <a:pt x="37679" y="36913"/>
                    <a:pt x="37053" y="35886"/>
                  </a:cubicBezTo>
                  <a:lnTo>
                    <a:pt x="37053" y="35886"/>
                  </a:lnTo>
                  <a:cubicBezTo>
                    <a:pt x="37253" y="35898"/>
                    <a:pt x="37454" y="35906"/>
                    <a:pt x="37655" y="35906"/>
                  </a:cubicBezTo>
                  <a:cubicBezTo>
                    <a:pt x="38478" y="35906"/>
                    <a:pt x="39289" y="35771"/>
                    <a:pt x="39922" y="35251"/>
                  </a:cubicBezTo>
                  <a:close/>
                  <a:moveTo>
                    <a:pt x="17098" y="1"/>
                  </a:moveTo>
                  <a:cubicBezTo>
                    <a:pt x="15758" y="1"/>
                    <a:pt x="14430" y="188"/>
                    <a:pt x="13170" y="594"/>
                  </a:cubicBezTo>
                  <a:cubicBezTo>
                    <a:pt x="11204" y="1225"/>
                    <a:pt x="9444" y="2509"/>
                    <a:pt x="8606" y="4445"/>
                  </a:cubicBezTo>
                  <a:cubicBezTo>
                    <a:pt x="8268" y="5229"/>
                    <a:pt x="8109" y="6074"/>
                    <a:pt x="8164" y="6927"/>
                  </a:cubicBezTo>
                  <a:cubicBezTo>
                    <a:pt x="8253" y="8259"/>
                    <a:pt x="8862" y="9529"/>
                    <a:pt x="8507" y="10839"/>
                  </a:cubicBezTo>
                  <a:cubicBezTo>
                    <a:pt x="7379" y="9181"/>
                    <a:pt x="6300" y="7640"/>
                    <a:pt x="5528" y="5709"/>
                  </a:cubicBezTo>
                  <a:cubicBezTo>
                    <a:pt x="5508" y="5654"/>
                    <a:pt x="5468" y="5609"/>
                    <a:pt x="5415" y="5583"/>
                  </a:cubicBezTo>
                  <a:cubicBezTo>
                    <a:pt x="5400" y="5519"/>
                    <a:pt x="5354" y="5469"/>
                    <a:pt x="5277" y="5469"/>
                  </a:cubicBezTo>
                  <a:cubicBezTo>
                    <a:pt x="5274" y="5469"/>
                    <a:pt x="5270" y="5469"/>
                    <a:pt x="5267" y="5470"/>
                  </a:cubicBezTo>
                  <a:cubicBezTo>
                    <a:pt x="4515" y="5513"/>
                    <a:pt x="3863" y="5941"/>
                    <a:pt x="3340" y="6460"/>
                  </a:cubicBezTo>
                  <a:cubicBezTo>
                    <a:pt x="3197" y="6600"/>
                    <a:pt x="3255" y="6791"/>
                    <a:pt x="3376" y="6888"/>
                  </a:cubicBezTo>
                  <a:cubicBezTo>
                    <a:pt x="3379" y="6927"/>
                    <a:pt x="3389" y="6964"/>
                    <a:pt x="3407" y="7000"/>
                  </a:cubicBezTo>
                  <a:cubicBezTo>
                    <a:pt x="4473" y="9082"/>
                    <a:pt x="5879" y="10834"/>
                    <a:pt x="7487" y="12385"/>
                  </a:cubicBezTo>
                  <a:cubicBezTo>
                    <a:pt x="7443" y="12384"/>
                    <a:pt x="7400" y="12384"/>
                    <a:pt x="7356" y="12384"/>
                  </a:cubicBezTo>
                  <a:cubicBezTo>
                    <a:pt x="3687" y="12384"/>
                    <a:pt x="1" y="15354"/>
                    <a:pt x="1169" y="19351"/>
                  </a:cubicBezTo>
                  <a:cubicBezTo>
                    <a:pt x="1805" y="21524"/>
                    <a:pt x="3308" y="23660"/>
                    <a:pt x="4601" y="25496"/>
                  </a:cubicBezTo>
                  <a:cubicBezTo>
                    <a:pt x="6075" y="27591"/>
                    <a:pt x="7832" y="29506"/>
                    <a:pt x="9986" y="30918"/>
                  </a:cubicBezTo>
                  <a:cubicBezTo>
                    <a:pt x="18924" y="36780"/>
                    <a:pt x="33805" y="31951"/>
                    <a:pt x="39654" y="42746"/>
                  </a:cubicBezTo>
                  <a:cubicBezTo>
                    <a:pt x="39690" y="42818"/>
                    <a:pt x="39763" y="42864"/>
                    <a:pt x="39843" y="42864"/>
                  </a:cubicBezTo>
                  <a:cubicBezTo>
                    <a:pt x="39886" y="42908"/>
                    <a:pt x="39947" y="42931"/>
                    <a:pt x="40009" y="42931"/>
                  </a:cubicBezTo>
                  <a:cubicBezTo>
                    <a:pt x="40116" y="42931"/>
                    <a:pt x="40225" y="42863"/>
                    <a:pt x="40241" y="42723"/>
                  </a:cubicBezTo>
                  <a:cubicBezTo>
                    <a:pt x="40817" y="37624"/>
                    <a:pt x="40715" y="32388"/>
                    <a:pt x="40119" y="27293"/>
                  </a:cubicBezTo>
                  <a:cubicBezTo>
                    <a:pt x="39548" y="22414"/>
                    <a:pt x="38335" y="17502"/>
                    <a:pt x="35785" y="13256"/>
                  </a:cubicBezTo>
                  <a:cubicBezTo>
                    <a:pt x="34498" y="11115"/>
                    <a:pt x="32872" y="9221"/>
                    <a:pt x="31149" y="7423"/>
                  </a:cubicBezTo>
                  <a:cubicBezTo>
                    <a:pt x="29410" y="5607"/>
                    <a:pt x="27658" y="3713"/>
                    <a:pt x="25491" y="2396"/>
                  </a:cubicBezTo>
                  <a:cubicBezTo>
                    <a:pt x="23043" y="908"/>
                    <a:pt x="20044" y="1"/>
                    <a:pt x="170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2"/>
          <p:cNvGrpSpPr/>
          <p:nvPr/>
        </p:nvGrpSpPr>
        <p:grpSpPr>
          <a:xfrm>
            <a:off x="2693402" y="5318643"/>
            <a:ext cx="2298177" cy="2844960"/>
            <a:chOff x="2665925" y="3755975"/>
            <a:chExt cx="1077675" cy="1334075"/>
          </a:xfrm>
        </p:grpSpPr>
        <p:sp>
          <p:nvSpPr>
            <p:cNvPr id="213" name="Google Shape;213;p2"/>
            <p:cNvSpPr/>
            <p:nvPr/>
          </p:nvSpPr>
          <p:spPr>
            <a:xfrm>
              <a:off x="2750425" y="3755975"/>
              <a:ext cx="75" cy="75"/>
            </a:xfrm>
            <a:custGeom>
              <a:avLst/>
              <a:gdLst/>
              <a:ahLst/>
              <a:cxnLst/>
              <a:rect l="l" t="t" r="r" b="b"/>
              <a:pathLst>
                <a:path w="3" h="3" extrusionOk="0">
                  <a:moveTo>
                    <a:pt x="1" y="1"/>
                  </a:moveTo>
                  <a:lnTo>
                    <a:pt x="2" y="2"/>
                  </a:lnTo>
                  <a:cubicBezTo>
                    <a:pt x="2" y="2"/>
                    <a:pt x="2"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012475" y="4448750"/>
              <a:ext cx="1250" cy="75"/>
            </a:xfrm>
            <a:custGeom>
              <a:avLst/>
              <a:gdLst/>
              <a:ahLst/>
              <a:cxnLst/>
              <a:rect l="l" t="t" r="r" b="b"/>
              <a:pathLst>
                <a:path w="50" h="3" extrusionOk="0">
                  <a:moveTo>
                    <a:pt x="1" y="1"/>
                  </a:moveTo>
                  <a:cubicBezTo>
                    <a:pt x="18" y="1"/>
                    <a:pt x="34" y="2"/>
                    <a:pt x="49" y="2"/>
                  </a:cubicBezTo>
                  <a:cubicBezTo>
                    <a:pt x="34" y="1"/>
                    <a:pt x="1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2996225" y="4447325"/>
              <a:ext cx="2025" cy="275"/>
            </a:xfrm>
            <a:custGeom>
              <a:avLst/>
              <a:gdLst/>
              <a:ahLst/>
              <a:cxnLst/>
              <a:rect l="l" t="t" r="r" b="b"/>
              <a:pathLst>
                <a:path w="81" h="11" extrusionOk="0">
                  <a:moveTo>
                    <a:pt x="0" y="0"/>
                  </a:moveTo>
                  <a:cubicBezTo>
                    <a:pt x="26" y="5"/>
                    <a:pt x="53" y="7"/>
                    <a:pt x="80" y="10"/>
                  </a:cubicBezTo>
                  <a:cubicBezTo>
                    <a:pt x="53" y="7"/>
                    <a:pt x="26" y="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665925" y="4062175"/>
              <a:ext cx="1069700" cy="1014350"/>
            </a:xfrm>
            <a:custGeom>
              <a:avLst/>
              <a:gdLst/>
              <a:ahLst/>
              <a:cxnLst/>
              <a:rect l="l" t="t" r="r" b="b"/>
              <a:pathLst>
                <a:path w="42788" h="40574" extrusionOk="0">
                  <a:moveTo>
                    <a:pt x="42398" y="0"/>
                  </a:moveTo>
                  <a:cubicBezTo>
                    <a:pt x="42389" y="0"/>
                    <a:pt x="42380" y="1"/>
                    <a:pt x="42371" y="1"/>
                  </a:cubicBezTo>
                  <a:cubicBezTo>
                    <a:pt x="36994" y="493"/>
                    <a:pt x="31480" y="683"/>
                    <a:pt x="26162" y="1658"/>
                  </a:cubicBezTo>
                  <a:cubicBezTo>
                    <a:pt x="21408" y="2529"/>
                    <a:pt x="17029" y="4714"/>
                    <a:pt x="13248" y="7693"/>
                  </a:cubicBezTo>
                  <a:cubicBezTo>
                    <a:pt x="6465" y="13039"/>
                    <a:pt x="1" y="21657"/>
                    <a:pt x="3898" y="30652"/>
                  </a:cubicBezTo>
                  <a:cubicBezTo>
                    <a:pt x="4688" y="32473"/>
                    <a:pt x="6075" y="34130"/>
                    <a:pt x="8151" y="34388"/>
                  </a:cubicBezTo>
                  <a:cubicBezTo>
                    <a:pt x="8373" y="34415"/>
                    <a:pt x="8594" y="34428"/>
                    <a:pt x="8815" y="34428"/>
                  </a:cubicBezTo>
                  <a:cubicBezTo>
                    <a:pt x="10382" y="34428"/>
                    <a:pt x="11902" y="33813"/>
                    <a:pt x="13456" y="33813"/>
                  </a:cubicBezTo>
                  <a:cubicBezTo>
                    <a:pt x="13845" y="33813"/>
                    <a:pt x="14236" y="33852"/>
                    <a:pt x="14631" y="33948"/>
                  </a:cubicBezTo>
                  <a:cubicBezTo>
                    <a:pt x="13628" y="34782"/>
                    <a:pt x="12584" y="35573"/>
                    <a:pt x="11488" y="36305"/>
                  </a:cubicBezTo>
                  <a:cubicBezTo>
                    <a:pt x="10938" y="36672"/>
                    <a:pt x="9326" y="37264"/>
                    <a:pt x="9059" y="37870"/>
                  </a:cubicBezTo>
                  <a:cubicBezTo>
                    <a:pt x="8809" y="38439"/>
                    <a:pt x="9456" y="38909"/>
                    <a:pt x="9773" y="39338"/>
                  </a:cubicBezTo>
                  <a:cubicBezTo>
                    <a:pt x="9805" y="39381"/>
                    <a:pt x="9850" y="39410"/>
                    <a:pt x="9902" y="39422"/>
                  </a:cubicBezTo>
                  <a:cubicBezTo>
                    <a:pt x="9942" y="39496"/>
                    <a:pt x="10012" y="39550"/>
                    <a:pt x="10091" y="39550"/>
                  </a:cubicBezTo>
                  <a:cubicBezTo>
                    <a:pt x="10133" y="39550"/>
                    <a:pt x="10177" y="39535"/>
                    <a:pt x="10222" y="39500"/>
                  </a:cubicBezTo>
                  <a:cubicBezTo>
                    <a:pt x="12140" y="38012"/>
                    <a:pt x="13930" y="36364"/>
                    <a:pt x="15572" y="34573"/>
                  </a:cubicBezTo>
                  <a:cubicBezTo>
                    <a:pt x="16225" y="35166"/>
                    <a:pt x="16005" y="37330"/>
                    <a:pt x="16300" y="38032"/>
                  </a:cubicBezTo>
                  <a:cubicBezTo>
                    <a:pt x="16591" y="38719"/>
                    <a:pt x="17120" y="39293"/>
                    <a:pt x="17727" y="39715"/>
                  </a:cubicBezTo>
                  <a:cubicBezTo>
                    <a:pt x="18585" y="40314"/>
                    <a:pt x="19561" y="40574"/>
                    <a:pt x="20556" y="40574"/>
                  </a:cubicBezTo>
                  <a:cubicBezTo>
                    <a:pt x="21168" y="40574"/>
                    <a:pt x="21787" y="40476"/>
                    <a:pt x="22391" y="40298"/>
                  </a:cubicBezTo>
                  <a:cubicBezTo>
                    <a:pt x="26675" y="39042"/>
                    <a:pt x="30867" y="34964"/>
                    <a:pt x="33197" y="31296"/>
                  </a:cubicBezTo>
                  <a:cubicBezTo>
                    <a:pt x="36039" y="26821"/>
                    <a:pt x="36098" y="21629"/>
                    <a:pt x="36188" y="16504"/>
                  </a:cubicBezTo>
                  <a:cubicBezTo>
                    <a:pt x="36290" y="10659"/>
                    <a:pt x="36908" y="3814"/>
                    <a:pt x="42539" y="566"/>
                  </a:cubicBezTo>
                  <a:cubicBezTo>
                    <a:pt x="42788" y="423"/>
                    <a:pt x="42683" y="0"/>
                    <a:pt x="42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705550" y="4056050"/>
              <a:ext cx="1038050" cy="1034000"/>
            </a:xfrm>
            <a:custGeom>
              <a:avLst/>
              <a:gdLst/>
              <a:ahLst/>
              <a:cxnLst/>
              <a:rect l="l" t="t" r="r" b="b"/>
              <a:pathLst>
                <a:path w="41522" h="41360" extrusionOk="0">
                  <a:moveTo>
                    <a:pt x="40599" y="511"/>
                  </a:moveTo>
                  <a:lnTo>
                    <a:pt x="40599" y="511"/>
                  </a:lnTo>
                  <a:cubicBezTo>
                    <a:pt x="39356" y="1305"/>
                    <a:pt x="38363" y="2248"/>
                    <a:pt x="37562" y="3300"/>
                  </a:cubicBezTo>
                  <a:cubicBezTo>
                    <a:pt x="37317" y="3195"/>
                    <a:pt x="37034" y="3127"/>
                    <a:pt x="36757" y="3127"/>
                  </a:cubicBezTo>
                  <a:cubicBezTo>
                    <a:pt x="36649" y="3127"/>
                    <a:pt x="36542" y="3137"/>
                    <a:pt x="36439" y="3159"/>
                  </a:cubicBezTo>
                  <a:cubicBezTo>
                    <a:pt x="36929" y="2685"/>
                    <a:pt x="37423" y="2214"/>
                    <a:pt x="37923" y="1744"/>
                  </a:cubicBezTo>
                  <a:cubicBezTo>
                    <a:pt x="37926" y="1741"/>
                    <a:pt x="37926" y="1737"/>
                    <a:pt x="37928" y="1732"/>
                  </a:cubicBezTo>
                  <a:cubicBezTo>
                    <a:pt x="37943" y="1722"/>
                    <a:pt x="37959" y="1711"/>
                    <a:pt x="37975" y="1699"/>
                  </a:cubicBezTo>
                  <a:cubicBezTo>
                    <a:pt x="38006" y="1678"/>
                    <a:pt x="37987" y="1633"/>
                    <a:pt x="37957" y="1633"/>
                  </a:cubicBezTo>
                  <a:cubicBezTo>
                    <a:pt x="37951" y="1633"/>
                    <a:pt x="37944" y="1635"/>
                    <a:pt x="37938" y="1639"/>
                  </a:cubicBezTo>
                  <a:cubicBezTo>
                    <a:pt x="37926" y="1645"/>
                    <a:pt x="37915" y="1653"/>
                    <a:pt x="37903" y="1659"/>
                  </a:cubicBezTo>
                  <a:cubicBezTo>
                    <a:pt x="37896" y="1655"/>
                    <a:pt x="37889" y="1653"/>
                    <a:pt x="37881" y="1653"/>
                  </a:cubicBezTo>
                  <a:cubicBezTo>
                    <a:pt x="37872" y="1653"/>
                    <a:pt x="37864" y="1655"/>
                    <a:pt x="37856" y="1661"/>
                  </a:cubicBezTo>
                  <a:cubicBezTo>
                    <a:pt x="37805" y="1702"/>
                    <a:pt x="37754" y="1744"/>
                    <a:pt x="37703" y="1785"/>
                  </a:cubicBezTo>
                  <a:cubicBezTo>
                    <a:pt x="36674" y="2410"/>
                    <a:pt x="35675" y="3079"/>
                    <a:pt x="34707" y="3793"/>
                  </a:cubicBezTo>
                  <a:cubicBezTo>
                    <a:pt x="34679" y="2771"/>
                    <a:pt x="34536" y="1718"/>
                    <a:pt x="33823" y="991"/>
                  </a:cubicBezTo>
                  <a:cubicBezTo>
                    <a:pt x="36088" y="772"/>
                    <a:pt x="38359" y="627"/>
                    <a:pt x="40599" y="511"/>
                  </a:cubicBezTo>
                  <a:close/>
                  <a:moveTo>
                    <a:pt x="36420" y="2830"/>
                  </a:moveTo>
                  <a:lnTo>
                    <a:pt x="36420" y="2830"/>
                  </a:lnTo>
                  <a:cubicBezTo>
                    <a:pt x="35840" y="3315"/>
                    <a:pt x="35272" y="3818"/>
                    <a:pt x="34710" y="4331"/>
                  </a:cubicBezTo>
                  <a:lnTo>
                    <a:pt x="34710" y="4331"/>
                  </a:lnTo>
                  <a:cubicBezTo>
                    <a:pt x="34711" y="4328"/>
                    <a:pt x="34712" y="4325"/>
                    <a:pt x="34712" y="4321"/>
                  </a:cubicBezTo>
                  <a:lnTo>
                    <a:pt x="34712" y="4152"/>
                  </a:lnTo>
                  <a:cubicBezTo>
                    <a:pt x="35274" y="3702"/>
                    <a:pt x="35843" y="3261"/>
                    <a:pt x="36420" y="2830"/>
                  </a:cubicBezTo>
                  <a:close/>
                  <a:moveTo>
                    <a:pt x="36814" y="3293"/>
                  </a:moveTo>
                  <a:cubicBezTo>
                    <a:pt x="37038" y="3293"/>
                    <a:pt x="37256" y="3325"/>
                    <a:pt x="37482" y="3409"/>
                  </a:cubicBezTo>
                  <a:cubicBezTo>
                    <a:pt x="37221" y="3761"/>
                    <a:pt x="36979" y="4127"/>
                    <a:pt x="36757" y="4505"/>
                  </a:cubicBezTo>
                  <a:cubicBezTo>
                    <a:pt x="36309" y="4386"/>
                    <a:pt x="35847" y="4325"/>
                    <a:pt x="35382" y="4325"/>
                  </a:cubicBezTo>
                  <a:cubicBezTo>
                    <a:pt x="35337" y="4325"/>
                    <a:pt x="35292" y="4326"/>
                    <a:pt x="35247" y="4327"/>
                  </a:cubicBezTo>
                  <a:cubicBezTo>
                    <a:pt x="35579" y="3999"/>
                    <a:pt x="35913" y="3671"/>
                    <a:pt x="36248" y="3344"/>
                  </a:cubicBezTo>
                  <a:cubicBezTo>
                    <a:pt x="36252" y="3344"/>
                    <a:pt x="36253" y="3346"/>
                    <a:pt x="36256" y="3346"/>
                  </a:cubicBezTo>
                  <a:cubicBezTo>
                    <a:pt x="36257" y="3346"/>
                    <a:pt x="36258" y="3346"/>
                    <a:pt x="36258" y="3346"/>
                  </a:cubicBezTo>
                  <a:cubicBezTo>
                    <a:pt x="36451" y="3314"/>
                    <a:pt x="36634" y="3293"/>
                    <a:pt x="36814" y="3293"/>
                  </a:cubicBezTo>
                  <a:close/>
                  <a:moveTo>
                    <a:pt x="33628" y="1011"/>
                  </a:moveTo>
                  <a:cubicBezTo>
                    <a:pt x="34393" y="1790"/>
                    <a:pt x="34517" y="2853"/>
                    <a:pt x="34530" y="3922"/>
                  </a:cubicBezTo>
                  <a:cubicBezTo>
                    <a:pt x="34214" y="4157"/>
                    <a:pt x="33900" y="4395"/>
                    <a:pt x="33589" y="4638"/>
                  </a:cubicBezTo>
                  <a:cubicBezTo>
                    <a:pt x="33669" y="3245"/>
                    <a:pt x="32812" y="2093"/>
                    <a:pt x="31802" y="1206"/>
                  </a:cubicBezTo>
                  <a:cubicBezTo>
                    <a:pt x="32410" y="1133"/>
                    <a:pt x="33019" y="1072"/>
                    <a:pt x="33628" y="1011"/>
                  </a:cubicBezTo>
                  <a:close/>
                  <a:moveTo>
                    <a:pt x="35086" y="4488"/>
                  </a:moveTo>
                  <a:cubicBezTo>
                    <a:pt x="35088" y="4488"/>
                    <a:pt x="35089" y="4489"/>
                    <a:pt x="35091" y="4489"/>
                  </a:cubicBezTo>
                  <a:cubicBezTo>
                    <a:pt x="35117" y="4489"/>
                    <a:pt x="35144" y="4489"/>
                    <a:pt x="35171" y="4489"/>
                  </a:cubicBezTo>
                  <a:cubicBezTo>
                    <a:pt x="35677" y="4489"/>
                    <a:pt x="36183" y="4540"/>
                    <a:pt x="36680" y="4642"/>
                  </a:cubicBezTo>
                  <a:cubicBezTo>
                    <a:pt x="36277" y="5347"/>
                    <a:pt x="35942" y="6091"/>
                    <a:pt x="35659" y="6862"/>
                  </a:cubicBezTo>
                  <a:lnTo>
                    <a:pt x="35659" y="6863"/>
                  </a:lnTo>
                  <a:cubicBezTo>
                    <a:pt x="34974" y="6675"/>
                    <a:pt x="34243" y="6572"/>
                    <a:pt x="33525" y="6572"/>
                  </a:cubicBezTo>
                  <a:cubicBezTo>
                    <a:pt x="33362" y="6572"/>
                    <a:pt x="33200" y="6577"/>
                    <a:pt x="33039" y="6588"/>
                  </a:cubicBezTo>
                  <a:cubicBezTo>
                    <a:pt x="33711" y="5880"/>
                    <a:pt x="34393" y="5180"/>
                    <a:pt x="35086" y="4488"/>
                  </a:cubicBezTo>
                  <a:close/>
                  <a:moveTo>
                    <a:pt x="32850" y="6789"/>
                  </a:moveTo>
                  <a:cubicBezTo>
                    <a:pt x="32855" y="6790"/>
                    <a:pt x="32861" y="6792"/>
                    <a:pt x="32867" y="6792"/>
                  </a:cubicBezTo>
                  <a:cubicBezTo>
                    <a:pt x="32951" y="6791"/>
                    <a:pt x="33035" y="6790"/>
                    <a:pt x="33119" y="6790"/>
                  </a:cubicBezTo>
                  <a:cubicBezTo>
                    <a:pt x="33964" y="6790"/>
                    <a:pt x="34779" y="6850"/>
                    <a:pt x="35615" y="6991"/>
                  </a:cubicBezTo>
                  <a:cubicBezTo>
                    <a:pt x="35518" y="7265"/>
                    <a:pt x="35430" y="7543"/>
                    <a:pt x="35346" y="7823"/>
                  </a:cubicBezTo>
                  <a:lnTo>
                    <a:pt x="35344" y="7823"/>
                  </a:lnTo>
                  <a:cubicBezTo>
                    <a:pt x="34599" y="7662"/>
                    <a:pt x="33839" y="7580"/>
                    <a:pt x="33079" y="7580"/>
                  </a:cubicBezTo>
                  <a:cubicBezTo>
                    <a:pt x="32741" y="7580"/>
                    <a:pt x="32403" y="7596"/>
                    <a:pt x="32066" y="7629"/>
                  </a:cubicBezTo>
                  <a:cubicBezTo>
                    <a:pt x="32325" y="7348"/>
                    <a:pt x="32586" y="7067"/>
                    <a:pt x="32850" y="6789"/>
                  </a:cubicBezTo>
                  <a:close/>
                  <a:moveTo>
                    <a:pt x="31543" y="1238"/>
                  </a:moveTo>
                  <a:lnTo>
                    <a:pt x="31543" y="1239"/>
                  </a:lnTo>
                  <a:cubicBezTo>
                    <a:pt x="32603" y="2191"/>
                    <a:pt x="33469" y="3253"/>
                    <a:pt x="33441" y="4758"/>
                  </a:cubicBezTo>
                  <a:cubicBezTo>
                    <a:pt x="31868" y="6004"/>
                    <a:pt x="30386" y="7363"/>
                    <a:pt x="28994" y="8809"/>
                  </a:cubicBezTo>
                  <a:cubicBezTo>
                    <a:pt x="28055" y="5567"/>
                    <a:pt x="25112" y="3767"/>
                    <a:pt x="22008" y="3172"/>
                  </a:cubicBezTo>
                  <a:cubicBezTo>
                    <a:pt x="25079" y="2229"/>
                    <a:pt x="28293" y="1636"/>
                    <a:pt x="31543" y="1238"/>
                  </a:cubicBezTo>
                  <a:close/>
                  <a:moveTo>
                    <a:pt x="21531" y="3321"/>
                  </a:moveTo>
                  <a:cubicBezTo>
                    <a:pt x="23145" y="3596"/>
                    <a:pt x="24705" y="3926"/>
                    <a:pt x="25990" y="5036"/>
                  </a:cubicBezTo>
                  <a:cubicBezTo>
                    <a:pt x="27198" y="6080"/>
                    <a:pt x="28314" y="7381"/>
                    <a:pt x="28875" y="8887"/>
                  </a:cubicBezTo>
                  <a:cubicBezTo>
                    <a:pt x="28879" y="8898"/>
                    <a:pt x="28889" y="8904"/>
                    <a:pt x="28896" y="8911"/>
                  </a:cubicBezTo>
                  <a:cubicBezTo>
                    <a:pt x="28474" y="9352"/>
                    <a:pt x="28059" y="9804"/>
                    <a:pt x="27654" y="10262"/>
                  </a:cubicBezTo>
                  <a:cubicBezTo>
                    <a:pt x="26687" y="7139"/>
                    <a:pt x="22961" y="4235"/>
                    <a:pt x="19634" y="3985"/>
                  </a:cubicBezTo>
                  <a:cubicBezTo>
                    <a:pt x="20259" y="3747"/>
                    <a:pt x="20892" y="3526"/>
                    <a:pt x="21531" y="3321"/>
                  </a:cubicBezTo>
                  <a:close/>
                  <a:moveTo>
                    <a:pt x="33246" y="7761"/>
                  </a:moveTo>
                  <a:cubicBezTo>
                    <a:pt x="33935" y="7761"/>
                    <a:pt x="34625" y="7823"/>
                    <a:pt x="35306" y="7947"/>
                  </a:cubicBezTo>
                  <a:cubicBezTo>
                    <a:pt x="34853" y="9484"/>
                    <a:pt x="34585" y="11115"/>
                    <a:pt x="34411" y="12780"/>
                  </a:cubicBezTo>
                  <a:cubicBezTo>
                    <a:pt x="33181" y="12137"/>
                    <a:pt x="31827" y="11812"/>
                    <a:pt x="30464" y="11812"/>
                  </a:cubicBezTo>
                  <a:cubicBezTo>
                    <a:pt x="29708" y="11812"/>
                    <a:pt x="28949" y="11912"/>
                    <a:pt x="28207" y="12113"/>
                  </a:cubicBezTo>
                  <a:cubicBezTo>
                    <a:pt x="29379" y="10651"/>
                    <a:pt x="30600" y="9228"/>
                    <a:pt x="31869" y="7843"/>
                  </a:cubicBezTo>
                  <a:cubicBezTo>
                    <a:pt x="32327" y="7788"/>
                    <a:pt x="32787" y="7761"/>
                    <a:pt x="33246" y="7761"/>
                  </a:cubicBezTo>
                  <a:close/>
                  <a:moveTo>
                    <a:pt x="19257" y="4132"/>
                  </a:moveTo>
                  <a:cubicBezTo>
                    <a:pt x="22596" y="4384"/>
                    <a:pt x="26546" y="7290"/>
                    <a:pt x="27455" y="10486"/>
                  </a:cubicBezTo>
                  <a:cubicBezTo>
                    <a:pt x="26048" y="12091"/>
                    <a:pt x="24749" y="13790"/>
                    <a:pt x="23570" y="15570"/>
                  </a:cubicBezTo>
                  <a:cubicBezTo>
                    <a:pt x="23506" y="15666"/>
                    <a:pt x="23446" y="15765"/>
                    <a:pt x="23382" y="15862"/>
                  </a:cubicBezTo>
                  <a:cubicBezTo>
                    <a:pt x="21414" y="11615"/>
                    <a:pt x="17273" y="8392"/>
                    <a:pt x="12620" y="7692"/>
                  </a:cubicBezTo>
                  <a:cubicBezTo>
                    <a:pt x="14689" y="6213"/>
                    <a:pt x="16919" y="5049"/>
                    <a:pt x="19257" y="4132"/>
                  </a:cubicBezTo>
                  <a:close/>
                  <a:moveTo>
                    <a:pt x="12333" y="7897"/>
                  </a:moveTo>
                  <a:cubicBezTo>
                    <a:pt x="17145" y="8874"/>
                    <a:pt x="21000" y="11625"/>
                    <a:pt x="23299" y="15991"/>
                  </a:cubicBezTo>
                  <a:cubicBezTo>
                    <a:pt x="22728" y="16878"/>
                    <a:pt x="22193" y="17785"/>
                    <a:pt x="21677" y="18703"/>
                  </a:cubicBezTo>
                  <a:lnTo>
                    <a:pt x="21677" y="18698"/>
                  </a:lnTo>
                  <a:cubicBezTo>
                    <a:pt x="19481" y="14029"/>
                    <a:pt x="14821" y="10673"/>
                    <a:pt x="9687" y="10120"/>
                  </a:cubicBezTo>
                  <a:cubicBezTo>
                    <a:pt x="10521" y="9324"/>
                    <a:pt x="11405" y="8580"/>
                    <a:pt x="12333" y="7897"/>
                  </a:cubicBezTo>
                  <a:close/>
                  <a:moveTo>
                    <a:pt x="30335" y="12024"/>
                  </a:moveTo>
                  <a:cubicBezTo>
                    <a:pt x="31704" y="12024"/>
                    <a:pt x="33045" y="12342"/>
                    <a:pt x="34331" y="12975"/>
                  </a:cubicBezTo>
                  <a:cubicBezTo>
                    <a:pt x="34346" y="12981"/>
                    <a:pt x="34362" y="12986"/>
                    <a:pt x="34377" y="12986"/>
                  </a:cubicBezTo>
                  <a:cubicBezTo>
                    <a:pt x="34382" y="12986"/>
                    <a:pt x="34386" y="12985"/>
                    <a:pt x="34390" y="12985"/>
                  </a:cubicBezTo>
                  <a:lnTo>
                    <a:pt x="34390" y="12985"/>
                  </a:lnTo>
                  <a:cubicBezTo>
                    <a:pt x="34186" y="15031"/>
                    <a:pt x="34118" y="17121"/>
                    <a:pt x="34027" y="19149"/>
                  </a:cubicBezTo>
                  <a:lnTo>
                    <a:pt x="34027" y="19150"/>
                  </a:lnTo>
                  <a:cubicBezTo>
                    <a:pt x="31673" y="17047"/>
                    <a:pt x="28591" y="15892"/>
                    <a:pt x="25437" y="15892"/>
                  </a:cubicBezTo>
                  <a:cubicBezTo>
                    <a:pt x="25414" y="15892"/>
                    <a:pt x="25390" y="15892"/>
                    <a:pt x="25367" y="15892"/>
                  </a:cubicBezTo>
                  <a:cubicBezTo>
                    <a:pt x="26224" y="14671"/>
                    <a:pt x="27115" y="13479"/>
                    <a:pt x="28039" y="12318"/>
                  </a:cubicBezTo>
                  <a:cubicBezTo>
                    <a:pt x="28810" y="12122"/>
                    <a:pt x="29577" y="12024"/>
                    <a:pt x="30335" y="12024"/>
                  </a:cubicBezTo>
                  <a:close/>
                  <a:moveTo>
                    <a:pt x="25274" y="16024"/>
                  </a:moveTo>
                  <a:cubicBezTo>
                    <a:pt x="25288" y="16041"/>
                    <a:pt x="25310" y="16051"/>
                    <a:pt x="25333" y="16051"/>
                  </a:cubicBezTo>
                  <a:cubicBezTo>
                    <a:pt x="28633" y="16204"/>
                    <a:pt x="31454" y="17321"/>
                    <a:pt x="33994" y="19431"/>
                  </a:cubicBezTo>
                  <a:cubicBezTo>
                    <a:pt x="34000" y="19436"/>
                    <a:pt x="34007" y="19438"/>
                    <a:pt x="34013" y="19441"/>
                  </a:cubicBezTo>
                  <a:cubicBezTo>
                    <a:pt x="33974" y="20323"/>
                    <a:pt x="33926" y="21188"/>
                    <a:pt x="33860" y="22035"/>
                  </a:cubicBezTo>
                  <a:lnTo>
                    <a:pt x="33858" y="22035"/>
                  </a:lnTo>
                  <a:cubicBezTo>
                    <a:pt x="31335" y="19354"/>
                    <a:pt x="27865" y="17767"/>
                    <a:pt x="24170" y="17767"/>
                  </a:cubicBezTo>
                  <a:cubicBezTo>
                    <a:pt x="24147" y="17767"/>
                    <a:pt x="24124" y="17768"/>
                    <a:pt x="24100" y="17768"/>
                  </a:cubicBezTo>
                  <a:cubicBezTo>
                    <a:pt x="24484" y="17180"/>
                    <a:pt x="24874" y="16597"/>
                    <a:pt x="25274" y="16024"/>
                  </a:cubicBezTo>
                  <a:close/>
                  <a:moveTo>
                    <a:pt x="9478" y="10317"/>
                  </a:moveTo>
                  <a:cubicBezTo>
                    <a:pt x="14719" y="11072"/>
                    <a:pt x="19077" y="14052"/>
                    <a:pt x="21570" y="18762"/>
                  </a:cubicBezTo>
                  <a:cubicBezTo>
                    <a:pt x="21578" y="18780"/>
                    <a:pt x="21596" y="18791"/>
                    <a:pt x="21615" y="18791"/>
                  </a:cubicBezTo>
                  <a:cubicBezTo>
                    <a:pt x="21620" y="18791"/>
                    <a:pt x="21625" y="18791"/>
                    <a:pt x="21630" y="18789"/>
                  </a:cubicBezTo>
                  <a:lnTo>
                    <a:pt x="21630" y="18789"/>
                  </a:lnTo>
                  <a:cubicBezTo>
                    <a:pt x="20994" y="19923"/>
                    <a:pt x="20386" y="21075"/>
                    <a:pt x="19783" y="22228"/>
                  </a:cubicBezTo>
                  <a:cubicBezTo>
                    <a:pt x="18224" y="19722"/>
                    <a:pt x="15976" y="17868"/>
                    <a:pt x="13573" y="16194"/>
                  </a:cubicBezTo>
                  <a:cubicBezTo>
                    <a:pt x="11577" y="14803"/>
                    <a:pt x="9445" y="13144"/>
                    <a:pt x="6920" y="13072"/>
                  </a:cubicBezTo>
                  <a:cubicBezTo>
                    <a:pt x="7464" y="12444"/>
                    <a:pt x="8028" y="11824"/>
                    <a:pt x="8601" y="11211"/>
                  </a:cubicBezTo>
                  <a:lnTo>
                    <a:pt x="8601" y="11212"/>
                  </a:lnTo>
                  <a:cubicBezTo>
                    <a:pt x="8887" y="10904"/>
                    <a:pt x="9180" y="10606"/>
                    <a:pt x="9478" y="10317"/>
                  </a:cubicBezTo>
                  <a:close/>
                  <a:moveTo>
                    <a:pt x="6752" y="13266"/>
                  </a:moveTo>
                  <a:cubicBezTo>
                    <a:pt x="6759" y="13268"/>
                    <a:pt x="6768" y="13271"/>
                    <a:pt x="6777" y="13271"/>
                  </a:cubicBezTo>
                  <a:cubicBezTo>
                    <a:pt x="9330" y="13405"/>
                    <a:pt x="11425" y="15012"/>
                    <a:pt x="13455" y="16415"/>
                  </a:cubicBezTo>
                  <a:cubicBezTo>
                    <a:pt x="15868" y="18080"/>
                    <a:pt x="18062" y="19890"/>
                    <a:pt x="19733" y="22321"/>
                  </a:cubicBezTo>
                  <a:cubicBezTo>
                    <a:pt x="19342" y="23069"/>
                    <a:pt x="18948" y="23817"/>
                    <a:pt x="18551" y="24564"/>
                  </a:cubicBezTo>
                  <a:cubicBezTo>
                    <a:pt x="17594" y="22038"/>
                    <a:pt x="14739" y="19924"/>
                    <a:pt x="12495" y="18616"/>
                  </a:cubicBezTo>
                  <a:cubicBezTo>
                    <a:pt x="10364" y="17374"/>
                    <a:pt x="7917" y="16609"/>
                    <a:pt x="5448" y="16609"/>
                  </a:cubicBezTo>
                  <a:cubicBezTo>
                    <a:pt x="5018" y="16609"/>
                    <a:pt x="4586" y="16632"/>
                    <a:pt x="4156" y="16680"/>
                  </a:cubicBezTo>
                  <a:cubicBezTo>
                    <a:pt x="4925" y="15498"/>
                    <a:pt x="5807" y="14366"/>
                    <a:pt x="6752" y="13266"/>
                  </a:cubicBezTo>
                  <a:close/>
                  <a:moveTo>
                    <a:pt x="5006" y="16881"/>
                  </a:moveTo>
                  <a:cubicBezTo>
                    <a:pt x="7403" y="16881"/>
                    <a:pt x="9693" y="17409"/>
                    <a:pt x="11852" y="18562"/>
                  </a:cubicBezTo>
                  <a:cubicBezTo>
                    <a:pt x="14228" y="19831"/>
                    <a:pt x="17400" y="22128"/>
                    <a:pt x="18473" y="24710"/>
                  </a:cubicBezTo>
                  <a:cubicBezTo>
                    <a:pt x="18449" y="24754"/>
                    <a:pt x="18428" y="24799"/>
                    <a:pt x="18403" y="24843"/>
                  </a:cubicBezTo>
                  <a:cubicBezTo>
                    <a:pt x="17675" y="26200"/>
                    <a:pt x="16909" y="27534"/>
                    <a:pt x="16105" y="28844"/>
                  </a:cubicBezTo>
                  <a:cubicBezTo>
                    <a:pt x="14401" y="26752"/>
                    <a:pt x="11919" y="25760"/>
                    <a:pt x="9290" y="25372"/>
                  </a:cubicBezTo>
                  <a:cubicBezTo>
                    <a:pt x="8270" y="25221"/>
                    <a:pt x="7166" y="25113"/>
                    <a:pt x="6063" y="25113"/>
                  </a:cubicBezTo>
                  <a:cubicBezTo>
                    <a:pt x="4379" y="25113"/>
                    <a:pt x="2695" y="25365"/>
                    <a:pt x="1310" y="26097"/>
                  </a:cubicBezTo>
                  <a:cubicBezTo>
                    <a:pt x="1396" y="26051"/>
                    <a:pt x="1360" y="25925"/>
                    <a:pt x="1283" y="25902"/>
                  </a:cubicBezTo>
                  <a:cubicBezTo>
                    <a:pt x="1201" y="22496"/>
                    <a:pt x="2306" y="19575"/>
                    <a:pt x="4003" y="16911"/>
                  </a:cubicBezTo>
                  <a:cubicBezTo>
                    <a:pt x="4339" y="16891"/>
                    <a:pt x="4674" y="16881"/>
                    <a:pt x="5006" y="16881"/>
                  </a:cubicBezTo>
                  <a:close/>
                  <a:moveTo>
                    <a:pt x="24000" y="17924"/>
                  </a:moveTo>
                  <a:cubicBezTo>
                    <a:pt x="27794" y="18086"/>
                    <a:pt x="31203" y="19563"/>
                    <a:pt x="33801" y="22362"/>
                  </a:cubicBezTo>
                  <a:cubicBezTo>
                    <a:pt x="33810" y="22370"/>
                    <a:pt x="33820" y="22377"/>
                    <a:pt x="33831" y="22382"/>
                  </a:cubicBezTo>
                  <a:lnTo>
                    <a:pt x="33831" y="22383"/>
                  </a:lnTo>
                  <a:cubicBezTo>
                    <a:pt x="33788" y="22877"/>
                    <a:pt x="33741" y="23366"/>
                    <a:pt x="33682" y="23840"/>
                  </a:cubicBezTo>
                  <a:cubicBezTo>
                    <a:pt x="33420" y="25922"/>
                    <a:pt x="32901" y="27838"/>
                    <a:pt x="32122" y="29608"/>
                  </a:cubicBezTo>
                  <a:cubicBezTo>
                    <a:pt x="31536" y="27463"/>
                    <a:pt x="29514" y="25706"/>
                    <a:pt x="27757" y="24474"/>
                  </a:cubicBezTo>
                  <a:cubicBezTo>
                    <a:pt x="25922" y="23184"/>
                    <a:pt x="23835" y="22293"/>
                    <a:pt x="21633" y="21861"/>
                  </a:cubicBezTo>
                  <a:cubicBezTo>
                    <a:pt x="21756" y="21639"/>
                    <a:pt x="21878" y="21417"/>
                    <a:pt x="22003" y="21198"/>
                  </a:cubicBezTo>
                  <a:cubicBezTo>
                    <a:pt x="22639" y="20076"/>
                    <a:pt x="23308" y="18989"/>
                    <a:pt x="24000" y="17924"/>
                  </a:cubicBezTo>
                  <a:close/>
                  <a:moveTo>
                    <a:pt x="6718" y="25332"/>
                  </a:moveTo>
                  <a:cubicBezTo>
                    <a:pt x="10235" y="25332"/>
                    <a:pt x="13786" y="26364"/>
                    <a:pt x="16039" y="28950"/>
                  </a:cubicBezTo>
                  <a:cubicBezTo>
                    <a:pt x="15403" y="29987"/>
                    <a:pt x="14746" y="31012"/>
                    <a:pt x="14067" y="32022"/>
                  </a:cubicBezTo>
                  <a:cubicBezTo>
                    <a:pt x="13007" y="30730"/>
                    <a:pt x="11498" y="30164"/>
                    <a:pt x="9824" y="30145"/>
                  </a:cubicBezTo>
                  <a:cubicBezTo>
                    <a:pt x="9802" y="30145"/>
                    <a:pt x="9779" y="30145"/>
                    <a:pt x="9757" y="30145"/>
                  </a:cubicBezTo>
                  <a:cubicBezTo>
                    <a:pt x="7546" y="30145"/>
                    <a:pt x="5382" y="31411"/>
                    <a:pt x="3207" y="31411"/>
                  </a:cubicBezTo>
                  <a:cubicBezTo>
                    <a:pt x="3024" y="31411"/>
                    <a:pt x="2841" y="31402"/>
                    <a:pt x="2659" y="31383"/>
                  </a:cubicBezTo>
                  <a:lnTo>
                    <a:pt x="2650" y="31383"/>
                  </a:lnTo>
                  <a:cubicBezTo>
                    <a:pt x="1820" y="29920"/>
                    <a:pt x="1418" y="28160"/>
                    <a:pt x="1310" y="26521"/>
                  </a:cubicBezTo>
                  <a:cubicBezTo>
                    <a:pt x="1302" y="26394"/>
                    <a:pt x="1299" y="26268"/>
                    <a:pt x="1293" y="26141"/>
                  </a:cubicBezTo>
                  <a:cubicBezTo>
                    <a:pt x="2955" y="25629"/>
                    <a:pt x="4831" y="25332"/>
                    <a:pt x="6718" y="25332"/>
                  </a:cubicBezTo>
                  <a:close/>
                  <a:moveTo>
                    <a:pt x="9816" y="30420"/>
                  </a:moveTo>
                  <a:cubicBezTo>
                    <a:pt x="11374" y="30420"/>
                    <a:pt x="12861" y="30859"/>
                    <a:pt x="13973" y="32162"/>
                  </a:cubicBezTo>
                  <a:cubicBezTo>
                    <a:pt x="13844" y="32356"/>
                    <a:pt x="13708" y="32547"/>
                    <a:pt x="13577" y="32740"/>
                  </a:cubicBezTo>
                  <a:cubicBezTo>
                    <a:pt x="13577" y="32739"/>
                    <a:pt x="13577" y="32739"/>
                    <a:pt x="13576" y="32737"/>
                  </a:cubicBezTo>
                  <a:cubicBezTo>
                    <a:pt x="12551" y="31478"/>
                    <a:pt x="10770" y="30963"/>
                    <a:pt x="9194" y="30940"/>
                  </a:cubicBezTo>
                  <a:cubicBezTo>
                    <a:pt x="9159" y="30940"/>
                    <a:pt x="9124" y="30939"/>
                    <a:pt x="9089" y="30939"/>
                  </a:cubicBezTo>
                  <a:cubicBezTo>
                    <a:pt x="8267" y="30939"/>
                    <a:pt x="7480" y="31085"/>
                    <a:pt x="6702" y="31351"/>
                  </a:cubicBezTo>
                  <a:cubicBezTo>
                    <a:pt x="6259" y="31502"/>
                    <a:pt x="5837" y="31701"/>
                    <a:pt x="5405" y="31882"/>
                  </a:cubicBezTo>
                  <a:cubicBezTo>
                    <a:pt x="5133" y="31996"/>
                    <a:pt x="3922" y="32667"/>
                    <a:pt x="3594" y="32673"/>
                  </a:cubicBezTo>
                  <a:cubicBezTo>
                    <a:pt x="3693" y="32658"/>
                    <a:pt x="3739" y="32492"/>
                    <a:pt x="3630" y="32440"/>
                  </a:cubicBezTo>
                  <a:lnTo>
                    <a:pt x="3561" y="32409"/>
                  </a:lnTo>
                  <a:cubicBezTo>
                    <a:pt x="3542" y="32400"/>
                    <a:pt x="3521" y="32396"/>
                    <a:pt x="3501" y="32396"/>
                  </a:cubicBezTo>
                  <a:cubicBezTo>
                    <a:pt x="3456" y="32396"/>
                    <a:pt x="3412" y="32418"/>
                    <a:pt x="3391" y="32462"/>
                  </a:cubicBezTo>
                  <a:cubicBezTo>
                    <a:pt x="3179" y="32205"/>
                    <a:pt x="2984" y="31935"/>
                    <a:pt x="2809" y="31652"/>
                  </a:cubicBezTo>
                  <a:lnTo>
                    <a:pt x="2809" y="31652"/>
                  </a:lnTo>
                  <a:cubicBezTo>
                    <a:pt x="2895" y="31657"/>
                    <a:pt x="2982" y="31659"/>
                    <a:pt x="3068" y="31659"/>
                  </a:cubicBezTo>
                  <a:cubicBezTo>
                    <a:pt x="4380" y="31659"/>
                    <a:pt x="5676" y="31132"/>
                    <a:pt x="6936" y="30818"/>
                  </a:cubicBezTo>
                  <a:cubicBezTo>
                    <a:pt x="7876" y="30586"/>
                    <a:pt x="8859" y="30420"/>
                    <a:pt x="9816" y="30420"/>
                  </a:cubicBezTo>
                  <a:close/>
                  <a:moveTo>
                    <a:pt x="9226" y="31192"/>
                  </a:moveTo>
                  <a:cubicBezTo>
                    <a:pt x="10808" y="31192"/>
                    <a:pt x="12400" y="31691"/>
                    <a:pt x="13501" y="32816"/>
                  </a:cubicBezTo>
                  <a:cubicBezTo>
                    <a:pt x="13507" y="32822"/>
                    <a:pt x="13513" y="32822"/>
                    <a:pt x="13518" y="32823"/>
                  </a:cubicBezTo>
                  <a:cubicBezTo>
                    <a:pt x="13263" y="33197"/>
                    <a:pt x="13011" y="33572"/>
                    <a:pt x="12750" y="33942"/>
                  </a:cubicBezTo>
                  <a:cubicBezTo>
                    <a:pt x="12746" y="33941"/>
                    <a:pt x="12743" y="33938"/>
                    <a:pt x="12739" y="33936"/>
                  </a:cubicBezTo>
                  <a:cubicBezTo>
                    <a:pt x="12346" y="33814"/>
                    <a:pt x="11961" y="33766"/>
                    <a:pt x="11581" y="33766"/>
                  </a:cubicBezTo>
                  <a:cubicBezTo>
                    <a:pt x="10116" y="33766"/>
                    <a:pt x="8727" y="34486"/>
                    <a:pt x="7240" y="34486"/>
                  </a:cubicBezTo>
                  <a:cubicBezTo>
                    <a:pt x="6736" y="34486"/>
                    <a:pt x="6220" y="34403"/>
                    <a:pt x="5686" y="34181"/>
                  </a:cubicBezTo>
                  <a:cubicBezTo>
                    <a:pt x="4902" y="33856"/>
                    <a:pt x="4245" y="33382"/>
                    <a:pt x="3696" y="32807"/>
                  </a:cubicBezTo>
                  <a:lnTo>
                    <a:pt x="3696" y="32807"/>
                  </a:lnTo>
                  <a:cubicBezTo>
                    <a:pt x="3722" y="32809"/>
                    <a:pt x="3748" y="32810"/>
                    <a:pt x="3775" y="32810"/>
                  </a:cubicBezTo>
                  <a:cubicBezTo>
                    <a:pt x="4658" y="32810"/>
                    <a:pt x="6126" y="31826"/>
                    <a:pt x="6775" y="31599"/>
                  </a:cubicBezTo>
                  <a:cubicBezTo>
                    <a:pt x="7538" y="31334"/>
                    <a:pt x="8381" y="31192"/>
                    <a:pt x="9226" y="31192"/>
                  </a:cubicBezTo>
                  <a:close/>
                  <a:moveTo>
                    <a:pt x="21561" y="21992"/>
                  </a:moveTo>
                  <a:cubicBezTo>
                    <a:pt x="23543" y="22480"/>
                    <a:pt x="25430" y="23223"/>
                    <a:pt x="27141" y="24352"/>
                  </a:cubicBezTo>
                  <a:cubicBezTo>
                    <a:pt x="29015" y="25591"/>
                    <a:pt x="31295" y="27507"/>
                    <a:pt x="31895" y="29745"/>
                  </a:cubicBezTo>
                  <a:cubicBezTo>
                    <a:pt x="31907" y="29798"/>
                    <a:pt x="31954" y="29833"/>
                    <a:pt x="32007" y="29833"/>
                  </a:cubicBezTo>
                  <a:cubicBezTo>
                    <a:pt x="32012" y="29833"/>
                    <a:pt x="32017" y="29833"/>
                    <a:pt x="32021" y="29833"/>
                  </a:cubicBezTo>
                  <a:lnTo>
                    <a:pt x="32021" y="29833"/>
                  </a:lnTo>
                  <a:cubicBezTo>
                    <a:pt x="31117" y="31811"/>
                    <a:pt x="29872" y="33601"/>
                    <a:pt x="28270" y="35222"/>
                  </a:cubicBezTo>
                  <a:cubicBezTo>
                    <a:pt x="27640" y="30993"/>
                    <a:pt x="23133" y="27540"/>
                    <a:pt x="19097" y="26769"/>
                  </a:cubicBezTo>
                  <a:cubicBezTo>
                    <a:pt x="19096" y="26769"/>
                    <a:pt x="19095" y="26769"/>
                    <a:pt x="19094" y="26769"/>
                  </a:cubicBezTo>
                  <a:cubicBezTo>
                    <a:pt x="19090" y="26769"/>
                    <a:pt x="19086" y="26772"/>
                    <a:pt x="19081" y="26772"/>
                  </a:cubicBezTo>
                  <a:cubicBezTo>
                    <a:pt x="19902" y="25164"/>
                    <a:pt x="20707" y="23551"/>
                    <a:pt x="21561" y="21992"/>
                  </a:cubicBezTo>
                  <a:close/>
                  <a:moveTo>
                    <a:pt x="34532" y="4296"/>
                  </a:moveTo>
                  <a:lnTo>
                    <a:pt x="34532" y="4327"/>
                  </a:lnTo>
                  <a:cubicBezTo>
                    <a:pt x="34532" y="4383"/>
                    <a:pt x="34573" y="4410"/>
                    <a:pt x="34617" y="4410"/>
                  </a:cubicBezTo>
                  <a:cubicBezTo>
                    <a:pt x="34619" y="4410"/>
                    <a:pt x="34621" y="4410"/>
                    <a:pt x="34623" y="4410"/>
                  </a:cubicBezTo>
                  <a:lnTo>
                    <a:pt x="34623" y="4410"/>
                  </a:lnTo>
                  <a:cubicBezTo>
                    <a:pt x="29994" y="8665"/>
                    <a:pt x="26018" y="13767"/>
                    <a:pt x="22763" y="19066"/>
                  </a:cubicBezTo>
                  <a:cubicBezTo>
                    <a:pt x="18463" y="26068"/>
                    <a:pt x="15940" y="34806"/>
                    <a:pt x="8581" y="39346"/>
                  </a:cubicBezTo>
                  <a:cubicBezTo>
                    <a:pt x="8566" y="39357"/>
                    <a:pt x="8552" y="39370"/>
                    <a:pt x="8539" y="39384"/>
                  </a:cubicBezTo>
                  <a:cubicBezTo>
                    <a:pt x="8207" y="39063"/>
                    <a:pt x="7959" y="38695"/>
                    <a:pt x="7704" y="38312"/>
                  </a:cubicBezTo>
                  <a:cubicBezTo>
                    <a:pt x="9432" y="37532"/>
                    <a:pt x="11340" y="36338"/>
                    <a:pt x="12621" y="34825"/>
                  </a:cubicBezTo>
                  <a:cubicBezTo>
                    <a:pt x="12746" y="34693"/>
                    <a:pt x="12865" y="34555"/>
                    <a:pt x="12975" y="34412"/>
                  </a:cubicBezTo>
                  <a:cubicBezTo>
                    <a:pt x="13053" y="34404"/>
                    <a:pt x="13123" y="34363"/>
                    <a:pt x="13167" y="34299"/>
                  </a:cubicBezTo>
                  <a:cubicBezTo>
                    <a:pt x="17058" y="28746"/>
                    <a:pt x="19704" y="22576"/>
                    <a:pt x="23259" y="16843"/>
                  </a:cubicBezTo>
                  <a:cubicBezTo>
                    <a:pt x="26270" y="11989"/>
                    <a:pt x="30131" y="7851"/>
                    <a:pt x="34532" y="4296"/>
                  </a:cubicBezTo>
                  <a:close/>
                  <a:moveTo>
                    <a:pt x="19028" y="26877"/>
                  </a:moveTo>
                  <a:cubicBezTo>
                    <a:pt x="19036" y="26891"/>
                    <a:pt x="19049" y="26901"/>
                    <a:pt x="19065" y="26907"/>
                  </a:cubicBezTo>
                  <a:cubicBezTo>
                    <a:pt x="23024" y="28188"/>
                    <a:pt x="27257" y="30929"/>
                    <a:pt x="28038" y="35296"/>
                  </a:cubicBezTo>
                  <a:cubicBezTo>
                    <a:pt x="28045" y="35335"/>
                    <a:pt x="28075" y="35366"/>
                    <a:pt x="28114" y="35374"/>
                  </a:cubicBezTo>
                  <a:lnTo>
                    <a:pt x="28114" y="35375"/>
                  </a:lnTo>
                  <a:cubicBezTo>
                    <a:pt x="27687" y="35799"/>
                    <a:pt x="27240" y="36215"/>
                    <a:pt x="26761" y="36616"/>
                  </a:cubicBezTo>
                  <a:cubicBezTo>
                    <a:pt x="25003" y="38087"/>
                    <a:pt x="22418" y="40436"/>
                    <a:pt x="20014" y="40688"/>
                  </a:cubicBezTo>
                  <a:cubicBezTo>
                    <a:pt x="21166" y="37139"/>
                    <a:pt x="19799" y="33350"/>
                    <a:pt x="16641" y="31339"/>
                  </a:cubicBezTo>
                  <a:cubicBezTo>
                    <a:pt x="16632" y="31334"/>
                    <a:pt x="16622" y="31330"/>
                    <a:pt x="16613" y="31329"/>
                  </a:cubicBezTo>
                  <a:cubicBezTo>
                    <a:pt x="17165" y="30396"/>
                    <a:pt x="17691" y="29440"/>
                    <a:pt x="18200" y="28474"/>
                  </a:cubicBezTo>
                  <a:cubicBezTo>
                    <a:pt x="18210" y="28496"/>
                    <a:pt x="18227" y="28510"/>
                    <a:pt x="18250" y="28519"/>
                  </a:cubicBezTo>
                  <a:cubicBezTo>
                    <a:pt x="21548" y="29661"/>
                    <a:pt x="26006" y="32751"/>
                    <a:pt x="26470" y="36501"/>
                  </a:cubicBezTo>
                  <a:cubicBezTo>
                    <a:pt x="26481" y="36584"/>
                    <a:pt x="26550" y="36626"/>
                    <a:pt x="26615" y="36626"/>
                  </a:cubicBezTo>
                  <a:cubicBezTo>
                    <a:pt x="26682" y="36626"/>
                    <a:pt x="26746" y="36582"/>
                    <a:pt x="26737" y="36494"/>
                  </a:cubicBezTo>
                  <a:cubicBezTo>
                    <a:pt x="26336" y="32647"/>
                    <a:pt x="21722" y="29354"/>
                    <a:pt x="18289" y="28347"/>
                  </a:cubicBezTo>
                  <a:cubicBezTo>
                    <a:pt x="18287" y="28346"/>
                    <a:pt x="18285" y="28346"/>
                    <a:pt x="18283" y="28346"/>
                  </a:cubicBezTo>
                  <a:cubicBezTo>
                    <a:pt x="18276" y="28346"/>
                    <a:pt x="18271" y="28350"/>
                    <a:pt x="18264" y="28350"/>
                  </a:cubicBezTo>
                  <a:cubicBezTo>
                    <a:pt x="18521" y="27861"/>
                    <a:pt x="18776" y="27369"/>
                    <a:pt x="19028" y="26877"/>
                  </a:cubicBezTo>
                  <a:close/>
                  <a:moveTo>
                    <a:pt x="16516" y="31492"/>
                  </a:moveTo>
                  <a:cubicBezTo>
                    <a:pt x="16523" y="31503"/>
                    <a:pt x="16532" y="31513"/>
                    <a:pt x="16543" y="31522"/>
                  </a:cubicBezTo>
                  <a:cubicBezTo>
                    <a:pt x="19597" y="33681"/>
                    <a:pt x="20806" y="37137"/>
                    <a:pt x="19749" y="40710"/>
                  </a:cubicBezTo>
                  <a:cubicBezTo>
                    <a:pt x="19676" y="40713"/>
                    <a:pt x="19605" y="40714"/>
                    <a:pt x="19534" y="40714"/>
                  </a:cubicBezTo>
                  <a:cubicBezTo>
                    <a:pt x="16478" y="40714"/>
                    <a:pt x="14662" y="37849"/>
                    <a:pt x="14417" y="35063"/>
                  </a:cubicBezTo>
                  <a:cubicBezTo>
                    <a:pt x="14411" y="34965"/>
                    <a:pt x="14352" y="34881"/>
                    <a:pt x="14264" y="34842"/>
                  </a:cubicBezTo>
                  <a:cubicBezTo>
                    <a:pt x="15080" y="33780"/>
                    <a:pt x="15821" y="32654"/>
                    <a:pt x="16516" y="31492"/>
                  </a:cubicBezTo>
                  <a:close/>
                  <a:moveTo>
                    <a:pt x="39803" y="1"/>
                  </a:moveTo>
                  <a:cubicBezTo>
                    <a:pt x="35139" y="1"/>
                    <a:pt x="30434" y="551"/>
                    <a:pt x="25876" y="1496"/>
                  </a:cubicBezTo>
                  <a:cubicBezTo>
                    <a:pt x="21065" y="2493"/>
                    <a:pt x="16278" y="4131"/>
                    <a:pt x="12273" y="7045"/>
                  </a:cubicBezTo>
                  <a:cubicBezTo>
                    <a:pt x="10254" y="8514"/>
                    <a:pt x="8512" y="10301"/>
                    <a:pt x="6871" y="12175"/>
                  </a:cubicBezTo>
                  <a:cubicBezTo>
                    <a:pt x="5215" y="14068"/>
                    <a:pt x="3482" y="15981"/>
                    <a:pt x="2361" y="18253"/>
                  </a:cubicBezTo>
                  <a:cubicBezTo>
                    <a:pt x="516" y="21992"/>
                    <a:pt x="1" y="26781"/>
                    <a:pt x="1647" y="30685"/>
                  </a:cubicBezTo>
                  <a:cubicBezTo>
                    <a:pt x="2449" y="32588"/>
                    <a:pt x="3882" y="34229"/>
                    <a:pt x="5885" y="34894"/>
                  </a:cubicBezTo>
                  <a:cubicBezTo>
                    <a:pt x="6442" y="35078"/>
                    <a:pt x="7021" y="35175"/>
                    <a:pt x="7603" y="35175"/>
                  </a:cubicBezTo>
                  <a:cubicBezTo>
                    <a:pt x="7867" y="35175"/>
                    <a:pt x="8132" y="35155"/>
                    <a:pt x="8396" y="35114"/>
                  </a:cubicBezTo>
                  <a:cubicBezTo>
                    <a:pt x="9532" y="34938"/>
                    <a:pt x="10587" y="34382"/>
                    <a:pt x="11711" y="34382"/>
                  </a:cubicBezTo>
                  <a:cubicBezTo>
                    <a:pt x="11893" y="34382"/>
                    <a:pt x="12077" y="34396"/>
                    <a:pt x="12263" y="34429"/>
                  </a:cubicBezTo>
                  <a:cubicBezTo>
                    <a:pt x="10710" y="35699"/>
                    <a:pt x="9270" y="36910"/>
                    <a:pt x="7414" y="37848"/>
                  </a:cubicBezTo>
                  <a:cubicBezTo>
                    <a:pt x="7361" y="37874"/>
                    <a:pt x="7320" y="37918"/>
                    <a:pt x="7298" y="37973"/>
                  </a:cubicBezTo>
                  <a:cubicBezTo>
                    <a:pt x="7235" y="37994"/>
                    <a:pt x="7186" y="38047"/>
                    <a:pt x="7199" y="38130"/>
                  </a:cubicBezTo>
                  <a:cubicBezTo>
                    <a:pt x="7308" y="38874"/>
                    <a:pt x="7793" y="39486"/>
                    <a:pt x="8354" y="39962"/>
                  </a:cubicBezTo>
                  <a:cubicBezTo>
                    <a:pt x="8410" y="40009"/>
                    <a:pt x="8471" y="40029"/>
                    <a:pt x="8529" y="40029"/>
                  </a:cubicBezTo>
                  <a:cubicBezTo>
                    <a:pt x="8630" y="40029"/>
                    <a:pt x="8724" y="39969"/>
                    <a:pt x="8778" y="39889"/>
                  </a:cubicBezTo>
                  <a:cubicBezTo>
                    <a:pt x="8817" y="39881"/>
                    <a:pt x="8853" y="39869"/>
                    <a:pt x="8886" y="39847"/>
                  </a:cubicBezTo>
                  <a:cubicBezTo>
                    <a:pt x="10866" y="38602"/>
                    <a:pt x="12490" y="37049"/>
                    <a:pt x="13892" y="35311"/>
                  </a:cubicBezTo>
                  <a:cubicBezTo>
                    <a:pt x="14105" y="38402"/>
                    <a:pt x="16450" y="41360"/>
                    <a:pt x="19503" y="41360"/>
                  </a:cubicBezTo>
                  <a:cubicBezTo>
                    <a:pt x="20107" y="41360"/>
                    <a:pt x="20738" y="41244"/>
                    <a:pt x="21386" y="40991"/>
                  </a:cubicBezTo>
                  <a:cubicBezTo>
                    <a:pt x="23496" y="40167"/>
                    <a:pt x="25492" y="38483"/>
                    <a:pt x="27205" y="37034"/>
                  </a:cubicBezTo>
                  <a:cubicBezTo>
                    <a:pt x="29163" y="35381"/>
                    <a:pt x="30917" y="33462"/>
                    <a:pt x="32133" y="31194"/>
                  </a:cubicBezTo>
                  <a:cubicBezTo>
                    <a:pt x="37188" y="21774"/>
                    <a:pt x="31071" y="7376"/>
                    <a:pt x="41311" y="602"/>
                  </a:cubicBezTo>
                  <a:cubicBezTo>
                    <a:pt x="41380" y="559"/>
                    <a:pt x="41418" y="483"/>
                    <a:pt x="41411" y="402"/>
                  </a:cubicBezTo>
                  <a:cubicBezTo>
                    <a:pt x="41521" y="275"/>
                    <a:pt x="41458" y="24"/>
                    <a:pt x="41236" y="18"/>
                  </a:cubicBezTo>
                  <a:cubicBezTo>
                    <a:pt x="40759" y="7"/>
                    <a:pt x="40282" y="1"/>
                    <a:pt x="39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 name="Google Shape;218;p2"/>
          <p:cNvGrpSpPr/>
          <p:nvPr/>
        </p:nvGrpSpPr>
        <p:grpSpPr>
          <a:xfrm>
            <a:off x="-738110" y="4714655"/>
            <a:ext cx="2448095" cy="2465315"/>
            <a:chOff x="1056800" y="3472750"/>
            <a:chExt cx="1147975" cy="1156050"/>
          </a:xfrm>
        </p:grpSpPr>
        <p:sp>
          <p:nvSpPr>
            <p:cNvPr id="219" name="Google Shape;219;p2"/>
            <p:cNvSpPr/>
            <p:nvPr/>
          </p:nvSpPr>
          <p:spPr>
            <a:xfrm>
              <a:off x="1056800" y="3481525"/>
              <a:ext cx="1141000" cy="1138150"/>
            </a:xfrm>
            <a:custGeom>
              <a:avLst/>
              <a:gdLst/>
              <a:ahLst/>
              <a:cxnLst/>
              <a:rect l="l" t="t" r="r" b="b"/>
              <a:pathLst>
                <a:path w="45640" h="45526" extrusionOk="0">
                  <a:moveTo>
                    <a:pt x="31998" y="6701"/>
                  </a:moveTo>
                  <a:cubicBezTo>
                    <a:pt x="32151" y="6701"/>
                    <a:pt x="32304" y="6738"/>
                    <a:pt x="32440" y="6815"/>
                  </a:cubicBezTo>
                  <a:cubicBezTo>
                    <a:pt x="33582" y="7471"/>
                    <a:pt x="33407" y="8960"/>
                    <a:pt x="33143" y="10046"/>
                  </a:cubicBezTo>
                  <a:cubicBezTo>
                    <a:pt x="33114" y="10171"/>
                    <a:pt x="33060" y="10288"/>
                    <a:pt x="32984" y="10391"/>
                  </a:cubicBezTo>
                  <a:cubicBezTo>
                    <a:pt x="32867" y="10631"/>
                    <a:pt x="32654" y="10829"/>
                    <a:pt x="32408" y="10902"/>
                  </a:cubicBezTo>
                  <a:cubicBezTo>
                    <a:pt x="32321" y="10927"/>
                    <a:pt x="32236" y="10939"/>
                    <a:pt x="32152" y="10939"/>
                  </a:cubicBezTo>
                  <a:cubicBezTo>
                    <a:pt x="31751" y="10939"/>
                    <a:pt x="31402" y="10662"/>
                    <a:pt x="31259" y="10275"/>
                  </a:cubicBezTo>
                  <a:cubicBezTo>
                    <a:pt x="30901" y="9315"/>
                    <a:pt x="30681" y="8119"/>
                    <a:pt x="31180" y="7170"/>
                  </a:cubicBezTo>
                  <a:cubicBezTo>
                    <a:pt x="31337" y="6870"/>
                    <a:pt x="31668" y="6701"/>
                    <a:pt x="31998" y="6701"/>
                  </a:cubicBezTo>
                  <a:close/>
                  <a:moveTo>
                    <a:pt x="23400" y="5438"/>
                  </a:moveTo>
                  <a:cubicBezTo>
                    <a:pt x="23869" y="5438"/>
                    <a:pt x="24333" y="5717"/>
                    <a:pt x="24683" y="6093"/>
                  </a:cubicBezTo>
                  <a:cubicBezTo>
                    <a:pt x="25920" y="7420"/>
                    <a:pt x="26459" y="9257"/>
                    <a:pt x="26639" y="11048"/>
                  </a:cubicBezTo>
                  <a:cubicBezTo>
                    <a:pt x="26738" y="11380"/>
                    <a:pt x="26770" y="11736"/>
                    <a:pt x="26705" y="12064"/>
                  </a:cubicBezTo>
                  <a:cubicBezTo>
                    <a:pt x="26707" y="12097"/>
                    <a:pt x="26708" y="12130"/>
                    <a:pt x="26708" y="12161"/>
                  </a:cubicBezTo>
                  <a:cubicBezTo>
                    <a:pt x="26722" y="12706"/>
                    <a:pt x="26344" y="13008"/>
                    <a:pt x="25927" y="13067"/>
                  </a:cubicBezTo>
                  <a:cubicBezTo>
                    <a:pt x="25737" y="13157"/>
                    <a:pt x="25542" y="13197"/>
                    <a:pt x="25350" y="13197"/>
                  </a:cubicBezTo>
                  <a:cubicBezTo>
                    <a:pt x="24839" y="13197"/>
                    <a:pt x="24344" y="12913"/>
                    <a:pt x="23995" y="12515"/>
                  </a:cubicBezTo>
                  <a:cubicBezTo>
                    <a:pt x="22904" y="11267"/>
                    <a:pt x="22351" y="9214"/>
                    <a:pt x="22153" y="7603"/>
                  </a:cubicBezTo>
                  <a:cubicBezTo>
                    <a:pt x="22073" y="6958"/>
                    <a:pt x="22070" y="6220"/>
                    <a:pt x="22603" y="5753"/>
                  </a:cubicBezTo>
                  <a:cubicBezTo>
                    <a:pt x="22856" y="5531"/>
                    <a:pt x="23128" y="5438"/>
                    <a:pt x="23400" y="5438"/>
                  </a:cubicBezTo>
                  <a:close/>
                  <a:moveTo>
                    <a:pt x="14642" y="10989"/>
                  </a:moveTo>
                  <a:cubicBezTo>
                    <a:pt x="16071" y="10989"/>
                    <a:pt x="17773" y="12514"/>
                    <a:pt x="18496" y="13363"/>
                  </a:cubicBezTo>
                  <a:cubicBezTo>
                    <a:pt x="19430" y="14459"/>
                    <a:pt x="20829" y="16049"/>
                    <a:pt x="20594" y="17587"/>
                  </a:cubicBezTo>
                  <a:cubicBezTo>
                    <a:pt x="20579" y="17675"/>
                    <a:pt x="20554" y="17761"/>
                    <a:pt x="20515" y="17841"/>
                  </a:cubicBezTo>
                  <a:cubicBezTo>
                    <a:pt x="20378" y="18555"/>
                    <a:pt x="19743" y="18947"/>
                    <a:pt x="19107" y="18947"/>
                  </a:cubicBezTo>
                  <a:cubicBezTo>
                    <a:pt x="18914" y="18947"/>
                    <a:pt x="18721" y="18911"/>
                    <a:pt x="18542" y="18837"/>
                  </a:cubicBezTo>
                  <a:cubicBezTo>
                    <a:pt x="18539" y="18835"/>
                    <a:pt x="18535" y="18835"/>
                    <a:pt x="18532" y="18834"/>
                  </a:cubicBezTo>
                  <a:cubicBezTo>
                    <a:pt x="16595" y="18090"/>
                    <a:pt x="15494" y="16391"/>
                    <a:pt x="14313" y="14779"/>
                  </a:cubicBezTo>
                  <a:cubicBezTo>
                    <a:pt x="13690" y="13929"/>
                    <a:pt x="12418" y="12296"/>
                    <a:pt x="13586" y="11353"/>
                  </a:cubicBezTo>
                  <a:cubicBezTo>
                    <a:pt x="13903" y="11097"/>
                    <a:pt x="14263" y="10989"/>
                    <a:pt x="14642" y="10989"/>
                  </a:cubicBezTo>
                  <a:close/>
                  <a:moveTo>
                    <a:pt x="40141" y="16721"/>
                  </a:moveTo>
                  <a:cubicBezTo>
                    <a:pt x="41033" y="16721"/>
                    <a:pt x="41921" y="17017"/>
                    <a:pt x="41932" y="18024"/>
                  </a:cubicBezTo>
                  <a:cubicBezTo>
                    <a:pt x="41942" y="18826"/>
                    <a:pt x="41250" y="19221"/>
                    <a:pt x="40546" y="19221"/>
                  </a:cubicBezTo>
                  <a:cubicBezTo>
                    <a:pt x="40490" y="19221"/>
                    <a:pt x="40435" y="19219"/>
                    <a:pt x="40379" y="19214"/>
                  </a:cubicBezTo>
                  <a:cubicBezTo>
                    <a:pt x="39879" y="19168"/>
                    <a:pt x="39418" y="19020"/>
                    <a:pt x="38935" y="18894"/>
                  </a:cubicBezTo>
                  <a:cubicBezTo>
                    <a:pt x="38415" y="18760"/>
                    <a:pt x="38221" y="18318"/>
                    <a:pt x="38271" y="17904"/>
                  </a:cubicBezTo>
                  <a:cubicBezTo>
                    <a:pt x="38203" y="17491"/>
                    <a:pt x="38376" y="17046"/>
                    <a:pt x="38895" y="16895"/>
                  </a:cubicBezTo>
                  <a:cubicBezTo>
                    <a:pt x="39235" y="16797"/>
                    <a:pt x="39689" y="16721"/>
                    <a:pt x="40141" y="16721"/>
                  </a:cubicBezTo>
                  <a:close/>
                  <a:moveTo>
                    <a:pt x="9636" y="18108"/>
                  </a:moveTo>
                  <a:cubicBezTo>
                    <a:pt x="11850" y="18108"/>
                    <a:pt x="14161" y="19758"/>
                    <a:pt x="15583" y="21248"/>
                  </a:cubicBezTo>
                  <a:cubicBezTo>
                    <a:pt x="15683" y="21352"/>
                    <a:pt x="15759" y="21476"/>
                    <a:pt x="15804" y="21612"/>
                  </a:cubicBezTo>
                  <a:cubicBezTo>
                    <a:pt x="15887" y="21751"/>
                    <a:pt x="15951" y="21899"/>
                    <a:pt x="15997" y="22054"/>
                  </a:cubicBezTo>
                  <a:cubicBezTo>
                    <a:pt x="16443" y="23619"/>
                    <a:pt x="15016" y="23972"/>
                    <a:pt x="13738" y="23972"/>
                  </a:cubicBezTo>
                  <a:cubicBezTo>
                    <a:pt x="13308" y="23972"/>
                    <a:pt x="12895" y="23932"/>
                    <a:pt x="12575" y="23885"/>
                  </a:cubicBezTo>
                  <a:cubicBezTo>
                    <a:pt x="10983" y="23650"/>
                    <a:pt x="5646" y="20870"/>
                    <a:pt x="7360" y="19017"/>
                  </a:cubicBezTo>
                  <a:cubicBezTo>
                    <a:pt x="7421" y="18840"/>
                    <a:pt x="7549" y="18678"/>
                    <a:pt x="7769" y="18562"/>
                  </a:cubicBezTo>
                  <a:cubicBezTo>
                    <a:pt x="8368" y="18245"/>
                    <a:pt x="8998" y="18108"/>
                    <a:pt x="9636" y="18108"/>
                  </a:cubicBezTo>
                  <a:close/>
                  <a:moveTo>
                    <a:pt x="36430" y="23300"/>
                  </a:moveTo>
                  <a:cubicBezTo>
                    <a:pt x="38068" y="23300"/>
                    <a:pt x="39662" y="23919"/>
                    <a:pt x="40908" y="24983"/>
                  </a:cubicBezTo>
                  <a:cubicBezTo>
                    <a:pt x="41574" y="25551"/>
                    <a:pt x="41000" y="26470"/>
                    <a:pt x="40289" y="26572"/>
                  </a:cubicBezTo>
                  <a:cubicBezTo>
                    <a:pt x="40149" y="26591"/>
                    <a:pt x="40012" y="26601"/>
                    <a:pt x="39878" y="26601"/>
                  </a:cubicBezTo>
                  <a:cubicBezTo>
                    <a:pt x="38960" y="26601"/>
                    <a:pt x="38163" y="26176"/>
                    <a:pt x="37304" y="25834"/>
                  </a:cubicBezTo>
                  <a:cubicBezTo>
                    <a:pt x="36593" y="25550"/>
                    <a:pt x="35777" y="25461"/>
                    <a:pt x="35209" y="24902"/>
                  </a:cubicBezTo>
                  <a:cubicBezTo>
                    <a:pt x="34550" y="24253"/>
                    <a:pt x="35179" y="23309"/>
                    <a:pt x="35890" y="23309"/>
                  </a:cubicBezTo>
                  <a:cubicBezTo>
                    <a:pt x="35928" y="23309"/>
                    <a:pt x="35967" y="23312"/>
                    <a:pt x="36006" y="23318"/>
                  </a:cubicBezTo>
                  <a:lnTo>
                    <a:pt x="36007" y="23318"/>
                  </a:lnTo>
                  <a:cubicBezTo>
                    <a:pt x="36019" y="23318"/>
                    <a:pt x="36030" y="23313"/>
                    <a:pt x="36043" y="23312"/>
                  </a:cubicBezTo>
                  <a:cubicBezTo>
                    <a:pt x="36172" y="23304"/>
                    <a:pt x="36302" y="23300"/>
                    <a:pt x="36430" y="23300"/>
                  </a:cubicBezTo>
                  <a:close/>
                  <a:moveTo>
                    <a:pt x="31046" y="27157"/>
                  </a:moveTo>
                  <a:cubicBezTo>
                    <a:pt x="32866" y="27157"/>
                    <a:pt x="35778" y="29436"/>
                    <a:pt x="36662" y="30327"/>
                  </a:cubicBezTo>
                  <a:cubicBezTo>
                    <a:pt x="37376" y="31045"/>
                    <a:pt x="38340" y="31971"/>
                    <a:pt x="38392" y="33055"/>
                  </a:cubicBezTo>
                  <a:cubicBezTo>
                    <a:pt x="38430" y="33852"/>
                    <a:pt x="37948" y="34529"/>
                    <a:pt x="37128" y="34569"/>
                  </a:cubicBezTo>
                  <a:cubicBezTo>
                    <a:pt x="37109" y="34569"/>
                    <a:pt x="37089" y="34570"/>
                    <a:pt x="37070" y="34570"/>
                  </a:cubicBezTo>
                  <a:cubicBezTo>
                    <a:pt x="36924" y="34570"/>
                    <a:pt x="36780" y="34551"/>
                    <a:pt x="36639" y="34513"/>
                  </a:cubicBezTo>
                  <a:cubicBezTo>
                    <a:pt x="36597" y="34516"/>
                    <a:pt x="36554" y="34518"/>
                    <a:pt x="36511" y="34518"/>
                  </a:cubicBezTo>
                  <a:cubicBezTo>
                    <a:pt x="34429" y="34518"/>
                    <a:pt x="30743" y="30498"/>
                    <a:pt x="29869" y="29490"/>
                  </a:cubicBezTo>
                  <a:cubicBezTo>
                    <a:pt x="29650" y="29356"/>
                    <a:pt x="29508" y="29115"/>
                    <a:pt x="29544" y="28761"/>
                  </a:cubicBezTo>
                  <a:cubicBezTo>
                    <a:pt x="29544" y="28753"/>
                    <a:pt x="29545" y="28745"/>
                    <a:pt x="29547" y="28737"/>
                  </a:cubicBezTo>
                  <a:cubicBezTo>
                    <a:pt x="29545" y="28605"/>
                    <a:pt x="29568" y="28473"/>
                    <a:pt x="29614" y="28350"/>
                  </a:cubicBezTo>
                  <a:cubicBezTo>
                    <a:pt x="29818" y="27487"/>
                    <a:pt x="30353" y="27157"/>
                    <a:pt x="31046" y="27157"/>
                  </a:cubicBezTo>
                  <a:close/>
                  <a:moveTo>
                    <a:pt x="22870" y="31108"/>
                  </a:moveTo>
                  <a:cubicBezTo>
                    <a:pt x="24912" y="31108"/>
                    <a:pt x="26409" y="35344"/>
                    <a:pt x="27000" y="38012"/>
                  </a:cubicBezTo>
                  <a:cubicBezTo>
                    <a:pt x="27546" y="39519"/>
                    <a:pt x="28211" y="41994"/>
                    <a:pt x="26520" y="42955"/>
                  </a:cubicBezTo>
                  <a:cubicBezTo>
                    <a:pt x="26180" y="43149"/>
                    <a:pt x="25856" y="43234"/>
                    <a:pt x="25549" y="43234"/>
                  </a:cubicBezTo>
                  <a:cubicBezTo>
                    <a:pt x="24022" y="43234"/>
                    <a:pt x="22935" y="41128"/>
                    <a:pt x="22415" y="39892"/>
                  </a:cubicBezTo>
                  <a:cubicBezTo>
                    <a:pt x="21336" y="37334"/>
                    <a:pt x="20988" y="34670"/>
                    <a:pt x="21512" y="31925"/>
                  </a:cubicBezTo>
                  <a:cubicBezTo>
                    <a:pt x="21580" y="31570"/>
                    <a:pt x="21839" y="31368"/>
                    <a:pt x="22144" y="31284"/>
                  </a:cubicBezTo>
                  <a:cubicBezTo>
                    <a:pt x="22393" y="31164"/>
                    <a:pt x="22635" y="31108"/>
                    <a:pt x="22870" y="31108"/>
                  </a:cubicBezTo>
                  <a:close/>
                  <a:moveTo>
                    <a:pt x="23032" y="1"/>
                  </a:moveTo>
                  <a:cubicBezTo>
                    <a:pt x="20824" y="1"/>
                    <a:pt x="18609" y="397"/>
                    <a:pt x="16514" y="1109"/>
                  </a:cubicBezTo>
                  <a:cubicBezTo>
                    <a:pt x="8397" y="3870"/>
                    <a:pt x="0" y="12418"/>
                    <a:pt x="2130" y="21670"/>
                  </a:cubicBezTo>
                  <a:cubicBezTo>
                    <a:pt x="2615" y="23783"/>
                    <a:pt x="3654" y="25801"/>
                    <a:pt x="5163" y="27365"/>
                  </a:cubicBezTo>
                  <a:cubicBezTo>
                    <a:pt x="5875" y="28105"/>
                    <a:pt x="6693" y="28744"/>
                    <a:pt x="7596" y="29234"/>
                  </a:cubicBezTo>
                  <a:cubicBezTo>
                    <a:pt x="8024" y="29466"/>
                    <a:pt x="8470" y="29665"/>
                    <a:pt x="8930" y="29826"/>
                  </a:cubicBezTo>
                  <a:cubicBezTo>
                    <a:pt x="9412" y="29996"/>
                    <a:pt x="11760" y="30442"/>
                    <a:pt x="11561" y="31446"/>
                  </a:cubicBezTo>
                  <a:cubicBezTo>
                    <a:pt x="10097" y="31714"/>
                    <a:pt x="8614" y="31860"/>
                    <a:pt x="7119" y="31860"/>
                  </a:cubicBezTo>
                  <a:cubicBezTo>
                    <a:pt x="6599" y="31860"/>
                    <a:pt x="6077" y="31842"/>
                    <a:pt x="5554" y="31806"/>
                  </a:cubicBezTo>
                  <a:cubicBezTo>
                    <a:pt x="5078" y="31773"/>
                    <a:pt x="3581" y="31319"/>
                    <a:pt x="2464" y="31319"/>
                  </a:cubicBezTo>
                  <a:cubicBezTo>
                    <a:pt x="1527" y="31319"/>
                    <a:pt x="858" y="31639"/>
                    <a:pt x="1291" y="32798"/>
                  </a:cubicBezTo>
                  <a:cubicBezTo>
                    <a:pt x="1650" y="33759"/>
                    <a:pt x="2587" y="34043"/>
                    <a:pt x="3649" y="34043"/>
                  </a:cubicBezTo>
                  <a:cubicBezTo>
                    <a:pt x="4932" y="34043"/>
                    <a:pt x="6399" y="33628"/>
                    <a:pt x="7249" y="33490"/>
                  </a:cubicBezTo>
                  <a:cubicBezTo>
                    <a:pt x="8770" y="33243"/>
                    <a:pt x="10276" y="32937"/>
                    <a:pt x="11743" y="32504"/>
                  </a:cubicBezTo>
                  <a:lnTo>
                    <a:pt x="11743" y="32504"/>
                  </a:lnTo>
                  <a:cubicBezTo>
                    <a:pt x="11433" y="34569"/>
                    <a:pt x="10551" y="36367"/>
                    <a:pt x="11436" y="38450"/>
                  </a:cubicBezTo>
                  <a:cubicBezTo>
                    <a:pt x="12188" y="40220"/>
                    <a:pt x="13680" y="41584"/>
                    <a:pt x="15261" y="42623"/>
                  </a:cubicBezTo>
                  <a:cubicBezTo>
                    <a:pt x="18001" y="44422"/>
                    <a:pt x="21653" y="45526"/>
                    <a:pt x="25136" y="45526"/>
                  </a:cubicBezTo>
                  <a:cubicBezTo>
                    <a:pt x="26495" y="45526"/>
                    <a:pt x="27828" y="45357"/>
                    <a:pt x="29072" y="44997"/>
                  </a:cubicBezTo>
                  <a:cubicBezTo>
                    <a:pt x="33445" y="43731"/>
                    <a:pt x="36745" y="39933"/>
                    <a:pt x="39535" y="36546"/>
                  </a:cubicBezTo>
                  <a:cubicBezTo>
                    <a:pt x="42657" y="32756"/>
                    <a:pt x="44622" y="28681"/>
                    <a:pt x="44877" y="23735"/>
                  </a:cubicBezTo>
                  <a:cubicBezTo>
                    <a:pt x="45182" y="17864"/>
                    <a:pt x="43781" y="11916"/>
                    <a:pt x="45573" y="6177"/>
                  </a:cubicBezTo>
                  <a:cubicBezTo>
                    <a:pt x="45639" y="5967"/>
                    <a:pt x="45456" y="5812"/>
                    <a:pt x="45270" y="5812"/>
                  </a:cubicBezTo>
                  <a:cubicBezTo>
                    <a:pt x="45220" y="5812"/>
                    <a:pt x="45170" y="5823"/>
                    <a:pt x="45125" y="5846"/>
                  </a:cubicBezTo>
                  <a:cubicBezTo>
                    <a:pt x="43981" y="6445"/>
                    <a:pt x="42855" y="6694"/>
                    <a:pt x="41746" y="6694"/>
                  </a:cubicBezTo>
                  <a:cubicBezTo>
                    <a:pt x="37260" y="6694"/>
                    <a:pt x="33045" y="2619"/>
                    <a:pt x="29021" y="1076"/>
                  </a:cubicBezTo>
                  <a:cubicBezTo>
                    <a:pt x="27097" y="338"/>
                    <a:pt x="25068" y="1"/>
                    <a:pt x="23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001300" y="3890775"/>
              <a:ext cx="108725" cy="80200"/>
            </a:xfrm>
            <a:custGeom>
              <a:avLst/>
              <a:gdLst/>
              <a:ahLst/>
              <a:cxnLst/>
              <a:rect l="l" t="t" r="r" b="b"/>
              <a:pathLst>
                <a:path w="4349" h="3208" extrusionOk="0">
                  <a:moveTo>
                    <a:pt x="1833" y="426"/>
                  </a:moveTo>
                  <a:cubicBezTo>
                    <a:pt x="2714" y="426"/>
                    <a:pt x="3802" y="1069"/>
                    <a:pt x="3953" y="1826"/>
                  </a:cubicBezTo>
                  <a:cubicBezTo>
                    <a:pt x="3910" y="1844"/>
                    <a:pt x="3876" y="1877"/>
                    <a:pt x="3856" y="1918"/>
                  </a:cubicBezTo>
                  <a:cubicBezTo>
                    <a:pt x="3596" y="2477"/>
                    <a:pt x="3119" y="2782"/>
                    <a:pt x="2542" y="2782"/>
                  </a:cubicBezTo>
                  <a:cubicBezTo>
                    <a:pt x="2424" y="2782"/>
                    <a:pt x="2303" y="2769"/>
                    <a:pt x="2178" y="2743"/>
                  </a:cubicBezTo>
                  <a:cubicBezTo>
                    <a:pt x="1489" y="2602"/>
                    <a:pt x="527" y="2027"/>
                    <a:pt x="722" y="1219"/>
                  </a:cubicBezTo>
                  <a:cubicBezTo>
                    <a:pt x="858" y="654"/>
                    <a:pt x="1309" y="426"/>
                    <a:pt x="1833" y="426"/>
                  </a:cubicBezTo>
                  <a:close/>
                  <a:moveTo>
                    <a:pt x="1900" y="1"/>
                  </a:moveTo>
                  <a:cubicBezTo>
                    <a:pt x="1101" y="1"/>
                    <a:pt x="370" y="358"/>
                    <a:pt x="219" y="1196"/>
                  </a:cubicBezTo>
                  <a:cubicBezTo>
                    <a:pt x="0" y="2413"/>
                    <a:pt x="1281" y="3208"/>
                    <a:pt x="2476" y="3208"/>
                  </a:cubicBezTo>
                  <a:cubicBezTo>
                    <a:pt x="3258" y="3208"/>
                    <a:pt x="4003" y="2867"/>
                    <a:pt x="4266" y="2080"/>
                  </a:cubicBezTo>
                  <a:cubicBezTo>
                    <a:pt x="4227" y="2014"/>
                    <a:pt x="4220" y="1935"/>
                    <a:pt x="4246" y="1864"/>
                  </a:cubicBezTo>
                  <a:cubicBezTo>
                    <a:pt x="4349" y="745"/>
                    <a:pt x="3053" y="1"/>
                    <a:pt x="1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601000" y="3613125"/>
              <a:ext cx="174675" cy="208875"/>
            </a:xfrm>
            <a:custGeom>
              <a:avLst/>
              <a:gdLst/>
              <a:ahLst/>
              <a:cxnLst/>
              <a:rect l="l" t="t" r="r" b="b"/>
              <a:pathLst>
                <a:path w="6987" h="8355" extrusionOk="0">
                  <a:moveTo>
                    <a:pt x="1734" y="627"/>
                  </a:moveTo>
                  <a:cubicBezTo>
                    <a:pt x="2972" y="627"/>
                    <a:pt x="3841" y="3010"/>
                    <a:pt x="4139" y="3968"/>
                  </a:cubicBezTo>
                  <a:cubicBezTo>
                    <a:pt x="4479" y="5061"/>
                    <a:pt x="5503" y="7727"/>
                    <a:pt x="3605" y="7727"/>
                  </a:cubicBezTo>
                  <a:cubicBezTo>
                    <a:pt x="3445" y="7727"/>
                    <a:pt x="3264" y="7708"/>
                    <a:pt x="3060" y="7668"/>
                  </a:cubicBezTo>
                  <a:cubicBezTo>
                    <a:pt x="3028" y="7636"/>
                    <a:pt x="2990" y="7615"/>
                    <a:pt x="2947" y="7606"/>
                  </a:cubicBezTo>
                  <a:cubicBezTo>
                    <a:pt x="1816" y="7367"/>
                    <a:pt x="1438" y="5503"/>
                    <a:pt x="1150" y="4592"/>
                  </a:cubicBezTo>
                  <a:lnTo>
                    <a:pt x="1149" y="4592"/>
                  </a:lnTo>
                  <a:cubicBezTo>
                    <a:pt x="779" y="3415"/>
                    <a:pt x="445" y="2151"/>
                    <a:pt x="934" y="955"/>
                  </a:cubicBezTo>
                  <a:cubicBezTo>
                    <a:pt x="1214" y="725"/>
                    <a:pt x="1482" y="627"/>
                    <a:pt x="1734" y="627"/>
                  </a:cubicBezTo>
                  <a:close/>
                  <a:moveTo>
                    <a:pt x="1718" y="1"/>
                  </a:moveTo>
                  <a:cubicBezTo>
                    <a:pt x="1265" y="1"/>
                    <a:pt x="830" y="300"/>
                    <a:pt x="455" y="1012"/>
                  </a:cubicBezTo>
                  <a:cubicBezTo>
                    <a:pt x="412" y="1094"/>
                    <a:pt x="456" y="1177"/>
                    <a:pt x="522" y="1211"/>
                  </a:cubicBezTo>
                  <a:cubicBezTo>
                    <a:pt x="1" y="2474"/>
                    <a:pt x="395" y="3868"/>
                    <a:pt x="825" y="5156"/>
                  </a:cubicBezTo>
                  <a:cubicBezTo>
                    <a:pt x="1179" y="6216"/>
                    <a:pt x="1577" y="7818"/>
                    <a:pt x="2828" y="8086"/>
                  </a:cubicBezTo>
                  <a:cubicBezTo>
                    <a:pt x="2844" y="8090"/>
                    <a:pt x="2861" y="8092"/>
                    <a:pt x="2877" y="8092"/>
                  </a:cubicBezTo>
                  <a:cubicBezTo>
                    <a:pt x="2907" y="8092"/>
                    <a:pt x="2936" y="8086"/>
                    <a:pt x="2964" y="8075"/>
                  </a:cubicBezTo>
                  <a:cubicBezTo>
                    <a:pt x="3392" y="8267"/>
                    <a:pt x="3753" y="8355"/>
                    <a:pt x="4053" y="8355"/>
                  </a:cubicBezTo>
                  <a:cubicBezTo>
                    <a:pt x="6987" y="8355"/>
                    <a:pt x="4108" y="1"/>
                    <a:pt x="1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064000" y="3472750"/>
              <a:ext cx="1140775" cy="1156050"/>
            </a:xfrm>
            <a:custGeom>
              <a:avLst/>
              <a:gdLst/>
              <a:ahLst/>
              <a:cxnLst/>
              <a:rect l="l" t="t" r="r" b="b"/>
              <a:pathLst>
                <a:path w="45631" h="46242" extrusionOk="0">
                  <a:moveTo>
                    <a:pt x="44980" y="6571"/>
                  </a:moveTo>
                  <a:lnTo>
                    <a:pt x="44980" y="6571"/>
                  </a:lnTo>
                  <a:cubicBezTo>
                    <a:pt x="44857" y="6802"/>
                    <a:pt x="44748" y="7041"/>
                    <a:pt x="44653" y="7286"/>
                  </a:cubicBezTo>
                  <a:cubicBezTo>
                    <a:pt x="44623" y="7286"/>
                    <a:pt x="44596" y="7298"/>
                    <a:pt x="44576" y="7318"/>
                  </a:cubicBezTo>
                  <a:cubicBezTo>
                    <a:pt x="43703" y="8117"/>
                    <a:pt x="42832" y="8921"/>
                    <a:pt x="41963" y="9731"/>
                  </a:cubicBezTo>
                  <a:cubicBezTo>
                    <a:pt x="42198" y="8887"/>
                    <a:pt x="42239" y="7993"/>
                    <a:pt x="42001" y="7146"/>
                  </a:cubicBezTo>
                  <a:cubicBezTo>
                    <a:pt x="43020" y="7129"/>
                    <a:pt x="44027" y="6934"/>
                    <a:pt x="44980" y="6571"/>
                  </a:cubicBezTo>
                  <a:close/>
                  <a:moveTo>
                    <a:pt x="31810" y="7129"/>
                  </a:moveTo>
                  <a:cubicBezTo>
                    <a:pt x="32547" y="7265"/>
                    <a:pt x="32816" y="8201"/>
                    <a:pt x="32825" y="8900"/>
                  </a:cubicBezTo>
                  <a:cubicBezTo>
                    <a:pt x="32833" y="9442"/>
                    <a:pt x="32510" y="10952"/>
                    <a:pt x="31714" y="10952"/>
                  </a:cubicBezTo>
                  <a:cubicBezTo>
                    <a:pt x="31611" y="10952"/>
                    <a:pt x="31501" y="10927"/>
                    <a:pt x="31382" y="10871"/>
                  </a:cubicBezTo>
                  <a:cubicBezTo>
                    <a:pt x="30928" y="9906"/>
                    <a:pt x="30428" y="7344"/>
                    <a:pt x="31810" y="7129"/>
                  </a:cubicBezTo>
                  <a:close/>
                  <a:moveTo>
                    <a:pt x="44459" y="7861"/>
                  </a:moveTo>
                  <a:lnTo>
                    <a:pt x="44459" y="7861"/>
                  </a:lnTo>
                  <a:cubicBezTo>
                    <a:pt x="44070" y="9202"/>
                    <a:pt x="44026" y="10665"/>
                    <a:pt x="44003" y="12077"/>
                  </a:cubicBezTo>
                  <a:cubicBezTo>
                    <a:pt x="43990" y="12056"/>
                    <a:pt x="43970" y="12042"/>
                    <a:pt x="43947" y="12035"/>
                  </a:cubicBezTo>
                  <a:cubicBezTo>
                    <a:pt x="43475" y="11913"/>
                    <a:pt x="42976" y="11847"/>
                    <a:pt x="42476" y="11847"/>
                  </a:cubicBezTo>
                  <a:cubicBezTo>
                    <a:pt x="41760" y="11847"/>
                    <a:pt x="41044" y="11982"/>
                    <a:pt x="40401" y="12277"/>
                  </a:cubicBezTo>
                  <a:cubicBezTo>
                    <a:pt x="41783" y="10797"/>
                    <a:pt x="43135" y="9317"/>
                    <a:pt x="44459" y="7861"/>
                  </a:cubicBezTo>
                  <a:close/>
                  <a:moveTo>
                    <a:pt x="37142" y="6070"/>
                  </a:moveTo>
                  <a:cubicBezTo>
                    <a:pt x="38648" y="6710"/>
                    <a:pt x="40196" y="7139"/>
                    <a:pt x="41796" y="7147"/>
                  </a:cubicBezTo>
                  <a:cubicBezTo>
                    <a:pt x="41871" y="7344"/>
                    <a:pt x="41961" y="8368"/>
                    <a:pt x="41958" y="8454"/>
                  </a:cubicBezTo>
                  <a:cubicBezTo>
                    <a:pt x="41940" y="8967"/>
                    <a:pt x="41839" y="9449"/>
                    <a:pt x="41677" y="9931"/>
                  </a:cubicBezTo>
                  <a:cubicBezTo>
                    <a:pt x="41670" y="9952"/>
                    <a:pt x="41670" y="9974"/>
                    <a:pt x="41677" y="9995"/>
                  </a:cubicBezTo>
                  <a:cubicBezTo>
                    <a:pt x="39964" y="11584"/>
                    <a:pt x="38246" y="13178"/>
                    <a:pt x="36510" y="14755"/>
                  </a:cubicBezTo>
                  <a:cubicBezTo>
                    <a:pt x="37442" y="12013"/>
                    <a:pt x="37952" y="8898"/>
                    <a:pt x="37142" y="6070"/>
                  </a:cubicBezTo>
                  <a:close/>
                  <a:moveTo>
                    <a:pt x="36230" y="5656"/>
                  </a:moveTo>
                  <a:lnTo>
                    <a:pt x="36230" y="5656"/>
                  </a:lnTo>
                  <a:cubicBezTo>
                    <a:pt x="36492" y="5783"/>
                    <a:pt x="36757" y="5902"/>
                    <a:pt x="37022" y="6017"/>
                  </a:cubicBezTo>
                  <a:cubicBezTo>
                    <a:pt x="37690" y="8986"/>
                    <a:pt x="37212" y="11979"/>
                    <a:pt x="36231" y="14831"/>
                  </a:cubicBezTo>
                  <a:cubicBezTo>
                    <a:pt x="36209" y="14881"/>
                    <a:pt x="36234" y="14938"/>
                    <a:pt x="36284" y="14958"/>
                  </a:cubicBezTo>
                  <a:cubicBezTo>
                    <a:pt x="35755" y="15437"/>
                    <a:pt x="35228" y="15918"/>
                    <a:pt x="34695" y="16392"/>
                  </a:cubicBezTo>
                  <a:cubicBezTo>
                    <a:pt x="35520" y="14831"/>
                    <a:pt x="36038" y="13124"/>
                    <a:pt x="36278" y="11372"/>
                  </a:cubicBezTo>
                  <a:cubicBezTo>
                    <a:pt x="36542" y="9443"/>
                    <a:pt x="36270" y="7579"/>
                    <a:pt x="36230" y="5656"/>
                  </a:cubicBezTo>
                  <a:close/>
                  <a:moveTo>
                    <a:pt x="31839" y="3217"/>
                  </a:moveTo>
                  <a:lnTo>
                    <a:pt x="31839" y="3217"/>
                  </a:lnTo>
                  <a:cubicBezTo>
                    <a:pt x="33192" y="4004"/>
                    <a:pt x="34565" y="4835"/>
                    <a:pt x="35972" y="5530"/>
                  </a:cubicBezTo>
                  <a:cubicBezTo>
                    <a:pt x="35986" y="7382"/>
                    <a:pt x="36274" y="9168"/>
                    <a:pt x="36060" y="11026"/>
                  </a:cubicBezTo>
                  <a:cubicBezTo>
                    <a:pt x="35833" y="13009"/>
                    <a:pt x="35209" y="14823"/>
                    <a:pt x="34411" y="16642"/>
                  </a:cubicBezTo>
                  <a:cubicBezTo>
                    <a:pt x="33718" y="17256"/>
                    <a:pt x="33018" y="17865"/>
                    <a:pt x="32315" y="18469"/>
                  </a:cubicBezTo>
                  <a:cubicBezTo>
                    <a:pt x="32835" y="16063"/>
                    <a:pt x="32859" y="13580"/>
                    <a:pt x="32309" y="11175"/>
                  </a:cubicBezTo>
                  <a:cubicBezTo>
                    <a:pt x="32862" y="10735"/>
                    <a:pt x="33218" y="9749"/>
                    <a:pt x="33256" y="9156"/>
                  </a:cubicBezTo>
                  <a:cubicBezTo>
                    <a:pt x="33298" y="8520"/>
                    <a:pt x="33030" y="7430"/>
                    <a:pt x="32470" y="6965"/>
                  </a:cubicBezTo>
                  <a:cubicBezTo>
                    <a:pt x="32425" y="5693"/>
                    <a:pt x="32213" y="4433"/>
                    <a:pt x="31839" y="3217"/>
                  </a:cubicBezTo>
                  <a:close/>
                  <a:moveTo>
                    <a:pt x="14233" y="11724"/>
                  </a:moveTo>
                  <a:cubicBezTo>
                    <a:pt x="16660" y="11724"/>
                    <a:pt x="20977" y="17448"/>
                    <a:pt x="19602" y="18933"/>
                  </a:cubicBezTo>
                  <a:cubicBezTo>
                    <a:pt x="19599" y="18932"/>
                    <a:pt x="19596" y="18932"/>
                    <a:pt x="19593" y="18932"/>
                  </a:cubicBezTo>
                  <a:cubicBezTo>
                    <a:pt x="19584" y="18932"/>
                    <a:pt x="19575" y="18934"/>
                    <a:pt x="19566" y="18936"/>
                  </a:cubicBezTo>
                  <a:cubicBezTo>
                    <a:pt x="19409" y="18977"/>
                    <a:pt x="19253" y="18996"/>
                    <a:pt x="19098" y="18996"/>
                  </a:cubicBezTo>
                  <a:cubicBezTo>
                    <a:pt x="18758" y="18996"/>
                    <a:pt x="18426" y="18904"/>
                    <a:pt x="18105" y="18751"/>
                  </a:cubicBezTo>
                  <a:cubicBezTo>
                    <a:pt x="18081" y="18729"/>
                    <a:pt x="18053" y="18709"/>
                    <a:pt x="18029" y="18685"/>
                  </a:cubicBezTo>
                  <a:cubicBezTo>
                    <a:pt x="18002" y="18657"/>
                    <a:pt x="17965" y="18641"/>
                    <a:pt x="17927" y="18641"/>
                  </a:cubicBezTo>
                  <a:cubicBezTo>
                    <a:pt x="17918" y="18641"/>
                    <a:pt x="17910" y="18641"/>
                    <a:pt x="17901" y="18643"/>
                  </a:cubicBezTo>
                  <a:lnTo>
                    <a:pt x="17901" y="18643"/>
                  </a:lnTo>
                  <a:cubicBezTo>
                    <a:pt x="16905" y="18080"/>
                    <a:pt x="16029" y="16968"/>
                    <a:pt x="15381" y="16255"/>
                  </a:cubicBezTo>
                  <a:cubicBezTo>
                    <a:pt x="14763" y="15574"/>
                    <a:pt x="13065" y="13673"/>
                    <a:pt x="13133" y="12307"/>
                  </a:cubicBezTo>
                  <a:cubicBezTo>
                    <a:pt x="13164" y="12296"/>
                    <a:pt x="13193" y="12274"/>
                    <a:pt x="13213" y="12246"/>
                  </a:cubicBezTo>
                  <a:cubicBezTo>
                    <a:pt x="13477" y="11883"/>
                    <a:pt x="13829" y="11724"/>
                    <a:pt x="14233" y="11724"/>
                  </a:cubicBezTo>
                  <a:close/>
                  <a:moveTo>
                    <a:pt x="26993" y="1025"/>
                  </a:moveTo>
                  <a:lnTo>
                    <a:pt x="26993" y="1025"/>
                  </a:lnTo>
                  <a:cubicBezTo>
                    <a:pt x="27995" y="1283"/>
                    <a:pt x="28968" y="1641"/>
                    <a:pt x="29892" y="2127"/>
                  </a:cubicBezTo>
                  <a:cubicBezTo>
                    <a:pt x="30481" y="2436"/>
                    <a:pt x="31074" y="2773"/>
                    <a:pt x="31670" y="3118"/>
                  </a:cubicBezTo>
                  <a:cubicBezTo>
                    <a:pt x="31985" y="4345"/>
                    <a:pt x="32186" y="5567"/>
                    <a:pt x="32265" y="6831"/>
                  </a:cubicBezTo>
                  <a:cubicBezTo>
                    <a:pt x="32151" y="6775"/>
                    <a:pt x="32028" y="6744"/>
                    <a:pt x="31895" y="6744"/>
                  </a:cubicBezTo>
                  <a:cubicBezTo>
                    <a:pt x="31713" y="6744"/>
                    <a:pt x="31514" y="6802"/>
                    <a:pt x="31296" y="6938"/>
                  </a:cubicBezTo>
                  <a:cubicBezTo>
                    <a:pt x="31276" y="6950"/>
                    <a:pt x="31260" y="6970"/>
                    <a:pt x="31253" y="6991"/>
                  </a:cubicBezTo>
                  <a:cubicBezTo>
                    <a:pt x="30217" y="7534"/>
                    <a:pt x="30429" y="9995"/>
                    <a:pt x="31017" y="11010"/>
                  </a:cubicBezTo>
                  <a:cubicBezTo>
                    <a:pt x="31015" y="11061"/>
                    <a:pt x="31038" y="11106"/>
                    <a:pt x="31077" y="11137"/>
                  </a:cubicBezTo>
                  <a:cubicBezTo>
                    <a:pt x="31090" y="11145"/>
                    <a:pt x="31100" y="11151"/>
                    <a:pt x="31111" y="11159"/>
                  </a:cubicBezTo>
                  <a:cubicBezTo>
                    <a:pt x="31133" y="11188"/>
                    <a:pt x="31154" y="11215"/>
                    <a:pt x="31176" y="11241"/>
                  </a:cubicBezTo>
                  <a:cubicBezTo>
                    <a:pt x="31203" y="11276"/>
                    <a:pt x="31245" y="11295"/>
                    <a:pt x="31289" y="11295"/>
                  </a:cubicBezTo>
                  <a:cubicBezTo>
                    <a:pt x="31298" y="11295"/>
                    <a:pt x="31307" y="11294"/>
                    <a:pt x="31316" y="11293"/>
                  </a:cubicBezTo>
                  <a:cubicBezTo>
                    <a:pt x="31459" y="11366"/>
                    <a:pt x="31596" y="11399"/>
                    <a:pt x="31728" y="11399"/>
                  </a:cubicBezTo>
                  <a:cubicBezTo>
                    <a:pt x="31895" y="11399"/>
                    <a:pt x="32052" y="11346"/>
                    <a:pt x="32197" y="11254"/>
                  </a:cubicBezTo>
                  <a:lnTo>
                    <a:pt x="32197" y="11254"/>
                  </a:lnTo>
                  <a:cubicBezTo>
                    <a:pt x="32584" y="13686"/>
                    <a:pt x="32568" y="16027"/>
                    <a:pt x="32066" y="18446"/>
                  </a:cubicBezTo>
                  <a:cubicBezTo>
                    <a:pt x="32047" y="18527"/>
                    <a:pt x="32106" y="18582"/>
                    <a:pt x="32169" y="18595"/>
                  </a:cubicBezTo>
                  <a:cubicBezTo>
                    <a:pt x="31194" y="19429"/>
                    <a:pt x="30209" y="20248"/>
                    <a:pt x="29211" y="21054"/>
                  </a:cubicBezTo>
                  <a:cubicBezTo>
                    <a:pt x="31868" y="14447"/>
                    <a:pt x="25926" y="7812"/>
                    <a:pt x="26995" y="1053"/>
                  </a:cubicBezTo>
                  <a:cubicBezTo>
                    <a:pt x="26995" y="1043"/>
                    <a:pt x="26995" y="1035"/>
                    <a:pt x="26993" y="1025"/>
                  </a:cubicBezTo>
                  <a:close/>
                  <a:moveTo>
                    <a:pt x="42524" y="12092"/>
                  </a:moveTo>
                  <a:cubicBezTo>
                    <a:pt x="42969" y="12092"/>
                    <a:pt x="43422" y="12138"/>
                    <a:pt x="43897" y="12241"/>
                  </a:cubicBezTo>
                  <a:cubicBezTo>
                    <a:pt x="43904" y="12243"/>
                    <a:pt x="43911" y="12244"/>
                    <a:pt x="43918" y="12244"/>
                  </a:cubicBezTo>
                  <a:cubicBezTo>
                    <a:pt x="43952" y="12244"/>
                    <a:pt x="43984" y="12225"/>
                    <a:pt x="44000" y="12195"/>
                  </a:cubicBezTo>
                  <a:lnTo>
                    <a:pt x="44000" y="12195"/>
                  </a:lnTo>
                  <a:cubicBezTo>
                    <a:pt x="43994" y="12585"/>
                    <a:pt x="43989" y="12972"/>
                    <a:pt x="43976" y="13350"/>
                  </a:cubicBezTo>
                  <a:cubicBezTo>
                    <a:pt x="43888" y="16175"/>
                    <a:pt x="44000" y="18983"/>
                    <a:pt x="44059" y="21804"/>
                  </a:cubicBezTo>
                  <a:cubicBezTo>
                    <a:pt x="41751" y="20162"/>
                    <a:pt x="38938" y="19690"/>
                    <a:pt x="36132" y="19690"/>
                  </a:cubicBezTo>
                  <a:cubicBezTo>
                    <a:pt x="35036" y="19690"/>
                    <a:pt x="33941" y="19762"/>
                    <a:pt x="32878" y="19864"/>
                  </a:cubicBezTo>
                  <a:cubicBezTo>
                    <a:pt x="35014" y="17875"/>
                    <a:pt x="37073" y="15796"/>
                    <a:pt x="39064" y="13699"/>
                  </a:cubicBezTo>
                  <a:cubicBezTo>
                    <a:pt x="40031" y="13327"/>
                    <a:pt x="40979" y="13138"/>
                    <a:pt x="41951" y="13138"/>
                  </a:cubicBezTo>
                  <a:cubicBezTo>
                    <a:pt x="42557" y="13138"/>
                    <a:pt x="43172" y="13211"/>
                    <a:pt x="43807" y="13359"/>
                  </a:cubicBezTo>
                  <a:cubicBezTo>
                    <a:pt x="43815" y="13361"/>
                    <a:pt x="43824" y="13362"/>
                    <a:pt x="43832" y="13362"/>
                  </a:cubicBezTo>
                  <a:cubicBezTo>
                    <a:pt x="43935" y="13362"/>
                    <a:pt x="43966" y="13200"/>
                    <a:pt x="43854" y="13168"/>
                  </a:cubicBezTo>
                  <a:cubicBezTo>
                    <a:pt x="43249" y="12997"/>
                    <a:pt x="42627" y="12912"/>
                    <a:pt x="42006" y="12912"/>
                  </a:cubicBezTo>
                  <a:cubicBezTo>
                    <a:pt x="41067" y="12912"/>
                    <a:pt x="40132" y="13107"/>
                    <a:pt x="39260" y="13491"/>
                  </a:cubicBezTo>
                  <a:cubicBezTo>
                    <a:pt x="39591" y="13141"/>
                    <a:pt x="39919" y="12792"/>
                    <a:pt x="40246" y="12442"/>
                  </a:cubicBezTo>
                  <a:cubicBezTo>
                    <a:pt x="41030" y="12226"/>
                    <a:pt x="41766" y="12092"/>
                    <a:pt x="42524" y="12092"/>
                  </a:cubicBezTo>
                  <a:close/>
                  <a:moveTo>
                    <a:pt x="22991" y="535"/>
                  </a:moveTo>
                  <a:cubicBezTo>
                    <a:pt x="24262" y="535"/>
                    <a:pt x="25522" y="669"/>
                    <a:pt x="26741" y="960"/>
                  </a:cubicBezTo>
                  <a:cubicBezTo>
                    <a:pt x="26735" y="969"/>
                    <a:pt x="26732" y="977"/>
                    <a:pt x="26729" y="987"/>
                  </a:cubicBezTo>
                  <a:cubicBezTo>
                    <a:pt x="25605" y="7993"/>
                    <a:pt x="31469" y="14350"/>
                    <a:pt x="28920" y="21289"/>
                  </a:cubicBezTo>
                  <a:cubicBezTo>
                    <a:pt x="27634" y="22314"/>
                    <a:pt x="26324" y="23305"/>
                    <a:pt x="24991" y="24262"/>
                  </a:cubicBezTo>
                  <a:cubicBezTo>
                    <a:pt x="25479" y="20760"/>
                    <a:pt x="24285" y="17350"/>
                    <a:pt x="22611" y="14302"/>
                  </a:cubicBezTo>
                  <a:cubicBezTo>
                    <a:pt x="21547" y="12363"/>
                    <a:pt x="20281" y="10546"/>
                    <a:pt x="19084" y="8689"/>
                  </a:cubicBezTo>
                  <a:cubicBezTo>
                    <a:pt x="17752" y="6627"/>
                    <a:pt x="16129" y="4340"/>
                    <a:pt x="15824" y="1850"/>
                  </a:cubicBezTo>
                  <a:cubicBezTo>
                    <a:pt x="18114" y="1022"/>
                    <a:pt x="20573" y="535"/>
                    <a:pt x="22991" y="535"/>
                  </a:cubicBezTo>
                  <a:close/>
                  <a:moveTo>
                    <a:pt x="35150" y="19991"/>
                  </a:moveTo>
                  <a:cubicBezTo>
                    <a:pt x="38228" y="19991"/>
                    <a:pt x="41174" y="20254"/>
                    <a:pt x="43953" y="22012"/>
                  </a:cubicBezTo>
                  <a:cubicBezTo>
                    <a:pt x="43969" y="22024"/>
                    <a:pt x="43989" y="22030"/>
                    <a:pt x="44009" y="22030"/>
                  </a:cubicBezTo>
                  <a:cubicBezTo>
                    <a:pt x="44027" y="22030"/>
                    <a:pt x="44046" y="22025"/>
                    <a:pt x="44063" y="22014"/>
                  </a:cubicBezTo>
                  <a:cubicBezTo>
                    <a:pt x="44065" y="22100"/>
                    <a:pt x="44067" y="22186"/>
                    <a:pt x="44069" y="22273"/>
                  </a:cubicBezTo>
                  <a:lnTo>
                    <a:pt x="44069" y="22272"/>
                  </a:lnTo>
                  <a:lnTo>
                    <a:pt x="44069" y="22272"/>
                  </a:lnTo>
                  <a:cubicBezTo>
                    <a:pt x="44082" y="23044"/>
                    <a:pt x="44057" y="23816"/>
                    <a:pt x="43993" y="24586"/>
                  </a:cubicBezTo>
                  <a:cubicBezTo>
                    <a:pt x="41376" y="22149"/>
                    <a:pt x="37887" y="20726"/>
                    <a:pt x="34338" y="20726"/>
                  </a:cubicBezTo>
                  <a:cubicBezTo>
                    <a:pt x="33433" y="20726"/>
                    <a:pt x="32524" y="20818"/>
                    <a:pt x="31624" y="21011"/>
                  </a:cubicBezTo>
                  <a:cubicBezTo>
                    <a:pt x="31987" y="20684"/>
                    <a:pt x="32346" y="20354"/>
                    <a:pt x="32705" y="20023"/>
                  </a:cubicBezTo>
                  <a:cubicBezTo>
                    <a:pt x="33528" y="20009"/>
                    <a:pt x="34344" y="19991"/>
                    <a:pt x="35150" y="19991"/>
                  </a:cubicBezTo>
                  <a:close/>
                  <a:moveTo>
                    <a:pt x="15576" y="1945"/>
                  </a:moveTo>
                  <a:cubicBezTo>
                    <a:pt x="16009" y="5684"/>
                    <a:pt x="19043" y="9065"/>
                    <a:pt x="20986" y="12138"/>
                  </a:cubicBezTo>
                  <a:cubicBezTo>
                    <a:pt x="23341" y="15862"/>
                    <a:pt x="25213" y="19887"/>
                    <a:pt x="24824" y="24385"/>
                  </a:cubicBezTo>
                  <a:cubicBezTo>
                    <a:pt x="24771" y="24422"/>
                    <a:pt x="24719" y="24461"/>
                    <a:pt x="24666" y="24498"/>
                  </a:cubicBezTo>
                  <a:cubicBezTo>
                    <a:pt x="24338" y="24732"/>
                    <a:pt x="24003" y="24954"/>
                    <a:pt x="23669" y="25176"/>
                  </a:cubicBezTo>
                  <a:cubicBezTo>
                    <a:pt x="25496" y="16354"/>
                    <a:pt x="16117" y="10456"/>
                    <a:pt x="14877" y="2224"/>
                  </a:cubicBezTo>
                  <a:cubicBezTo>
                    <a:pt x="15109" y="2129"/>
                    <a:pt x="15339" y="2032"/>
                    <a:pt x="15576" y="1945"/>
                  </a:cubicBezTo>
                  <a:close/>
                  <a:moveTo>
                    <a:pt x="14748" y="2277"/>
                  </a:moveTo>
                  <a:cubicBezTo>
                    <a:pt x="15447" y="10671"/>
                    <a:pt x="25324" y="16189"/>
                    <a:pt x="23419" y="25116"/>
                  </a:cubicBezTo>
                  <a:cubicBezTo>
                    <a:pt x="23402" y="25203"/>
                    <a:pt x="23464" y="25259"/>
                    <a:pt x="23533" y="25271"/>
                  </a:cubicBezTo>
                  <a:cubicBezTo>
                    <a:pt x="22949" y="25652"/>
                    <a:pt x="22358" y="26019"/>
                    <a:pt x="21759" y="26374"/>
                  </a:cubicBezTo>
                  <a:cubicBezTo>
                    <a:pt x="21944" y="25134"/>
                    <a:pt x="21474" y="23671"/>
                    <a:pt x="21130" y="22531"/>
                  </a:cubicBezTo>
                  <a:cubicBezTo>
                    <a:pt x="20796" y="21429"/>
                    <a:pt x="20377" y="20399"/>
                    <a:pt x="19571" y="19558"/>
                  </a:cubicBezTo>
                  <a:cubicBezTo>
                    <a:pt x="19564" y="19550"/>
                    <a:pt x="19554" y="19548"/>
                    <a:pt x="19545" y="19546"/>
                  </a:cubicBezTo>
                  <a:cubicBezTo>
                    <a:pt x="21740" y="19082"/>
                    <a:pt x="19576" y="15616"/>
                    <a:pt x="18880" y="14727"/>
                  </a:cubicBezTo>
                  <a:cubicBezTo>
                    <a:pt x="18350" y="14052"/>
                    <a:pt x="16585" y="11988"/>
                    <a:pt x="15063" y="11320"/>
                  </a:cubicBezTo>
                  <a:cubicBezTo>
                    <a:pt x="14764" y="11087"/>
                    <a:pt x="14354" y="10873"/>
                    <a:pt x="13960" y="10873"/>
                  </a:cubicBezTo>
                  <a:cubicBezTo>
                    <a:pt x="13882" y="10873"/>
                    <a:pt x="13805" y="10882"/>
                    <a:pt x="13729" y="10900"/>
                  </a:cubicBezTo>
                  <a:cubicBezTo>
                    <a:pt x="13610" y="10929"/>
                    <a:pt x="13497" y="10980"/>
                    <a:pt x="13396" y="11052"/>
                  </a:cubicBezTo>
                  <a:cubicBezTo>
                    <a:pt x="13385" y="11050"/>
                    <a:pt x="13373" y="11049"/>
                    <a:pt x="13362" y="11049"/>
                  </a:cubicBezTo>
                  <a:cubicBezTo>
                    <a:pt x="13322" y="11049"/>
                    <a:pt x="13284" y="11062"/>
                    <a:pt x="13252" y="11086"/>
                  </a:cubicBezTo>
                  <a:cubicBezTo>
                    <a:pt x="13116" y="11184"/>
                    <a:pt x="12995" y="11301"/>
                    <a:pt x="12895" y="11435"/>
                  </a:cubicBezTo>
                  <a:cubicBezTo>
                    <a:pt x="11144" y="9636"/>
                    <a:pt x="10244" y="7524"/>
                    <a:pt x="9857" y="5058"/>
                  </a:cubicBezTo>
                  <a:cubicBezTo>
                    <a:pt x="10416" y="4638"/>
                    <a:pt x="10995" y="4244"/>
                    <a:pt x="11594" y="3876"/>
                  </a:cubicBezTo>
                  <a:cubicBezTo>
                    <a:pt x="12603" y="3264"/>
                    <a:pt x="13657" y="2730"/>
                    <a:pt x="14748" y="2277"/>
                  </a:cubicBezTo>
                  <a:close/>
                  <a:moveTo>
                    <a:pt x="35480" y="23859"/>
                  </a:moveTo>
                  <a:cubicBezTo>
                    <a:pt x="36576" y="24074"/>
                    <a:pt x="41646" y="25154"/>
                    <a:pt x="40148" y="26778"/>
                  </a:cubicBezTo>
                  <a:lnTo>
                    <a:pt x="40148" y="26777"/>
                  </a:lnTo>
                  <a:cubicBezTo>
                    <a:pt x="40126" y="26802"/>
                    <a:pt x="40111" y="26834"/>
                    <a:pt x="40108" y="26867"/>
                  </a:cubicBezTo>
                  <a:cubicBezTo>
                    <a:pt x="39970" y="26905"/>
                    <a:pt x="39828" y="26923"/>
                    <a:pt x="39685" y="26923"/>
                  </a:cubicBezTo>
                  <a:cubicBezTo>
                    <a:pt x="38779" y="26923"/>
                    <a:pt x="37800" y="26232"/>
                    <a:pt x="37061" y="25872"/>
                  </a:cubicBezTo>
                  <a:cubicBezTo>
                    <a:pt x="36285" y="25494"/>
                    <a:pt x="35527" y="25106"/>
                    <a:pt x="34778" y="24684"/>
                  </a:cubicBezTo>
                  <a:cubicBezTo>
                    <a:pt x="34840" y="24481"/>
                    <a:pt x="34894" y="24299"/>
                    <a:pt x="35056" y="24136"/>
                  </a:cubicBezTo>
                  <a:cubicBezTo>
                    <a:pt x="35178" y="24017"/>
                    <a:pt x="35323" y="23924"/>
                    <a:pt x="35480" y="23859"/>
                  </a:cubicBezTo>
                  <a:close/>
                  <a:moveTo>
                    <a:pt x="9758" y="5136"/>
                  </a:moveTo>
                  <a:cubicBezTo>
                    <a:pt x="9830" y="7579"/>
                    <a:pt x="11028" y="9956"/>
                    <a:pt x="12759" y="11651"/>
                  </a:cubicBezTo>
                  <a:cubicBezTo>
                    <a:pt x="12068" y="13001"/>
                    <a:pt x="13673" y="15091"/>
                    <a:pt x="14501" y="16084"/>
                  </a:cubicBezTo>
                  <a:cubicBezTo>
                    <a:pt x="15372" y="17129"/>
                    <a:pt x="16820" y="19096"/>
                    <a:pt x="18374" y="19379"/>
                  </a:cubicBezTo>
                  <a:cubicBezTo>
                    <a:pt x="18606" y="19511"/>
                    <a:pt x="18865" y="19590"/>
                    <a:pt x="19118" y="19590"/>
                  </a:cubicBezTo>
                  <a:cubicBezTo>
                    <a:pt x="19150" y="19590"/>
                    <a:pt x="19182" y="19589"/>
                    <a:pt x="19214" y="19586"/>
                  </a:cubicBezTo>
                  <a:cubicBezTo>
                    <a:pt x="19223" y="19588"/>
                    <a:pt x="19230" y="19589"/>
                    <a:pt x="19238" y="19591"/>
                  </a:cubicBezTo>
                  <a:cubicBezTo>
                    <a:pt x="19321" y="19583"/>
                    <a:pt x="19403" y="19573"/>
                    <a:pt x="19483" y="19559"/>
                  </a:cubicBezTo>
                  <a:lnTo>
                    <a:pt x="19483" y="19559"/>
                  </a:lnTo>
                  <a:cubicBezTo>
                    <a:pt x="19460" y="19583"/>
                    <a:pt x="19459" y="19622"/>
                    <a:pt x="19482" y="19649"/>
                  </a:cubicBezTo>
                  <a:cubicBezTo>
                    <a:pt x="20377" y="20744"/>
                    <a:pt x="20807" y="22054"/>
                    <a:pt x="21153" y="23408"/>
                  </a:cubicBezTo>
                  <a:cubicBezTo>
                    <a:pt x="21329" y="24097"/>
                    <a:pt x="21469" y="24796"/>
                    <a:pt x="21529" y="25507"/>
                  </a:cubicBezTo>
                  <a:cubicBezTo>
                    <a:pt x="21557" y="25832"/>
                    <a:pt x="21519" y="26170"/>
                    <a:pt x="21550" y="26497"/>
                  </a:cubicBezTo>
                  <a:cubicBezTo>
                    <a:pt x="20939" y="26855"/>
                    <a:pt x="20323" y="27201"/>
                    <a:pt x="19700" y="27536"/>
                  </a:cubicBezTo>
                  <a:cubicBezTo>
                    <a:pt x="19556" y="23945"/>
                    <a:pt x="17517" y="20819"/>
                    <a:pt x="14942" y="18426"/>
                  </a:cubicBezTo>
                  <a:cubicBezTo>
                    <a:pt x="13481" y="17067"/>
                    <a:pt x="11822" y="15984"/>
                    <a:pt x="10210" y="14822"/>
                  </a:cubicBezTo>
                  <a:cubicBezTo>
                    <a:pt x="9308" y="14171"/>
                    <a:pt x="8414" y="13505"/>
                    <a:pt x="7609" y="12737"/>
                  </a:cubicBezTo>
                  <a:cubicBezTo>
                    <a:pt x="7321" y="12461"/>
                    <a:pt x="5001" y="10109"/>
                    <a:pt x="5414" y="9712"/>
                  </a:cubicBezTo>
                  <a:cubicBezTo>
                    <a:pt x="5467" y="9659"/>
                    <a:pt x="5450" y="9585"/>
                    <a:pt x="5404" y="9539"/>
                  </a:cubicBezTo>
                  <a:cubicBezTo>
                    <a:pt x="6643" y="7875"/>
                    <a:pt x="8109" y="6394"/>
                    <a:pt x="9758" y="5136"/>
                  </a:cubicBezTo>
                  <a:close/>
                  <a:moveTo>
                    <a:pt x="33887" y="20993"/>
                  </a:moveTo>
                  <a:cubicBezTo>
                    <a:pt x="37595" y="20993"/>
                    <a:pt x="41089" y="22250"/>
                    <a:pt x="43930" y="24852"/>
                  </a:cubicBezTo>
                  <a:cubicBezTo>
                    <a:pt x="43938" y="24861"/>
                    <a:pt x="43950" y="24868"/>
                    <a:pt x="43963" y="24872"/>
                  </a:cubicBezTo>
                  <a:cubicBezTo>
                    <a:pt x="43840" y="26140"/>
                    <a:pt x="43607" y="27397"/>
                    <a:pt x="43269" y="28626"/>
                  </a:cubicBezTo>
                  <a:cubicBezTo>
                    <a:pt x="43153" y="28447"/>
                    <a:pt x="43036" y="28195"/>
                    <a:pt x="42966" y="28102"/>
                  </a:cubicBezTo>
                  <a:cubicBezTo>
                    <a:pt x="42774" y="27844"/>
                    <a:pt x="42563" y="27600"/>
                    <a:pt x="42337" y="27371"/>
                  </a:cubicBezTo>
                  <a:cubicBezTo>
                    <a:pt x="41895" y="26928"/>
                    <a:pt x="41386" y="26543"/>
                    <a:pt x="40829" y="26256"/>
                  </a:cubicBezTo>
                  <a:cubicBezTo>
                    <a:pt x="40842" y="25773"/>
                    <a:pt x="40495" y="25271"/>
                    <a:pt x="40057" y="24935"/>
                  </a:cubicBezTo>
                  <a:cubicBezTo>
                    <a:pt x="38995" y="24120"/>
                    <a:pt x="37472" y="23597"/>
                    <a:pt x="36082" y="23597"/>
                  </a:cubicBezTo>
                  <a:cubicBezTo>
                    <a:pt x="35859" y="23597"/>
                    <a:pt x="35639" y="23611"/>
                    <a:pt x="35426" y="23638"/>
                  </a:cubicBezTo>
                  <a:cubicBezTo>
                    <a:pt x="33559" y="22849"/>
                    <a:pt x="31429" y="22942"/>
                    <a:pt x="29439" y="22909"/>
                  </a:cubicBezTo>
                  <a:cubicBezTo>
                    <a:pt x="30121" y="22336"/>
                    <a:pt x="30795" y="21751"/>
                    <a:pt x="31461" y="21157"/>
                  </a:cubicBezTo>
                  <a:cubicBezTo>
                    <a:pt x="31468" y="21161"/>
                    <a:pt x="31475" y="21164"/>
                    <a:pt x="31483" y="21164"/>
                  </a:cubicBezTo>
                  <a:cubicBezTo>
                    <a:pt x="31485" y="21164"/>
                    <a:pt x="31486" y="21164"/>
                    <a:pt x="31488" y="21164"/>
                  </a:cubicBezTo>
                  <a:cubicBezTo>
                    <a:pt x="32295" y="21050"/>
                    <a:pt x="33096" y="20993"/>
                    <a:pt x="33887" y="20993"/>
                  </a:cubicBezTo>
                  <a:close/>
                  <a:moveTo>
                    <a:pt x="5087" y="9987"/>
                  </a:moveTo>
                  <a:cubicBezTo>
                    <a:pt x="5273" y="11452"/>
                    <a:pt x="9920" y="14949"/>
                    <a:pt x="10559" y="15399"/>
                  </a:cubicBezTo>
                  <a:cubicBezTo>
                    <a:pt x="14960" y="18503"/>
                    <a:pt x="18896" y="21975"/>
                    <a:pt x="19569" y="27603"/>
                  </a:cubicBezTo>
                  <a:cubicBezTo>
                    <a:pt x="17936" y="28476"/>
                    <a:pt x="16266" y="29280"/>
                    <a:pt x="14583" y="30061"/>
                  </a:cubicBezTo>
                  <a:cubicBezTo>
                    <a:pt x="14699" y="27583"/>
                    <a:pt x="11913" y="25152"/>
                    <a:pt x="9982" y="24001"/>
                  </a:cubicBezTo>
                  <a:cubicBezTo>
                    <a:pt x="7324" y="22419"/>
                    <a:pt x="2822" y="21760"/>
                    <a:pt x="1485" y="18610"/>
                  </a:cubicBezTo>
                  <a:cubicBezTo>
                    <a:pt x="1468" y="18569"/>
                    <a:pt x="1430" y="18540"/>
                    <a:pt x="1386" y="18533"/>
                  </a:cubicBezTo>
                  <a:cubicBezTo>
                    <a:pt x="1711" y="15692"/>
                    <a:pt x="3223" y="12751"/>
                    <a:pt x="4737" y="10483"/>
                  </a:cubicBezTo>
                  <a:cubicBezTo>
                    <a:pt x="4849" y="10315"/>
                    <a:pt x="4970" y="10152"/>
                    <a:pt x="5087" y="9987"/>
                  </a:cubicBezTo>
                  <a:close/>
                  <a:moveTo>
                    <a:pt x="1352" y="18941"/>
                  </a:moveTo>
                  <a:cubicBezTo>
                    <a:pt x="2193" y="20910"/>
                    <a:pt x="4763" y="21929"/>
                    <a:pt x="6572" y="22699"/>
                  </a:cubicBezTo>
                  <a:cubicBezTo>
                    <a:pt x="7837" y="23236"/>
                    <a:pt x="9134" y="23745"/>
                    <a:pt x="10287" y="24503"/>
                  </a:cubicBezTo>
                  <a:cubicBezTo>
                    <a:pt x="12062" y="25670"/>
                    <a:pt x="14293" y="27841"/>
                    <a:pt x="14438" y="30066"/>
                  </a:cubicBezTo>
                  <a:cubicBezTo>
                    <a:pt x="14440" y="30085"/>
                    <a:pt x="14448" y="30104"/>
                    <a:pt x="14462" y="30117"/>
                  </a:cubicBezTo>
                  <a:cubicBezTo>
                    <a:pt x="14342" y="30172"/>
                    <a:pt x="14223" y="30228"/>
                    <a:pt x="14103" y="30284"/>
                  </a:cubicBezTo>
                  <a:cubicBezTo>
                    <a:pt x="13944" y="30357"/>
                    <a:pt x="13790" y="30428"/>
                    <a:pt x="13634" y="30496"/>
                  </a:cubicBezTo>
                  <a:cubicBezTo>
                    <a:pt x="12916" y="28783"/>
                    <a:pt x="11627" y="27609"/>
                    <a:pt x="9877" y="26947"/>
                  </a:cubicBezTo>
                  <a:cubicBezTo>
                    <a:pt x="8697" y="26499"/>
                    <a:pt x="7431" y="26325"/>
                    <a:pt x="6241" y="25905"/>
                  </a:cubicBezTo>
                  <a:cubicBezTo>
                    <a:pt x="4597" y="25325"/>
                    <a:pt x="3210" y="24375"/>
                    <a:pt x="1982" y="23141"/>
                  </a:cubicBezTo>
                  <a:cubicBezTo>
                    <a:pt x="1979" y="23138"/>
                    <a:pt x="1976" y="23138"/>
                    <a:pt x="1973" y="23136"/>
                  </a:cubicBezTo>
                  <a:cubicBezTo>
                    <a:pt x="1579" y="21965"/>
                    <a:pt x="1344" y="20793"/>
                    <a:pt x="1323" y="19814"/>
                  </a:cubicBezTo>
                  <a:cubicBezTo>
                    <a:pt x="1317" y="19526"/>
                    <a:pt x="1330" y="19234"/>
                    <a:pt x="1352" y="18941"/>
                  </a:cubicBezTo>
                  <a:close/>
                  <a:moveTo>
                    <a:pt x="2177" y="23706"/>
                  </a:moveTo>
                  <a:lnTo>
                    <a:pt x="2177" y="23706"/>
                  </a:lnTo>
                  <a:cubicBezTo>
                    <a:pt x="3498" y="24941"/>
                    <a:pt x="5021" y="25827"/>
                    <a:pt x="6775" y="26354"/>
                  </a:cubicBezTo>
                  <a:cubicBezTo>
                    <a:pt x="9651" y="27216"/>
                    <a:pt x="12061" y="27691"/>
                    <a:pt x="13492" y="30562"/>
                  </a:cubicBezTo>
                  <a:cubicBezTo>
                    <a:pt x="12826" y="30862"/>
                    <a:pt x="12184" y="31131"/>
                    <a:pt x="11535" y="31356"/>
                  </a:cubicBezTo>
                  <a:cubicBezTo>
                    <a:pt x="9959" y="29210"/>
                    <a:pt x="6999" y="29678"/>
                    <a:pt x="5017" y="28073"/>
                  </a:cubicBezTo>
                  <a:lnTo>
                    <a:pt x="5017" y="28075"/>
                  </a:lnTo>
                  <a:cubicBezTo>
                    <a:pt x="3852" y="27130"/>
                    <a:pt x="2845" y="25455"/>
                    <a:pt x="2177" y="23706"/>
                  </a:cubicBezTo>
                  <a:close/>
                  <a:moveTo>
                    <a:pt x="29343" y="22989"/>
                  </a:moveTo>
                  <a:cubicBezTo>
                    <a:pt x="29352" y="23004"/>
                    <a:pt x="29366" y="23012"/>
                    <a:pt x="29383" y="23015"/>
                  </a:cubicBezTo>
                  <a:cubicBezTo>
                    <a:pt x="31335" y="23220"/>
                    <a:pt x="33235" y="23190"/>
                    <a:pt x="35123" y="23749"/>
                  </a:cubicBezTo>
                  <a:cubicBezTo>
                    <a:pt x="34772" y="23914"/>
                    <a:pt x="34486" y="24250"/>
                    <a:pt x="34471" y="24630"/>
                  </a:cubicBezTo>
                  <a:cubicBezTo>
                    <a:pt x="34358" y="24696"/>
                    <a:pt x="34297" y="24854"/>
                    <a:pt x="34420" y="24952"/>
                  </a:cubicBezTo>
                  <a:cubicBezTo>
                    <a:pt x="35566" y="25868"/>
                    <a:pt x="37141" y="26547"/>
                    <a:pt x="38498" y="27090"/>
                  </a:cubicBezTo>
                  <a:cubicBezTo>
                    <a:pt x="38851" y="27231"/>
                    <a:pt x="39180" y="27323"/>
                    <a:pt x="39498" y="27323"/>
                  </a:cubicBezTo>
                  <a:cubicBezTo>
                    <a:pt x="39774" y="27323"/>
                    <a:pt x="40041" y="27254"/>
                    <a:pt x="40306" y="27086"/>
                  </a:cubicBezTo>
                  <a:cubicBezTo>
                    <a:pt x="40329" y="27082"/>
                    <a:pt x="40352" y="27072"/>
                    <a:pt x="40371" y="27057"/>
                  </a:cubicBezTo>
                  <a:cubicBezTo>
                    <a:pt x="40411" y="27027"/>
                    <a:pt x="40448" y="26996"/>
                    <a:pt x="40484" y="26963"/>
                  </a:cubicBezTo>
                  <a:lnTo>
                    <a:pt x="40490" y="26958"/>
                  </a:lnTo>
                  <a:cubicBezTo>
                    <a:pt x="40490" y="26958"/>
                    <a:pt x="40490" y="26957"/>
                    <a:pt x="40491" y="26957"/>
                  </a:cubicBezTo>
                  <a:cubicBezTo>
                    <a:pt x="40679" y="26787"/>
                    <a:pt x="40779" y="26596"/>
                    <a:pt x="40815" y="26398"/>
                  </a:cubicBezTo>
                  <a:cubicBezTo>
                    <a:pt x="41454" y="26828"/>
                    <a:pt x="42038" y="27294"/>
                    <a:pt x="42533" y="27897"/>
                  </a:cubicBezTo>
                  <a:cubicBezTo>
                    <a:pt x="42775" y="28192"/>
                    <a:pt x="42951" y="28522"/>
                    <a:pt x="43175" y="28828"/>
                  </a:cubicBezTo>
                  <a:cubicBezTo>
                    <a:pt x="43188" y="28846"/>
                    <a:pt x="43195" y="28859"/>
                    <a:pt x="43203" y="28873"/>
                  </a:cubicBezTo>
                  <a:cubicBezTo>
                    <a:pt x="42806" y="30266"/>
                    <a:pt x="42278" y="31618"/>
                    <a:pt x="41624" y="32912"/>
                  </a:cubicBezTo>
                  <a:cubicBezTo>
                    <a:pt x="38435" y="28341"/>
                    <a:pt x="33718" y="24401"/>
                    <a:pt x="27946" y="24401"/>
                  </a:cubicBezTo>
                  <a:cubicBezTo>
                    <a:pt x="27835" y="24401"/>
                    <a:pt x="27723" y="24402"/>
                    <a:pt x="27611" y="24405"/>
                  </a:cubicBezTo>
                  <a:cubicBezTo>
                    <a:pt x="28194" y="23944"/>
                    <a:pt x="28770" y="23469"/>
                    <a:pt x="29343" y="22989"/>
                  </a:cubicBezTo>
                  <a:close/>
                  <a:moveTo>
                    <a:pt x="42696" y="9459"/>
                  </a:moveTo>
                  <a:cubicBezTo>
                    <a:pt x="31386" y="21009"/>
                    <a:pt x="19253" y="33503"/>
                    <a:pt x="2054" y="34196"/>
                  </a:cubicBezTo>
                  <a:cubicBezTo>
                    <a:pt x="1998" y="34199"/>
                    <a:pt x="1943" y="34218"/>
                    <a:pt x="1900" y="34252"/>
                  </a:cubicBezTo>
                  <a:cubicBezTo>
                    <a:pt x="1492" y="33811"/>
                    <a:pt x="1253" y="33280"/>
                    <a:pt x="1195" y="32700"/>
                  </a:cubicBezTo>
                  <a:cubicBezTo>
                    <a:pt x="1205" y="32700"/>
                    <a:pt x="1213" y="32706"/>
                    <a:pt x="1223" y="32706"/>
                  </a:cubicBezTo>
                  <a:cubicBezTo>
                    <a:pt x="1341" y="32705"/>
                    <a:pt x="1460" y="32704"/>
                    <a:pt x="1579" y="32704"/>
                  </a:cubicBezTo>
                  <a:cubicBezTo>
                    <a:pt x="2938" y="32704"/>
                    <a:pt x="4326" y="32763"/>
                    <a:pt x="5709" y="32763"/>
                  </a:cubicBezTo>
                  <a:cubicBezTo>
                    <a:pt x="8147" y="32763"/>
                    <a:pt x="10570" y="32582"/>
                    <a:pt x="12793" y="31585"/>
                  </a:cubicBezTo>
                  <a:cubicBezTo>
                    <a:pt x="16818" y="29781"/>
                    <a:pt x="20816" y="27873"/>
                    <a:pt x="24428" y="25321"/>
                  </a:cubicBezTo>
                  <a:cubicBezTo>
                    <a:pt x="27904" y="22862"/>
                    <a:pt x="31068" y="19966"/>
                    <a:pt x="34251" y="17147"/>
                  </a:cubicBezTo>
                  <a:cubicBezTo>
                    <a:pt x="37098" y="14626"/>
                    <a:pt x="39942" y="12087"/>
                    <a:pt x="42696" y="9459"/>
                  </a:cubicBezTo>
                  <a:close/>
                  <a:moveTo>
                    <a:pt x="31298" y="27835"/>
                  </a:moveTo>
                  <a:cubicBezTo>
                    <a:pt x="32666" y="27835"/>
                    <a:pt x="34210" y="28995"/>
                    <a:pt x="35050" y="29869"/>
                  </a:cubicBezTo>
                  <a:cubicBezTo>
                    <a:pt x="35502" y="30337"/>
                    <a:pt x="38820" y="33964"/>
                    <a:pt x="36837" y="34606"/>
                  </a:cubicBezTo>
                  <a:cubicBezTo>
                    <a:pt x="36139" y="34473"/>
                    <a:pt x="35461" y="34250"/>
                    <a:pt x="34820" y="33945"/>
                  </a:cubicBezTo>
                  <a:cubicBezTo>
                    <a:pt x="34752" y="33885"/>
                    <a:pt x="34685" y="33823"/>
                    <a:pt x="34618" y="33759"/>
                  </a:cubicBezTo>
                  <a:cubicBezTo>
                    <a:pt x="34599" y="33742"/>
                    <a:pt x="34579" y="33734"/>
                    <a:pt x="34559" y="33734"/>
                  </a:cubicBezTo>
                  <a:cubicBezTo>
                    <a:pt x="34528" y="33734"/>
                    <a:pt x="34499" y="33753"/>
                    <a:pt x="34481" y="33779"/>
                  </a:cubicBezTo>
                  <a:cubicBezTo>
                    <a:pt x="33721" y="33376"/>
                    <a:pt x="33021" y="32858"/>
                    <a:pt x="32369" y="32234"/>
                  </a:cubicBezTo>
                  <a:cubicBezTo>
                    <a:pt x="31458" y="31365"/>
                    <a:pt x="29814" y="29948"/>
                    <a:pt x="29693" y="28602"/>
                  </a:cubicBezTo>
                  <a:cubicBezTo>
                    <a:pt x="30148" y="28052"/>
                    <a:pt x="30706" y="27835"/>
                    <a:pt x="31298" y="27835"/>
                  </a:cubicBezTo>
                  <a:close/>
                  <a:moveTo>
                    <a:pt x="27384" y="24584"/>
                  </a:moveTo>
                  <a:cubicBezTo>
                    <a:pt x="33424" y="24634"/>
                    <a:pt x="38134" y="28383"/>
                    <a:pt x="41493" y="33163"/>
                  </a:cubicBezTo>
                  <a:cubicBezTo>
                    <a:pt x="40892" y="34315"/>
                    <a:pt x="40203" y="35417"/>
                    <a:pt x="39431" y="36461"/>
                  </a:cubicBezTo>
                  <a:cubicBezTo>
                    <a:pt x="39097" y="35706"/>
                    <a:pt x="38502" y="34958"/>
                    <a:pt x="37854" y="34473"/>
                  </a:cubicBezTo>
                  <a:cubicBezTo>
                    <a:pt x="38432" y="33199"/>
                    <a:pt x="36275" y="30440"/>
                    <a:pt x="35602" y="29710"/>
                  </a:cubicBezTo>
                  <a:cubicBezTo>
                    <a:pt x="34720" y="28754"/>
                    <a:pt x="32732" y="27343"/>
                    <a:pt x="31154" y="27343"/>
                  </a:cubicBezTo>
                  <a:cubicBezTo>
                    <a:pt x="30894" y="27343"/>
                    <a:pt x="30646" y="27381"/>
                    <a:pt x="30415" y="27466"/>
                  </a:cubicBezTo>
                  <a:cubicBezTo>
                    <a:pt x="30362" y="27455"/>
                    <a:pt x="30309" y="27449"/>
                    <a:pt x="30255" y="27449"/>
                  </a:cubicBezTo>
                  <a:cubicBezTo>
                    <a:pt x="30225" y="27449"/>
                    <a:pt x="30195" y="27451"/>
                    <a:pt x="30166" y="27454"/>
                  </a:cubicBezTo>
                  <a:cubicBezTo>
                    <a:pt x="28799" y="26526"/>
                    <a:pt x="27211" y="26046"/>
                    <a:pt x="25569" y="25963"/>
                  </a:cubicBezTo>
                  <a:cubicBezTo>
                    <a:pt x="26179" y="25516"/>
                    <a:pt x="26785" y="25056"/>
                    <a:pt x="27384" y="24584"/>
                  </a:cubicBezTo>
                  <a:close/>
                  <a:moveTo>
                    <a:pt x="16977" y="31140"/>
                  </a:moveTo>
                  <a:cubicBezTo>
                    <a:pt x="16969" y="31163"/>
                    <a:pt x="16970" y="31188"/>
                    <a:pt x="16981" y="31211"/>
                  </a:cubicBezTo>
                  <a:cubicBezTo>
                    <a:pt x="18675" y="34809"/>
                    <a:pt x="16499" y="38922"/>
                    <a:pt x="14037" y="41587"/>
                  </a:cubicBezTo>
                  <a:cubicBezTo>
                    <a:pt x="11476" y="39488"/>
                    <a:pt x="9992" y="36651"/>
                    <a:pt x="11654" y="33214"/>
                  </a:cubicBezTo>
                  <a:cubicBezTo>
                    <a:pt x="13080" y="32779"/>
                    <a:pt x="14470" y="32252"/>
                    <a:pt x="15831" y="31657"/>
                  </a:cubicBezTo>
                  <a:lnTo>
                    <a:pt x="15831" y="31657"/>
                  </a:lnTo>
                  <a:cubicBezTo>
                    <a:pt x="15831" y="31660"/>
                    <a:pt x="15827" y="31661"/>
                    <a:pt x="15827" y="31666"/>
                  </a:cubicBezTo>
                  <a:cubicBezTo>
                    <a:pt x="15559" y="34772"/>
                    <a:pt x="15196" y="37999"/>
                    <a:pt x="13149" y="40489"/>
                  </a:cubicBezTo>
                  <a:cubicBezTo>
                    <a:pt x="13078" y="40575"/>
                    <a:pt x="13155" y="40689"/>
                    <a:pt x="13238" y="40689"/>
                  </a:cubicBezTo>
                  <a:cubicBezTo>
                    <a:pt x="13265" y="40689"/>
                    <a:pt x="13291" y="40678"/>
                    <a:pt x="13315" y="40651"/>
                  </a:cubicBezTo>
                  <a:cubicBezTo>
                    <a:pt x="15415" y="38208"/>
                    <a:pt x="15874" y="34785"/>
                    <a:pt x="15976" y="31661"/>
                  </a:cubicBezTo>
                  <a:cubicBezTo>
                    <a:pt x="15977" y="31638"/>
                    <a:pt x="15966" y="31617"/>
                    <a:pt x="15946" y="31605"/>
                  </a:cubicBezTo>
                  <a:cubicBezTo>
                    <a:pt x="16291" y="31453"/>
                    <a:pt x="16635" y="31300"/>
                    <a:pt x="16977" y="31140"/>
                  </a:cubicBezTo>
                  <a:close/>
                  <a:moveTo>
                    <a:pt x="25357" y="26115"/>
                  </a:moveTo>
                  <a:cubicBezTo>
                    <a:pt x="26990" y="26236"/>
                    <a:pt x="28439" y="26734"/>
                    <a:pt x="29839" y="27545"/>
                  </a:cubicBezTo>
                  <a:cubicBezTo>
                    <a:pt x="29591" y="27662"/>
                    <a:pt x="29389" y="27880"/>
                    <a:pt x="29322" y="28146"/>
                  </a:cubicBezTo>
                  <a:cubicBezTo>
                    <a:pt x="29231" y="28186"/>
                    <a:pt x="29173" y="28272"/>
                    <a:pt x="29165" y="28370"/>
                  </a:cubicBezTo>
                  <a:cubicBezTo>
                    <a:pt x="29036" y="29930"/>
                    <a:pt x="30812" y="31423"/>
                    <a:pt x="31795" y="32393"/>
                  </a:cubicBezTo>
                  <a:cubicBezTo>
                    <a:pt x="32781" y="33368"/>
                    <a:pt x="33852" y="34154"/>
                    <a:pt x="35095" y="34556"/>
                  </a:cubicBezTo>
                  <a:cubicBezTo>
                    <a:pt x="35459" y="34825"/>
                    <a:pt x="35899" y="35000"/>
                    <a:pt x="36343" y="35076"/>
                  </a:cubicBezTo>
                  <a:cubicBezTo>
                    <a:pt x="36381" y="35109"/>
                    <a:pt x="36430" y="35128"/>
                    <a:pt x="36482" y="35128"/>
                  </a:cubicBezTo>
                  <a:cubicBezTo>
                    <a:pt x="36486" y="35128"/>
                    <a:pt x="36489" y="35128"/>
                    <a:pt x="36493" y="35127"/>
                  </a:cubicBezTo>
                  <a:cubicBezTo>
                    <a:pt x="36558" y="35126"/>
                    <a:pt x="36615" y="35119"/>
                    <a:pt x="36675" y="35115"/>
                  </a:cubicBezTo>
                  <a:cubicBezTo>
                    <a:pt x="36714" y="35116"/>
                    <a:pt x="36754" y="35123"/>
                    <a:pt x="36793" y="35123"/>
                  </a:cubicBezTo>
                  <a:cubicBezTo>
                    <a:pt x="36813" y="35123"/>
                    <a:pt x="36833" y="35113"/>
                    <a:pt x="36844" y="35097"/>
                  </a:cubicBezTo>
                  <a:cubicBezTo>
                    <a:pt x="37333" y="35029"/>
                    <a:pt x="37632" y="34842"/>
                    <a:pt x="37796" y="34581"/>
                  </a:cubicBezTo>
                  <a:cubicBezTo>
                    <a:pt x="38094" y="34922"/>
                    <a:pt x="38400" y="35252"/>
                    <a:pt x="38661" y="35626"/>
                  </a:cubicBezTo>
                  <a:cubicBezTo>
                    <a:pt x="38893" y="35958"/>
                    <a:pt x="39075" y="36315"/>
                    <a:pt x="39273" y="36666"/>
                  </a:cubicBezTo>
                  <a:cubicBezTo>
                    <a:pt x="38852" y="37225"/>
                    <a:pt x="38405" y="37770"/>
                    <a:pt x="37933" y="38303"/>
                  </a:cubicBezTo>
                  <a:cubicBezTo>
                    <a:pt x="36807" y="39568"/>
                    <a:pt x="35545" y="40810"/>
                    <a:pt x="34172" y="41905"/>
                  </a:cubicBezTo>
                  <a:cubicBezTo>
                    <a:pt x="33577" y="38637"/>
                    <a:pt x="32286" y="35539"/>
                    <a:pt x="30322" y="32852"/>
                  </a:cubicBezTo>
                  <a:cubicBezTo>
                    <a:pt x="28707" y="30648"/>
                    <a:pt x="26433" y="28076"/>
                    <a:pt x="23709" y="27277"/>
                  </a:cubicBezTo>
                  <a:cubicBezTo>
                    <a:pt x="24265" y="26900"/>
                    <a:pt x="24811" y="26510"/>
                    <a:pt x="25355" y="26115"/>
                  </a:cubicBezTo>
                  <a:close/>
                  <a:moveTo>
                    <a:pt x="22477" y="32093"/>
                  </a:moveTo>
                  <a:cubicBezTo>
                    <a:pt x="22744" y="32093"/>
                    <a:pt x="23043" y="32159"/>
                    <a:pt x="23398" y="32164"/>
                  </a:cubicBezTo>
                  <a:lnTo>
                    <a:pt x="24038" y="32833"/>
                  </a:lnTo>
                  <a:cubicBezTo>
                    <a:pt x="24242" y="33117"/>
                    <a:pt x="24402" y="33451"/>
                    <a:pt x="24563" y="33759"/>
                  </a:cubicBezTo>
                  <a:cubicBezTo>
                    <a:pt x="25043" y="34677"/>
                    <a:pt x="25447" y="35635"/>
                    <a:pt x="25771" y="36619"/>
                  </a:cubicBezTo>
                  <a:cubicBezTo>
                    <a:pt x="26206" y="37940"/>
                    <a:pt x="27803" y="42970"/>
                    <a:pt x="25135" y="43050"/>
                  </a:cubicBezTo>
                  <a:cubicBezTo>
                    <a:pt x="25102" y="43023"/>
                    <a:pt x="25064" y="43004"/>
                    <a:pt x="25023" y="42995"/>
                  </a:cubicBezTo>
                  <a:cubicBezTo>
                    <a:pt x="22670" y="42490"/>
                    <a:pt x="21687" y="38912"/>
                    <a:pt x="21241" y="36835"/>
                  </a:cubicBezTo>
                  <a:cubicBezTo>
                    <a:pt x="20975" y="35597"/>
                    <a:pt x="20853" y="34094"/>
                    <a:pt x="21425" y="32921"/>
                  </a:cubicBezTo>
                  <a:cubicBezTo>
                    <a:pt x="21759" y="32235"/>
                    <a:pt x="22084" y="32093"/>
                    <a:pt x="22477" y="32093"/>
                  </a:cubicBezTo>
                  <a:close/>
                  <a:moveTo>
                    <a:pt x="23564" y="27373"/>
                  </a:moveTo>
                  <a:cubicBezTo>
                    <a:pt x="26540" y="28426"/>
                    <a:pt x="29025" y="31273"/>
                    <a:pt x="30711" y="33836"/>
                  </a:cubicBezTo>
                  <a:cubicBezTo>
                    <a:pt x="32346" y="36322"/>
                    <a:pt x="33411" y="39092"/>
                    <a:pt x="33945" y="42012"/>
                  </a:cubicBezTo>
                  <a:cubicBezTo>
                    <a:pt x="33948" y="42032"/>
                    <a:pt x="33957" y="42050"/>
                    <a:pt x="33971" y="42065"/>
                  </a:cubicBezTo>
                  <a:cubicBezTo>
                    <a:pt x="33173" y="42687"/>
                    <a:pt x="32339" y="43258"/>
                    <a:pt x="31472" y="43753"/>
                  </a:cubicBezTo>
                  <a:cubicBezTo>
                    <a:pt x="31343" y="37394"/>
                    <a:pt x="27747" y="31160"/>
                    <a:pt x="21793" y="28559"/>
                  </a:cubicBezTo>
                  <a:cubicBezTo>
                    <a:pt x="21784" y="28555"/>
                    <a:pt x="21775" y="28553"/>
                    <a:pt x="21767" y="28553"/>
                  </a:cubicBezTo>
                  <a:cubicBezTo>
                    <a:pt x="21713" y="28553"/>
                    <a:pt x="21680" y="28627"/>
                    <a:pt x="21737" y="28659"/>
                  </a:cubicBezTo>
                  <a:cubicBezTo>
                    <a:pt x="27450" y="31913"/>
                    <a:pt x="31127" y="37198"/>
                    <a:pt x="31227" y="43887"/>
                  </a:cubicBezTo>
                  <a:cubicBezTo>
                    <a:pt x="29706" y="44723"/>
                    <a:pt x="28086" y="45324"/>
                    <a:pt x="26388" y="45559"/>
                  </a:cubicBezTo>
                  <a:cubicBezTo>
                    <a:pt x="26334" y="44838"/>
                    <a:pt x="26155" y="44109"/>
                    <a:pt x="25791" y="43485"/>
                  </a:cubicBezTo>
                  <a:cubicBezTo>
                    <a:pt x="28221" y="42941"/>
                    <a:pt x="26800" y="37989"/>
                    <a:pt x="26295" y="36464"/>
                  </a:cubicBezTo>
                  <a:cubicBezTo>
                    <a:pt x="25904" y="35283"/>
                    <a:pt x="24394" y="31137"/>
                    <a:pt x="22572" y="31137"/>
                  </a:cubicBezTo>
                  <a:cubicBezTo>
                    <a:pt x="22191" y="31137"/>
                    <a:pt x="21795" y="31319"/>
                    <a:pt x="21393" y="31749"/>
                  </a:cubicBezTo>
                  <a:cubicBezTo>
                    <a:pt x="21378" y="31766"/>
                    <a:pt x="21366" y="31789"/>
                    <a:pt x="21360" y="31812"/>
                  </a:cubicBezTo>
                  <a:cubicBezTo>
                    <a:pt x="20972" y="31014"/>
                    <a:pt x="20310" y="30304"/>
                    <a:pt x="19541" y="29866"/>
                  </a:cubicBezTo>
                  <a:cubicBezTo>
                    <a:pt x="19530" y="29859"/>
                    <a:pt x="19518" y="29857"/>
                    <a:pt x="19507" y="29857"/>
                  </a:cubicBezTo>
                  <a:cubicBezTo>
                    <a:pt x="19502" y="29857"/>
                    <a:pt x="19496" y="29857"/>
                    <a:pt x="19491" y="29859"/>
                  </a:cubicBezTo>
                  <a:lnTo>
                    <a:pt x="19491" y="29859"/>
                  </a:lnTo>
                  <a:cubicBezTo>
                    <a:pt x="20881" y="29098"/>
                    <a:pt x="22238" y="28266"/>
                    <a:pt x="23564" y="27373"/>
                  </a:cubicBezTo>
                  <a:close/>
                  <a:moveTo>
                    <a:pt x="19454" y="29879"/>
                  </a:moveTo>
                  <a:cubicBezTo>
                    <a:pt x="19422" y="29907"/>
                    <a:pt x="19411" y="29957"/>
                    <a:pt x="19452" y="29986"/>
                  </a:cubicBezTo>
                  <a:cubicBezTo>
                    <a:pt x="20197" y="30544"/>
                    <a:pt x="20750" y="31171"/>
                    <a:pt x="21211" y="31979"/>
                  </a:cubicBezTo>
                  <a:cubicBezTo>
                    <a:pt x="21211" y="31982"/>
                    <a:pt x="21214" y="31984"/>
                    <a:pt x="21216" y="31985"/>
                  </a:cubicBezTo>
                  <a:cubicBezTo>
                    <a:pt x="20362" y="32951"/>
                    <a:pt x="20386" y="34921"/>
                    <a:pt x="20521" y="36046"/>
                  </a:cubicBezTo>
                  <a:cubicBezTo>
                    <a:pt x="20820" y="38535"/>
                    <a:pt x="22020" y="42947"/>
                    <a:pt x="24895" y="43514"/>
                  </a:cubicBezTo>
                  <a:cubicBezTo>
                    <a:pt x="24906" y="43516"/>
                    <a:pt x="24917" y="43516"/>
                    <a:pt x="24928" y="43516"/>
                  </a:cubicBezTo>
                  <a:cubicBezTo>
                    <a:pt x="24939" y="43516"/>
                    <a:pt x="24951" y="43516"/>
                    <a:pt x="24961" y="43514"/>
                  </a:cubicBezTo>
                  <a:cubicBezTo>
                    <a:pt x="25072" y="43529"/>
                    <a:pt x="25184" y="43536"/>
                    <a:pt x="25296" y="43536"/>
                  </a:cubicBezTo>
                  <a:cubicBezTo>
                    <a:pt x="25405" y="43536"/>
                    <a:pt x="25514" y="43529"/>
                    <a:pt x="25622" y="43516"/>
                  </a:cubicBezTo>
                  <a:lnTo>
                    <a:pt x="25622" y="43516"/>
                  </a:lnTo>
                  <a:cubicBezTo>
                    <a:pt x="25622" y="43520"/>
                    <a:pt x="25619" y="43523"/>
                    <a:pt x="25622" y="43527"/>
                  </a:cubicBezTo>
                  <a:cubicBezTo>
                    <a:pt x="25898" y="44209"/>
                    <a:pt x="26096" y="44871"/>
                    <a:pt x="26153" y="45592"/>
                  </a:cubicBezTo>
                  <a:cubicBezTo>
                    <a:pt x="25708" y="45645"/>
                    <a:pt x="25261" y="45672"/>
                    <a:pt x="24813" y="45672"/>
                  </a:cubicBezTo>
                  <a:cubicBezTo>
                    <a:pt x="24145" y="45672"/>
                    <a:pt x="23476" y="45612"/>
                    <a:pt x="22816" y="45493"/>
                  </a:cubicBezTo>
                  <a:cubicBezTo>
                    <a:pt x="20247" y="45029"/>
                    <a:pt x="16762" y="43732"/>
                    <a:pt x="14235" y="41740"/>
                  </a:cubicBezTo>
                  <a:cubicBezTo>
                    <a:pt x="16734" y="39092"/>
                    <a:pt x="19085" y="34683"/>
                    <a:pt x="17136" y="31117"/>
                  </a:cubicBezTo>
                  <a:cubicBezTo>
                    <a:pt x="17129" y="31101"/>
                    <a:pt x="17116" y="31088"/>
                    <a:pt x="17100" y="31081"/>
                  </a:cubicBezTo>
                  <a:cubicBezTo>
                    <a:pt x="17895" y="30703"/>
                    <a:pt x="18679" y="30302"/>
                    <a:pt x="19454" y="29879"/>
                  </a:cubicBezTo>
                  <a:close/>
                  <a:moveTo>
                    <a:pt x="23217" y="0"/>
                  </a:moveTo>
                  <a:cubicBezTo>
                    <a:pt x="20710" y="0"/>
                    <a:pt x="18171" y="504"/>
                    <a:pt x="15898" y="1281"/>
                  </a:cubicBezTo>
                  <a:cubicBezTo>
                    <a:pt x="11539" y="2777"/>
                    <a:pt x="7735" y="5557"/>
                    <a:pt x="4988" y="9257"/>
                  </a:cubicBezTo>
                  <a:cubicBezTo>
                    <a:pt x="2571" y="12515"/>
                    <a:pt x="0" y="17480"/>
                    <a:pt x="1092" y="21651"/>
                  </a:cubicBezTo>
                  <a:cubicBezTo>
                    <a:pt x="1652" y="23788"/>
                    <a:pt x="2608" y="26327"/>
                    <a:pt x="4153" y="27953"/>
                  </a:cubicBezTo>
                  <a:cubicBezTo>
                    <a:pt x="6020" y="29919"/>
                    <a:pt x="9379" y="29465"/>
                    <a:pt x="11028" y="31521"/>
                  </a:cubicBezTo>
                  <a:cubicBezTo>
                    <a:pt x="10106" y="31802"/>
                    <a:pt x="9155" y="31981"/>
                    <a:pt x="8080" y="31999"/>
                  </a:cubicBezTo>
                  <a:cubicBezTo>
                    <a:pt x="5789" y="32038"/>
                    <a:pt x="3498" y="32041"/>
                    <a:pt x="1207" y="32064"/>
                  </a:cubicBezTo>
                  <a:cubicBezTo>
                    <a:pt x="1160" y="32064"/>
                    <a:pt x="1112" y="32074"/>
                    <a:pt x="1069" y="32095"/>
                  </a:cubicBezTo>
                  <a:cubicBezTo>
                    <a:pt x="1041" y="32084"/>
                    <a:pt x="1010" y="32078"/>
                    <a:pt x="978" y="32078"/>
                  </a:cubicBezTo>
                  <a:cubicBezTo>
                    <a:pt x="892" y="32078"/>
                    <a:pt x="806" y="32125"/>
                    <a:pt x="787" y="32226"/>
                  </a:cubicBezTo>
                  <a:cubicBezTo>
                    <a:pt x="625" y="33103"/>
                    <a:pt x="887" y="34005"/>
                    <a:pt x="1528" y="34639"/>
                  </a:cubicBezTo>
                  <a:cubicBezTo>
                    <a:pt x="1583" y="34693"/>
                    <a:pt x="1643" y="34716"/>
                    <a:pt x="1701" y="34716"/>
                  </a:cubicBezTo>
                  <a:cubicBezTo>
                    <a:pt x="1756" y="34716"/>
                    <a:pt x="1808" y="34696"/>
                    <a:pt x="1853" y="34663"/>
                  </a:cubicBezTo>
                  <a:cubicBezTo>
                    <a:pt x="1902" y="34727"/>
                    <a:pt x="1976" y="34762"/>
                    <a:pt x="2056" y="34762"/>
                  </a:cubicBezTo>
                  <a:cubicBezTo>
                    <a:pt x="2060" y="34762"/>
                    <a:pt x="2065" y="34762"/>
                    <a:pt x="2069" y="34762"/>
                  </a:cubicBezTo>
                  <a:cubicBezTo>
                    <a:pt x="5176" y="34700"/>
                    <a:pt x="8136" y="34216"/>
                    <a:pt x="10972" y="33408"/>
                  </a:cubicBezTo>
                  <a:lnTo>
                    <a:pt x="10972" y="33408"/>
                  </a:lnTo>
                  <a:cubicBezTo>
                    <a:pt x="7744" y="40872"/>
                    <a:pt x="18382" y="46241"/>
                    <a:pt x="25374" y="46241"/>
                  </a:cubicBezTo>
                  <a:cubicBezTo>
                    <a:pt x="26339" y="46241"/>
                    <a:pt x="27235" y="46139"/>
                    <a:pt x="28015" y="45926"/>
                  </a:cubicBezTo>
                  <a:cubicBezTo>
                    <a:pt x="32302" y="44754"/>
                    <a:pt x="36134" y="41425"/>
                    <a:pt x="38936" y="38091"/>
                  </a:cubicBezTo>
                  <a:cubicBezTo>
                    <a:pt x="41872" y="34597"/>
                    <a:pt x="44006" y="30396"/>
                    <a:pt x="44560" y="25831"/>
                  </a:cubicBezTo>
                  <a:cubicBezTo>
                    <a:pt x="44919" y="22879"/>
                    <a:pt x="44556" y="19874"/>
                    <a:pt x="44527" y="16913"/>
                  </a:cubicBezTo>
                  <a:cubicBezTo>
                    <a:pt x="44510" y="15286"/>
                    <a:pt x="44535" y="13660"/>
                    <a:pt x="44599" y="12034"/>
                  </a:cubicBezTo>
                  <a:cubicBezTo>
                    <a:pt x="44672" y="10146"/>
                    <a:pt x="44612" y="8120"/>
                    <a:pt x="45568" y="6429"/>
                  </a:cubicBezTo>
                  <a:cubicBezTo>
                    <a:pt x="45631" y="6318"/>
                    <a:pt x="45588" y="6216"/>
                    <a:pt x="45512" y="6157"/>
                  </a:cubicBezTo>
                  <a:cubicBezTo>
                    <a:pt x="45501" y="6047"/>
                    <a:pt x="45429" y="5947"/>
                    <a:pt x="45312" y="5947"/>
                  </a:cubicBezTo>
                  <a:cubicBezTo>
                    <a:pt x="45285" y="5947"/>
                    <a:pt x="45256" y="5952"/>
                    <a:pt x="45225" y="5964"/>
                  </a:cubicBezTo>
                  <a:cubicBezTo>
                    <a:pt x="44070" y="6385"/>
                    <a:pt x="42973" y="6566"/>
                    <a:pt x="41918" y="6566"/>
                  </a:cubicBezTo>
                  <a:cubicBezTo>
                    <a:pt x="37358" y="6566"/>
                    <a:pt x="33595" y="3184"/>
                    <a:pt x="29387" y="1247"/>
                  </a:cubicBezTo>
                  <a:cubicBezTo>
                    <a:pt x="27477" y="368"/>
                    <a:pt x="25359" y="0"/>
                    <a:pt x="23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212900" y="3929775"/>
              <a:ext cx="279125" cy="164875"/>
            </a:xfrm>
            <a:custGeom>
              <a:avLst/>
              <a:gdLst/>
              <a:ahLst/>
              <a:cxnLst/>
              <a:rect l="l" t="t" r="r" b="b"/>
              <a:pathLst>
                <a:path w="11165" h="6595" extrusionOk="0">
                  <a:moveTo>
                    <a:pt x="3286" y="609"/>
                  </a:moveTo>
                  <a:cubicBezTo>
                    <a:pt x="6349" y="609"/>
                    <a:pt x="10634" y="3569"/>
                    <a:pt x="9047" y="5870"/>
                  </a:cubicBezTo>
                  <a:cubicBezTo>
                    <a:pt x="8747" y="6024"/>
                    <a:pt x="8377" y="6087"/>
                    <a:pt x="7976" y="6087"/>
                  </a:cubicBezTo>
                  <a:cubicBezTo>
                    <a:pt x="6794" y="6087"/>
                    <a:pt x="5337" y="5548"/>
                    <a:pt x="4582" y="5230"/>
                  </a:cubicBezTo>
                  <a:lnTo>
                    <a:pt x="4583" y="5230"/>
                  </a:lnTo>
                  <a:cubicBezTo>
                    <a:pt x="3372" y="4720"/>
                    <a:pt x="861" y="3164"/>
                    <a:pt x="1078" y="1471"/>
                  </a:cubicBezTo>
                  <a:cubicBezTo>
                    <a:pt x="1588" y="865"/>
                    <a:pt x="2384" y="609"/>
                    <a:pt x="3286" y="609"/>
                  </a:cubicBezTo>
                  <a:close/>
                  <a:moveTo>
                    <a:pt x="3099" y="0"/>
                  </a:moveTo>
                  <a:cubicBezTo>
                    <a:pt x="2767" y="0"/>
                    <a:pt x="2448" y="42"/>
                    <a:pt x="2150" y="137"/>
                  </a:cubicBezTo>
                  <a:cubicBezTo>
                    <a:pt x="2133" y="137"/>
                    <a:pt x="2117" y="136"/>
                    <a:pt x="2100" y="136"/>
                  </a:cubicBezTo>
                  <a:cubicBezTo>
                    <a:pt x="1842" y="136"/>
                    <a:pt x="1573" y="227"/>
                    <a:pt x="1361" y="344"/>
                  </a:cubicBezTo>
                  <a:cubicBezTo>
                    <a:pt x="1117" y="478"/>
                    <a:pt x="918" y="682"/>
                    <a:pt x="789" y="930"/>
                  </a:cubicBezTo>
                  <a:cubicBezTo>
                    <a:pt x="696" y="950"/>
                    <a:pt x="620" y="1019"/>
                    <a:pt x="593" y="1110"/>
                  </a:cubicBezTo>
                  <a:cubicBezTo>
                    <a:pt x="1" y="2942"/>
                    <a:pt x="2381" y="4796"/>
                    <a:pt x="3787" y="5495"/>
                  </a:cubicBezTo>
                  <a:cubicBezTo>
                    <a:pt x="4654" y="5926"/>
                    <a:pt x="6343" y="6594"/>
                    <a:pt x="7736" y="6594"/>
                  </a:cubicBezTo>
                  <a:cubicBezTo>
                    <a:pt x="8242" y="6594"/>
                    <a:pt x="8709" y="6506"/>
                    <a:pt x="9082" y="6286"/>
                  </a:cubicBezTo>
                  <a:cubicBezTo>
                    <a:pt x="9105" y="6296"/>
                    <a:pt x="9130" y="6302"/>
                    <a:pt x="9156" y="6302"/>
                  </a:cubicBezTo>
                  <a:cubicBezTo>
                    <a:pt x="9203" y="6302"/>
                    <a:pt x="9252" y="6283"/>
                    <a:pt x="9299" y="6237"/>
                  </a:cubicBezTo>
                  <a:cubicBezTo>
                    <a:pt x="11164" y="4407"/>
                    <a:pt x="8965" y="2301"/>
                    <a:pt x="7311" y="1396"/>
                  </a:cubicBezTo>
                  <a:cubicBezTo>
                    <a:pt x="6207" y="790"/>
                    <a:pt x="4539" y="0"/>
                    <a:pt x="3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4" name="Google Shape;224;p2"/>
          <p:cNvGrpSpPr/>
          <p:nvPr/>
        </p:nvGrpSpPr>
        <p:grpSpPr>
          <a:xfrm>
            <a:off x="8756179" y="-1710079"/>
            <a:ext cx="2516976" cy="2369617"/>
            <a:chOff x="5153425" y="621875"/>
            <a:chExt cx="1180275" cy="1111175"/>
          </a:xfrm>
        </p:grpSpPr>
        <p:sp>
          <p:nvSpPr>
            <p:cNvPr id="225" name="Google Shape;225;p2"/>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 name="Google Shape;230;p2"/>
          <p:cNvGrpSpPr/>
          <p:nvPr/>
        </p:nvGrpSpPr>
        <p:grpSpPr>
          <a:xfrm>
            <a:off x="10525162" y="4598518"/>
            <a:ext cx="2391369" cy="2553761"/>
            <a:chOff x="7697246" y="3102738"/>
            <a:chExt cx="1793527" cy="1915321"/>
          </a:xfrm>
        </p:grpSpPr>
        <p:sp>
          <p:nvSpPr>
            <p:cNvPr id="231" name="Google Shape;231;p2"/>
            <p:cNvSpPr/>
            <p:nvPr/>
          </p:nvSpPr>
          <p:spPr>
            <a:xfrm>
              <a:off x="7699645" y="3130287"/>
              <a:ext cx="1707879" cy="1879015"/>
            </a:xfrm>
            <a:custGeom>
              <a:avLst/>
              <a:gdLst/>
              <a:ahLst/>
              <a:cxnLst/>
              <a:rect l="l" t="t" r="r" b="b"/>
              <a:pathLst>
                <a:path w="42713" h="46993" extrusionOk="0">
                  <a:moveTo>
                    <a:pt x="19156" y="0"/>
                  </a:moveTo>
                  <a:cubicBezTo>
                    <a:pt x="19104" y="0"/>
                    <a:pt x="19051" y="1"/>
                    <a:pt x="18999" y="2"/>
                  </a:cubicBezTo>
                  <a:cubicBezTo>
                    <a:pt x="14834" y="91"/>
                    <a:pt x="10597" y="2961"/>
                    <a:pt x="7604" y="5647"/>
                  </a:cubicBezTo>
                  <a:cubicBezTo>
                    <a:pt x="710" y="11837"/>
                    <a:pt x="1" y="20814"/>
                    <a:pt x="809" y="29506"/>
                  </a:cubicBezTo>
                  <a:cubicBezTo>
                    <a:pt x="1342" y="35228"/>
                    <a:pt x="2268" y="40932"/>
                    <a:pt x="1644" y="46687"/>
                  </a:cubicBezTo>
                  <a:cubicBezTo>
                    <a:pt x="1623" y="46885"/>
                    <a:pt x="1789" y="46992"/>
                    <a:pt x="1956" y="46992"/>
                  </a:cubicBezTo>
                  <a:cubicBezTo>
                    <a:pt x="2002" y="46992"/>
                    <a:pt x="2048" y="46984"/>
                    <a:pt x="2090" y="46968"/>
                  </a:cubicBezTo>
                  <a:cubicBezTo>
                    <a:pt x="7290" y="44893"/>
                    <a:pt x="12901" y="44781"/>
                    <a:pt x="18372" y="43974"/>
                  </a:cubicBezTo>
                  <a:cubicBezTo>
                    <a:pt x="23641" y="43198"/>
                    <a:pt x="28868" y="41505"/>
                    <a:pt x="33308" y="38506"/>
                  </a:cubicBezTo>
                  <a:cubicBezTo>
                    <a:pt x="37060" y="35972"/>
                    <a:pt x="40189" y="32365"/>
                    <a:pt x="41461" y="27956"/>
                  </a:cubicBezTo>
                  <a:cubicBezTo>
                    <a:pt x="42712" y="23623"/>
                    <a:pt x="41794" y="18996"/>
                    <a:pt x="39740" y="15061"/>
                  </a:cubicBezTo>
                  <a:cubicBezTo>
                    <a:pt x="38689" y="13048"/>
                    <a:pt x="37260" y="11039"/>
                    <a:pt x="35211" y="9952"/>
                  </a:cubicBezTo>
                  <a:cubicBezTo>
                    <a:pt x="34353" y="9495"/>
                    <a:pt x="33436" y="9251"/>
                    <a:pt x="32466" y="9208"/>
                  </a:cubicBezTo>
                  <a:cubicBezTo>
                    <a:pt x="32340" y="9203"/>
                    <a:pt x="32212" y="9200"/>
                    <a:pt x="32083" y="9200"/>
                  </a:cubicBezTo>
                  <a:cubicBezTo>
                    <a:pt x="31526" y="9200"/>
                    <a:pt x="30943" y="9241"/>
                    <a:pt x="30370" y="9241"/>
                  </a:cubicBezTo>
                  <a:cubicBezTo>
                    <a:pt x="29206" y="9241"/>
                    <a:pt x="28084" y="9073"/>
                    <a:pt x="27314" y="8055"/>
                  </a:cubicBezTo>
                  <a:cubicBezTo>
                    <a:pt x="28744" y="6031"/>
                    <a:pt x="30421" y="4200"/>
                    <a:pt x="32520" y="2713"/>
                  </a:cubicBezTo>
                  <a:cubicBezTo>
                    <a:pt x="32678" y="2601"/>
                    <a:pt x="32673" y="2406"/>
                    <a:pt x="32590" y="2280"/>
                  </a:cubicBezTo>
                  <a:cubicBezTo>
                    <a:pt x="32623" y="1856"/>
                    <a:pt x="32406" y="1508"/>
                    <a:pt x="31920" y="1383"/>
                  </a:cubicBezTo>
                  <a:cubicBezTo>
                    <a:pt x="31834" y="1361"/>
                    <a:pt x="31749" y="1351"/>
                    <a:pt x="31666" y="1351"/>
                  </a:cubicBezTo>
                  <a:cubicBezTo>
                    <a:pt x="30827" y="1351"/>
                    <a:pt x="30105" y="2378"/>
                    <a:pt x="29619" y="2905"/>
                  </a:cubicBezTo>
                  <a:cubicBezTo>
                    <a:pt x="28372" y="4257"/>
                    <a:pt x="27259" y="5646"/>
                    <a:pt x="26392" y="7176"/>
                  </a:cubicBezTo>
                  <a:cubicBezTo>
                    <a:pt x="25404" y="6332"/>
                    <a:pt x="25450" y="4843"/>
                    <a:pt x="25056" y="3719"/>
                  </a:cubicBezTo>
                  <a:cubicBezTo>
                    <a:pt x="24754" y="2857"/>
                    <a:pt x="24239" y="2132"/>
                    <a:pt x="23547" y="1542"/>
                  </a:cubicBezTo>
                  <a:cubicBezTo>
                    <a:pt x="22332" y="507"/>
                    <a:pt x="20741" y="0"/>
                    <a:pt x="19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7697246" y="3102738"/>
              <a:ext cx="1793527" cy="1915321"/>
            </a:xfrm>
            <a:custGeom>
              <a:avLst/>
              <a:gdLst/>
              <a:ahLst/>
              <a:cxnLst/>
              <a:rect l="l" t="t" r="r" b="b"/>
              <a:pathLst>
                <a:path w="44855" h="47901" extrusionOk="0">
                  <a:moveTo>
                    <a:pt x="16636" y="929"/>
                  </a:moveTo>
                  <a:lnTo>
                    <a:pt x="16636" y="929"/>
                  </a:lnTo>
                  <a:cubicBezTo>
                    <a:pt x="16636" y="929"/>
                    <a:pt x="16636" y="929"/>
                    <a:pt x="16636" y="929"/>
                  </a:cubicBezTo>
                  <a:lnTo>
                    <a:pt x="16636" y="929"/>
                  </a:lnTo>
                  <a:cubicBezTo>
                    <a:pt x="16636" y="929"/>
                    <a:pt x="16636" y="929"/>
                    <a:pt x="16636" y="929"/>
                  </a:cubicBezTo>
                  <a:close/>
                  <a:moveTo>
                    <a:pt x="22706" y="2122"/>
                  </a:moveTo>
                  <a:lnTo>
                    <a:pt x="22706" y="2122"/>
                  </a:lnTo>
                  <a:cubicBezTo>
                    <a:pt x="24301" y="3389"/>
                    <a:pt x="25313" y="5319"/>
                    <a:pt x="25463" y="7455"/>
                  </a:cubicBezTo>
                  <a:cubicBezTo>
                    <a:pt x="25469" y="7561"/>
                    <a:pt x="25533" y="7656"/>
                    <a:pt x="25629" y="7702"/>
                  </a:cubicBezTo>
                  <a:cubicBezTo>
                    <a:pt x="25202" y="8129"/>
                    <a:pt x="24775" y="8557"/>
                    <a:pt x="24350" y="8986"/>
                  </a:cubicBezTo>
                  <a:cubicBezTo>
                    <a:pt x="22801" y="7460"/>
                    <a:pt x="22127" y="4190"/>
                    <a:pt x="22706" y="2122"/>
                  </a:cubicBezTo>
                  <a:close/>
                  <a:moveTo>
                    <a:pt x="27114" y="9297"/>
                  </a:moveTo>
                  <a:cubicBezTo>
                    <a:pt x="27985" y="9665"/>
                    <a:pt x="28897" y="9728"/>
                    <a:pt x="29822" y="9728"/>
                  </a:cubicBezTo>
                  <a:cubicBezTo>
                    <a:pt x="30298" y="9728"/>
                    <a:pt x="30777" y="9711"/>
                    <a:pt x="31256" y="9711"/>
                  </a:cubicBezTo>
                  <a:cubicBezTo>
                    <a:pt x="32017" y="9711"/>
                    <a:pt x="32776" y="9753"/>
                    <a:pt x="33517" y="9970"/>
                  </a:cubicBezTo>
                  <a:cubicBezTo>
                    <a:pt x="34288" y="10195"/>
                    <a:pt x="34999" y="10542"/>
                    <a:pt x="35659" y="10973"/>
                  </a:cubicBezTo>
                  <a:cubicBezTo>
                    <a:pt x="33914" y="11487"/>
                    <a:pt x="32129" y="11854"/>
                    <a:pt x="30366" y="11854"/>
                  </a:cubicBezTo>
                  <a:cubicBezTo>
                    <a:pt x="28754" y="11854"/>
                    <a:pt x="27159" y="11548"/>
                    <a:pt x="25629" y="10770"/>
                  </a:cubicBezTo>
                  <a:cubicBezTo>
                    <a:pt x="26122" y="10278"/>
                    <a:pt x="26614" y="9784"/>
                    <a:pt x="27114" y="9297"/>
                  </a:cubicBezTo>
                  <a:close/>
                  <a:moveTo>
                    <a:pt x="18723" y="619"/>
                  </a:moveTo>
                  <a:cubicBezTo>
                    <a:pt x="19082" y="635"/>
                    <a:pt x="19441" y="679"/>
                    <a:pt x="19792" y="754"/>
                  </a:cubicBezTo>
                  <a:cubicBezTo>
                    <a:pt x="20769" y="954"/>
                    <a:pt x="21690" y="1364"/>
                    <a:pt x="22495" y="1953"/>
                  </a:cubicBezTo>
                  <a:cubicBezTo>
                    <a:pt x="21828" y="4102"/>
                    <a:pt x="22488" y="7560"/>
                    <a:pt x="24255" y="9082"/>
                  </a:cubicBezTo>
                  <a:cubicBezTo>
                    <a:pt x="23208" y="10141"/>
                    <a:pt x="22173" y="11210"/>
                    <a:pt x="21150" y="12291"/>
                  </a:cubicBezTo>
                  <a:cubicBezTo>
                    <a:pt x="18734" y="8884"/>
                    <a:pt x="17833" y="4815"/>
                    <a:pt x="18731" y="708"/>
                  </a:cubicBezTo>
                  <a:cubicBezTo>
                    <a:pt x="18738" y="678"/>
                    <a:pt x="18736" y="646"/>
                    <a:pt x="18723" y="619"/>
                  </a:cubicBezTo>
                  <a:close/>
                  <a:moveTo>
                    <a:pt x="25447" y="10952"/>
                  </a:moveTo>
                  <a:cubicBezTo>
                    <a:pt x="27016" y="11770"/>
                    <a:pt x="28679" y="12104"/>
                    <a:pt x="30361" y="12104"/>
                  </a:cubicBezTo>
                  <a:cubicBezTo>
                    <a:pt x="32202" y="12104"/>
                    <a:pt x="34065" y="11704"/>
                    <a:pt x="35851" y="11099"/>
                  </a:cubicBezTo>
                  <a:cubicBezTo>
                    <a:pt x="36094" y="11267"/>
                    <a:pt x="36327" y="11446"/>
                    <a:pt x="36555" y="11635"/>
                  </a:cubicBezTo>
                  <a:lnTo>
                    <a:pt x="36556" y="11635"/>
                  </a:lnTo>
                  <a:cubicBezTo>
                    <a:pt x="35221" y="12595"/>
                    <a:pt x="32699" y="12701"/>
                    <a:pt x="30947" y="12701"/>
                  </a:cubicBezTo>
                  <a:cubicBezTo>
                    <a:pt x="30694" y="12701"/>
                    <a:pt x="30457" y="12699"/>
                    <a:pt x="30242" y="12697"/>
                  </a:cubicBezTo>
                  <a:cubicBezTo>
                    <a:pt x="28362" y="12678"/>
                    <a:pt x="26566" y="12304"/>
                    <a:pt x="24848" y="11546"/>
                  </a:cubicBezTo>
                  <a:cubicBezTo>
                    <a:pt x="25046" y="11347"/>
                    <a:pt x="25248" y="11151"/>
                    <a:pt x="25447" y="10952"/>
                  </a:cubicBezTo>
                  <a:close/>
                  <a:moveTo>
                    <a:pt x="18443" y="618"/>
                  </a:moveTo>
                  <a:cubicBezTo>
                    <a:pt x="18443" y="618"/>
                    <a:pt x="18443" y="618"/>
                    <a:pt x="18442" y="619"/>
                  </a:cubicBezTo>
                  <a:cubicBezTo>
                    <a:pt x="17526" y="4734"/>
                    <a:pt x="18448" y="9066"/>
                    <a:pt x="21065" y="12382"/>
                  </a:cubicBezTo>
                  <a:cubicBezTo>
                    <a:pt x="20855" y="12605"/>
                    <a:pt x="20648" y="12832"/>
                    <a:pt x="20439" y="13057"/>
                  </a:cubicBezTo>
                  <a:cubicBezTo>
                    <a:pt x="18930" y="11350"/>
                    <a:pt x="17937" y="9377"/>
                    <a:pt x="17402" y="7160"/>
                  </a:cubicBezTo>
                  <a:cubicBezTo>
                    <a:pt x="17195" y="6300"/>
                    <a:pt x="17056" y="5426"/>
                    <a:pt x="16963" y="4547"/>
                  </a:cubicBezTo>
                  <a:cubicBezTo>
                    <a:pt x="16903" y="3973"/>
                    <a:pt x="16866" y="3395"/>
                    <a:pt x="16840" y="2817"/>
                  </a:cubicBezTo>
                  <a:cubicBezTo>
                    <a:pt x="16829" y="2568"/>
                    <a:pt x="16615" y="1255"/>
                    <a:pt x="16631" y="969"/>
                  </a:cubicBezTo>
                  <a:lnTo>
                    <a:pt x="16631" y="969"/>
                  </a:lnTo>
                  <a:cubicBezTo>
                    <a:pt x="16633" y="1049"/>
                    <a:pt x="16711" y="1111"/>
                    <a:pt x="16784" y="1111"/>
                  </a:cubicBezTo>
                  <a:cubicBezTo>
                    <a:pt x="16825" y="1111"/>
                    <a:pt x="16865" y="1091"/>
                    <a:pt x="16887" y="1043"/>
                  </a:cubicBezTo>
                  <a:cubicBezTo>
                    <a:pt x="16896" y="1025"/>
                    <a:pt x="16904" y="1007"/>
                    <a:pt x="16913" y="987"/>
                  </a:cubicBezTo>
                  <a:cubicBezTo>
                    <a:pt x="16943" y="921"/>
                    <a:pt x="16936" y="847"/>
                    <a:pt x="16877" y="801"/>
                  </a:cubicBezTo>
                  <a:cubicBezTo>
                    <a:pt x="17390" y="681"/>
                    <a:pt x="17916" y="619"/>
                    <a:pt x="18443" y="618"/>
                  </a:cubicBezTo>
                  <a:close/>
                  <a:moveTo>
                    <a:pt x="16568" y="878"/>
                  </a:moveTo>
                  <a:lnTo>
                    <a:pt x="16568" y="878"/>
                  </a:lnTo>
                  <a:cubicBezTo>
                    <a:pt x="16294" y="1579"/>
                    <a:pt x="16523" y="2661"/>
                    <a:pt x="16573" y="3396"/>
                  </a:cubicBezTo>
                  <a:cubicBezTo>
                    <a:pt x="16654" y="4584"/>
                    <a:pt x="16810" y="5770"/>
                    <a:pt x="17088" y="6930"/>
                  </a:cubicBezTo>
                  <a:cubicBezTo>
                    <a:pt x="17647" y="9258"/>
                    <a:pt x="18694" y="11406"/>
                    <a:pt x="20376" y="13125"/>
                  </a:cubicBezTo>
                  <a:cubicBezTo>
                    <a:pt x="19393" y="14190"/>
                    <a:pt x="18433" y="15275"/>
                    <a:pt x="17498" y="16378"/>
                  </a:cubicBezTo>
                  <a:cubicBezTo>
                    <a:pt x="13706" y="13161"/>
                    <a:pt x="11434" y="8991"/>
                    <a:pt x="10651" y="4098"/>
                  </a:cubicBezTo>
                  <a:cubicBezTo>
                    <a:pt x="11070" y="3803"/>
                    <a:pt x="11495" y="3512"/>
                    <a:pt x="11939" y="3230"/>
                  </a:cubicBezTo>
                  <a:cubicBezTo>
                    <a:pt x="13432" y="2277"/>
                    <a:pt x="14933" y="1324"/>
                    <a:pt x="16568" y="878"/>
                  </a:cubicBezTo>
                  <a:close/>
                  <a:moveTo>
                    <a:pt x="24764" y="11632"/>
                  </a:moveTo>
                  <a:cubicBezTo>
                    <a:pt x="24767" y="11645"/>
                    <a:pt x="24775" y="11657"/>
                    <a:pt x="24788" y="11662"/>
                  </a:cubicBezTo>
                  <a:cubicBezTo>
                    <a:pt x="26587" y="12597"/>
                    <a:pt x="28539" y="12946"/>
                    <a:pt x="30546" y="12946"/>
                  </a:cubicBezTo>
                  <a:cubicBezTo>
                    <a:pt x="30699" y="12946"/>
                    <a:pt x="30852" y="12944"/>
                    <a:pt x="31005" y="12941"/>
                  </a:cubicBezTo>
                  <a:cubicBezTo>
                    <a:pt x="32715" y="12898"/>
                    <a:pt x="35350" y="12926"/>
                    <a:pt x="36777" y="11820"/>
                  </a:cubicBezTo>
                  <a:cubicBezTo>
                    <a:pt x="38399" y="13250"/>
                    <a:pt x="39620" y="15207"/>
                    <a:pt x="40442" y="17125"/>
                  </a:cubicBezTo>
                  <a:lnTo>
                    <a:pt x="40442" y="17123"/>
                  </a:lnTo>
                  <a:cubicBezTo>
                    <a:pt x="40546" y="17364"/>
                    <a:pt x="40643" y="17606"/>
                    <a:pt x="40733" y="17850"/>
                  </a:cubicBezTo>
                  <a:cubicBezTo>
                    <a:pt x="38109" y="18806"/>
                    <a:pt x="35403" y="19268"/>
                    <a:pt x="32710" y="19268"/>
                  </a:cubicBezTo>
                  <a:cubicBezTo>
                    <a:pt x="28514" y="19268"/>
                    <a:pt x="24350" y="18146"/>
                    <a:pt x="20581" y="16024"/>
                  </a:cubicBezTo>
                  <a:cubicBezTo>
                    <a:pt x="21939" y="14527"/>
                    <a:pt x="23339" y="13069"/>
                    <a:pt x="24764" y="11632"/>
                  </a:cubicBezTo>
                  <a:close/>
                  <a:moveTo>
                    <a:pt x="10402" y="4274"/>
                  </a:moveTo>
                  <a:cubicBezTo>
                    <a:pt x="11031" y="9067"/>
                    <a:pt x="13617" y="13502"/>
                    <a:pt x="17394" y="16500"/>
                  </a:cubicBezTo>
                  <a:cubicBezTo>
                    <a:pt x="16175" y="17950"/>
                    <a:pt x="15009" y="19442"/>
                    <a:pt x="13918" y="20986"/>
                  </a:cubicBezTo>
                  <a:cubicBezTo>
                    <a:pt x="12021" y="19957"/>
                    <a:pt x="10273" y="17913"/>
                    <a:pt x="8919" y="16296"/>
                  </a:cubicBezTo>
                  <a:cubicBezTo>
                    <a:pt x="7156" y="14191"/>
                    <a:pt x="5898" y="11788"/>
                    <a:pt x="5636" y="9027"/>
                  </a:cubicBezTo>
                  <a:cubicBezTo>
                    <a:pt x="5631" y="8960"/>
                    <a:pt x="5584" y="8932"/>
                    <a:pt x="5534" y="8932"/>
                  </a:cubicBezTo>
                  <a:cubicBezTo>
                    <a:pt x="5530" y="8932"/>
                    <a:pt x="5527" y="8932"/>
                    <a:pt x="5523" y="8933"/>
                  </a:cubicBezTo>
                  <a:cubicBezTo>
                    <a:pt x="6865" y="7173"/>
                    <a:pt x="8499" y="5647"/>
                    <a:pt x="10402" y="4274"/>
                  </a:cubicBezTo>
                  <a:close/>
                  <a:moveTo>
                    <a:pt x="5391" y="9103"/>
                  </a:moveTo>
                  <a:cubicBezTo>
                    <a:pt x="5672" y="11790"/>
                    <a:pt x="6868" y="14143"/>
                    <a:pt x="8565" y="16215"/>
                  </a:cubicBezTo>
                  <a:cubicBezTo>
                    <a:pt x="9965" y="17927"/>
                    <a:pt x="11802" y="20085"/>
                    <a:pt x="13836" y="21105"/>
                  </a:cubicBezTo>
                  <a:cubicBezTo>
                    <a:pt x="13703" y="21296"/>
                    <a:pt x="13574" y="21489"/>
                    <a:pt x="13442" y="21681"/>
                  </a:cubicBezTo>
                  <a:cubicBezTo>
                    <a:pt x="9172" y="19171"/>
                    <a:pt x="5933" y="15437"/>
                    <a:pt x="4303" y="10735"/>
                  </a:cubicBezTo>
                  <a:cubicBezTo>
                    <a:pt x="4639" y="10174"/>
                    <a:pt x="5001" y="9629"/>
                    <a:pt x="5391" y="9103"/>
                  </a:cubicBezTo>
                  <a:close/>
                  <a:moveTo>
                    <a:pt x="4133" y="11026"/>
                  </a:moveTo>
                  <a:cubicBezTo>
                    <a:pt x="5844" y="15603"/>
                    <a:pt x="9038" y="19464"/>
                    <a:pt x="13375" y="21780"/>
                  </a:cubicBezTo>
                  <a:cubicBezTo>
                    <a:pt x="13226" y="21996"/>
                    <a:pt x="13076" y="22210"/>
                    <a:pt x="12931" y="22428"/>
                  </a:cubicBezTo>
                  <a:cubicBezTo>
                    <a:pt x="12071" y="23730"/>
                    <a:pt x="11262" y="25063"/>
                    <a:pt x="10502" y="26427"/>
                  </a:cubicBezTo>
                  <a:cubicBezTo>
                    <a:pt x="6615" y="24674"/>
                    <a:pt x="3332" y="22174"/>
                    <a:pt x="1756" y="18040"/>
                  </a:cubicBezTo>
                  <a:cubicBezTo>
                    <a:pt x="1740" y="18000"/>
                    <a:pt x="1703" y="17974"/>
                    <a:pt x="1660" y="17974"/>
                  </a:cubicBezTo>
                  <a:cubicBezTo>
                    <a:pt x="1827" y="17082"/>
                    <a:pt x="2040" y="16199"/>
                    <a:pt x="2297" y="15329"/>
                  </a:cubicBezTo>
                  <a:cubicBezTo>
                    <a:pt x="2767" y="13756"/>
                    <a:pt x="3384" y="12332"/>
                    <a:pt x="4133" y="11026"/>
                  </a:cubicBezTo>
                  <a:close/>
                  <a:moveTo>
                    <a:pt x="1595" y="18331"/>
                  </a:moveTo>
                  <a:cubicBezTo>
                    <a:pt x="3120" y="22296"/>
                    <a:pt x="6526" y="25073"/>
                    <a:pt x="10428" y="26566"/>
                  </a:cubicBezTo>
                  <a:cubicBezTo>
                    <a:pt x="10233" y="26914"/>
                    <a:pt x="10047" y="27268"/>
                    <a:pt x="9857" y="27620"/>
                  </a:cubicBezTo>
                  <a:cubicBezTo>
                    <a:pt x="6301" y="26413"/>
                    <a:pt x="3374" y="24432"/>
                    <a:pt x="1339" y="21208"/>
                  </a:cubicBezTo>
                  <a:cubicBezTo>
                    <a:pt x="1316" y="21171"/>
                    <a:pt x="1277" y="21148"/>
                    <a:pt x="1233" y="21145"/>
                  </a:cubicBezTo>
                  <a:cubicBezTo>
                    <a:pt x="1312" y="20207"/>
                    <a:pt x="1429" y="19268"/>
                    <a:pt x="1595" y="18331"/>
                  </a:cubicBezTo>
                  <a:close/>
                  <a:moveTo>
                    <a:pt x="20449" y="16169"/>
                  </a:moveTo>
                  <a:cubicBezTo>
                    <a:pt x="24094" y="18431"/>
                    <a:pt x="28333" y="19548"/>
                    <a:pt x="32581" y="19548"/>
                  </a:cubicBezTo>
                  <a:cubicBezTo>
                    <a:pt x="35380" y="19548"/>
                    <a:pt x="38183" y="19063"/>
                    <a:pt x="40822" y="18102"/>
                  </a:cubicBezTo>
                  <a:cubicBezTo>
                    <a:pt x="42070" y="21584"/>
                    <a:pt x="42158" y="25345"/>
                    <a:pt x="41173" y="28830"/>
                  </a:cubicBezTo>
                  <a:cubicBezTo>
                    <a:pt x="41157" y="28820"/>
                    <a:pt x="41138" y="28815"/>
                    <a:pt x="41120" y="28815"/>
                  </a:cubicBezTo>
                  <a:cubicBezTo>
                    <a:pt x="41117" y="28815"/>
                    <a:pt x="41114" y="28815"/>
                    <a:pt x="41112" y="28815"/>
                  </a:cubicBezTo>
                  <a:cubicBezTo>
                    <a:pt x="40522" y="28858"/>
                    <a:pt x="39934" y="28879"/>
                    <a:pt x="39348" y="28879"/>
                  </a:cubicBezTo>
                  <a:cubicBezTo>
                    <a:pt x="35771" y="28879"/>
                    <a:pt x="32283" y="28095"/>
                    <a:pt x="28995" y="26600"/>
                  </a:cubicBezTo>
                  <a:cubicBezTo>
                    <a:pt x="24830" y="24707"/>
                    <a:pt x="21501" y="21842"/>
                    <a:pt x="18115" y="18840"/>
                  </a:cubicBezTo>
                  <a:cubicBezTo>
                    <a:pt x="18876" y="17934"/>
                    <a:pt x="19655" y="17044"/>
                    <a:pt x="20449" y="16169"/>
                  </a:cubicBezTo>
                  <a:close/>
                  <a:moveTo>
                    <a:pt x="18011" y="18963"/>
                  </a:moveTo>
                  <a:cubicBezTo>
                    <a:pt x="23252" y="24807"/>
                    <a:pt x="31111" y="29185"/>
                    <a:pt x="39090" y="29185"/>
                  </a:cubicBezTo>
                  <a:cubicBezTo>
                    <a:pt x="39760" y="29185"/>
                    <a:pt x="40431" y="29154"/>
                    <a:pt x="41102" y="29091"/>
                  </a:cubicBezTo>
                  <a:lnTo>
                    <a:pt x="41102" y="29091"/>
                  </a:lnTo>
                  <a:cubicBezTo>
                    <a:pt x="40699" y="30440"/>
                    <a:pt x="40137" y="31736"/>
                    <a:pt x="39425" y="32951"/>
                  </a:cubicBezTo>
                  <a:lnTo>
                    <a:pt x="39422" y="32951"/>
                  </a:lnTo>
                  <a:cubicBezTo>
                    <a:pt x="29896" y="32696"/>
                    <a:pt x="23119" y="26683"/>
                    <a:pt x="17509" y="19559"/>
                  </a:cubicBezTo>
                  <a:cubicBezTo>
                    <a:pt x="17674" y="19358"/>
                    <a:pt x="17844" y="19162"/>
                    <a:pt x="18011" y="18963"/>
                  </a:cubicBezTo>
                  <a:close/>
                  <a:moveTo>
                    <a:pt x="1208" y="21495"/>
                  </a:moveTo>
                  <a:lnTo>
                    <a:pt x="1208" y="21495"/>
                  </a:lnTo>
                  <a:cubicBezTo>
                    <a:pt x="3184" y="24521"/>
                    <a:pt x="6226" y="26936"/>
                    <a:pt x="9796" y="27735"/>
                  </a:cubicBezTo>
                  <a:cubicBezTo>
                    <a:pt x="8833" y="29545"/>
                    <a:pt x="7937" y="31393"/>
                    <a:pt x="7113" y="33279"/>
                  </a:cubicBezTo>
                  <a:cubicBezTo>
                    <a:pt x="7111" y="33279"/>
                    <a:pt x="7110" y="33278"/>
                    <a:pt x="7109" y="33278"/>
                  </a:cubicBezTo>
                  <a:cubicBezTo>
                    <a:pt x="7109" y="33278"/>
                    <a:pt x="7108" y="33278"/>
                    <a:pt x="7108" y="33279"/>
                  </a:cubicBezTo>
                  <a:cubicBezTo>
                    <a:pt x="6058" y="33683"/>
                    <a:pt x="4970" y="33917"/>
                    <a:pt x="3843" y="33917"/>
                  </a:cubicBezTo>
                  <a:cubicBezTo>
                    <a:pt x="3816" y="33917"/>
                    <a:pt x="3789" y="33917"/>
                    <a:pt x="3762" y="33917"/>
                  </a:cubicBezTo>
                  <a:cubicBezTo>
                    <a:pt x="3149" y="33910"/>
                    <a:pt x="2416" y="33626"/>
                    <a:pt x="1798" y="33626"/>
                  </a:cubicBezTo>
                  <a:cubicBezTo>
                    <a:pt x="1767" y="33626"/>
                    <a:pt x="1736" y="33627"/>
                    <a:pt x="1706" y="33629"/>
                  </a:cubicBezTo>
                  <a:cubicBezTo>
                    <a:pt x="1309" y="29575"/>
                    <a:pt x="912" y="25523"/>
                    <a:pt x="1208" y="21495"/>
                  </a:cubicBezTo>
                  <a:close/>
                  <a:moveTo>
                    <a:pt x="7023" y="33490"/>
                  </a:moveTo>
                  <a:cubicBezTo>
                    <a:pt x="6566" y="34537"/>
                    <a:pt x="6126" y="35593"/>
                    <a:pt x="5703" y="36658"/>
                  </a:cubicBezTo>
                  <a:cubicBezTo>
                    <a:pt x="5694" y="36649"/>
                    <a:pt x="5681" y="36644"/>
                    <a:pt x="5669" y="36644"/>
                  </a:cubicBezTo>
                  <a:cubicBezTo>
                    <a:pt x="5660" y="36644"/>
                    <a:pt x="5650" y="36646"/>
                    <a:pt x="5642" y="36652"/>
                  </a:cubicBezTo>
                  <a:cubicBezTo>
                    <a:pt x="4997" y="37016"/>
                    <a:pt x="3863" y="37461"/>
                    <a:pt x="2919" y="37461"/>
                  </a:cubicBezTo>
                  <a:cubicBezTo>
                    <a:pt x="2595" y="37461"/>
                    <a:pt x="2294" y="37409"/>
                    <a:pt x="2042" y="37282"/>
                  </a:cubicBezTo>
                  <a:cubicBezTo>
                    <a:pt x="1948" y="36119"/>
                    <a:pt x="1835" y="34955"/>
                    <a:pt x="1721" y="33792"/>
                  </a:cubicBezTo>
                  <a:lnTo>
                    <a:pt x="1721" y="33792"/>
                  </a:lnTo>
                  <a:cubicBezTo>
                    <a:pt x="2104" y="33917"/>
                    <a:pt x="2889" y="34086"/>
                    <a:pt x="2926" y="34089"/>
                  </a:cubicBezTo>
                  <a:cubicBezTo>
                    <a:pt x="3222" y="34119"/>
                    <a:pt x="3518" y="34135"/>
                    <a:pt x="3814" y="34135"/>
                  </a:cubicBezTo>
                  <a:cubicBezTo>
                    <a:pt x="4070" y="34135"/>
                    <a:pt x="4326" y="34123"/>
                    <a:pt x="4581" y="34100"/>
                  </a:cubicBezTo>
                  <a:cubicBezTo>
                    <a:pt x="5430" y="34025"/>
                    <a:pt x="6238" y="33806"/>
                    <a:pt x="7023" y="33490"/>
                  </a:cubicBezTo>
                  <a:close/>
                  <a:moveTo>
                    <a:pt x="17399" y="19695"/>
                  </a:moveTo>
                  <a:cubicBezTo>
                    <a:pt x="22227" y="26776"/>
                    <a:pt x="30001" y="33213"/>
                    <a:pt x="38965" y="33213"/>
                  </a:cubicBezTo>
                  <a:cubicBezTo>
                    <a:pt x="39067" y="33213"/>
                    <a:pt x="39169" y="33212"/>
                    <a:pt x="39272" y="33210"/>
                  </a:cubicBezTo>
                  <a:lnTo>
                    <a:pt x="39272" y="33210"/>
                  </a:lnTo>
                  <a:cubicBezTo>
                    <a:pt x="38830" y="33935"/>
                    <a:pt x="38338" y="34626"/>
                    <a:pt x="37796" y="35276"/>
                  </a:cubicBezTo>
                  <a:cubicBezTo>
                    <a:pt x="35930" y="37516"/>
                    <a:pt x="33618" y="39094"/>
                    <a:pt x="31014" y="40289"/>
                  </a:cubicBezTo>
                  <a:cubicBezTo>
                    <a:pt x="24533" y="35828"/>
                    <a:pt x="17644" y="29007"/>
                    <a:pt x="16429" y="20903"/>
                  </a:cubicBezTo>
                  <a:cubicBezTo>
                    <a:pt x="16429" y="20900"/>
                    <a:pt x="16427" y="20899"/>
                    <a:pt x="16426" y="20894"/>
                  </a:cubicBezTo>
                  <a:cubicBezTo>
                    <a:pt x="16745" y="20492"/>
                    <a:pt x="17072" y="20093"/>
                    <a:pt x="17399" y="19695"/>
                  </a:cubicBezTo>
                  <a:close/>
                  <a:moveTo>
                    <a:pt x="5649" y="36798"/>
                  </a:moveTo>
                  <a:cubicBezTo>
                    <a:pt x="5127" y="38121"/>
                    <a:pt x="4632" y="39452"/>
                    <a:pt x="4160" y="40792"/>
                  </a:cubicBezTo>
                  <a:cubicBezTo>
                    <a:pt x="3697" y="40948"/>
                    <a:pt x="3228" y="41020"/>
                    <a:pt x="2748" y="41020"/>
                  </a:cubicBezTo>
                  <a:cubicBezTo>
                    <a:pt x="2587" y="41020"/>
                    <a:pt x="2425" y="41012"/>
                    <a:pt x="2262" y="40996"/>
                  </a:cubicBezTo>
                  <a:cubicBezTo>
                    <a:pt x="2226" y="39826"/>
                    <a:pt x="2153" y="38655"/>
                    <a:pt x="2058" y="37484"/>
                  </a:cubicBezTo>
                  <a:lnTo>
                    <a:pt x="2058" y="37484"/>
                  </a:lnTo>
                  <a:cubicBezTo>
                    <a:pt x="2271" y="37581"/>
                    <a:pt x="2490" y="37615"/>
                    <a:pt x="2714" y="37615"/>
                  </a:cubicBezTo>
                  <a:cubicBezTo>
                    <a:pt x="2940" y="37615"/>
                    <a:pt x="3170" y="37581"/>
                    <a:pt x="3405" y="37542"/>
                  </a:cubicBezTo>
                  <a:cubicBezTo>
                    <a:pt x="4199" y="37411"/>
                    <a:pt x="4964" y="37228"/>
                    <a:pt x="5649" y="36798"/>
                  </a:cubicBezTo>
                  <a:close/>
                  <a:moveTo>
                    <a:pt x="4111" y="40928"/>
                  </a:moveTo>
                  <a:cubicBezTo>
                    <a:pt x="3994" y="41262"/>
                    <a:pt x="3878" y="41597"/>
                    <a:pt x="3762" y="41932"/>
                  </a:cubicBezTo>
                  <a:cubicBezTo>
                    <a:pt x="3761" y="41933"/>
                    <a:pt x="3760" y="41933"/>
                    <a:pt x="3759" y="41933"/>
                  </a:cubicBezTo>
                  <a:cubicBezTo>
                    <a:pt x="3758" y="41933"/>
                    <a:pt x="3757" y="41932"/>
                    <a:pt x="3755" y="41932"/>
                  </a:cubicBezTo>
                  <a:cubicBezTo>
                    <a:pt x="3265" y="42159"/>
                    <a:pt x="2812" y="42316"/>
                    <a:pt x="2290" y="42399"/>
                  </a:cubicBezTo>
                  <a:cubicBezTo>
                    <a:pt x="2287" y="41985"/>
                    <a:pt x="2279" y="41571"/>
                    <a:pt x="2267" y="41156"/>
                  </a:cubicBezTo>
                  <a:lnTo>
                    <a:pt x="2267" y="41156"/>
                  </a:lnTo>
                  <a:cubicBezTo>
                    <a:pt x="2417" y="41174"/>
                    <a:pt x="2566" y="41182"/>
                    <a:pt x="2714" y="41182"/>
                  </a:cubicBezTo>
                  <a:cubicBezTo>
                    <a:pt x="3190" y="41182"/>
                    <a:pt x="3659" y="41092"/>
                    <a:pt x="4111" y="40928"/>
                  </a:cubicBezTo>
                  <a:close/>
                  <a:moveTo>
                    <a:pt x="16182" y="21203"/>
                  </a:moveTo>
                  <a:cubicBezTo>
                    <a:pt x="16834" y="25203"/>
                    <a:pt x="18928" y="28702"/>
                    <a:pt x="21449" y="31822"/>
                  </a:cubicBezTo>
                  <a:cubicBezTo>
                    <a:pt x="24125" y="35129"/>
                    <a:pt x="27271" y="38078"/>
                    <a:pt x="30876" y="40349"/>
                  </a:cubicBezTo>
                  <a:cubicBezTo>
                    <a:pt x="30611" y="40471"/>
                    <a:pt x="30342" y="40588"/>
                    <a:pt x="30068" y="40701"/>
                  </a:cubicBezTo>
                  <a:cubicBezTo>
                    <a:pt x="27344" y="41829"/>
                    <a:pt x="24565" y="42841"/>
                    <a:pt x="21703" y="43557"/>
                  </a:cubicBezTo>
                  <a:cubicBezTo>
                    <a:pt x="16923" y="38344"/>
                    <a:pt x="14010" y="31890"/>
                    <a:pt x="13626" y="24766"/>
                  </a:cubicBezTo>
                  <a:cubicBezTo>
                    <a:pt x="13624" y="24743"/>
                    <a:pt x="13617" y="24720"/>
                    <a:pt x="13606" y="24700"/>
                  </a:cubicBezTo>
                  <a:cubicBezTo>
                    <a:pt x="14029" y="24084"/>
                    <a:pt x="14463" y="23472"/>
                    <a:pt x="14908" y="22868"/>
                  </a:cubicBezTo>
                  <a:cubicBezTo>
                    <a:pt x="15325" y="22306"/>
                    <a:pt x="15749" y="21751"/>
                    <a:pt x="16182" y="21203"/>
                  </a:cubicBezTo>
                  <a:close/>
                  <a:moveTo>
                    <a:pt x="13369" y="25058"/>
                  </a:moveTo>
                  <a:cubicBezTo>
                    <a:pt x="13818" y="31958"/>
                    <a:pt x="16669" y="38674"/>
                    <a:pt x="21561" y="43593"/>
                  </a:cubicBezTo>
                  <a:cubicBezTo>
                    <a:pt x="21192" y="43683"/>
                    <a:pt x="20820" y="43772"/>
                    <a:pt x="20446" y="43854"/>
                  </a:cubicBezTo>
                  <a:cubicBezTo>
                    <a:pt x="17969" y="41805"/>
                    <a:pt x="16132" y="38569"/>
                    <a:pt x="14844" y="35679"/>
                  </a:cubicBezTo>
                  <a:cubicBezTo>
                    <a:pt x="13531" y="32737"/>
                    <a:pt x="12765" y="29622"/>
                    <a:pt x="12474" y="26418"/>
                  </a:cubicBezTo>
                  <a:cubicBezTo>
                    <a:pt x="12474" y="26415"/>
                    <a:pt x="12472" y="26414"/>
                    <a:pt x="12472" y="26413"/>
                  </a:cubicBezTo>
                  <a:cubicBezTo>
                    <a:pt x="12763" y="25957"/>
                    <a:pt x="13067" y="25508"/>
                    <a:pt x="13369" y="25058"/>
                  </a:cubicBezTo>
                  <a:close/>
                  <a:moveTo>
                    <a:pt x="12214" y="26817"/>
                  </a:moveTo>
                  <a:cubicBezTo>
                    <a:pt x="12553" y="30119"/>
                    <a:pt x="13430" y="33329"/>
                    <a:pt x="14874" y="36325"/>
                  </a:cubicBezTo>
                  <a:cubicBezTo>
                    <a:pt x="16116" y="38904"/>
                    <a:pt x="17920" y="42121"/>
                    <a:pt x="20274" y="43894"/>
                  </a:cubicBezTo>
                  <a:lnTo>
                    <a:pt x="20267" y="43895"/>
                  </a:lnTo>
                  <a:cubicBezTo>
                    <a:pt x="19201" y="44122"/>
                    <a:pt x="18124" y="44308"/>
                    <a:pt x="17040" y="44478"/>
                  </a:cubicBezTo>
                  <a:cubicBezTo>
                    <a:pt x="15322" y="42647"/>
                    <a:pt x="13719" y="40704"/>
                    <a:pt x="12421" y="38549"/>
                  </a:cubicBezTo>
                  <a:cubicBezTo>
                    <a:pt x="11833" y="37573"/>
                    <a:pt x="11305" y="36557"/>
                    <a:pt x="10870" y="35503"/>
                  </a:cubicBezTo>
                  <a:cubicBezTo>
                    <a:pt x="10559" y="34752"/>
                    <a:pt x="10300" y="33981"/>
                    <a:pt x="10092" y="33194"/>
                  </a:cubicBezTo>
                  <a:cubicBezTo>
                    <a:pt x="10032" y="32967"/>
                    <a:pt x="9710" y="31905"/>
                    <a:pt x="9597" y="31446"/>
                  </a:cubicBezTo>
                  <a:lnTo>
                    <a:pt x="9597" y="31446"/>
                  </a:lnTo>
                  <a:cubicBezTo>
                    <a:pt x="9615" y="31457"/>
                    <a:pt x="9634" y="31462"/>
                    <a:pt x="9654" y="31462"/>
                  </a:cubicBezTo>
                  <a:cubicBezTo>
                    <a:pt x="9686" y="31462"/>
                    <a:pt x="9718" y="31448"/>
                    <a:pt x="9740" y="31423"/>
                  </a:cubicBezTo>
                  <a:lnTo>
                    <a:pt x="9771" y="31392"/>
                  </a:lnTo>
                  <a:cubicBezTo>
                    <a:pt x="9820" y="31343"/>
                    <a:pt x="9830" y="31256"/>
                    <a:pt x="9777" y="31204"/>
                  </a:cubicBezTo>
                  <a:lnTo>
                    <a:pt x="9731" y="31161"/>
                  </a:lnTo>
                  <a:cubicBezTo>
                    <a:pt x="9716" y="31147"/>
                    <a:pt x="9698" y="31137"/>
                    <a:pt x="9678" y="31131"/>
                  </a:cubicBezTo>
                  <a:cubicBezTo>
                    <a:pt x="10478" y="29668"/>
                    <a:pt x="11323" y="28231"/>
                    <a:pt x="12214" y="26817"/>
                  </a:cubicBezTo>
                  <a:close/>
                  <a:moveTo>
                    <a:pt x="9439" y="31572"/>
                  </a:moveTo>
                  <a:cubicBezTo>
                    <a:pt x="9382" y="32455"/>
                    <a:pt x="9945" y="33717"/>
                    <a:pt x="10191" y="34434"/>
                  </a:cubicBezTo>
                  <a:cubicBezTo>
                    <a:pt x="10600" y="35619"/>
                    <a:pt x="11131" y="36758"/>
                    <a:pt x="11744" y="37850"/>
                  </a:cubicBezTo>
                  <a:cubicBezTo>
                    <a:pt x="13120" y="40303"/>
                    <a:pt x="14908" y="42512"/>
                    <a:pt x="16887" y="44501"/>
                  </a:cubicBezTo>
                  <a:cubicBezTo>
                    <a:pt x="14519" y="44868"/>
                    <a:pt x="12124" y="45145"/>
                    <a:pt x="9751" y="45514"/>
                  </a:cubicBezTo>
                  <a:lnTo>
                    <a:pt x="9751" y="45516"/>
                  </a:lnTo>
                  <a:cubicBezTo>
                    <a:pt x="7989" y="42793"/>
                    <a:pt x="7065" y="39804"/>
                    <a:pt x="6980" y="36550"/>
                  </a:cubicBezTo>
                  <a:cubicBezTo>
                    <a:pt x="6979" y="36524"/>
                    <a:pt x="6969" y="36499"/>
                    <a:pt x="6950" y="36480"/>
                  </a:cubicBezTo>
                  <a:cubicBezTo>
                    <a:pt x="7741" y="34824"/>
                    <a:pt x="8571" y="33187"/>
                    <a:pt x="9439" y="31572"/>
                  </a:cubicBezTo>
                  <a:close/>
                  <a:moveTo>
                    <a:pt x="6790" y="36814"/>
                  </a:moveTo>
                  <a:cubicBezTo>
                    <a:pt x="6878" y="39972"/>
                    <a:pt x="7864" y="42945"/>
                    <a:pt x="9680" y="45527"/>
                  </a:cubicBezTo>
                  <a:cubicBezTo>
                    <a:pt x="9107" y="45616"/>
                    <a:pt x="8535" y="45714"/>
                    <a:pt x="7965" y="45818"/>
                  </a:cubicBezTo>
                  <a:cubicBezTo>
                    <a:pt x="6658" y="44047"/>
                    <a:pt x="5862" y="42073"/>
                    <a:pt x="5523" y="39887"/>
                  </a:cubicBezTo>
                  <a:cubicBezTo>
                    <a:pt x="5514" y="39831"/>
                    <a:pt x="5474" y="39807"/>
                    <a:pt x="5431" y="39807"/>
                  </a:cubicBezTo>
                  <a:cubicBezTo>
                    <a:pt x="5425" y="39807"/>
                    <a:pt x="5419" y="39808"/>
                    <a:pt x="5413" y="39809"/>
                  </a:cubicBezTo>
                  <a:cubicBezTo>
                    <a:pt x="5864" y="38806"/>
                    <a:pt x="6320" y="37805"/>
                    <a:pt x="6790" y="36814"/>
                  </a:cubicBezTo>
                  <a:close/>
                  <a:moveTo>
                    <a:pt x="31729" y="2462"/>
                  </a:moveTo>
                  <a:cubicBezTo>
                    <a:pt x="32198" y="2518"/>
                    <a:pt x="32616" y="2837"/>
                    <a:pt x="32662" y="3344"/>
                  </a:cubicBezTo>
                  <a:cubicBezTo>
                    <a:pt x="32646" y="3341"/>
                    <a:pt x="32630" y="3340"/>
                    <a:pt x="32614" y="3340"/>
                  </a:cubicBezTo>
                  <a:cubicBezTo>
                    <a:pt x="32546" y="3340"/>
                    <a:pt x="32478" y="3367"/>
                    <a:pt x="32428" y="3418"/>
                  </a:cubicBezTo>
                  <a:cubicBezTo>
                    <a:pt x="30591" y="5153"/>
                    <a:pt x="28751" y="6892"/>
                    <a:pt x="26937" y="8660"/>
                  </a:cubicBezTo>
                  <a:cubicBezTo>
                    <a:pt x="26927" y="8659"/>
                    <a:pt x="26918" y="8659"/>
                    <a:pt x="26908" y="8659"/>
                  </a:cubicBezTo>
                  <a:cubicBezTo>
                    <a:pt x="26746" y="8659"/>
                    <a:pt x="26619" y="8812"/>
                    <a:pt x="26634" y="8954"/>
                  </a:cubicBezTo>
                  <a:cubicBezTo>
                    <a:pt x="22269" y="13221"/>
                    <a:pt x="18072" y="17659"/>
                    <a:pt x="14484" y="22605"/>
                  </a:cubicBezTo>
                  <a:cubicBezTo>
                    <a:pt x="9425" y="29582"/>
                    <a:pt x="5673" y="37560"/>
                    <a:pt x="2760" y="45649"/>
                  </a:cubicBezTo>
                  <a:cubicBezTo>
                    <a:pt x="2746" y="45688"/>
                    <a:pt x="2776" y="45712"/>
                    <a:pt x="2807" y="45712"/>
                  </a:cubicBezTo>
                  <a:cubicBezTo>
                    <a:pt x="2827" y="45712"/>
                    <a:pt x="2848" y="45702"/>
                    <a:pt x="2858" y="45679"/>
                  </a:cubicBezTo>
                  <a:cubicBezTo>
                    <a:pt x="3666" y="43775"/>
                    <a:pt x="4484" y="41879"/>
                    <a:pt x="5328" y="39998"/>
                  </a:cubicBezTo>
                  <a:cubicBezTo>
                    <a:pt x="5656" y="42159"/>
                    <a:pt x="6517" y="44110"/>
                    <a:pt x="7828" y="45841"/>
                  </a:cubicBezTo>
                  <a:cubicBezTo>
                    <a:pt x="5850" y="46206"/>
                    <a:pt x="3898" y="46674"/>
                    <a:pt x="2005" y="47353"/>
                  </a:cubicBezTo>
                  <a:cubicBezTo>
                    <a:pt x="2211" y="45755"/>
                    <a:pt x="2290" y="44155"/>
                    <a:pt x="2289" y="42553"/>
                  </a:cubicBezTo>
                  <a:cubicBezTo>
                    <a:pt x="2769" y="42520"/>
                    <a:pt x="3279" y="42379"/>
                    <a:pt x="3693" y="42131"/>
                  </a:cubicBezTo>
                  <a:lnTo>
                    <a:pt x="3693" y="42131"/>
                  </a:lnTo>
                  <a:cubicBezTo>
                    <a:pt x="3283" y="43335"/>
                    <a:pt x="2888" y="44540"/>
                    <a:pt x="2507" y="45747"/>
                  </a:cubicBezTo>
                  <a:cubicBezTo>
                    <a:pt x="2500" y="45767"/>
                    <a:pt x="2516" y="45780"/>
                    <a:pt x="2532" y="45780"/>
                  </a:cubicBezTo>
                  <a:cubicBezTo>
                    <a:pt x="2542" y="45780"/>
                    <a:pt x="2552" y="45775"/>
                    <a:pt x="2557" y="45762"/>
                  </a:cubicBezTo>
                  <a:cubicBezTo>
                    <a:pt x="4934" y="39245"/>
                    <a:pt x="7433" y="32755"/>
                    <a:pt x="10855" y="26726"/>
                  </a:cubicBezTo>
                  <a:cubicBezTo>
                    <a:pt x="10873" y="26734"/>
                    <a:pt x="10890" y="26741"/>
                    <a:pt x="10909" y="26748"/>
                  </a:cubicBezTo>
                  <a:cubicBezTo>
                    <a:pt x="10917" y="26751"/>
                    <a:pt x="10925" y="26752"/>
                    <a:pt x="10932" y="26752"/>
                  </a:cubicBezTo>
                  <a:cubicBezTo>
                    <a:pt x="10994" y="26752"/>
                    <a:pt x="11013" y="26654"/>
                    <a:pt x="10946" y="26626"/>
                  </a:cubicBezTo>
                  <a:cubicBezTo>
                    <a:pt x="10938" y="26622"/>
                    <a:pt x="10929" y="26619"/>
                    <a:pt x="10921" y="26615"/>
                  </a:cubicBezTo>
                  <a:cubicBezTo>
                    <a:pt x="11681" y="25281"/>
                    <a:pt x="12485" y="23968"/>
                    <a:pt x="13345" y="22686"/>
                  </a:cubicBezTo>
                  <a:cubicBezTo>
                    <a:pt x="18400" y="15143"/>
                    <a:pt x="25361" y="8928"/>
                    <a:pt x="31706" y="2498"/>
                  </a:cubicBezTo>
                  <a:cubicBezTo>
                    <a:pt x="31715" y="2486"/>
                    <a:pt x="31722" y="2473"/>
                    <a:pt x="31729" y="2462"/>
                  </a:cubicBezTo>
                  <a:close/>
                  <a:moveTo>
                    <a:pt x="18391" y="0"/>
                  </a:moveTo>
                  <a:cubicBezTo>
                    <a:pt x="14654" y="0"/>
                    <a:pt x="11051" y="2803"/>
                    <a:pt x="8278" y="5004"/>
                  </a:cubicBezTo>
                  <a:cubicBezTo>
                    <a:pt x="764" y="10967"/>
                    <a:pt x="1" y="20953"/>
                    <a:pt x="674" y="29829"/>
                  </a:cubicBezTo>
                  <a:cubicBezTo>
                    <a:pt x="1124" y="35755"/>
                    <a:pt x="1770" y="41562"/>
                    <a:pt x="1581" y="47515"/>
                  </a:cubicBezTo>
                  <a:cubicBezTo>
                    <a:pt x="1425" y="47619"/>
                    <a:pt x="1527" y="47900"/>
                    <a:pt x="1715" y="47900"/>
                  </a:cubicBezTo>
                  <a:cubicBezTo>
                    <a:pt x="1721" y="47900"/>
                    <a:pt x="1727" y="47899"/>
                    <a:pt x="1733" y="47899"/>
                  </a:cubicBezTo>
                  <a:cubicBezTo>
                    <a:pt x="1741" y="47900"/>
                    <a:pt x="1749" y="47900"/>
                    <a:pt x="1758" y="47900"/>
                  </a:cubicBezTo>
                  <a:cubicBezTo>
                    <a:pt x="1794" y="47900"/>
                    <a:pt x="1830" y="47890"/>
                    <a:pt x="1862" y="47871"/>
                  </a:cubicBezTo>
                  <a:cubicBezTo>
                    <a:pt x="7378" y="46351"/>
                    <a:pt x="12990" y="45868"/>
                    <a:pt x="18605" y="44868"/>
                  </a:cubicBezTo>
                  <a:cubicBezTo>
                    <a:pt x="19749" y="44665"/>
                    <a:pt x="20925" y="44421"/>
                    <a:pt x="22111" y="44139"/>
                  </a:cubicBezTo>
                  <a:cubicBezTo>
                    <a:pt x="22124" y="44152"/>
                    <a:pt x="22137" y="44165"/>
                    <a:pt x="22150" y="44179"/>
                  </a:cubicBezTo>
                  <a:cubicBezTo>
                    <a:pt x="22160" y="44188"/>
                    <a:pt x="22171" y="44191"/>
                    <a:pt x="22181" y="44191"/>
                  </a:cubicBezTo>
                  <a:cubicBezTo>
                    <a:pt x="22217" y="44191"/>
                    <a:pt x="22249" y="44148"/>
                    <a:pt x="22217" y="44114"/>
                  </a:cubicBezTo>
                  <a:lnTo>
                    <a:pt x="22216" y="44114"/>
                  </a:lnTo>
                  <a:cubicBezTo>
                    <a:pt x="26381" y="43113"/>
                    <a:pt x="30660" y="41600"/>
                    <a:pt x="34122" y="39373"/>
                  </a:cubicBezTo>
                  <a:cubicBezTo>
                    <a:pt x="42202" y="34174"/>
                    <a:pt x="44854" y="23194"/>
                    <a:pt x="39982" y="14896"/>
                  </a:cubicBezTo>
                  <a:cubicBezTo>
                    <a:pt x="38722" y="12750"/>
                    <a:pt x="36953" y="10773"/>
                    <a:pt x="34638" y="9755"/>
                  </a:cubicBezTo>
                  <a:cubicBezTo>
                    <a:pt x="33619" y="9307"/>
                    <a:pt x="32564" y="9106"/>
                    <a:pt x="31457" y="9096"/>
                  </a:cubicBezTo>
                  <a:cubicBezTo>
                    <a:pt x="31423" y="9096"/>
                    <a:pt x="31389" y="9096"/>
                    <a:pt x="31355" y="9096"/>
                  </a:cubicBezTo>
                  <a:cubicBezTo>
                    <a:pt x="30681" y="9096"/>
                    <a:pt x="30010" y="9157"/>
                    <a:pt x="29348" y="9157"/>
                  </a:cubicBezTo>
                  <a:cubicBezTo>
                    <a:pt x="28732" y="9157"/>
                    <a:pt x="28123" y="9104"/>
                    <a:pt x="27528" y="8897"/>
                  </a:cubicBezTo>
                  <a:cubicBezTo>
                    <a:pt x="29282" y="7195"/>
                    <a:pt x="31057" y="5518"/>
                    <a:pt x="32831" y="3845"/>
                  </a:cubicBezTo>
                  <a:cubicBezTo>
                    <a:pt x="32923" y="3764"/>
                    <a:pt x="32948" y="3632"/>
                    <a:pt x="32894" y="3524"/>
                  </a:cubicBezTo>
                  <a:cubicBezTo>
                    <a:pt x="32913" y="3508"/>
                    <a:pt x="32927" y="3485"/>
                    <a:pt x="32931" y="3461"/>
                  </a:cubicBezTo>
                  <a:cubicBezTo>
                    <a:pt x="33084" y="2771"/>
                    <a:pt x="32498" y="1989"/>
                    <a:pt x="31786" y="1989"/>
                  </a:cubicBezTo>
                  <a:cubicBezTo>
                    <a:pt x="31731" y="1989"/>
                    <a:pt x="31674" y="1993"/>
                    <a:pt x="31617" y="2003"/>
                  </a:cubicBezTo>
                  <a:cubicBezTo>
                    <a:pt x="31576" y="1981"/>
                    <a:pt x="31531" y="1968"/>
                    <a:pt x="31484" y="1968"/>
                  </a:cubicBezTo>
                  <a:cubicBezTo>
                    <a:pt x="31418" y="1968"/>
                    <a:pt x="31351" y="1994"/>
                    <a:pt x="31289" y="2056"/>
                  </a:cubicBezTo>
                  <a:cubicBezTo>
                    <a:pt x="29557" y="3813"/>
                    <a:pt x="27786" y="5555"/>
                    <a:pt x="26022" y="7311"/>
                  </a:cubicBezTo>
                  <a:cubicBezTo>
                    <a:pt x="25689" y="3684"/>
                    <a:pt x="23146" y="626"/>
                    <a:pt x="19448" y="77"/>
                  </a:cubicBezTo>
                  <a:cubicBezTo>
                    <a:pt x="19095" y="25"/>
                    <a:pt x="18742" y="0"/>
                    <a:pt x="18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3" name="Google Shape;233;p2"/>
          <p:cNvGrpSpPr/>
          <p:nvPr/>
        </p:nvGrpSpPr>
        <p:grpSpPr>
          <a:xfrm>
            <a:off x="10206210" y="893262"/>
            <a:ext cx="4182057" cy="1476885"/>
            <a:chOff x="5426550" y="1885275"/>
            <a:chExt cx="1961075" cy="692550"/>
          </a:xfrm>
        </p:grpSpPr>
        <p:sp>
          <p:nvSpPr>
            <p:cNvPr id="234" name="Google Shape;234;p2"/>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7" name="Google Shape;237;p2"/>
          <p:cNvGrpSpPr/>
          <p:nvPr/>
        </p:nvGrpSpPr>
        <p:grpSpPr>
          <a:xfrm>
            <a:off x="-693488" y="-1490841"/>
            <a:ext cx="2500343" cy="3061092"/>
            <a:chOff x="769875" y="772325"/>
            <a:chExt cx="1172475" cy="1435425"/>
          </a:xfrm>
        </p:grpSpPr>
        <p:sp>
          <p:nvSpPr>
            <p:cNvPr id="238" name="Google Shape;238;p2"/>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0" name="Google Shape;240;p2"/>
          <p:cNvSpPr/>
          <p:nvPr/>
        </p:nvSpPr>
        <p:spPr>
          <a:xfrm>
            <a:off x="7769614" y="4799826"/>
            <a:ext cx="2338429" cy="3087961"/>
          </a:xfrm>
          <a:custGeom>
            <a:avLst/>
            <a:gdLst/>
            <a:ahLst/>
            <a:cxnLst/>
            <a:rect l="l" t="t" r="r" b="b"/>
            <a:pathLst>
              <a:path w="43862" h="57921" extrusionOk="0">
                <a:moveTo>
                  <a:pt x="31655" y="2307"/>
                </a:moveTo>
                <a:lnTo>
                  <a:pt x="31655" y="2307"/>
                </a:lnTo>
                <a:cubicBezTo>
                  <a:pt x="31549" y="2438"/>
                  <a:pt x="31444" y="2567"/>
                  <a:pt x="31341" y="2694"/>
                </a:cubicBezTo>
                <a:cubicBezTo>
                  <a:pt x="30616" y="3597"/>
                  <a:pt x="29984" y="4571"/>
                  <a:pt x="29371" y="5553"/>
                </a:cubicBezTo>
                <a:cubicBezTo>
                  <a:pt x="27033" y="9298"/>
                  <a:pt x="24641" y="13154"/>
                  <a:pt x="23211" y="17358"/>
                </a:cubicBezTo>
                <a:cubicBezTo>
                  <a:pt x="23429" y="16397"/>
                  <a:pt x="23688" y="15447"/>
                  <a:pt x="23988" y="14507"/>
                </a:cubicBezTo>
                <a:cubicBezTo>
                  <a:pt x="24776" y="12062"/>
                  <a:pt x="25859" y="9710"/>
                  <a:pt x="27236" y="7540"/>
                </a:cubicBezTo>
                <a:cubicBezTo>
                  <a:pt x="28498" y="5553"/>
                  <a:pt x="30017" y="3936"/>
                  <a:pt x="31655" y="2307"/>
                </a:cubicBezTo>
                <a:close/>
                <a:moveTo>
                  <a:pt x="18010" y="8583"/>
                </a:moveTo>
                <a:lnTo>
                  <a:pt x="18010" y="8583"/>
                </a:lnTo>
                <a:cubicBezTo>
                  <a:pt x="18541" y="9777"/>
                  <a:pt x="19265" y="10872"/>
                  <a:pt x="19986" y="11991"/>
                </a:cubicBezTo>
                <a:cubicBezTo>
                  <a:pt x="21201" y="13878"/>
                  <a:pt x="21770" y="15666"/>
                  <a:pt x="21982" y="17727"/>
                </a:cubicBezTo>
                <a:cubicBezTo>
                  <a:pt x="21480" y="16483"/>
                  <a:pt x="21176" y="15162"/>
                  <a:pt x="20567" y="13944"/>
                </a:cubicBezTo>
                <a:cubicBezTo>
                  <a:pt x="19824" y="12452"/>
                  <a:pt x="19048" y="10973"/>
                  <a:pt x="18256" y="9506"/>
                </a:cubicBezTo>
                <a:cubicBezTo>
                  <a:pt x="18172" y="9199"/>
                  <a:pt x="18087" y="8893"/>
                  <a:pt x="18010" y="8583"/>
                </a:cubicBezTo>
                <a:close/>
                <a:moveTo>
                  <a:pt x="35864" y="11552"/>
                </a:moveTo>
                <a:cubicBezTo>
                  <a:pt x="31922" y="13049"/>
                  <a:pt x="28211" y="15085"/>
                  <a:pt x="24941" y="17737"/>
                </a:cubicBezTo>
                <a:cubicBezTo>
                  <a:pt x="25342" y="17229"/>
                  <a:pt x="25716" y="16703"/>
                  <a:pt x="26064" y="16159"/>
                </a:cubicBezTo>
                <a:cubicBezTo>
                  <a:pt x="28891" y="13644"/>
                  <a:pt x="32254" y="12403"/>
                  <a:pt x="35864" y="11552"/>
                </a:cubicBezTo>
                <a:close/>
                <a:moveTo>
                  <a:pt x="18457" y="10195"/>
                </a:moveTo>
                <a:cubicBezTo>
                  <a:pt x="19106" y="11476"/>
                  <a:pt x="19778" y="12746"/>
                  <a:pt x="20414" y="14034"/>
                </a:cubicBezTo>
                <a:cubicBezTo>
                  <a:pt x="21049" y="15322"/>
                  <a:pt x="21348" y="16718"/>
                  <a:pt x="21903" y="18020"/>
                </a:cubicBezTo>
                <a:cubicBezTo>
                  <a:pt x="20403" y="15541"/>
                  <a:pt x="19273" y="12948"/>
                  <a:pt x="18455" y="10195"/>
                </a:cubicBezTo>
                <a:close/>
                <a:moveTo>
                  <a:pt x="32093" y="2112"/>
                </a:moveTo>
                <a:lnTo>
                  <a:pt x="32093" y="2112"/>
                </a:lnTo>
                <a:cubicBezTo>
                  <a:pt x="29595" y="6898"/>
                  <a:pt x="27215" y="11773"/>
                  <a:pt x="24417" y="16391"/>
                </a:cubicBezTo>
                <a:cubicBezTo>
                  <a:pt x="24087" y="16937"/>
                  <a:pt x="23758" y="17500"/>
                  <a:pt x="23394" y="18027"/>
                </a:cubicBezTo>
                <a:cubicBezTo>
                  <a:pt x="23125" y="18419"/>
                  <a:pt x="23003" y="18574"/>
                  <a:pt x="22963" y="18574"/>
                </a:cubicBezTo>
                <a:cubicBezTo>
                  <a:pt x="22962" y="18574"/>
                  <a:pt x="22961" y="18574"/>
                  <a:pt x="22960" y="18573"/>
                </a:cubicBezTo>
                <a:cubicBezTo>
                  <a:pt x="24001" y="15354"/>
                  <a:pt x="25508" y="12355"/>
                  <a:pt x="27225" y="9433"/>
                </a:cubicBezTo>
                <a:cubicBezTo>
                  <a:pt x="28695" y="6933"/>
                  <a:pt x="30133" y="4280"/>
                  <a:pt x="32093" y="2112"/>
                </a:cubicBezTo>
                <a:close/>
                <a:moveTo>
                  <a:pt x="18137" y="9560"/>
                </a:moveTo>
                <a:lnTo>
                  <a:pt x="18137" y="9560"/>
                </a:lnTo>
                <a:cubicBezTo>
                  <a:pt x="18896" y="12777"/>
                  <a:pt x="20242" y="15853"/>
                  <a:pt x="22056" y="18611"/>
                </a:cubicBezTo>
                <a:cubicBezTo>
                  <a:pt x="22059" y="18668"/>
                  <a:pt x="22062" y="18727"/>
                  <a:pt x="22065" y="18785"/>
                </a:cubicBezTo>
                <a:cubicBezTo>
                  <a:pt x="19512" y="16349"/>
                  <a:pt x="18527" y="12985"/>
                  <a:pt x="18137" y="9560"/>
                </a:cubicBezTo>
                <a:close/>
                <a:moveTo>
                  <a:pt x="32968" y="1214"/>
                </a:moveTo>
                <a:cubicBezTo>
                  <a:pt x="31440" y="4375"/>
                  <a:pt x="29905" y="7533"/>
                  <a:pt x="28364" y="10687"/>
                </a:cubicBezTo>
                <a:cubicBezTo>
                  <a:pt x="26908" y="13659"/>
                  <a:pt x="25431" y="16673"/>
                  <a:pt x="22995" y="18957"/>
                </a:cubicBezTo>
                <a:cubicBezTo>
                  <a:pt x="26674" y="13455"/>
                  <a:pt x="29570" y="7405"/>
                  <a:pt x="32632" y="1545"/>
                </a:cubicBezTo>
                <a:cubicBezTo>
                  <a:pt x="32744" y="1433"/>
                  <a:pt x="32854" y="1321"/>
                  <a:pt x="32968" y="1214"/>
                </a:cubicBezTo>
                <a:close/>
                <a:moveTo>
                  <a:pt x="17876" y="9029"/>
                </a:moveTo>
                <a:cubicBezTo>
                  <a:pt x="17876" y="9033"/>
                  <a:pt x="17877" y="9038"/>
                  <a:pt x="17879" y="9042"/>
                </a:cubicBezTo>
                <a:lnTo>
                  <a:pt x="17914" y="9111"/>
                </a:lnTo>
                <a:cubicBezTo>
                  <a:pt x="18282" y="12783"/>
                  <a:pt x="19268" y="16360"/>
                  <a:pt x="22070" y="18903"/>
                </a:cubicBezTo>
                <a:cubicBezTo>
                  <a:pt x="22072" y="18953"/>
                  <a:pt x="22075" y="19002"/>
                  <a:pt x="22078" y="19052"/>
                </a:cubicBezTo>
                <a:cubicBezTo>
                  <a:pt x="18382" y="17009"/>
                  <a:pt x="17782" y="12955"/>
                  <a:pt x="17876" y="9029"/>
                </a:cubicBezTo>
                <a:close/>
                <a:moveTo>
                  <a:pt x="32538" y="1263"/>
                </a:moveTo>
                <a:lnTo>
                  <a:pt x="32516" y="1306"/>
                </a:lnTo>
                <a:cubicBezTo>
                  <a:pt x="27126" y="5799"/>
                  <a:pt x="23902" y="12243"/>
                  <a:pt x="22675" y="19121"/>
                </a:cubicBezTo>
                <a:cubicBezTo>
                  <a:pt x="22675" y="19125"/>
                  <a:pt x="22677" y="19128"/>
                  <a:pt x="22677" y="19131"/>
                </a:cubicBezTo>
                <a:cubicBezTo>
                  <a:pt x="22672" y="19149"/>
                  <a:pt x="22667" y="19165"/>
                  <a:pt x="22662" y="19182"/>
                </a:cubicBezTo>
                <a:cubicBezTo>
                  <a:pt x="23056" y="11916"/>
                  <a:pt x="26431" y="5259"/>
                  <a:pt x="32538" y="1263"/>
                </a:cubicBezTo>
                <a:close/>
                <a:moveTo>
                  <a:pt x="38113" y="11068"/>
                </a:moveTo>
                <a:cubicBezTo>
                  <a:pt x="37991" y="11184"/>
                  <a:pt x="37871" y="11301"/>
                  <a:pt x="37755" y="11420"/>
                </a:cubicBezTo>
                <a:cubicBezTo>
                  <a:pt x="35227" y="12527"/>
                  <a:pt x="32748" y="13750"/>
                  <a:pt x="30327" y="15071"/>
                </a:cubicBezTo>
                <a:cubicBezTo>
                  <a:pt x="29044" y="15769"/>
                  <a:pt x="27779" y="16496"/>
                  <a:pt x="26528" y="17249"/>
                </a:cubicBezTo>
                <a:cubicBezTo>
                  <a:pt x="25640" y="17785"/>
                  <a:pt x="24577" y="18701"/>
                  <a:pt x="23642" y="19187"/>
                </a:cubicBezTo>
                <a:cubicBezTo>
                  <a:pt x="23869" y="18966"/>
                  <a:pt x="24084" y="18737"/>
                  <a:pt x="24294" y="18503"/>
                </a:cubicBezTo>
                <a:cubicBezTo>
                  <a:pt x="24395" y="18396"/>
                  <a:pt x="24501" y="18293"/>
                  <a:pt x="24611" y="18195"/>
                </a:cubicBezTo>
                <a:cubicBezTo>
                  <a:pt x="25327" y="17588"/>
                  <a:pt x="26070" y="17013"/>
                  <a:pt x="26838" y="16470"/>
                </a:cubicBezTo>
                <a:cubicBezTo>
                  <a:pt x="27922" y="15705"/>
                  <a:pt x="29047" y="15000"/>
                  <a:pt x="30208" y="14356"/>
                </a:cubicBezTo>
                <a:cubicBezTo>
                  <a:pt x="32503" y="13083"/>
                  <a:pt x="34915" y="12075"/>
                  <a:pt x="37389" y="11214"/>
                </a:cubicBezTo>
                <a:cubicBezTo>
                  <a:pt x="37630" y="11164"/>
                  <a:pt x="37871" y="11115"/>
                  <a:pt x="38113" y="11068"/>
                </a:cubicBezTo>
                <a:close/>
                <a:moveTo>
                  <a:pt x="36676" y="12581"/>
                </a:moveTo>
                <a:lnTo>
                  <a:pt x="36676" y="12581"/>
                </a:lnTo>
                <a:cubicBezTo>
                  <a:pt x="36286" y="13021"/>
                  <a:pt x="35901" y="13462"/>
                  <a:pt x="35504" y="13895"/>
                </a:cubicBezTo>
                <a:cubicBezTo>
                  <a:pt x="31848" y="16380"/>
                  <a:pt x="27945" y="18227"/>
                  <a:pt x="23704" y="19430"/>
                </a:cubicBezTo>
                <a:cubicBezTo>
                  <a:pt x="26234" y="18151"/>
                  <a:pt x="28748" y="16841"/>
                  <a:pt x="31245" y="15500"/>
                </a:cubicBezTo>
                <a:cubicBezTo>
                  <a:pt x="32609" y="14766"/>
                  <a:pt x="33969" y="14024"/>
                  <a:pt x="35326" y="13276"/>
                </a:cubicBezTo>
                <a:cubicBezTo>
                  <a:pt x="35750" y="13041"/>
                  <a:pt x="36220" y="12823"/>
                  <a:pt x="36676" y="12581"/>
                </a:cubicBezTo>
                <a:close/>
                <a:moveTo>
                  <a:pt x="37531" y="11648"/>
                </a:moveTo>
                <a:lnTo>
                  <a:pt x="37531" y="11648"/>
                </a:lnTo>
                <a:cubicBezTo>
                  <a:pt x="37455" y="11728"/>
                  <a:pt x="37381" y="11809"/>
                  <a:pt x="37305" y="11889"/>
                </a:cubicBezTo>
                <a:cubicBezTo>
                  <a:pt x="35240" y="13078"/>
                  <a:pt x="25929" y="18113"/>
                  <a:pt x="23273" y="19533"/>
                </a:cubicBezTo>
                <a:cubicBezTo>
                  <a:pt x="23296" y="19512"/>
                  <a:pt x="23317" y="19490"/>
                  <a:pt x="23340" y="19469"/>
                </a:cubicBezTo>
                <a:cubicBezTo>
                  <a:pt x="25651" y="17974"/>
                  <a:pt x="28001" y="16547"/>
                  <a:pt x="30421" y="15232"/>
                </a:cubicBezTo>
                <a:cubicBezTo>
                  <a:pt x="30960" y="14940"/>
                  <a:pt x="36455" y="11956"/>
                  <a:pt x="37531" y="11648"/>
                </a:cubicBezTo>
                <a:close/>
                <a:moveTo>
                  <a:pt x="34753" y="14680"/>
                </a:moveTo>
                <a:lnTo>
                  <a:pt x="34753" y="14680"/>
                </a:lnTo>
                <a:cubicBezTo>
                  <a:pt x="34069" y="15355"/>
                  <a:pt x="33324" y="15976"/>
                  <a:pt x="32432" y="16480"/>
                </a:cubicBezTo>
                <a:cubicBezTo>
                  <a:pt x="29845" y="17941"/>
                  <a:pt x="26742" y="19369"/>
                  <a:pt x="23708" y="19562"/>
                </a:cubicBezTo>
                <a:cubicBezTo>
                  <a:pt x="27637" y="18602"/>
                  <a:pt x="31406" y="16948"/>
                  <a:pt x="34753" y="14680"/>
                </a:cubicBezTo>
                <a:close/>
                <a:moveTo>
                  <a:pt x="22454" y="19823"/>
                </a:moveTo>
                <a:cubicBezTo>
                  <a:pt x="22459" y="19829"/>
                  <a:pt x="22463" y="19831"/>
                  <a:pt x="22467" y="19834"/>
                </a:cubicBezTo>
                <a:cubicBezTo>
                  <a:pt x="22347" y="20866"/>
                  <a:pt x="22235" y="21902"/>
                  <a:pt x="22125" y="22942"/>
                </a:cubicBezTo>
                <a:cubicBezTo>
                  <a:pt x="22093" y="22888"/>
                  <a:pt x="22058" y="22836"/>
                  <a:pt x="22026" y="22783"/>
                </a:cubicBezTo>
                <a:cubicBezTo>
                  <a:pt x="22168" y="21797"/>
                  <a:pt x="22304" y="20812"/>
                  <a:pt x="22430" y="19826"/>
                </a:cubicBezTo>
                <a:cubicBezTo>
                  <a:pt x="22439" y="19826"/>
                  <a:pt x="22447" y="19824"/>
                  <a:pt x="22454" y="19823"/>
                </a:cubicBezTo>
                <a:close/>
                <a:moveTo>
                  <a:pt x="13238" y="14819"/>
                </a:moveTo>
                <a:cubicBezTo>
                  <a:pt x="16650" y="16857"/>
                  <a:pt x="19508" y="19700"/>
                  <a:pt x="21582" y="23157"/>
                </a:cubicBezTo>
                <a:cubicBezTo>
                  <a:pt x="21555" y="23308"/>
                  <a:pt x="21529" y="23458"/>
                  <a:pt x="21503" y="23607"/>
                </a:cubicBezTo>
                <a:cubicBezTo>
                  <a:pt x="19739" y="19856"/>
                  <a:pt x="16571" y="17181"/>
                  <a:pt x="13238" y="14819"/>
                </a:cubicBezTo>
                <a:close/>
                <a:moveTo>
                  <a:pt x="32157" y="19112"/>
                </a:moveTo>
                <a:cubicBezTo>
                  <a:pt x="28699" y="20238"/>
                  <a:pt x="25451" y="22048"/>
                  <a:pt x="22460" y="24109"/>
                </a:cubicBezTo>
                <a:lnTo>
                  <a:pt x="22523" y="23558"/>
                </a:lnTo>
                <a:cubicBezTo>
                  <a:pt x="25532" y="21382"/>
                  <a:pt x="28762" y="19972"/>
                  <a:pt x="32155" y="19112"/>
                </a:cubicBezTo>
                <a:close/>
                <a:moveTo>
                  <a:pt x="41109" y="17987"/>
                </a:moveTo>
                <a:lnTo>
                  <a:pt x="41109" y="17987"/>
                </a:lnTo>
                <a:cubicBezTo>
                  <a:pt x="37739" y="18520"/>
                  <a:pt x="34465" y="19245"/>
                  <a:pt x="31245" y="20446"/>
                </a:cubicBezTo>
                <a:cubicBezTo>
                  <a:pt x="28229" y="21571"/>
                  <a:pt x="25319" y="22955"/>
                  <a:pt x="22430" y="24375"/>
                </a:cubicBezTo>
                <a:lnTo>
                  <a:pt x="22449" y="24223"/>
                </a:lnTo>
                <a:cubicBezTo>
                  <a:pt x="22455" y="24226"/>
                  <a:pt x="22462" y="24228"/>
                  <a:pt x="22469" y="24228"/>
                </a:cubicBezTo>
                <a:cubicBezTo>
                  <a:pt x="22478" y="24228"/>
                  <a:pt x="22488" y="24225"/>
                  <a:pt x="22496" y="24220"/>
                </a:cubicBezTo>
                <a:cubicBezTo>
                  <a:pt x="27375" y="21191"/>
                  <a:pt x="32412" y="18421"/>
                  <a:pt x="38281" y="18148"/>
                </a:cubicBezTo>
                <a:cubicBezTo>
                  <a:pt x="38304" y="18146"/>
                  <a:pt x="38325" y="18138"/>
                  <a:pt x="38344" y="18122"/>
                </a:cubicBezTo>
                <a:cubicBezTo>
                  <a:pt x="39258" y="18050"/>
                  <a:pt x="40179" y="18006"/>
                  <a:pt x="41109" y="17987"/>
                </a:cubicBezTo>
                <a:close/>
                <a:moveTo>
                  <a:pt x="11251" y="13749"/>
                </a:moveTo>
                <a:lnTo>
                  <a:pt x="11251" y="13749"/>
                </a:lnTo>
                <a:cubicBezTo>
                  <a:pt x="11514" y="13875"/>
                  <a:pt x="11777" y="14005"/>
                  <a:pt x="12034" y="14141"/>
                </a:cubicBezTo>
                <a:cubicBezTo>
                  <a:pt x="15769" y="16881"/>
                  <a:pt x="19473" y="19700"/>
                  <a:pt x="21430" y="24033"/>
                </a:cubicBezTo>
                <a:cubicBezTo>
                  <a:pt x="21407" y="24162"/>
                  <a:pt x="21384" y="24291"/>
                  <a:pt x="21363" y="24420"/>
                </a:cubicBezTo>
                <a:cubicBezTo>
                  <a:pt x="18164" y="20706"/>
                  <a:pt x="14800" y="17129"/>
                  <a:pt x="11251" y="13749"/>
                </a:cubicBezTo>
                <a:close/>
                <a:moveTo>
                  <a:pt x="22088" y="23292"/>
                </a:moveTo>
                <a:cubicBezTo>
                  <a:pt x="22040" y="23732"/>
                  <a:pt x="21994" y="24172"/>
                  <a:pt x="21949" y="24612"/>
                </a:cubicBezTo>
                <a:cubicBezTo>
                  <a:pt x="21877" y="24647"/>
                  <a:pt x="21805" y="24682"/>
                  <a:pt x="21734" y="24716"/>
                </a:cubicBezTo>
                <a:cubicBezTo>
                  <a:pt x="21802" y="24269"/>
                  <a:pt x="21874" y="23822"/>
                  <a:pt x="21940" y="23375"/>
                </a:cubicBezTo>
                <a:lnTo>
                  <a:pt x="21940" y="23376"/>
                </a:lnTo>
                <a:cubicBezTo>
                  <a:pt x="21996" y="23361"/>
                  <a:pt x="22046" y="23332"/>
                  <a:pt x="22088" y="23292"/>
                </a:cubicBezTo>
                <a:close/>
                <a:moveTo>
                  <a:pt x="10753" y="13515"/>
                </a:moveTo>
                <a:lnTo>
                  <a:pt x="10753" y="13515"/>
                </a:lnTo>
                <a:cubicBezTo>
                  <a:pt x="10827" y="13547"/>
                  <a:pt x="10897" y="13583"/>
                  <a:pt x="10968" y="13617"/>
                </a:cubicBezTo>
                <a:cubicBezTo>
                  <a:pt x="14545" y="17202"/>
                  <a:pt x="18004" y="20883"/>
                  <a:pt x="21311" y="24719"/>
                </a:cubicBezTo>
                <a:lnTo>
                  <a:pt x="21304" y="24756"/>
                </a:lnTo>
                <a:cubicBezTo>
                  <a:pt x="21211" y="24772"/>
                  <a:pt x="21119" y="24785"/>
                  <a:pt x="21027" y="24798"/>
                </a:cubicBezTo>
                <a:lnTo>
                  <a:pt x="21027" y="24799"/>
                </a:lnTo>
                <a:cubicBezTo>
                  <a:pt x="16244" y="22805"/>
                  <a:pt x="14339" y="17959"/>
                  <a:pt x="11225" y="14196"/>
                </a:cubicBezTo>
                <a:cubicBezTo>
                  <a:pt x="11072" y="13967"/>
                  <a:pt x="10915" y="13739"/>
                  <a:pt x="10753" y="13515"/>
                </a:cubicBezTo>
                <a:close/>
                <a:moveTo>
                  <a:pt x="12398" y="16126"/>
                </a:moveTo>
                <a:lnTo>
                  <a:pt x="12398" y="16126"/>
                </a:lnTo>
                <a:cubicBezTo>
                  <a:pt x="14608" y="19522"/>
                  <a:pt x="16773" y="23220"/>
                  <a:pt x="20530" y="24845"/>
                </a:cubicBezTo>
                <a:cubicBezTo>
                  <a:pt x="20441" y="24850"/>
                  <a:pt x="20352" y="24852"/>
                  <a:pt x="20265" y="24852"/>
                </a:cubicBezTo>
                <a:cubicBezTo>
                  <a:pt x="17238" y="24852"/>
                  <a:pt x="15366" y="22214"/>
                  <a:pt x="14135" y="19575"/>
                </a:cubicBezTo>
                <a:cubicBezTo>
                  <a:pt x="13581" y="18384"/>
                  <a:pt x="13019" y="17236"/>
                  <a:pt x="12398" y="16126"/>
                </a:cubicBezTo>
                <a:close/>
                <a:moveTo>
                  <a:pt x="41339" y="18135"/>
                </a:moveTo>
                <a:cubicBezTo>
                  <a:pt x="41304" y="18158"/>
                  <a:pt x="41267" y="18182"/>
                  <a:pt x="41231" y="18207"/>
                </a:cubicBezTo>
                <a:cubicBezTo>
                  <a:pt x="40890" y="18307"/>
                  <a:pt x="40417" y="18442"/>
                  <a:pt x="40282" y="18489"/>
                </a:cubicBezTo>
                <a:cubicBezTo>
                  <a:pt x="39440" y="18785"/>
                  <a:pt x="38597" y="19081"/>
                  <a:pt x="37755" y="19377"/>
                </a:cubicBezTo>
                <a:lnTo>
                  <a:pt x="32701" y="21154"/>
                </a:lnTo>
                <a:cubicBezTo>
                  <a:pt x="29331" y="22339"/>
                  <a:pt x="25959" y="23515"/>
                  <a:pt x="22593" y="24713"/>
                </a:cubicBezTo>
                <a:cubicBezTo>
                  <a:pt x="22468" y="24758"/>
                  <a:pt x="22505" y="24944"/>
                  <a:pt x="22617" y="24944"/>
                </a:cubicBezTo>
                <a:cubicBezTo>
                  <a:pt x="22629" y="24944"/>
                  <a:pt x="22642" y="24942"/>
                  <a:pt x="22656" y="24937"/>
                </a:cubicBezTo>
                <a:cubicBezTo>
                  <a:pt x="28650" y="22851"/>
                  <a:pt x="34631" y="20727"/>
                  <a:pt x="40615" y="18612"/>
                </a:cubicBezTo>
                <a:lnTo>
                  <a:pt x="40615" y="18612"/>
                </a:lnTo>
                <a:cubicBezTo>
                  <a:pt x="35114" y="22140"/>
                  <a:pt x="28887" y="24329"/>
                  <a:pt x="22360" y="24993"/>
                </a:cubicBezTo>
                <a:cubicBezTo>
                  <a:pt x="22377" y="24834"/>
                  <a:pt x="22396" y="24675"/>
                  <a:pt x="22413" y="24516"/>
                </a:cubicBezTo>
                <a:cubicBezTo>
                  <a:pt x="25336" y="23136"/>
                  <a:pt x="28265" y="21759"/>
                  <a:pt x="31297" y="20637"/>
                </a:cubicBezTo>
                <a:cubicBezTo>
                  <a:pt x="34495" y="19453"/>
                  <a:pt x="37693" y="18990"/>
                  <a:pt x="40980" y="18217"/>
                </a:cubicBezTo>
                <a:cubicBezTo>
                  <a:pt x="41129" y="18181"/>
                  <a:pt x="41247" y="18155"/>
                  <a:pt x="41339" y="18135"/>
                </a:cubicBezTo>
                <a:close/>
                <a:moveTo>
                  <a:pt x="7095" y="21014"/>
                </a:moveTo>
                <a:lnTo>
                  <a:pt x="7095" y="21014"/>
                </a:lnTo>
                <a:cubicBezTo>
                  <a:pt x="11056" y="23197"/>
                  <a:pt x="15850" y="24319"/>
                  <a:pt x="18905" y="27626"/>
                </a:cubicBezTo>
                <a:cubicBezTo>
                  <a:pt x="17681" y="26759"/>
                  <a:pt x="16300" y="26110"/>
                  <a:pt x="14945" y="25408"/>
                </a:cubicBezTo>
                <a:cubicBezTo>
                  <a:pt x="12278" y="24026"/>
                  <a:pt x="9686" y="22530"/>
                  <a:pt x="7095" y="21014"/>
                </a:cubicBezTo>
                <a:close/>
                <a:moveTo>
                  <a:pt x="6961" y="21045"/>
                </a:moveTo>
                <a:lnTo>
                  <a:pt x="6961" y="21045"/>
                </a:lnTo>
                <a:cubicBezTo>
                  <a:pt x="9325" y="22571"/>
                  <a:pt x="11777" y="23977"/>
                  <a:pt x="14260" y="25299"/>
                </a:cubicBezTo>
                <a:lnTo>
                  <a:pt x="14261" y="25299"/>
                </a:lnTo>
                <a:cubicBezTo>
                  <a:pt x="16130" y="26295"/>
                  <a:pt x="18119" y="27158"/>
                  <a:pt x="19688" y="28574"/>
                </a:cubicBezTo>
                <a:cubicBezTo>
                  <a:pt x="19897" y="28860"/>
                  <a:pt x="20093" y="29158"/>
                  <a:pt x="20272" y="29466"/>
                </a:cubicBezTo>
                <a:cubicBezTo>
                  <a:pt x="20315" y="29548"/>
                  <a:pt x="20402" y="29598"/>
                  <a:pt x="20493" y="29598"/>
                </a:cubicBezTo>
                <a:cubicBezTo>
                  <a:pt x="20504" y="29598"/>
                  <a:pt x="20516" y="29597"/>
                  <a:pt x="20527" y="29595"/>
                </a:cubicBezTo>
                <a:lnTo>
                  <a:pt x="20527" y="29595"/>
                </a:lnTo>
                <a:cubicBezTo>
                  <a:pt x="20519" y="29655"/>
                  <a:pt x="20509" y="29717"/>
                  <a:pt x="20499" y="29777"/>
                </a:cubicBezTo>
                <a:cubicBezTo>
                  <a:pt x="15751" y="27182"/>
                  <a:pt x="11056" y="24583"/>
                  <a:pt x="6961" y="21045"/>
                </a:cubicBezTo>
                <a:close/>
                <a:moveTo>
                  <a:pt x="5913" y="20314"/>
                </a:moveTo>
                <a:lnTo>
                  <a:pt x="5913" y="20314"/>
                </a:lnTo>
                <a:cubicBezTo>
                  <a:pt x="5953" y="20340"/>
                  <a:pt x="5995" y="20363"/>
                  <a:pt x="6034" y="20389"/>
                </a:cubicBezTo>
                <a:cubicBezTo>
                  <a:pt x="9902" y="24153"/>
                  <a:pt x="14634" y="26891"/>
                  <a:pt x="19359" y="29432"/>
                </a:cubicBezTo>
                <a:cubicBezTo>
                  <a:pt x="19764" y="29649"/>
                  <a:pt x="20515" y="29977"/>
                  <a:pt x="20169" y="29977"/>
                </a:cubicBezTo>
                <a:cubicBezTo>
                  <a:pt x="20044" y="29977"/>
                  <a:pt x="19775" y="29934"/>
                  <a:pt x="19295" y="29827"/>
                </a:cubicBezTo>
                <a:cubicBezTo>
                  <a:pt x="18577" y="29668"/>
                  <a:pt x="17859" y="29396"/>
                  <a:pt x="17164" y="29160"/>
                </a:cubicBezTo>
                <a:cubicBezTo>
                  <a:pt x="15714" y="28668"/>
                  <a:pt x="14280" y="28106"/>
                  <a:pt x="12962" y="27320"/>
                </a:cubicBezTo>
                <a:cubicBezTo>
                  <a:pt x="10421" y="25807"/>
                  <a:pt x="7617" y="23166"/>
                  <a:pt x="6117" y="20607"/>
                </a:cubicBezTo>
                <a:cubicBezTo>
                  <a:pt x="6100" y="20574"/>
                  <a:pt x="6065" y="20554"/>
                  <a:pt x="6029" y="20552"/>
                </a:cubicBezTo>
                <a:lnTo>
                  <a:pt x="6029" y="20552"/>
                </a:lnTo>
                <a:cubicBezTo>
                  <a:pt x="5990" y="20472"/>
                  <a:pt x="5952" y="20393"/>
                  <a:pt x="5913" y="20314"/>
                </a:cubicBezTo>
                <a:close/>
                <a:moveTo>
                  <a:pt x="35894" y="25472"/>
                </a:moveTo>
                <a:cubicBezTo>
                  <a:pt x="37869" y="25472"/>
                  <a:pt x="39859" y="25717"/>
                  <a:pt x="41838" y="26231"/>
                </a:cubicBezTo>
                <a:lnTo>
                  <a:pt x="41838" y="26231"/>
                </a:lnTo>
                <a:cubicBezTo>
                  <a:pt x="40322" y="26097"/>
                  <a:pt x="38806" y="25998"/>
                  <a:pt x="37293" y="25998"/>
                </a:cubicBezTo>
                <a:cubicBezTo>
                  <a:pt x="35458" y="25998"/>
                  <a:pt x="33629" y="26144"/>
                  <a:pt x="31811" y="26553"/>
                </a:cubicBezTo>
                <a:cubicBezTo>
                  <a:pt x="28357" y="27331"/>
                  <a:pt x="24843" y="28513"/>
                  <a:pt x="21732" y="30224"/>
                </a:cubicBezTo>
                <a:cubicBezTo>
                  <a:pt x="21754" y="30058"/>
                  <a:pt x="21777" y="29893"/>
                  <a:pt x="21798" y="29727"/>
                </a:cubicBezTo>
                <a:cubicBezTo>
                  <a:pt x="26125" y="27004"/>
                  <a:pt x="30962" y="25472"/>
                  <a:pt x="35894" y="25472"/>
                </a:cubicBezTo>
                <a:close/>
                <a:moveTo>
                  <a:pt x="37308" y="26229"/>
                </a:moveTo>
                <a:cubicBezTo>
                  <a:pt x="37475" y="26229"/>
                  <a:pt x="37642" y="26231"/>
                  <a:pt x="37809" y="26234"/>
                </a:cubicBezTo>
                <a:cubicBezTo>
                  <a:pt x="38276" y="26241"/>
                  <a:pt x="40869" y="26490"/>
                  <a:pt x="42004" y="26490"/>
                </a:cubicBezTo>
                <a:cubicBezTo>
                  <a:pt x="42320" y="26490"/>
                  <a:pt x="42522" y="26470"/>
                  <a:pt x="42535" y="26421"/>
                </a:cubicBezTo>
                <a:lnTo>
                  <a:pt x="42535" y="26421"/>
                </a:lnTo>
                <a:cubicBezTo>
                  <a:pt x="42479" y="26643"/>
                  <a:pt x="38527" y="26913"/>
                  <a:pt x="37971" y="26994"/>
                </a:cubicBezTo>
                <a:cubicBezTo>
                  <a:pt x="36141" y="27262"/>
                  <a:pt x="34319" y="27579"/>
                  <a:pt x="32505" y="27943"/>
                </a:cubicBezTo>
                <a:cubicBezTo>
                  <a:pt x="28842" y="28680"/>
                  <a:pt x="25216" y="29605"/>
                  <a:pt x="21661" y="30757"/>
                </a:cubicBezTo>
                <a:cubicBezTo>
                  <a:pt x="21671" y="30678"/>
                  <a:pt x="21681" y="30600"/>
                  <a:pt x="21692" y="30519"/>
                </a:cubicBezTo>
                <a:cubicBezTo>
                  <a:pt x="21712" y="30519"/>
                  <a:pt x="21731" y="30514"/>
                  <a:pt x="21749" y="30504"/>
                </a:cubicBezTo>
                <a:cubicBezTo>
                  <a:pt x="24859" y="28784"/>
                  <a:pt x="28415" y="27588"/>
                  <a:pt x="31881" y="26802"/>
                </a:cubicBezTo>
                <a:cubicBezTo>
                  <a:pt x="33670" y="26398"/>
                  <a:pt x="35480" y="26229"/>
                  <a:pt x="37308" y="26229"/>
                </a:cubicBezTo>
                <a:close/>
                <a:moveTo>
                  <a:pt x="6829" y="22119"/>
                </a:moveTo>
                <a:cubicBezTo>
                  <a:pt x="8303" y="24114"/>
                  <a:pt x="10394" y="25965"/>
                  <a:pt x="12347" y="27229"/>
                </a:cubicBezTo>
                <a:cubicBezTo>
                  <a:pt x="13571" y="28022"/>
                  <a:pt x="14913" y="28608"/>
                  <a:pt x="16280" y="29102"/>
                </a:cubicBezTo>
                <a:cubicBezTo>
                  <a:pt x="17498" y="29543"/>
                  <a:pt x="18881" y="30166"/>
                  <a:pt x="20215" y="30166"/>
                </a:cubicBezTo>
                <a:cubicBezTo>
                  <a:pt x="20290" y="30166"/>
                  <a:pt x="20364" y="30164"/>
                  <a:pt x="20438" y="30160"/>
                </a:cubicBezTo>
                <a:lnTo>
                  <a:pt x="20438" y="30160"/>
                </a:lnTo>
                <a:cubicBezTo>
                  <a:pt x="20397" y="30423"/>
                  <a:pt x="20355" y="30688"/>
                  <a:pt x="20314" y="30952"/>
                </a:cubicBezTo>
                <a:cubicBezTo>
                  <a:pt x="19799" y="31019"/>
                  <a:pt x="19298" y="31051"/>
                  <a:pt x="18811" y="31051"/>
                </a:cubicBezTo>
                <a:cubicBezTo>
                  <a:pt x="13223" y="31051"/>
                  <a:pt x="9391" y="26833"/>
                  <a:pt x="6829" y="22119"/>
                </a:cubicBezTo>
                <a:close/>
                <a:moveTo>
                  <a:pt x="40668" y="26880"/>
                </a:moveTo>
                <a:lnTo>
                  <a:pt x="40668" y="26880"/>
                </a:lnTo>
                <a:cubicBezTo>
                  <a:pt x="38092" y="27497"/>
                  <a:pt x="35679" y="28692"/>
                  <a:pt x="33145" y="29489"/>
                </a:cubicBezTo>
                <a:cubicBezTo>
                  <a:pt x="29403" y="30667"/>
                  <a:pt x="25541" y="31270"/>
                  <a:pt x="21625" y="31448"/>
                </a:cubicBezTo>
                <a:cubicBezTo>
                  <a:pt x="21538" y="31451"/>
                  <a:pt x="21537" y="31583"/>
                  <a:pt x="21623" y="31583"/>
                </a:cubicBezTo>
                <a:cubicBezTo>
                  <a:pt x="21624" y="31583"/>
                  <a:pt x="21624" y="31583"/>
                  <a:pt x="21625" y="31583"/>
                </a:cubicBezTo>
                <a:cubicBezTo>
                  <a:pt x="25131" y="31534"/>
                  <a:pt x="28617" y="31035"/>
                  <a:pt x="31996" y="30098"/>
                </a:cubicBezTo>
                <a:cubicBezTo>
                  <a:pt x="35340" y="29170"/>
                  <a:pt x="38503" y="27421"/>
                  <a:pt x="41947" y="26901"/>
                </a:cubicBezTo>
                <a:lnTo>
                  <a:pt x="41947" y="26901"/>
                </a:lnTo>
                <a:cubicBezTo>
                  <a:pt x="39092" y="28563"/>
                  <a:pt x="36094" y="29958"/>
                  <a:pt x="32955" y="31007"/>
                </a:cubicBezTo>
                <a:cubicBezTo>
                  <a:pt x="30634" y="31781"/>
                  <a:pt x="28149" y="32479"/>
                  <a:pt x="25695" y="32479"/>
                </a:cubicBezTo>
                <a:cubicBezTo>
                  <a:pt x="24287" y="32479"/>
                  <a:pt x="22889" y="32250"/>
                  <a:pt x="21539" y="31673"/>
                </a:cubicBezTo>
                <a:lnTo>
                  <a:pt x="21536" y="31673"/>
                </a:lnTo>
                <a:cubicBezTo>
                  <a:pt x="21570" y="31428"/>
                  <a:pt x="21602" y="31183"/>
                  <a:pt x="21635" y="30936"/>
                </a:cubicBezTo>
                <a:cubicBezTo>
                  <a:pt x="27878" y="29068"/>
                  <a:pt x="34208" y="27664"/>
                  <a:pt x="40668" y="26880"/>
                </a:cubicBezTo>
                <a:close/>
                <a:moveTo>
                  <a:pt x="1746" y="28681"/>
                </a:moveTo>
                <a:lnTo>
                  <a:pt x="1746" y="28681"/>
                </a:lnTo>
                <a:cubicBezTo>
                  <a:pt x="4775" y="29488"/>
                  <a:pt x="7792" y="30392"/>
                  <a:pt x="10726" y="31497"/>
                </a:cubicBezTo>
                <a:lnTo>
                  <a:pt x="10726" y="31498"/>
                </a:lnTo>
                <a:cubicBezTo>
                  <a:pt x="13562" y="32566"/>
                  <a:pt x="15822" y="33947"/>
                  <a:pt x="17832" y="35964"/>
                </a:cubicBezTo>
                <a:cubicBezTo>
                  <a:pt x="12880" y="32752"/>
                  <a:pt x="7054" y="31213"/>
                  <a:pt x="1746" y="28681"/>
                </a:cubicBezTo>
                <a:close/>
                <a:moveTo>
                  <a:pt x="1305" y="28602"/>
                </a:moveTo>
                <a:lnTo>
                  <a:pt x="1305" y="28602"/>
                </a:lnTo>
                <a:cubicBezTo>
                  <a:pt x="3778" y="30676"/>
                  <a:pt x="6674" y="32103"/>
                  <a:pt x="9606" y="33415"/>
                </a:cubicBezTo>
                <a:cubicBezTo>
                  <a:pt x="12436" y="34682"/>
                  <a:pt x="15281" y="35917"/>
                  <a:pt x="18173" y="37038"/>
                </a:cubicBezTo>
                <a:cubicBezTo>
                  <a:pt x="11726" y="36192"/>
                  <a:pt x="5414" y="33904"/>
                  <a:pt x="1305" y="28602"/>
                </a:cubicBezTo>
                <a:close/>
                <a:moveTo>
                  <a:pt x="1918" y="28909"/>
                </a:moveTo>
                <a:cubicBezTo>
                  <a:pt x="7451" y="31630"/>
                  <a:pt x="13528" y="33222"/>
                  <a:pt x="18613" y="36793"/>
                </a:cubicBezTo>
                <a:lnTo>
                  <a:pt x="18613" y="36794"/>
                </a:lnTo>
                <a:cubicBezTo>
                  <a:pt x="18689" y="36879"/>
                  <a:pt x="18765" y="36962"/>
                  <a:pt x="18839" y="37049"/>
                </a:cubicBezTo>
                <a:cubicBezTo>
                  <a:pt x="15760" y="35868"/>
                  <a:pt x="12737" y="34549"/>
                  <a:pt x="9722" y="33217"/>
                </a:cubicBezTo>
                <a:cubicBezTo>
                  <a:pt x="6976" y="32005"/>
                  <a:pt x="4323" y="30691"/>
                  <a:pt x="1918" y="28909"/>
                </a:cubicBezTo>
                <a:close/>
                <a:moveTo>
                  <a:pt x="2814" y="30562"/>
                </a:moveTo>
                <a:cubicBezTo>
                  <a:pt x="7035" y="34933"/>
                  <a:pt x="13128" y="36762"/>
                  <a:pt x="19130" y="37412"/>
                </a:cubicBezTo>
                <a:lnTo>
                  <a:pt x="19154" y="37420"/>
                </a:lnTo>
                <a:lnTo>
                  <a:pt x="19165" y="37432"/>
                </a:lnTo>
                <a:cubicBezTo>
                  <a:pt x="18263" y="37579"/>
                  <a:pt x="17384" y="37649"/>
                  <a:pt x="16529" y="37649"/>
                </a:cubicBezTo>
                <a:cubicBezTo>
                  <a:pt x="11000" y="37649"/>
                  <a:pt x="6453" y="34705"/>
                  <a:pt x="2814" y="30562"/>
                </a:cubicBezTo>
                <a:close/>
                <a:moveTo>
                  <a:pt x="30074" y="35650"/>
                </a:moveTo>
                <a:cubicBezTo>
                  <a:pt x="30496" y="35650"/>
                  <a:pt x="30921" y="35662"/>
                  <a:pt x="31348" y="35685"/>
                </a:cubicBezTo>
                <a:lnTo>
                  <a:pt x="31350" y="35685"/>
                </a:lnTo>
                <a:cubicBezTo>
                  <a:pt x="33257" y="35790"/>
                  <a:pt x="35146" y="36109"/>
                  <a:pt x="36980" y="36638"/>
                </a:cubicBezTo>
                <a:cubicBezTo>
                  <a:pt x="37832" y="36883"/>
                  <a:pt x="38670" y="37172"/>
                  <a:pt x="39493" y="37505"/>
                </a:cubicBezTo>
                <a:cubicBezTo>
                  <a:pt x="39919" y="37677"/>
                  <a:pt x="40338" y="37861"/>
                  <a:pt x="40757" y="38049"/>
                </a:cubicBezTo>
                <a:cubicBezTo>
                  <a:pt x="36540" y="37266"/>
                  <a:pt x="32208" y="36575"/>
                  <a:pt x="27901" y="36575"/>
                </a:cubicBezTo>
                <a:cubicBezTo>
                  <a:pt x="25520" y="36575"/>
                  <a:pt x="23146" y="36786"/>
                  <a:pt x="20804" y="37310"/>
                </a:cubicBezTo>
                <a:cubicBezTo>
                  <a:pt x="20797" y="37306"/>
                  <a:pt x="20789" y="37303"/>
                  <a:pt x="20782" y="37300"/>
                </a:cubicBezTo>
                <a:cubicBezTo>
                  <a:pt x="23820" y="36295"/>
                  <a:pt x="26884" y="35650"/>
                  <a:pt x="30074" y="35650"/>
                </a:cubicBezTo>
                <a:close/>
                <a:moveTo>
                  <a:pt x="27312" y="36881"/>
                </a:moveTo>
                <a:cubicBezTo>
                  <a:pt x="31705" y="36881"/>
                  <a:pt x="36065" y="37517"/>
                  <a:pt x="40444" y="38306"/>
                </a:cubicBezTo>
                <a:cubicBezTo>
                  <a:pt x="38622" y="38387"/>
                  <a:pt x="36809" y="38429"/>
                  <a:pt x="35001" y="38429"/>
                </a:cubicBezTo>
                <a:cubicBezTo>
                  <a:pt x="30281" y="38429"/>
                  <a:pt x="25593" y="38138"/>
                  <a:pt x="20865" y="37472"/>
                </a:cubicBezTo>
                <a:lnTo>
                  <a:pt x="20865" y="37445"/>
                </a:lnTo>
                <a:cubicBezTo>
                  <a:pt x="20872" y="37448"/>
                  <a:pt x="20879" y="37450"/>
                  <a:pt x="20885" y="37450"/>
                </a:cubicBezTo>
                <a:cubicBezTo>
                  <a:pt x="20918" y="37450"/>
                  <a:pt x="20935" y="37408"/>
                  <a:pt x="20908" y="37380"/>
                </a:cubicBezTo>
                <a:lnTo>
                  <a:pt x="20908" y="37380"/>
                </a:lnTo>
                <a:lnTo>
                  <a:pt x="20910" y="37381"/>
                </a:lnTo>
                <a:cubicBezTo>
                  <a:pt x="23056" y="37029"/>
                  <a:pt x="25188" y="36881"/>
                  <a:pt x="27312" y="36881"/>
                </a:cubicBezTo>
                <a:close/>
                <a:moveTo>
                  <a:pt x="20860" y="37621"/>
                </a:moveTo>
                <a:cubicBezTo>
                  <a:pt x="25428" y="38406"/>
                  <a:pt x="30121" y="38840"/>
                  <a:pt x="34793" y="38840"/>
                </a:cubicBezTo>
                <a:cubicBezTo>
                  <a:pt x="37171" y="38840"/>
                  <a:pt x="39544" y="38727"/>
                  <a:pt x="41892" y="38492"/>
                </a:cubicBezTo>
                <a:cubicBezTo>
                  <a:pt x="42005" y="38529"/>
                  <a:pt x="42121" y="38566"/>
                  <a:pt x="42228" y="38597"/>
                </a:cubicBezTo>
                <a:lnTo>
                  <a:pt x="42230" y="38598"/>
                </a:lnTo>
                <a:cubicBezTo>
                  <a:pt x="42221" y="38618"/>
                  <a:pt x="42215" y="38641"/>
                  <a:pt x="42211" y="38662"/>
                </a:cubicBezTo>
                <a:cubicBezTo>
                  <a:pt x="42188" y="38656"/>
                  <a:pt x="42164" y="38653"/>
                  <a:pt x="42141" y="38653"/>
                </a:cubicBezTo>
                <a:cubicBezTo>
                  <a:pt x="42110" y="38653"/>
                  <a:pt x="42080" y="38658"/>
                  <a:pt x="42051" y="38670"/>
                </a:cubicBezTo>
                <a:cubicBezTo>
                  <a:pt x="41306" y="38935"/>
                  <a:pt x="40556" y="39160"/>
                  <a:pt x="39804" y="39363"/>
                </a:cubicBezTo>
                <a:cubicBezTo>
                  <a:pt x="38589" y="39524"/>
                  <a:pt x="37324" y="39535"/>
                  <a:pt x="36176" y="39588"/>
                </a:cubicBezTo>
                <a:cubicBezTo>
                  <a:pt x="35220" y="39633"/>
                  <a:pt x="34264" y="39655"/>
                  <a:pt x="33307" y="39655"/>
                </a:cubicBezTo>
                <a:cubicBezTo>
                  <a:pt x="32518" y="39655"/>
                  <a:pt x="31729" y="39640"/>
                  <a:pt x="30939" y="39610"/>
                </a:cubicBezTo>
                <a:cubicBezTo>
                  <a:pt x="29195" y="39541"/>
                  <a:pt x="27455" y="39399"/>
                  <a:pt x="25720" y="39183"/>
                </a:cubicBezTo>
                <a:cubicBezTo>
                  <a:pt x="24796" y="39067"/>
                  <a:pt x="23857" y="38946"/>
                  <a:pt x="22953" y="38720"/>
                </a:cubicBezTo>
                <a:cubicBezTo>
                  <a:pt x="22601" y="38635"/>
                  <a:pt x="22252" y="38534"/>
                  <a:pt x="21911" y="38413"/>
                </a:cubicBezTo>
                <a:cubicBezTo>
                  <a:pt x="21218" y="38409"/>
                  <a:pt x="20870" y="38144"/>
                  <a:pt x="20860" y="37621"/>
                </a:cubicBezTo>
                <a:close/>
                <a:moveTo>
                  <a:pt x="20817" y="38215"/>
                </a:moveTo>
                <a:cubicBezTo>
                  <a:pt x="21282" y="38491"/>
                  <a:pt x="22098" y="38708"/>
                  <a:pt x="22370" y="38791"/>
                </a:cubicBezTo>
                <a:cubicBezTo>
                  <a:pt x="23456" y="39125"/>
                  <a:pt x="24599" y="39276"/>
                  <a:pt x="25721" y="39420"/>
                </a:cubicBezTo>
                <a:cubicBezTo>
                  <a:pt x="28273" y="39751"/>
                  <a:pt x="30843" y="39917"/>
                  <a:pt x="33414" y="39917"/>
                </a:cubicBezTo>
                <a:cubicBezTo>
                  <a:pt x="33899" y="39917"/>
                  <a:pt x="34384" y="39911"/>
                  <a:pt x="34869" y="39899"/>
                </a:cubicBezTo>
                <a:cubicBezTo>
                  <a:pt x="35800" y="39876"/>
                  <a:pt x="36803" y="39882"/>
                  <a:pt x="37809" y="39837"/>
                </a:cubicBezTo>
                <a:lnTo>
                  <a:pt x="37809" y="39837"/>
                </a:lnTo>
                <a:cubicBezTo>
                  <a:pt x="35538" y="40293"/>
                  <a:pt x="33228" y="40509"/>
                  <a:pt x="30873" y="40560"/>
                </a:cubicBezTo>
                <a:lnTo>
                  <a:pt x="30874" y="40560"/>
                </a:lnTo>
                <a:cubicBezTo>
                  <a:pt x="30165" y="40575"/>
                  <a:pt x="29437" y="40594"/>
                  <a:pt x="28706" y="40594"/>
                </a:cubicBezTo>
                <a:cubicBezTo>
                  <a:pt x="25833" y="40594"/>
                  <a:pt x="22904" y="40291"/>
                  <a:pt x="20817" y="38215"/>
                </a:cubicBezTo>
                <a:close/>
                <a:moveTo>
                  <a:pt x="2476" y="39975"/>
                </a:moveTo>
                <a:lnTo>
                  <a:pt x="2476" y="39975"/>
                </a:lnTo>
                <a:cubicBezTo>
                  <a:pt x="7742" y="40381"/>
                  <a:pt x="13357" y="39518"/>
                  <a:pt x="17954" y="42573"/>
                </a:cubicBezTo>
                <a:cubicBezTo>
                  <a:pt x="17988" y="42597"/>
                  <a:pt x="18030" y="42613"/>
                  <a:pt x="18073" y="42619"/>
                </a:cubicBezTo>
                <a:cubicBezTo>
                  <a:pt x="18045" y="42712"/>
                  <a:pt x="18015" y="42805"/>
                  <a:pt x="17987" y="42898"/>
                </a:cubicBezTo>
                <a:cubicBezTo>
                  <a:pt x="13111" y="40677"/>
                  <a:pt x="7638" y="41041"/>
                  <a:pt x="2476" y="39975"/>
                </a:cubicBezTo>
                <a:close/>
                <a:moveTo>
                  <a:pt x="1653" y="39900"/>
                </a:moveTo>
                <a:lnTo>
                  <a:pt x="1688" y="39905"/>
                </a:lnTo>
                <a:cubicBezTo>
                  <a:pt x="1689" y="39905"/>
                  <a:pt x="1689" y="39908"/>
                  <a:pt x="1692" y="39908"/>
                </a:cubicBezTo>
                <a:cubicBezTo>
                  <a:pt x="7048" y="41325"/>
                  <a:pt x="12817" y="40742"/>
                  <a:pt x="17924" y="43099"/>
                </a:cubicBezTo>
                <a:cubicBezTo>
                  <a:pt x="17912" y="43135"/>
                  <a:pt x="17902" y="43170"/>
                  <a:pt x="17891" y="43208"/>
                </a:cubicBezTo>
                <a:cubicBezTo>
                  <a:pt x="15075" y="42839"/>
                  <a:pt x="12254" y="42514"/>
                  <a:pt x="9457" y="42017"/>
                </a:cubicBezTo>
                <a:cubicBezTo>
                  <a:pt x="6880" y="41560"/>
                  <a:pt x="4007" y="41130"/>
                  <a:pt x="1653" y="39900"/>
                </a:cubicBezTo>
                <a:close/>
                <a:moveTo>
                  <a:pt x="1594" y="40009"/>
                </a:moveTo>
                <a:cubicBezTo>
                  <a:pt x="3828" y="41265"/>
                  <a:pt x="6611" y="41699"/>
                  <a:pt x="9086" y="42160"/>
                </a:cubicBezTo>
                <a:cubicBezTo>
                  <a:pt x="11980" y="42700"/>
                  <a:pt x="14907" y="43069"/>
                  <a:pt x="17833" y="43385"/>
                </a:cubicBezTo>
                <a:cubicBezTo>
                  <a:pt x="17830" y="43394"/>
                  <a:pt x="17829" y="43401"/>
                  <a:pt x="17826" y="43410"/>
                </a:cubicBezTo>
                <a:cubicBezTo>
                  <a:pt x="17667" y="43411"/>
                  <a:pt x="17507" y="43411"/>
                  <a:pt x="17348" y="43411"/>
                </a:cubicBezTo>
                <a:cubicBezTo>
                  <a:pt x="12123" y="43411"/>
                  <a:pt x="6845" y="42866"/>
                  <a:pt x="2172" y="40352"/>
                </a:cubicBezTo>
                <a:cubicBezTo>
                  <a:pt x="2165" y="40348"/>
                  <a:pt x="2159" y="40346"/>
                  <a:pt x="2153" y="40346"/>
                </a:cubicBezTo>
                <a:cubicBezTo>
                  <a:pt x="2119" y="40346"/>
                  <a:pt x="2098" y="40396"/>
                  <a:pt x="2135" y="40416"/>
                </a:cubicBezTo>
                <a:cubicBezTo>
                  <a:pt x="6810" y="43060"/>
                  <a:pt x="12111" y="43619"/>
                  <a:pt x="17388" y="43619"/>
                </a:cubicBezTo>
                <a:cubicBezTo>
                  <a:pt x="17463" y="43619"/>
                  <a:pt x="17538" y="43619"/>
                  <a:pt x="17613" y="43619"/>
                </a:cubicBezTo>
                <a:lnTo>
                  <a:pt x="17613" y="43619"/>
                </a:lnTo>
                <a:cubicBezTo>
                  <a:pt x="16987" y="43982"/>
                  <a:pt x="15593" y="44045"/>
                  <a:pt x="14503" y="44045"/>
                </a:cubicBezTo>
                <a:cubicBezTo>
                  <a:pt x="13945" y="44045"/>
                  <a:pt x="13466" y="44029"/>
                  <a:pt x="13209" y="44027"/>
                </a:cubicBezTo>
                <a:cubicBezTo>
                  <a:pt x="11529" y="44017"/>
                  <a:pt x="9851" y="43822"/>
                  <a:pt x="8222" y="43401"/>
                </a:cubicBezTo>
                <a:cubicBezTo>
                  <a:pt x="5763" y="42766"/>
                  <a:pt x="3523" y="41624"/>
                  <a:pt x="1594" y="40009"/>
                </a:cubicBezTo>
                <a:close/>
                <a:moveTo>
                  <a:pt x="23996" y="42345"/>
                </a:moveTo>
                <a:cubicBezTo>
                  <a:pt x="26625" y="42345"/>
                  <a:pt x="29127" y="42874"/>
                  <a:pt x="31566" y="44522"/>
                </a:cubicBezTo>
                <a:cubicBezTo>
                  <a:pt x="33091" y="45552"/>
                  <a:pt x="34498" y="46728"/>
                  <a:pt x="35985" y="47783"/>
                </a:cubicBezTo>
                <a:cubicBezTo>
                  <a:pt x="30781" y="45201"/>
                  <a:pt x="25203" y="43510"/>
                  <a:pt x="19422" y="42743"/>
                </a:cubicBezTo>
                <a:cubicBezTo>
                  <a:pt x="20995" y="42513"/>
                  <a:pt x="22516" y="42345"/>
                  <a:pt x="23996" y="42345"/>
                </a:cubicBezTo>
                <a:close/>
                <a:moveTo>
                  <a:pt x="20733" y="43076"/>
                </a:moveTo>
                <a:cubicBezTo>
                  <a:pt x="21922" y="43076"/>
                  <a:pt x="23560" y="43685"/>
                  <a:pt x="24536" y="43913"/>
                </a:cubicBezTo>
                <a:cubicBezTo>
                  <a:pt x="26087" y="44275"/>
                  <a:pt x="27616" y="44711"/>
                  <a:pt x="29126" y="45221"/>
                </a:cubicBezTo>
                <a:cubicBezTo>
                  <a:pt x="32132" y="46234"/>
                  <a:pt x="35024" y="47536"/>
                  <a:pt x="37798" y="49071"/>
                </a:cubicBezTo>
                <a:cubicBezTo>
                  <a:pt x="31449" y="48247"/>
                  <a:pt x="25416" y="46237"/>
                  <a:pt x="19801" y="43163"/>
                </a:cubicBezTo>
                <a:cubicBezTo>
                  <a:pt x="19844" y="43148"/>
                  <a:pt x="19910" y="43141"/>
                  <a:pt x="20001" y="43141"/>
                </a:cubicBezTo>
                <a:cubicBezTo>
                  <a:pt x="20039" y="43141"/>
                  <a:pt x="20081" y="43142"/>
                  <a:pt x="20127" y="43145"/>
                </a:cubicBezTo>
                <a:cubicBezTo>
                  <a:pt x="20309" y="43097"/>
                  <a:pt x="20513" y="43076"/>
                  <a:pt x="20733" y="43076"/>
                </a:cubicBezTo>
                <a:close/>
                <a:moveTo>
                  <a:pt x="20785" y="43900"/>
                </a:moveTo>
                <a:lnTo>
                  <a:pt x="20785" y="43900"/>
                </a:lnTo>
                <a:cubicBezTo>
                  <a:pt x="26220" y="46870"/>
                  <a:pt x="32215" y="48716"/>
                  <a:pt x="38377" y="49380"/>
                </a:cubicBezTo>
                <a:cubicBezTo>
                  <a:pt x="38384" y="49382"/>
                  <a:pt x="38390" y="49382"/>
                  <a:pt x="38395" y="49383"/>
                </a:cubicBezTo>
                <a:cubicBezTo>
                  <a:pt x="38471" y="49391"/>
                  <a:pt x="38547" y="49402"/>
                  <a:pt x="38623" y="49409"/>
                </a:cubicBezTo>
                <a:cubicBezTo>
                  <a:pt x="38638" y="49416"/>
                  <a:pt x="38652" y="49423"/>
                  <a:pt x="38665" y="49432"/>
                </a:cubicBezTo>
                <a:cubicBezTo>
                  <a:pt x="37972" y="49485"/>
                  <a:pt x="37283" y="49513"/>
                  <a:pt x="36598" y="49513"/>
                </a:cubicBezTo>
                <a:cubicBezTo>
                  <a:pt x="33850" y="49513"/>
                  <a:pt x="31168" y="49066"/>
                  <a:pt x="28559" y="48024"/>
                </a:cubicBezTo>
                <a:cubicBezTo>
                  <a:pt x="26921" y="47369"/>
                  <a:pt x="25353" y="46546"/>
                  <a:pt x="23804" y="45705"/>
                </a:cubicBezTo>
                <a:cubicBezTo>
                  <a:pt x="23105" y="45325"/>
                  <a:pt x="22404" y="44944"/>
                  <a:pt x="21728" y="44523"/>
                </a:cubicBezTo>
                <a:cubicBezTo>
                  <a:pt x="21407" y="44325"/>
                  <a:pt x="21095" y="44116"/>
                  <a:pt x="20785" y="43900"/>
                </a:cubicBezTo>
                <a:close/>
                <a:moveTo>
                  <a:pt x="19180" y="42984"/>
                </a:moveTo>
                <a:cubicBezTo>
                  <a:pt x="19256" y="43030"/>
                  <a:pt x="19334" y="43073"/>
                  <a:pt x="19410" y="43117"/>
                </a:cubicBezTo>
                <a:cubicBezTo>
                  <a:pt x="21927" y="45300"/>
                  <a:pt x="25163" y="46902"/>
                  <a:pt x="28218" y="48158"/>
                </a:cubicBezTo>
                <a:cubicBezTo>
                  <a:pt x="30751" y="49200"/>
                  <a:pt x="33439" y="49772"/>
                  <a:pt x="36153" y="49772"/>
                </a:cubicBezTo>
                <a:cubicBezTo>
                  <a:pt x="36880" y="49772"/>
                  <a:pt x="37609" y="49731"/>
                  <a:pt x="38338" y="49647"/>
                </a:cubicBezTo>
                <a:lnTo>
                  <a:pt x="38338" y="49647"/>
                </a:lnTo>
                <a:cubicBezTo>
                  <a:pt x="36957" y="50053"/>
                  <a:pt x="35601" y="50237"/>
                  <a:pt x="34272" y="50237"/>
                </a:cubicBezTo>
                <a:cubicBezTo>
                  <a:pt x="28642" y="50237"/>
                  <a:pt x="23512" y="46929"/>
                  <a:pt x="19120" y="43183"/>
                </a:cubicBezTo>
                <a:cubicBezTo>
                  <a:pt x="19140" y="43116"/>
                  <a:pt x="19160" y="43050"/>
                  <a:pt x="19180" y="42984"/>
                </a:cubicBezTo>
                <a:close/>
                <a:moveTo>
                  <a:pt x="21936" y="24741"/>
                </a:moveTo>
                <a:lnTo>
                  <a:pt x="21900" y="25082"/>
                </a:lnTo>
                <a:cubicBezTo>
                  <a:pt x="21727" y="25195"/>
                  <a:pt x="21709" y="25458"/>
                  <a:pt x="21845" y="25579"/>
                </a:cubicBezTo>
                <a:cubicBezTo>
                  <a:pt x="21625" y="27664"/>
                  <a:pt x="21391" y="29753"/>
                  <a:pt x="21102" y="31828"/>
                </a:cubicBezTo>
                <a:cubicBezTo>
                  <a:pt x="21059" y="31898"/>
                  <a:pt x="21046" y="31982"/>
                  <a:pt x="21069" y="32061"/>
                </a:cubicBezTo>
                <a:cubicBezTo>
                  <a:pt x="20832" y="33726"/>
                  <a:pt x="20562" y="35384"/>
                  <a:pt x="20226" y="37022"/>
                </a:cubicBezTo>
                <a:cubicBezTo>
                  <a:pt x="20205" y="37032"/>
                  <a:pt x="20182" y="37040"/>
                  <a:pt x="20160" y="37050"/>
                </a:cubicBezTo>
                <a:cubicBezTo>
                  <a:pt x="20007" y="37121"/>
                  <a:pt x="20036" y="37316"/>
                  <a:pt x="20143" y="37407"/>
                </a:cubicBezTo>
                <a:cubicBezTo>
                  <a:pt x="20049" y="37851"/>
                  <a:pt x="19955" y="38296"/>
                  <a:pt x="19852" y="38737"/>
                </a:cubicBezTo>
                <a:cubicBezTo>
                  <a:pt x="19576" y="39912"/>
                  <a:pt x="19259" y="41078"/>
                  <a:pt x="18918" y="42239"/>
                </a:cubicBezTo>
                <a:cubicBezTo>
                  <a:pt x="18892" y="42279"/>
                  <a:pt x="18878" y="42326"/>
                  <a:pt x="18877" y="42374"/>
                </a:cubicBezTo>
                <a:cubicBezTo>
                  <a:pt x="18339" y="44183"/>
                  <a:pt x="17742" y="45975"/>
                  <a:pt x="17123" y="47750"/>
                </a:cubicBezTo>
                <a:cubicBezTo>
                  <a:pt x="16604" y="49244"/>
                  <a:pt x="14390" y="57154"/>
                  <a:pt x="12361" y="57347"/>
                </a:cubicBezTo>
                <a:cubicBezTo>
                  <a:pt x="12341" y="57279"/>
                  <a:pt x="12297" y="57221"/>
                  <a:pt x="12235" y="57185"/>
                </a:cubicBezTo>
                <a:cubicBezTo>
                  <a:pt x="11984" y="57034"/>
                  <a:pt x="16357" y="48528"/>
                  <a:pt x="16747" y="47664"/>
                </a:cubicBezTo>
                <a:cubicBezTo>
                  <a:pt x="17322" y="46384"/>
                  <a:pt x="17820" y="45073"/>
                  <a:pt x="18242" y="43735"/>
                </a:cubicBezTo>
                <a:cubicBezTo>
                  <a:pt x="18246" y="43729"/>
                  <a:pt x="18252" y="43725"/>
                  <a:pt x="18256" y="43719"/>
                </a:cubicBezTo>
                <a:cubicBezTo>
                  <a:pt x="18280" y="43683"/>
                  <a:pt x="18292" y="43640"/>
                  <a:pt x="18286" y="43597"/>
                </a:cubicBezTo>
                <a:cubicBezTo>
                  <a:pt x="18769" y="42044"/>
                  <a:pt x="19144" y="40458"/>
                  <a:pt x="19407" y="38852"/>
                </a:cubicBezTo>
                <a:cubicBezTo>
                  <a:pt x="19468" y="38475"/>
                  <a:pt x="19533" y="38096"/>
                  <a:pt x="19596" y="37720"/>
                </a:cubicBezTo>
                <a:lnTo>
                  <a:pt x="19600" y="37718"/>
                </a:lnTo>
                <a:cubicBezTo>
                  <a:pt x="19741" y="37667"/>
                  <a:pt x="19752" y="37522"/>
                  <a:pt x="19682" y="37437"/>
                </a:cubicBezTo>
                <a:cubicBezTo>
                  <a:pt x="19696" y="37384"/>
                  <a:pt x="19692" y="37328"/>
                  <a:pt x="19670" y="37278"/>
                </a:cubicBezTo>
                <a:cubicBezTo>
                  <a:pt x="20360" y="33140"/>
                  <a:pt x="21083" y="28996"/>
                  <a:pt x="21715" y="24845"/>
                </a:cubicBezTo>
                <a:lnTo>
                  <a:pt x="21936" y="24741"/>
                </a:lnTo>
                <a:close/>
                <a:moveTo>
                  <a:pt x="33712" y="1"/>
                </a:moveTo>
                <a:cubicBezTo>
                  <a:pt x="33672" y="1"/>
                  <a:pt x="33629" y="11"/>
                  <a:pt x="33587" y="35"/>
                </a:cubicBezTo>
                <a:cubicBezTo>
                  <a:pt x="27680" y="3289"/>
                  <a:pt x="23197" y="9536"/>
                  <a:pt x="22356" y="16295"/>
                </a:cubicBezTo>
                <a:cubicBezTo>
                  <a:pt x="22171" y="15166"/>
                  <a:pt x="21835" y="14073"/>
                  <a:pt x="21239" y="12985"/>
                </a:cubicBezTo>
                <a:cubicBezTo>
                  <a:pt x="20099" y="10897"/>
                  <a:pt x="18531" y="9096"/>
                  <a:pt x="17975" y="6729"/>
                </a:cubicBezTo>
                <a:cubicBezTo>
                  <a:pt x="17942" y="6587"/>
                  <a:pt x="17837" y="6525"/>
                  <a:pt x="17727" y="6525"/>
                </a:cubicBezTo>
                <a:cubicBezTo>
                  <a:pt x="17581" y="6525"/>
                  <a:pt x="17427" y="6632"/>
                  <a:pt x="17415" y="6806"/>
                </a:cubicBezTo>
                <a:cubicBezTo>
                  <a:pt x="17103" y="11201"/>
                  <a:pt x="17070" y="17754"/>
                  <a:pt x="22099" y="19521"/>
                </a:cubicBezTo>
                <a:cubicBezTo>
                  <a:pt x="22115" y="19596"/>
                  <a:pt x="22171" y="19658"/>
                  <a:pt x="22244" y="19682"/>
                </a:cubicBezTo>
                <a:cubicBezTo>
                  <a:pt x="22063" y="20556"/>
                  <a:pt x="21893" y="21432"/>
                  <a:pt x="21734" y="22310"/>
                </a:cubicBezTo>
                <a:cubicBezTo>
                  <a:pt x="18919" y="17864"/>
                  <a:pt x="14821" y="14461"/>
                  <a:pt x="9917" y="12505"/>
                </a:cubicBezTo>
                <a:cubicBezTo>
                  <a:pt x="9878" y="12490"/>
                  <a:pt x="9842" y="12483"/>
                  <a:pt x="9809" y="12483"/>
                </a:cubicBezTo>
                <a:cubicBezTo>
                  <a:pt x="9572" y="12483"/>
                  <a:pt x="9481" y="12834"/>
                  <a:pt x="9624" y="13012"/>
                </a:cubicBezTo>
                <a:cubicBezTo>
                  <a:pt x="10934" y="14647"/>
                  <a:pt x="12012" y="16401"/>
                  <a:pt x="12893" y="18300"/>
                </a:cubicBezTo>
                <a:cubicBezTo>
                  <a:pt x="13588" y="19801"/>
                  <a:pt x="14205" y="21365"/>
                  <a:pt x="15204" y="22702"/>
                </a:cubicBezTo>
                <a:cubicBezTo>
                  <a:pt x="16300" y="24168"/>
                  <a:pt x="18007" y="25386"/>
                  <a:pt x="19809" y="25386"/>
                </a:cubicBezTo>
                <a:cubicBezTo>
                  <a:pt x="20284" y="25386"/>
                  <a:pt x="20765" y="25301"/>
                  <a:pt x="21244" y="25115"/>
                </a:cubicBezTo>
                <a:lnTo>
                  <a:pt x="21244" y="25115"/>
                </a:lnTo>
                <a:cubicBezTo>
                  <a:pt x="21065" y="26188"/>
                  <a:pt x="20895" y="27262"/>
                  <a:pt x="20726" y="28337"/>
                </a:cubicBezTo>
                <a:cubicBezTo>
                  <a:pt x="20152" y="27516"/>
                  <a:pt x="19388" y="26841"/>
                  <a:pt x="18468" y="26428"/>
                </a:cubicBezTo>
                <a:cubicBezTo>
                  <a:pt x="14774" y="23156"/>
                  <a:pt x="9308" y="22166"/>
                  <a:pt x="5340" y="19184"/>
                </a:cubicBezTo>
                <a:cubicBezTo>
                  <a:pt x="5285" y="19143"/>
                  <a:pt x="5232" y="19125"/>
                  <a:pt x="5183" y="19125"/>
                </a:cubicBezTo>
                <a:cubicBezTo>
                  <a:pt x="4984" y="19125"/>
                  <a:pt x="4847" y="19409"/>
                  <a:pt x="4929" y="19598"/>
                </a:cubicBezTo>
                <a:cubicBezTo>
                  <a:pt x="7271" y="25045"/>
                  <a:pt x="11656" y="31594"/>
                  <a:pt x="18076" y="31594"/>
                </a:cubicBezTo>
                <a:cubicBezTo>
                  <a:pt x="18777" y="31594"/>
                  <a:pt x="19502" y="31516"/>
                  <a:pt x="20251" y="31350"/>
                </a:cubicBezTo>
                <a:lnTo>
                  <a:pt x="20251" y="31350"/>
                </a:lnTo>
                <a:cubicBezTo>
                  <a:pt x="19966" y="33149"/>
                  <a:pt x="19670" y="34946"/>
                  <a:pt x="19342" y="36735"/>
                </a:cubicBezTo>
                <a:cubicBezTo>
                  <a:pt x="17686" y="34221"/>
                  <a:pt x="14892" y="32580"/>
                  <a:pt x="12178" y="31438"/>
                </a:cubicBezTo>
                <a:cubicBezTo>
                  <a:pt x="8419" y="29856"/>
                  <a:pt x="4429" y="28740"/>
                  <a:pt x="488" y="27718"/>
                </a:cubicBezTo>
                <a:cubicBezTo>
                  <a:pt x="465" y="27712"/>
                  <a:pt x="442" y="27709"/>
                  <a:pt x="419" y="27709"/>
                </a:cubicBezTo>
                <a:cubicBezTo>
                  <a:pt x="202" y="27709"/>
                  <a:pt x="1" y="27962"/>
                  <a:pt x="146" y="28165"/>
                </a:cubicBezTo>
                <a:cubicBezTo>
                  <a:pt x="3624" y="33048"/>
                  <a:pt x="9372" y="38410"/>
                  <a:pt x="15713" y="38410"/>
                </a:cubicBezTo>
                <a:cubicBezTo>
                  <a:pt x="16835" y="38410"/>
                  <a:pt x="17976" y="38243"/>
                  <a:pt x="19126" y="37874"/>
                </a:cubicBezTo>
                <a:lnTo>
                  <a:pt x="19126" y="37874"/>
                </a:lnTo>
                <a:cubicBezTo>
                  <a:pt x="18909" y="39002"/>
                  <a:pt x="18683" y="40127"/>
                  <a:pt x="18428" y="41246"/>
                </a:cubicBezTo>
                <a:cubicBezTo>
                  <a:pt x="18366" y="41517"/>
                  <a:pt x="18298" y="41785"/>
                  <a:pt x="18227" y="42053"/>
                </a:cubicBezTo>
                <a:cubicBezTo>
                  <a:pt x="12957" y="38564"/>
                  <a:pt x="6478" y="40108"/>
                  <a:pt x="584" y="39155"/>
                </a:cubicBezTo>
                <a:cubicBezTo>
                  <a:pt x="566" y="39152"/>
                  <a:pt x="548" y="39151"/>
                  <a:pt x="531" y="39151"/>
                </a:cubicBezTo>
                <a:cubicBezTo>
                  <a:pt x="275" y="39151"/>
                  <a:pt x="71" y="39450"/>
                  <a:pt x="292" y="39664"/>
                </a:cubicBezTo>
                <a:cubicBezTo>
                  <a:pt x="2756" y="42046"/>
                  <a:pt x="5846" y="43600"/>
                  <a:pt x="9209" y="44254"/>
                </a:cubicBezTo>
                <a:cubicBezTo>
                  <a:pt x="10558" y="44515"/>
                  <a:pt x="11930" y="44638"/>
                  <a:pt x="13303" y="44638"/>
                </a:cubicBezTo>
                <a:cubicBezTo>
                  <a:pt x="13779" y="44638"/>
                  <a:pt x="14255" y="44623"/>
                  <a:pt x="14730" y="44595"/>
                </a:cubicBezTo>
                <a:cubicBezTo>
                  <a:pt x="15541" y="44546"/>
                  <a:pt x="16706" y="44608"/>
                  <a:pt x="17541" y="44249"/>
                </a:cubicBezTo>
                <a:lnTo>
                  <a:pt x="17541" y="44249"/>
                </a:lnTo>
                <a:cubicBezTo>
                  <a:pt x="16634" y="46801"/>
                  <a:pt x="15405" y="49236"/>
                  <a:pt x="14202" y="51667"/>
                </a:cubicBezTo>
                <a:cubicBezTo>
                  <a:pt x="13423" y="53246"/>
                  <a:pt x="12143" y="55015"/>
                  <a:pt x="11705" y="56708"/>
                </a:cubicBezTo>
                <a:cubicBezTo>
                  <a:pt x="11590" y="57148"/>
                  <a:pt x="11513" y="57445"/>
                  <a:pt x="11933" y="57704"/>
                </a:cubicBezTo>
                <a:cubicBezTo>
                  <a:pt x="11975" y="57730"/>
                  <a:pt x="12023" y="57744"/>
                  <a:pt x="12072" y="57744"/>
                </a:cubicBezTo>
                <a:cubicBezTo>
                  <a:pt x="12084" y="57744"/>
                  <a:pt x="12097" y="57743"/>
                  <a:pt x="12109" y="57741"/>
                </a:cubicBezTo>
                <a:cubicBezTo>
                  <a:pt x="12304" y="57865"/>
                  <a:pt x="12492" y="57921"/>
                  <a:pt x="12672" y="57921"/>
                </a:cubicBezTo>
                <a:cubicBezTo>
                  <a:pt x="14037" y="57921"/>
                  <a:pt x="14974" y="54738"/>
                  <a:pt x="15323" y="53881"/>
                </a:cubicBezTo>
                <a:cubicBezTo>
                  <a:pt x="16697" y="50504"/>
                  <a:pt x="17932" y="47066"/>
                  <a:pt x="19000" y="43579"/>
                </a:cubicBezTo>
                <a:cubicBezTo>
                  <a:pt x="22914" y="47760"/>
                  <a:pt x="28521" y="50825"/>
                  <a:pt x="34234" y="50825"/>
                </a:cubicBezTo>
                <a:cubicBezTo>
                  <a:pt x="36054" y="50825"/>
                  <a:pt x="37885" y="50514"/>
                  <a:pt x="39675" y="49829"/>
                </a:cubicBezTo>
                <a:cubicBezTo>
                  <a:pt x="39964" y="49717"/>
                  <a:pt x="39949" y="49366"/>
                  <a:pt x="39673" y="49252"/>
                </a:cubicBezTo>
                <a:cubicBezTo>
                  <a:pt x="36113" y="47770"/>
                  <a:pt x="33559" y="44744"/>
                  <a:pt x="30173" y="42973"/>
                </a:cubicBezTo>
                <a:cubicBezTo>
                  <a:pt x="28261" y="41974"/>
                  <a:pt x="26242" y="41647"/>
                  <a:pt x="24189" y="41647"/>
                </a:cubicBezTo>
                <a:cubicBezTo>
                  <a:pt x="22618" y="41647"/>
                  <a:pt x="21027" y="41838"/>
                  <a:pt x="19448" y="42067"/>
                </a:cubicBezTo>
                <a:cubicBezTo>
                  <a:pt x="19798" y="40845"/>
                  <a:pt x="20102" y="39610"/>
                  <a:pt x="20372" y="38367"/>
                </a:cubicBezTo>
                <a:cubicBezTo>
                  <a:pt x="22411" y="41097"/>
                  <a:pt x="26209" y="41161"/>
                  <a:pt x="29357" y="41167"/>
                </a:cubicBezTo>
                <a:cubicBezTo>
                  <a:pt x="29396" y="41167"/>
                  <a:pt x="29436" y="41167"/>
                  <a:pt x="29476" y="41167"/>
                </a:cubicBezTo>
                <a:cubicBezTo>
                  <a:pt x="33769" y="41167"/>
                  <a:pt x="38186" y="40856"/>
                  <a:pt x="42205" y="39233"/>
                </a:cubicBezTo>
                <a:cubicBezTo>
                  <a:pt x="42283" y="39203"/>
                  <a:pt x="42344" y="39142"/>
                  <a:pt x="42376" y="39067"/>
                </a:cubicBezTo>
                <a:cubicBezTo>
                  <a:pt x="42430" y="39099"/>
                  <a:pt x="42495" y="39120"/>
                  <a:pt x="42554" y="39120"/>
                </a:cubicBezTo>
                <a:cubicBezTo>
                  <a:pt x="42581" y="39120"/>
                  <a:pt x="42606" y="39116"/>
                  <a:pt x="42630" y="39107"/>
                </a:cubicBezTo>
                <a:lnTo>
                  <a:pt x="42769" y="39052"/>
                </a:lnTo>
                <a:cubicBezTo>
                  <a:pt x="42916" y="38993"/>
                  <a:pt x="43068" y="38827"/>
                  <a:pt x="42995" y="38652"/>
                </a:cubicBezTo>
                <a:cubicBezTo>
                  <a:pt x="42551" y="37591"/>
                  <a:pt x="40109" y="37040"/>
                  <a:pt x="39076" y="36651"/>
                </a:cubicBezTo>
                <a:cubicBezTo>
                  <a:pt x="37054" y="35891"/>
                  <a:pt x="34939" y="35403"/>
                  <a:pt x="32791" y="35175"/>
                </a:cubicBezTo>
                <a:cubicBezTo>
                  <a:pt x="31860" y="35076"/>
                  <a:pt x="30917" y="35026"/>
                  <a:pt x="29971" y="35026"/>
                </a:cubicBezTo>
                <a:cubicBezTo>
                  <a:pt x="26799" y="35026"/>
                  <a:pt x="23591" y="35593"/>
                  <a:pt x="20683" y="36821"/>
                </a:cubicBezTo>
                <a:cubicBezTo>
                  <a:pt x="20976" y="35325"/>
                  <a:pt x="21222" y="33819"/>
                  <a:pt x="21443" y="32306"/>
                </a:cubicBezTo>
                <a:cubicBezTo>
                  <a:pt x="22834" y="32862"/>
                  <a:pt x="24261" y="33086"/>
                  <a:pt x="25696" y="33086"/>
                </a:cubicBezTo>
                <a:cubicBezTo>
                  <a:pt x="27797" y="33086"/>
                  <a:pt x="29915" y="32606"/>
                  <a:pt x="31962" y="31982"/>
                </a:cubicBezTo>
                <a:cubicBezTo>
                  <a:pt x="36070" y="30731"/>
                  <a:pt x="39974" y="28913"/>
                  <a:pt x="43620" y="26648"/>
                </a:cubicBezTo>
                <a:cubicBezTo>
                  <a:pt x="43862" y="26500"/>
                  <a:pt x="43803" y="26155"/>
                  <a:pt x="43545" y="26069"/>
                </a:cubicBezTo>
                <a:cubicBezTo>
                  <a:pt x="41069" y="25247"/>
                  <a:pt x="38435" y="24831"/>
                  <a:pt x="35800" y="24831"/>
                </a:cubicBezTo>
                <a:cubicBezTo>
                  <a:pt x="30799" y="24831"/>
                  <a:pt x="25792" y="26331"/>
                  <a:pt x="21837" y="29410"/>
                </a:cubicBezTo>
                <a:cubicBezTo>
                  <a:pt x="21996" y="28145"/>
                  <a:pt x="22144" y="26878"/>
                  <a:pt x="22288" y="25613"/>
                </a:cubicBezTo>
                <a:cubicBezTo>
                  <a:pt x="29658" y="24871"/>
                  <a:pt x="36659" y="22249"/>
                  <a:pt x="42684" y="17931"/>
                </a:cubicBezTo>
                <a:cubicBezTo>
                  <a:pt x="42913" y="17767"/>
                  <a:pt x="42843" y="17383"/>
                  <a:pt x="42532" y="17380"/>
                </a:cubicBezTo>
                <a:cubicBezTo>
                  <a:pt x="42402" y="17379"/>
                  <a:pt x="42271" y="17379"/>
                  <a:pt x="42140" y="17379"/>
                </a:cubicBezTo>
                <a:cubicBezTo>
                  <a:pt x="35346" y="17379"/>
                  <a:pt x="27890" y="18495"/>
                  <a:pt x="22581" y="23053"/>
                </a:cubicBezTo>
                <a:cubicBezTo>
                  <a:pt x="22688" y="22111"/>
                  <a:pt x="22797" y="21170"/>
                  <a:pt x="22913" y="20233"/>
                </a:cubicBezTo>
                <a:cubicBezTo>
                  <a:pt x="22959" y="20233"/>
                  <a:pt x="23006" y="20234"/>
                  <a:pt x="23053" y="20234"/>
                </a:cubicBezTo>
                <a:cubicBezTo>
                  <a:pt x="26249" y="20234"/>
                  <a:pt x="29465" y="18741"/>
                  <a:pt x="32245" y="17271"/>
                </a:cubicBezTo>
                <a:cubicBezTo>
                  <a:pt x="33591" y="16559"/>
                  <a:pt x="34817" y="15696"/>
                  <a:pt x="35851" y="14573"/>
                </a:cubicBezTo>
                <a:cubicBezTo>
                  <a:pt x="37018" y="13302"/>
                  <a:pt x="37967" y="11885"/>
                  <a:pt x="39315" y="10786"/>
                </a:cubicBezTo>
                <a:cubicBezTo>
                  <a:pt x="39548" y="10596"/>
                  <a:pt x="39319" y="10292"/>
                  <a:pt x="39080" y="10292"/>
                </a:cubicBezTo>
                <a:cubicBezTo>
                  <a:pt x="39063" y="10292"/>
                  <a:pt x="39046" y="10294"/>
                  <a:pt x="39029" y="10297"/>
                </a:cubicBezTo>
                <a:cubicBezTo>
                  <a:pt x="34968" y="11064"/>
                  <a:pt x="30252" y="11966"/>
                  <a:pt x="26948" y="14670"/>
                </a:cubicBezTo>
                <a:cubicBezTo>
                  <a:pt x="27513" y="13651"/>
                  <a:pt x="28027" y="12597"/>
                  <a:pt x="28534" y="11538"/>
                </a:cubicBezTo>
                <a:cubicBezTo>
                  <a:pt x="30318" y="7809"/>
                  <a:pt x="32116" y="4087"/>
                  <a:pt x="33928" y="373"/>
                </a:cubicBezTo>
                <a:cubicBezTo>
                  <a:pt x="34015" y="194"/>
                  <a:pt x="33885" y="1"/>
                  <a:pt x="3371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
          <p:cNvSpPr txBox="1">
            <a:spLocks noGrp="1"/>
          </p:cNvSpPr>
          <p:nvPr>
            <p:ph type="ctrTitle"/>
          </p:nvPr>
        </p:nvSpPr>
        <p:spPr>
          <a:xfrm>
            <a:off x="2554400" y="1730100"/>
            <a:ext cx="7083200" cy="2177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Font typeface="Concert One"/>
              <a:buNone/>
              <a:defRPr sz="6933">
                <a:latin typeface="Concert One"/>
                <a:ea typeface="Concert One"/>
                <a:cs typeface="Concert One"/>
                <a:sym typeface="Concert One"/>
              </a:defRPr>
            </a:lvl1pPr>
            <a:lvl2pPr lvl="1" algn="ctr">
              <a:lnSpc>
                <a:spcPct val="80000"/>
              </a:lnSpc>
              <a:spcBef>
                <a:spcPts val="0"/>
              </a:spcBef>
              <a:spcAft>
                <a:spcPts val="0"/>
              </a:spcAft>
              <a:buSzPts val="5200"/>
              <a:buNone/>
              <a:defRPr sz="6933"/>
            </a:lvl2pPr>
            <a:lvl3pPr lvl="2" algn="ctr">
              <a:lnSpc>
                <a:spcPct val="80000"/>
              </a:lnSpc>
              <a:spcBef>
                <a:spcPts val="0"/>
              </a:spcBef>
              <a:spcAft>
                <a:spcPts val="0"/>
              </a:spcAft>
              <a:buSzPts val="5200"/>
              <a:buNone/>
              <a:defRPr sz="6933"/>
            </a:lvl3pPr>
            <a:lvl4pPr lvl="3" algn="ctr">
              <a:lnSpc>
                <a:spcPct val="80000"/>
              </a:lnSpc>
              <a:spcBef>
                <a:spcPts val="0"/>
              </a:spcBef>
              <a:spcAft>
                <a:spcPts val="0"/>
              </a:spcAft>
              <a:buSzPts val="5200"/>
              <a:buNone/>
              <a:defRPr sz="6933"/>
            </a:lvl4pPr>
            <a:lvl5pPr lvl="4" algn="ctr">
              <a:lnSpc>
                <a:spcPct val="80000"/>
              </a:lnSpc>
              <a:spcBef>
                <a:spcPts val="0"/>
              </a:spcBef>
              <a:spcAft>
                <a:spcPts val="0"/>
              </a:spcAft>
              <a:buSzPts val="5200"/>
              <a:buNone/>
              <a:defRPr sz="6933"/>
            </a:lvl5pPr>
            <a:lvl6pPr lvl="5" algn="ctr">
              <a:lnSpc>
                <a:spcPct val="80000"/>
              </a:lnSpc>
              <a:spcBef>
                <a:spcPts val="0"/>
              </a:spcBef>
              <a:spcAft>
                <a:spcPts val="0"/>
              </a:spcAft>
              <a:buSzPts val="5200"/>
              <a:buNone/>
              <a:defRPr sz="6933"/>
            </a:lvl6pPr>
            <a:lvl7pPr lvl="6" algn="ctr">
              <a:lnSpc>
                <a:spcPct val="80000"/>
              </a:lnSpc>
              <a:spcBef>
                <a:spcPts val="0"/>
              </a:spcBef>
              <a:spcAft>
                <a:spcPts val="0"/>
              </a:spcAft>
              <a:buSzPts val="5200"/>
              <a:buNone/>
              <a:defRPr sz="6933"/>
            </a:lvl7pPr>
            <a:lvl8pPr lvl="7" algn="ctr">
              <a:lnSpc>
                <a:spcPct val="80000"/>
              </a:lnSpc>
              <a:spcBef>
                <a:spcPts val="0"/>
              </a:spcBef>
              <a:spcAft>
                <a:spcPts val="0"/>
              </a:spcAft>
              <a:buSzPts val="5200"/>
              <a:buNone/>
              <a:defRPr sz="6933"/>
            </a:lvl8pPr>
            <a:lvl9pPr lvl="8" algn="ctr">
              <a:lnSpc>
                <a:spcPct val="80000"/>
              </a:lnSpc>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32800" y="4050967"/>
            <a:ext cx="57264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49922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1824351" y="62882"/>
            <a:ext cx="4182073" cy="5796004"/>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endParaRPr sz="2400"/>
          </a:p>
        </p:txBody>
      </p:sp>
      <p:sp>
        <p:nvSpPr>
          <p:cNvPr id="11" name="Google Shape;11;p2"/>
          <p:cNvSpPr/>
          <p:nvPr/>
        </p:nvSpPr>
        <p:spPr>
          <a:xfrm>
            <a:off x="9842001" y="-1386446"/>
            <a:ext cx="2009577" cy="4713847"/>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121900" tIns="121900" rIns="121900" bIns="121900" anchor="ctr" anchorCtr="0">
            <a:noAutofit/>
          </a:bodyPr>
          <a:lstStyle/>
          <a:p>
            <a:endParaRPr sz="2400"/>
          </a:p>
        </p:txBody>
      </p:sp>
      <p:sp>
        <p:nvSpPr>
          <p:cNvPr id="12" name="Google Shape;12;p2"/>
          <p:cNvSpPr/>
          <p:nvPr/>
        </p:nvSpPr>
        <p:spPr>
          <a:xfrm>
            <a:off x="6096231" y="3327417"/>
            <a:ext cx="6443688" cy="4494484"/>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endParaRPr sz="2400"/>
          </a:p>
        </p:txBody>
      </p:sp>
      <p:sp>
        <p:nvSpPr>
          <p:cNvPr id="13" name="Google Shape;13;p2"/>
          <p:cNvSpPr/>
          <p:nvPr/>
        </p:nvSpPr>
        <p:spPr>
          <a:xfrm>
            <a:off x="3763531" y="1880789"/>
            <a:ext cx="14555" cy="8956"/>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rgbClr val="F8BA89"/>
          </a:solidFill>
          <a:ln>
            <a:noFill/>
          </a:ln>
        </p:spPr>
        <p:txBody>
          <a:bodyPr spcFirstLastPara="1" wrap="square" lIns="121900" tIns="121900" rIns="121900" bIns="121900" anchor="ctr" anchorCtr="0">
            <a:noAutofit/>
          </a:bodyPr>
          <a:lstStyle/>
          <a:p>
            <a:endParaRPr sz="2400"/>
          </a:p>
        </p:txBody>
      </p:sp>
      <p:sp>
        <p:nvSpPr>
          <p:cNvPr id="14" name="Google Shape;14;p2"/>
          <p:cNvSpPr/>
          <p:nvPr/>
        </p:nvSpPr>
        <p:spPr>
          <a:xfrm>
            <a:off x="2448573" y="4783670"/>
            <a:ext cx="10769" cy="16153"/>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121900" tIns="121900" rIns="121900" bIns="121900" anchor="ctr" anchorCtr="0">
            <a:noAutofit/>
          </a:bodyPr>
          <a:lstStyle/>
          <a:p>
            <a:endParaRPr sz="2400"/>
          </a:p>
        </p:txBody>
      </p:sp>
      <p:sp>
        <p:nvSpPr>
          <p:cNvPr id="15" name="Google Shape;15;p2"/>
          <p:cNvSpPr/>
          <p:nvPr/>
        </p:nvSpPr>
        <p:spPr>
          <a:xfrm>
            <a:off x="4653268" y="3763369"/>
            <a:ext cx="7197" cy="20952"/>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rgbClr val="F8BA89"/>
          </a:solidFill>
          <a:ln>
            <a:noFill/>
          </a:ln>
        </p:spPr>
        <p:txBody>
          <a:bodyPr spcFirstLastPara="1" wrap="square" lIns="121900" tIns="121900" rIns="121900" bIns="121900" anchor="ctr" anchorCtr="0">
            <a:noAutofit/>
          </a:bodyPr>
          <a:lstStyle/>
          <a:p>
            <a:endParaRPr sz="2400"/>
          </a:p>
        </p:txBody>
      </p:sp>
      <p:sp>
        <p:nvSpPr>
          <p:cNvPr id="16" name="Google Shape;16;p2"/>
          <p:cNvSpPr/>
          <p:nvPr/>
        </p:nvSpPr>
        <p:spPr>
          <a:xfrm>
            <a:off x="-1486433" y="1628509"/>
            <a:ext cx="3364284" cy="2871616"/>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7" name="Google Shape;17;p2"/>
          <p:cNvSpPr/>
          <p:nvPr/>
        </p:nvSpPr>
        <p:spPr>
          <a:xfrm>
            <a:off x="11068099" y="4631252"/>
            <a:ext cx="2813132" cy="2621363"/>
          </a:xfrm>
          <a:custGeom>
            <a:avLst/>
            <a:gdLst/>
            <a:ahLst/>
            <a:cxnLst/>
            <a:rect l="l" t="t" r="r" b="b"/>
            <a:pathLst>
              <a:path w="52766" h="49169" extrusionOk="0">
                <a:moveTo>
                  <a:pt x="16352" y="5443"/>
                </a:moveTo>
                <a:lnTo>
                  <a:pt x="16352" y="5443"/>
                </a:lnTo>
                <a:cubicBezTo>
                  <a:pt x="16381" y="5483"/>
                  <a:pt x="16425" y="5512"/>
                  <a:pt x="16475" y="5522"/>
                </a:cubicBezTo>
                <a:cubicBezTo>
                  <a:pt x="17281" y="5681"/>
                  <a:pt x="17774" y="6274"/>
                  <a:pt x="17807" y="7106"/>
                </a:cubicBezTo>
                <a:cubicBezTo>
                  <a:pt x="17837" y="7885"/>
                  <a:pt x="17476" y="9071"/>
                  <a:pt x="16554" y="9077"/>
                </a:cubicBezTo>
                <a:cubicBezTo>
                  <a:pt x="16552" y="9077"/>
                  <a:pt x="16549" y="9077"/>
                  <a:pt x="16547" y="9077"/>
                </a:cubicBezTo>
                <a:cubicBezTo>
                  <a:pt x="14828" y="9077"/>
                  <a:pt x="15117" y="6020"/>
                  <a:pt x="16352" y="5443"/>
                </a:cubicBezTo>
                <a:close/>
                <a:moveTo>
                  <a:pt x="25006" y="4495"/>
                </a:moveTo>
                <a:cubicBezTo>
                  <a:pt x="25166" y="4495"/>
                  <a:pt x="25344" y="4545"/>
                  <a:pt x="25541" y="4653"/>
                </a:cubicBezTo>
                <a:lnTo>
                  <a:pt x="25541" y="4655"/>
                </a:lnTo>
                <a:cubicBezTo>
                  <a:pt x="25567" y="4668"/>
                  <a:pt x="25595" y="4675"/>
                  <a:pt x="25623" y="4675"/>
                </a:cubicBezTo>
                <a:cubicBezTo>
                  <a:pt x="25632" y="4675"/>
                  <a:pt x="25640" y="4675"/>
                  <a:pt x="25649" y="4673"/>
                </a:cubicBezTo>
                <a:lnTo>
                  <a:pt x="25649" y="4673"/>
                </a:lnTo>
                <a:cubicBezTo>
                  <a:pt x="26222" y="5689"/>
                  <a:pt x="25610" y="7181"/>
                  <a:pt x="25387" y="8214"/>
                </a:cubicBezTo>
                <a:cubicBezTo>
                  <a:pt x="25186" y="9145"/>
                  <a:pt x="24971" y="10064"/>
                  <a:pt x="24717" y="10981"/>
                </a:cubicBezTo>
                <a:cubicBezTo>
                  <a:pt x="24482" y="10970"/>
                  <a:pt x="24270" y="10958"/>
                  <a:pt x="24053" y="10828"/>
                </a:cubicBezTo>
                <a:cubicBezTo>
                  <a:pt x="23894" y="10729"/>
                  <a:pt x="23753" y="10598"/>
                  <a:pt x="23643" y="10447"/>
                </a:cubicBezTo>
                <a:cubicBezTo>
                  <a:pt x="23587" y="9324"/>
                  <a:pt x="23432" y="4495"/>
                  <a:pt x="25006" y="4495"/>
                </a:cubicBezTo>
                <a:close/>
                <a:moveTo>
                  <a:pt x="34047" y="5648"/>
                </a:moveTo>
                <a:cubicBezTo>
                  <a:pt x="34349" y="5648"/>
                  <a:pt x="34618" y="5792"/>
                  <a:pt x="34832" y="6138"/>
                </a:cubicBezTo>
                <a:lnTo>
                  <a:pt x="34832" y="6139"/>
                </a:lnTo>
                <a:cubicBezTo>
                  <a:pt x="34875" y="6923"/>
                  <a:pt x="34816" y="7711"/>
                  <a:pt x="34659" y="8481"/>
                </a:cubicBezTo>
                <a:cubicBezTo>
                  <a:pt x="34612" y="8569"/>
                  <a:pt x="34564" y="8658"/>
                  <a:pt x="34513" y="8749"/>
                </a:cubicBezTo>
                <a:cubicBezTo>
                  <a:pt x="34477" y="8812"/>
                  <a:pt x="34516" y="8869"/>
                  <a:pt x="34569" y="8890"/>
                </a:cubicBezTo>
                <a:cubicBezTo>
                  <a:pt x="34338" y="9813"/>
                  <a:pt x="33967" y="10703"/>
                  <a:pt x="33470" y="11569"/>
                </a:cubicBezTo>
                <a:cubicBezTo>
                  <a:pt x="32775" y="12779"/>
                  <a:pt x="31688" y="14923"/>
                  <a:pt x="30273" y="15410"/>
                </a:cubicBezTo>
                <a:cubicBezTo>
                  <a:pt x="27914" y="14272"/>
                  <a:pt x="29189" y="10941"/>
                  <a:pt x="30215" y="9315"/>
                </a:cubicBezTo>
                <a:cubicBezTo>
                  <a:pt x="30532" y="8812"/>
                  <a:pt x="32636" y="5648"/>
                  <a:pt x="34047" y="5648"/>
                </a:cubicBezTo>
                <a:close/>
                <a:moveTo>
                  <a:pt x="47204" y="15482"/>
                </a:moveTo>
                <a:lnTo>
                  <a:pt x="47204" y="15482"/>
                </a:lnTo>
                <a:cubicBezTo>
                  <a:pt x="47586" y="15999"/>
                  <a:pt x="47671" y="16541"/>
                  <a:pt x="47562" y="17074"/>
                </a:cubicBezTo>
                <a:cubicBezTo>
                  <a:pt x="47576" y="16920"/>
                  <a:pt x="47581" y="16766"/>
                  <a:pt x="47573" y="16612"/>
                </a:cubicBezTo>
                <a:lnTo>
                  <a:pt x="47573" y="16612"/>
                </a:lnTo>
                <a:lnTo>
                  <a:pt x="47573" y="16614"/>
                </a:lnTo>
                <a:cubicBezTo>
                  <a:pt x="47571" y="16589"/>
                  <a:pt x="47565" y="16566"/>
                  <a:pt x="47556" y="16543"/>
                </a:cubicBezTo>
                <a:cubicBezTo>
                  <a:pt x="47502" y="16101"/>
                  <a:pt x="47379" y="15754"/>
                  <a:pt x="47204" y="15482"/>
                </a:cubicBezTo>
                <a:close/>
                <a:moveTo>
                  <a:pt x="10297" y="16920"/>
                </a:moveTo>
                <a:lnTo>
                  <a:pt x="10297" y="16920"/>
                </a:lnTo>
                <a:cubicBezTo>
                  <a:pt x="10462" y="16959"/>
                  <a:pt x="10615" y="17035"/>
                  <a:pt x="10747" y="17141"/>
                </a:cubicBezTo>
                <a:cubicBezTo>
                  <a:pt x="10605" y="17051"/>
                  <a:pt x="10454" y="16976"/>
                  <a:pt x="10297" y="16920"/>
                </a:cubicBezTo>
                <a:close/>
                <a:moveTo>
                  <a:pt x="9110" y="17176"/>
                </a:moveTo>
                <a:cubicBezTo>
                  <a:pt x="9941" y="17176"/>
                  <a:pt x="10943" y="17410"/>
                  <a:pt x="10767" y="18293"/>
                </a:cubicBezTo>
                <a:cubicBezTo>
                  <a:pt x="10159" y="18787"/>
                  <a:pt x="8802" y="19488"/>
                  <a:pt x="7782" y="19488"/>
                </a:cubicBezTo>
                <a:cubicBezTo>
                  <a:pt x="7264" y="19488"/>
                  <a:pt x="6833" y="19307"/>
                  <a:pt x="6631" y="18826"/>
                </a:cubicBezTo>
                <a:cubicBezTo>
                  <a:pt x="6581" y="17998"/>
                  <a:pt x="7517" y="17461"/>
                  <a:pt x="8265" y="17266"/>
                </a:cubicBezTo>
                <a:cubicBezTo>
                  <a:pt x="8456" y="17216"/>
                  <a:pt x="8768" y="17176"/>
                  <a:pt x="9110" y="17176"/>
                </a:cubicBezTo>
                <a:close/>
                <a:moveTo>
                  <a:pt x="45333" y="15288"/>
                </a:moveTo>
                <a:cubicBezTo>
                  <a:pt x="46135" y="15288"/>
                  <a:pt x="46769" y="15607"/>
                  <a:pt x="47012" y="16478"/>
                </a:cubicBezTo>
                <a:cubicBezTo>
                  <a:pt x="46992" y="16521"/>
                  <a:pt x="46982" y="16566"/>
                  <a:pt x="46983" y="16612"/>
                </a:cubicBezTo>
                <a:lnTo>
                  <a:pt x="46983" y="16614"/>
                </a:lnTo>
                <a:cubicBezTo>
                  <a:pt x="47063" y="19276"/>
                  <a:pt x="43478" y="21282"/>
                  <a:pt x="41365" y="22311"/>
                </a:cubicBezTo>
                <a:cubicBezTo>
                  <a:pt x="40356" y="22803"/>
                  <a:pt x="39140" y="23240"/>
                  <a:pt x="37972" y="23240"/>
                </a:cubicBezTo>
                <a:cubicBezTo>
                  <a:pt x="37680" y="23240"/>
                  <a:pt x="37391" y="23212"/>
                  <a:pt x="37109" y="23152"/>
                </a:cubicBezTo>
                <a:cubicBezTo>
                  <a:pt x="35721" y="22853"/>
                  <a:pt x="35991" y="22178"/>
                  <a:pt x="35772" y="21230"/>
                </a:cubicBezTo>
                <a:lnTo>
                  <a:pt x="36322" y="20365"/>
                </a:lnTo>
                <a:cubicBezTo>
                  <a:pt x="36573" y="20071"/>
                  <a:pt x="36888" y="19810"/>
                  <a:pt x="37176" y="19555"/>
                </a:cubicBezTo>
                <a:cubicBezTo>
                  <a:pt x="38036" y="18796"/>
                  <a:pt x="38958" y="18108"/>
                  <a:pt x="39930" y="17499"/>
                </a:cubicBezTo>
                <a:cubicBezTo>
                  <a:pt x="40836" y="16931"/>
                  <a:pt x="43514" y="15288"/>
                  <a:pt x="45333" y="15288"/>
                </a:cubicBezTo>
                <a:close/>
                <a:moveTo>
                  <a:pt x="13995" y="23464"/>
                </a:moveTo>
                <a:cubicBezTo>
                  <a:pt x="14636" y="23464"/>
                  <a:pt x="15121" y="23851"/>
                  <a:pt x="15174" y="25009"/>
                </a:cubicBezTo>
                <a:cubicBezTo>
                  <a:pt x="15150" y="25051"/>
                  <a:pt x="15137" y="25098"/>
                  <a:pt x="15139" y="25147"/>
                </a:cubicBezTo>
                <a:cubicBezTo>
                  <a:pt x="15182" y="26426"/>
                  <a:pt x="13277" y="27327"/>
                  <a:pt x="12373" y="27878"/>
                </a:cubicBezTo>
                <a:cubicBezTo>
                  <a:pt x="11350" y="28501"/>
                  <a:pt x="10247" y="29112"/>
                  <a:pt x="9037" y="29112"/>
                </a:cubicBezTo>
                <a:cubicBezTo>
                  <a:pt x="8868" y="29112"/>
                  <a:pt x="8696" y="29100"/>
                  <a:pt x="8523" y="29074"/>
                </a:cubicBezTo>
                <a:cubicBezTo>
                  <a:pt x="6624" y="27647"/>
                  <a:pt x="9767" y="25519"/>
                  <a:pt x="10912" y="24828"/>
                </a:cubicBezTo>
                <a:lnTo>
                  <a:pt x="10912" y="24830"/>
                </a:lnTo>
                <a:cubicBezTo>
                  <a:pt x="11627" y="24398"/>
                  <a:pt x="12999" y="23464"/>
                  <a:pt x="13995" y="23464"/>
                </a:cubicBezTo>
                <a:close/>
                <a:moveTo>
                  <a:pt x="8292" y="29442"/>
                </a:moveTo>
                <a:lnTo>
                  <a:pt x="8302" y="29446"/>
                </a:lnTo>
                <a:lnTo>
                  <a:pt x="8302" y="29446"/>
                </a:lnTo>
                <a:cubicBezTo>
                  <a:pt x="8299" y="29445"/>
                  <a:pt x="8296" y="29444"/>
                  <a:pt x="8292" y="29442"/>
                </a:cubicBezTo>
                <a:close/>
                <a:moveTo>
                  <a:pt x="22034" y="28692"/>
                </a:moveTo>
                <a:cubicBezTo>
                  <a:pt x="22224" y="28692"/>
                  <a:pt x="22399" y="28733"/>
                  <a:pt x="22555" y="28819"/>
                </a:cubicBezTo>
                <a:cubicBezTo>
                  <a:pt x="22558" y="28832"/>
                  <a:pt x="22562" y="28845"/>
                  <a:pt x="22568" y="28856"/>
                </a:cubicBezTo>
                <a:cubicBezTo>
                  <a:pt x="22845" y="29364"/>
                  <a:pt x="22872" y="29915"/>
                  <a:pt x="22757" y="30477"/>
                </a:cubicBezTo>
                <a:cubicBezTo>
                  <a:pt x="22740" y="30508"/>
                  <a:pt x="22726" y="30543"/>
                  <a:pt x="22707" y="30574"/>
                </a:cubicBezTo>
                <a:cubicBezTo>
                  <a:pt x="22677" y="30619"/>
                  <a:pt x="22673" y="30676"/>
                  <a:pt x="22696" y="30725"/>
                </a:cubicBezTo>
                <a:cubicBezTo>
                  <a:pt x="22355" y="31944"/>
                  <a:pt x="21393" y="33181"/>
                  <a:pt x="20797" y="34066"/>
                </a:cubicBezTo>
                <a:cubicBezTo>
                  <a:pt x="20228" y="34910"/>
                  <a:pt x="18635" y="37240"/>
                  <a:pt x="17149" y="37531"/>
                </a:cubicBezTo>
                <a:cubicBezTo>
                  <a:pt x="17127" y="37498"/>
                  <a:pt x="17097" y="37474"/>
                  <a:pt x="17061" y="37459"/>
                </a:cubicBezTo>
                <a:cubicBezTo>
                  <a:pt x="14056" y="36232"/>
                  <a:pt x="19437" y="28692"/>
                  <a:pt x="22034" y="28692"/>
                </a:cubicBezTo>
                <a:close/>
                <a:moveTo>
                  <a:pt x="28628" y="32243"/>
                </a:moveTo>
                <a:cubicBezTo>
                  <a:pt x="28828" y="32243"/>
                  <a:pt x="29033" y="32274"/>
                  <a:pt x="29242" y="32338"/>
                </a:cubicBezTo>
                <a:cubicBezTo>
                  <a:pt x="29627" y="32802"/>
                  <a:pt x="29872" y="33505"/>
                  <a:pt x="30021" y="34171"/>
                </a:cubicBezTo>
                <a:cubicBezTo>
                  <a:pt x="30148" y="35314"/>
                  <a:pt x="29996" y="36608"/>
                  <a:pt x="29879" y="37348"/>
                </a:cubicBezTo>
                <a:cubicBezTo>
                  <a:pt x="29652" y="38785"/>
                  <a:pt x="28645" y="41897"/>
                  <a:pt x="26768" y="42112"/>
                </a:cubicBezTo>
                <a:cubicBezTo>
                  <a:pt x="23553" y="40530"/>
                  <a:pt x="25344" y="32243"/>
                  <a:pt x="28628" y="32243"/>
                </a:cubicBezTo>
                <a:close/>
                <a:moveTo>
                  <a:pt x="43609" y="43621"/>
                </a:moveTo>
                <a:cubicBezTo>
                  <a:pt x="43610" y="43625"/>
                  <a:pt x="43612" y="43629"/>
                  <a:pt x="43613" y="43635"/>
                </a:cubicBezTo>
                <a:cubicBezTo>
                  <a:pt x="43630" y="43694"/>
                  <a:pt x="43666" y="43747"/>
                  <a:pt x="43713" y="43784"/>
                </a:cubicBezTo>
                <a:cubicBezTo>
                  <a:pt x="43655" y="43870"/>
                  <a:pt x="43590" y="43953"/>
                  <a:pt x="43521" y="44032"/>
                </a:cubicBezTo>
                <a:cubicBezTo>
                  <a:pt x="43563" y="43897"/>
                  <a:pt x="43593" y="43760"/>
                  <a:pt x="43609" y="43621"/>
                </a:cubicBezTo>
                <a:close/>
                <a:moveTo>
                  <a:pt x="26048" y="1"/>
                </a:moveTo>
                <a:cubicBezTo>
                  <a:pt x="25151" y="1"/>
                  <a:pt x="24252" y="53"/>
                  <a:pt x="23353" y="163"/>
                </a:cubicBezTo>
                <a:cubicBezTo>
                  <a:pt x="20086" y="560"/>
                  <a:pt x="16953" y="1746"/>
                  <a:pt x="13777" y="2563"/>
                </a:cubicBezTo>
                <a:cubicBezTo>
                  <a:pt x="12033" y="3011"/>
                  <a:pt x="10280" y="3417"/>
                  <a:pt x="8514" y="3779"/>
                </a:cubicBezTo>
                <a:cubicBezTo>
                  <a:pt x="7070" y="4075"/>
                  <a:pt x="5571" y="4463"/>
                  <a:pt x="4086" y="4463"/>
                </a:cubicBezTo>
                <a:cubicBezTo>
                  <a:pt x="3464" y="4463"/>
                  <a:pt x="2844" y="4395"/>
                  <a:pt x="2233" y="4224"/>
                </a:cubicBezTo>
                <a:cubicBezTo>
                  <a:pt x="2207" y="4216"/>
                  <a:pt x="2183" y="4213"/>
                  <a:pt x="2161" y="4213"/>
                </a:cubicBezTo>
                <a:cubicBezTo>
                  <a:pt x="2062" y="4213"/>
                  <a:pt x="1992" y="4276"/>
                  <a:pt x="1956" y="4355"/>
                </a:cubicBezTo>
                <a:cubicBezTo>
                  <a:pt x="1814" y="4405"/>
                  <a:pt x="1714" y="4552"/>
                  <a:pt x="1824" y="4716"/>
                </a:cubicBezTo>
                <a:cubicBezTo>
                  <a:pt x="5865" y="10735"/>
                  <a:pt x="2142" y="16790"/>
                  <a:pt x="953" y="22990"/>
                </a:cubicBezTo>
                <a:cubicBezTo>
                  <a:pt x="0" y="27951"/>
                  <a:pt x="1899" y="33331"/>
                  <a:pt x="4565" y="37479"/>
                </a:cubicBezTo>
                <a:cubicBezTo>
                  <a:pt x="7328" y="41768"/>
                  <a:pt x="11326" y="45121"/>
                  <a:pt x="16030" y="47094"/>
                </a:cubicBezTo>
                <a:cubicBezTo>
                  <a:pt x="18646" y="48188"/>
                  <a:pt x="22010" y="49168"/>
                  <a:pt x="25190" y="49168"/>
                </a:cubicBezTo>
                <a:cubicBezTo>
                  <a:pt x="27047" y="49168"/>
                  <a:pt x="28840" y="48834"/>
                  <a:pt x="30386" y="47994"/>
                </a:cubicBezTo>
                <a:cubicBezTo>
                  <a:pt x="32534" y="46826"/>
                  <a:pt x="35010" y="45127"/>
                  <a:pt x="36348" y="43033"/>
                </a:cubicBezTo>
                <a:cubicBezTo>
                  <a:pt x="37089" y="41877"/>
                  <a:pt x="37201" y="40520"/>
                  <a:pt x="37275" y="39165"/>
                </a:cubicBezTo>
                <a:cubicBezTo>
                  <a:pt x="37407" y="38657"/>
                  <a:pt x="37499" y="38140"/>
                  <a:pt x="37549" y="37618"/>
                </a:cubicBezTo>
                <a:cubicBezTo>
                  <a:pt x="37570" y="37399"/>
                  <a:pt x="37563" y="36863"/>
                  <a:pt x="37611" y="36290"/>
                </a:cubicBezTo>
                <a:cubicBezTo>
                  <a:pt x="37762" y="35723"/>
                  <a:pt x="37990" y="35184"/>
                  <a:pt x="38361" y="34700"/>
                </a:cubicBezTo>
                <a:cubicBezTo>
                  <a:pt x="38907" y="35615"/>
                  <a:pt x="39353" y="36590"/>
                  <a:pt x="39657" y="37740"/>
                </a:cubicBezTo>
                <a:cubicBezTo>
                  <a:pt x="39985" y="38981"/>
                  <a:pt x="40303" y="40223"/>
                  <a:pt x="40620" y="41467"/>
                </a:cubicBezTo>
                <a:cubicBezTo>
                  <a:pt x="40658" y="42751"/>
                  <a:pt x="40683" y="44992"/>
                  <a:pt x="41623" y="45337"/>
                </a:cubicBezTo>
                <a:cubicBezTo>
                  <a:pt x="41639" y="45434"/>
                  <a:pt x="41707" y="45520"/>
                  <a:pt x="41819" y="45520"/>
                </a:cubicBezTo>
                <a:cubicBezTo>
                  <a:pt x="41823" y="45520"/>
                  <a:pt x="41827" y="45520"/>
                  <a:pt x="41832" y="45519"/>
                </a:cubicBezTo>
                <a:cubicBezTo>
                  <a:pt x="42821" y="45461"/>
                  <a:pt x="43720" y="44941"/>
                  <a:pt x="44231" y="44085"/>
                </a:cubicBezTo>
                <a:cubicBezTo>
                  <a:pt x="44315" y="43942"/>
                  <a:pt x="44268" y="43810"/>
                  <a:pt x="44172" y="43728"/>
                </a:cubicBezTo>
                <a:cubicBezTo>
                  <a:pt x="44229" y="43654"/>
                  <a:pt x="44246" y="43558"/>
                  <a:pt x="44219" y="43469"/>
                </a:cubicBezTo>
                <a:cubicBezTo>
                  <a:pt x="43329" y="40146"/>
                  <a:pt x="42024" y="37093"/>
                  <a:pt x="40405" y="34258"/>
                </a:cubicBezTo>
                <a:lnTo>
                  <a:pt x="40405" y="34258"/>
                </a:lnTo>
                <a:cubicBezTo>
                  <a:pt x="40884" y="34339"/>
                  <a:pt x="41345" y="34377"/>
                  <a:pt x="41790" y="34377"/>
                </a:cubicBezTo>
                <a:cubicBezTo>
                  <a:pt x="50725" y="34377"/>
                  <a:pt x="52765" y="18760"/>
                  <a:pt x="49342" y="12620"/>
                </a:cubicBezTo>
                <a:cubicBezTo>
                  <a:pt x="46944" y="8322"/>
                  <a:pt x="42351" y="5086"/>
                  <a:pt x="38023" y="2958"/>
                </a:cubicBezTo>
                <a:cubicBezTo>
                  <a:pt x="34295" y="1125"/>
                  <a:pt x="30197" y="1"/>
                  <a:pt x="2604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8" name="Google Shape;18;p2"/>
          <p:cNvSpPr/>
          <p:nvPr/>
        </p:nvSpPr>
        <p:spPr>
          <a:xfrm>
            <a:off x="1632892" y="4529676"/>
            <a:ext cx="1792341" cy="3376920"/>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9" name="Google Shape;19;p2"/>
          <p:cNvSpPr/>
          <p:nvPr/>
        </p:nvSpPr>
        <p:spPr>
          <a:xfrm>
            <a:off x="10845927" y="1466815"/>
            <a:ext cx="2902644" cy="1767871"/>
          </a:xfrm>
          <a:custGeom>
            <a:avLst/>
            <a:gdLst/>
            <a:ahLst/>
            <a:cxnLst/>
            <a:rect l="l" t="t" r="r" b="b"/>
            <a:pathLst>
              <a:path w="54445" h="33160" extrusionOk="0">
                <a:moveTo>
                  <a:pt x="9962" y="30037"/>
                </a:moveTo>
                <a:cubicBezTo>
                  <a:pt x="10596" y="30355"/>
                  <a:pt x="11247" y="30642"/>
                  <a:pt x="11910" y="30897"/>
                </a:cubicBezTo>
                <a:cubicBezTo>
                  <a:pt x="14903" y="32039"/>
                  <a:pt x="18100" y="32544"/>
                  <a:pt x="21297" y="32544"/>
                </a:cubicBezTo>
                <a:cubicBezTo>
                  <a:pt x="21372" y="32544"/>
                  <a:pt x="21448" y="32544"/>
                  <a:pt x="21524" y="32543"/>
                </a:cubicBezTo>
                <a:lnTo>
                  <a:pt x="21524" y="32543"/>
                </a:lnTo>
                <a:cubicBezTo>
                  <a:pt x="20930" y="32581"/>
                  <a:pt x="20336" y="32602"/>
                  <a:pt x="19744" y="32602"/>
                </a:cubicBezTo>
                <a:cubicBezTo>
                  <a:pt x="17095" y="32602"/>
                  <a:pt x="14472" y="32191"/>
                  <a:pt x="11979" y="31089"/>
                </a:cubicBezTo>
                <a:cubicBezTo>
                  <a:pt x="11286" y="30779"/>
                  <a:pt x="10612" y="30428"/>
                  <a:pt x="9962" y="30037"/>
                </a:cubicBezTo>
                <a:close/>
                <a:moveTo>
                  <a:pt x="52143" y="0"/>
                </a:moveTo>
                <a:cubicBezTo>
                  <a:pt x="52028" y="0"/>
                  <a:pt x="51968" y="107"/>
                  <a:pt x="51993" y="200"/>
                </a:cubicBezTo>
                <a:cubicBezTo>
                  <a:pt x="51950" y="227"/>
                  <a:pt x="51917" y="268"/>
                  <a:pt x="51897" y="315"/>
                </a:cubicBezTo>
                <a:cubicBezTo>
                  <a:pt x="50438" y="3804"/>
                  <a:pt x="48217" y="6770"/>
                  <a:pt x="45542" y="9306"/>
                </a:cubicBezTo>
                <a:cubicBezTo>
                  <a:pt x="45423" y="9263"/>
                  <a:pt x="45314" y="9196"/>
                  <a:pt x="45221" y="9110"/>
                </a:cubicBezTo>
                <a:cubicBezTo>
                  <a:pt x="45037" y="8644"/>
                  <a:pt x="44953" y="8136"/>
                  <a:pt x="44814" y="7647"/>
                </a:cubicBezTo>
                <a:cubicBezTo>
                  <a:pt x="44802" y="7171"/>
                  <a:pt x="44808" y="6691"/>
                  <a:pt x="44668" y="6344"/>
                </a:cubicBezTo>
                <a:cubicBezTo>
                  <a:pt x="44435" y="5773"/>
                  <a:pt x="43978" y="5334"/>
                  <a:pt x="43468" y="5008"/>
                </a:cubicBezTo>
                <a:cubicBezTo>
                  <a:pt x="42504" y="4391"/>
                  <a:pt x="41320" y="4207"/>
                  <a:pt x="40158" y="4207"/>
                </a:cubicBezTo>
                <a:cubicBezTo>
                  <a:pt x="39662" y="4207"/>
                  <a:pt x="39171" y="4240"/>
                  <a:pt x="38702" y="4288"/>
                </a:cubicBezTo>
                <a:cubicBezTo>
                  <a:pt x="34193" y="4748"/>
                  <a:pt x="29850" y="6962"/>
                  <a:pt x="25861" y="8965"/>
                </a:cubicBezTo>
                <a:cubicBezTo>
                  <a:pt x="17163" y="13331"/>
                  <a:pt x="8536" y="17994"/>
                  <a:pt x="325" y="23225"/>
                </a:cubicBezTo>
                <a:cubicBezTo>
                  <a:pt x="277" y="23257"/>
                  <a:pt x="249" y="23314"/>
                  <a:pt x="258" y="23371"/>
                </a:cubicBezTo>
                <a:cubicBezTo>
                  <a:pt x="252" y="23371"/>
                  <a:pt x="248" y="23370"/>
                  <a:pt x="242" y="23369"/>
                </a:cubicBezTo>
                <a:cubicBezTo>
                  <a:pt x="232" y="23367"/>
                  <a:pt x="223" y="23367"/>
                  <a:pt x="214" y="23367"/>
                </a:cubicBezTo>
                <a:cubicBezTo>
                  <a:pt x="22" y="23367"/>
                  <a:pt x="1" y="23657"/>
                  <a:pt x="199" y="23702"/>
                </a:cubicBezTo>
                <a:cubicBezTo>
                  <a:pt x="2591" y="24256"/>
                  <a:pt x="4155" y="26146"/>
                  <a:pt x="5909" y="27709"/>
                </a:cubicBezTo>
                <a:cubicBezTo>
                  <a:pt x="7546" y="29167"/>
                  <a:pt x="9353" y="30448"/>
                  <a:pt x="11336" y="31397"/>
                </a:cubicBezTo>
                <a:cubicBezTo>
                  <a:pt x="14008" y="32675"/>
                  <a:pt x="16886" y="33160"/>
                  <a:pt x="19791" y="33160"/>
                </a:cubicBezTo>
                <a:cubicBezTo>
                  <a:pt x="21273" y="33160"/>
                  <a:pt x="22761" y="33034"/>
                  <a:pt x="24233" y="32823"/>
                </a:cubicBezTo>
                <a:cubicBezTo>
                  <a:pt x="28859" y="32161"/>
                  <a:pt x="33564" y="31004"/>
                  <a:pt x="37955" y="29401"/>
                </a:cubicBezTo>
                <a:cubicBezTo>
                  <a:pt x="42311" y="27811"/>
                  <a:pt x="46665" y="25413"/>
                  <a:pt x="49469" y="21609"/>
                </a:cubicBezTo>
                <a:cubicBezTo>
                  <a:pt x="49575" y="21466"/>
                  <a:pt x="49680" y="21317"/>
                  <a:pt x="49783" y="21163"/>
                </a:cubicBezTo>
                <a:cubicBezTo>
                  <a:pt x="49873" y="21043"/>
                  <a:pt x="49968" y="20926"/>
                  <a:pt x="50054" y="20801"/>
                </a:cubicBezTo>
                <a:cubicBezTo>
                  <a:pt x="50494" y="20165"/>
                  <a:pt x="50851" y="19467"/>
                  <a:pt x="51075" y="18737"/>
                </a:cubicBezTo>
                <a:cubicBezTo>
                  <a:pt x="51438" y="17789"/>
                  <a:pt x="51640" y="16792"/>
                  <a:pt x="51551" y="15814"/>
                </a:cubicBezTo>
                <a:cubicBezTo>
                  <a:pt x="51336" y="13466"/>
                  <a:pt x="48895" y="12815"/>
                  <a:pt x="46983" y="12024"/>
                </a:cubicBezTo>
                <a:cubicBezTo>
                  <a:pt x="50133" y="9137"/>
                  <a:pt x="52715" y="5672"/>
                  <a:pt x="54373" y="1610"/>
                </a:cubicBezTo>
                <a:cubicBezTo>
                  <a:pt x="54383" y="1582"/>
                  <a:pt x="54390" y="1550"/>
                  <a:pt x="54390" y="1518"/>
                </a:cubicBezTo>
                <a:cubicBezTo>
                  <a:pt x="54426" y="1475"/>
                  <a:pt x="54444" y="1421"/>
                  <a:pt x="54443" y="1365"/>
                </a:cubicBezTo>
                <a:cubicBezTo>
                  <a:pt x="54391" y="306"/>
                  <a:pt x="52971" y="68"/>
                  <a:pt x="52160" y="1"/>
                </a:cubicBezTo>
                <a:cubicBezTo>
                  <a:pt x="52154" y="0"/>
                  <a:pt x="52148" y="0"/>
                  <a:pt x="52143"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nvGrpSpPr>
          <p:cNvPr id="20" name="Google Shape;20;p2"/>
          <p:cNvGrpSpPr/>
          <p:nvPr/>
        </p:nvGrpSpPr>
        <p:grpSpPr>
          <a:xfrm>
            <a:off x="-786403" y="2374788"/>
            <a:ext cx="3800699" cy="2594928"/>
            <a:chOff x="2639775" y="3965525"/>
            <a:chExt cx="545075" cy="372150"/>
          </a:xfrm>
        </p:grpSpPr>
        <p:sp>
          <p:nvSpPr>
            <p:cNvPr id="21" name="Google Shape;21;p2"/>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22" name="Google Shape;22;p2"/>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23" name="Google Shape;23;p2"/>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24" name="Google Shape;24;p2"/>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25" name="Google Shape;25;p2"/>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26" name="Google Shape;26;p2"/>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27" name="Google Shape;27;p2"/>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28" name="Google Shape;28;p2"/>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29" name="Google Shape;29;p2"/>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0" name="Google Shape;30;p2"/>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1" name="Google Shape;31;p2"/>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2" name="Google Shape;32;p2"/>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3" name="Google Shape;33;p2"/>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4" name="Google Shape;34;p2"/>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5" name="Google Shape;35;p2"/>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6" name="Google Shape;36;p2"/>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7" name="Google Shape;37;p2"/>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8" name="Google Shape;38;p2"/>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9" name="Google Shape;39;p2"/>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40" name="Google Shape;40;p2"/>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41" name="Google Shape;41;p2"/>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42" name="Google Shape;42;p2"/>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43" name="Google Shape;43;p2"/>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44" name="Google Shape;44;p2"/>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45" name="Google Shape;45;p2"/>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46" name="Google Shape;46;p2"/>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47" name="Google Shape;47;p2"/>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48" name="Google Shape;48;p2"/>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49" name="Google Shape;49;p2"/>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50" name="Google Shape;50;p2"/>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51" name="Google Shape;51;p2"/>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52" name="Google Shape;52;p2"/>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53" name="Google Shape;53;p2"/>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54" name="Google Shape;54;p2"/>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55" name="Google Shape;55;p2"/>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56" name="Google Shape;56;p2"/>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57" name="Google Shape;57;p2"/>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58" name="Google Shape;58;p2"/>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grpSp>
      <p:grpSp>
        <p:nvGrpSpPr>
          <p:cNvPr id="59" name="Google Shape;59;p2"/>
          <p:cNvGrpSpPr/>
          <p:nvPr/>
        </p:nvGrpSpPr>
        <p:grpSpPr>
          <a:xfrm>
            <a:off x="9060966" y="2785666"/>
            <a:ext cx="3697153" cy="2566861"/>
            <a:chOff x="1854325" y="4137425"/>
            <a:chExt cx="530225" cy="368125"/>
          </a:xfrm>
        </p:grpSpPr>
        <p:sp>
          <p:nvSpPr>
            <p:cNvPr id="60" name="Google Shape;60;p2"/>
            <p:cNvSpPr/>
            <p:nvPr/>
          </p:nvSpPr>
          <p:spPr>
            <a:xfrm>
              <a:off x="1854325" y="4137425"/>
              <a:ext cx="530225" cy="368125"/>
            </a:xfrm>
            <a:custGeom>
              <a:avLst/>
              <a:gdLst/>
              <a:ahLst/>
              <a:cxnLst/>
              <a:rect l="l" t="t" r="r" b="b"/>
              <a:pathLst>
                <a:path w="21209" h="14725" extrusionOk="0">
                  <a:moveTo>
                    <a:pt x="1628" y="3534"/>
                  </a:moveTo>
                  <a:lnTo>
                    <a:pt x="1628" y="3534"/>
                  </a:lnTo>
                  <a:cubicBezTo>
                    <a:pt x="2556" y="4292"/>
                    <a:pt x="3892" y="4703"/>
                    <a:pt x="4916" y="5154"/>
                  </a:cubicBezTo>
                  <a:cubicBezTo>
                    <a:pt x="6637" y="5910"/>
                    <a:pt x="8378" y="6622"/>
                    <a:pt x="10147" y="7258"/>
                  </a:cubicBezTo>
                  <a:cubicBezTo>
                    <a:pt x="11683" y="7812"/>
                    <a:pt x="13239" y="8300"/>
                    <a:pt x="14817" y="8724"/>
                  </a:cubicBezTo>
                  <a:cubicBezTo>
                    <a:pt x="14839" y="8749"/>
                    <a:pt x="14871" y="8763"/>
                    <a:pt x="14903" y="8763"/>
                  </a:cubicBezTo>
                  <a:cubicBezTo>
                    <a:pt x="14915" y="8763"/>
                    <a:pt x="14928" y="8761"/>
                    <a:pt x="14940" y="8757"/>
                  </a:cubicBezTo>
                  <a:cubicBezTo>
                    <a:pt x="16841" y="9260"/>
                    <a:pt x="18771" y="9660"/>
                    <a:pt x="20725" y="9919"/>
                  </a:cubicBezTo>
                  <a:cubicBezTo>
                    <a:pt x="20729" y="9920"/>
                    <a:pt x="20734" y="9920"/>
                    <a:pt x="20739" y="9920"/>
                  </a:cubicBezTo>
                  <a:cubicBezTo>
                    <a:pt x="20779" y="9920"/>
                    <a:pt x="20815" y="9891"/>
                    <a:pt x="20823" y="9851"/>
                  </a:cubicBezTo>
                  <a:lnTo>
                    <a:pt x="20823" y="9851"/>
                  </a:lnTo>
                  <a:cubicBezTo>
                    <a:pt x="20822" y="9875"/>
                    <a:pt x="20829" y="9898"/>
                    <a:pt x="20843" y="9916"/>
                  </a:cubicBezTo>
                  <a:cubicBezTo>
                    <a:pt x="21007" y="10131"/>
                    <a:pt x="20899" y="10394"/>
                    <a:pt x="20689" y="10518"/>
                  </a:cubicBezTo>
                  <a:cubicBezTo>
                    <a:pt x="20673" y="10491"/>
                    <a:pt x="20646" y="10472"/>
                    <a:pt x="20617" y="10466"/>
                  </a:cubicBezTo>
                  <a:cubicBezTo>
                    <a:pt x="17116" y="9707"/>
                    <a:pt x="13665" y="8733"/>
                    <a:pt x="10285" y="7549"/>
                  </a:cubicBezTo>
                  <a:cubicBezTo>
                    <a:pt x="8670" y="6984"/>
                    <a:pt x="7078" y="6361"/>
                    <a:pt x="5504" y="5693"/>
                  </a:cubicBezTo>
                  <a:cubicBezTo>
                    <a:pt x="4136" y="5111"/>
                    <a:pt x="2712" y="4548"/>
                    <a:pt x="1628" y="3534"/>
                  </a:cubicBezTo>
                  <a:close/>
                  <a:moveTo>
                    <a:pt x="9461" y="227"/>
                  </a:moveTo>
                  <a:cubicBezTo>
                    <a:pt x="9630" y="227"/>
                    <a:pt x="9802" y="233"/>
                    <a:pt x="9976" y="245"/>
                  </a:cubicBezTo>
                  <a:cubicBezTo>
                    <a:pt x="9979" y="245"/>
                    <a:pt x="9981" y="245"/>
                    <a:pt x="9984" y="245"/>
                  </a:cubicBezTo>
                  <a:cubicBezTo>
                    <a:pt x="9997" y="245"/>
                    <a:pt x="10010" y="243"/>
                    <a:pt x="10021" y="237"/>
                  </a:cubicBezTo>
                  <a:cubicBezTo>
                    <a:pt x="10027" y="242"/>
                    <a:pt x="10032" y="246"/>
                    <a:pt x="10037" y="250"/>
                  </a:cubicBezTo>
                  <a:cubicBezTo>
                    <a:pt x="9922" y="1115"/>
                    <a:pt x="8884" y="4956"/>
                    <a:pt x="10365" y="4956"/>
                  </a:cubicBezTo>
                  <a:cubicBezTo>
                    <a:pt x="10396" y="4956"/>
                    <a:pt x="10427" y="4955"/>
                    <a:pt x="10460" y="4951"/>
                  </a:cubicBezTo>
                  <a:cubicBezTo>
                    <a:pt x="10491" y="4947"/>
                    <a:pt x="10516" y="4926"/>
                    <a:pt x="10523" y="4895"/>
                  </a:cubicBezTo>
                  <a:cubicBezTo>
                    <a:pt x="11656" y="4522"/>
                    <a:pt x="11313" y="1305"/>
                    <a:pt x="11085" y="392"/>
                  </a:cubicBezTo>
                  <a:lnTo>
                    <a:pt x="11085" y="392"/>
                  </a:lnTo>
                  <a:cubicBezTo>
                    <a:pt x="13154" y="650"/>
                    <a:pt x="15060" y="1669"/>
                    <a:pt x="16252" y="3424"/>
                  </a:cubicBezTo>
                  <a:cubicBezTo>
                    <a:pt x="17100" y="4675"/>
                    <a:pt x="17148" y="6050"/>
                    <a:pt x="15961" y="7081"/>
                  </a:cubicBezTo>
                  <a:cubicBezTo>
                    <a:pt x="15450" y="7526"/>
                    <a:pt x="14974" y="7886"/>
                    <a:pt x="14818" y="8559"/>
                  </a:cubicBezTo>
                  <a:cubicBezTo>
                    <a:pt x="13370" y="8173"/>
                    <a:pt x="11936" y="7730"/>
                    <a:pt x="10520" y="7228"/>
                  </a:cubicBezTo>
                  <a:cubicBezTo>
                    <a:pt x="8957" y="6674"/>
                    <a:pt x="7414" y="6062"/>
                    <a:pt x="5888" y="5413"/>
                  </a:cubicBezTo>
                  <a:cubicBezTo>
                    <a:pt x="5075" y="5066"/>
                    <a:pt x="4267" y="4707"/>
                    <a:pt x="3461" y="4342"/>
                  </a:cubicBezTo>
                  <a:cubicBezTo>
                    <a:pt x="2585" y="3944"/>
                    <a:pt x="1690" y="3591"/>
                    <a:pt x="1081" y="2808"/>
                  </a:cubicBezTo>
                  <a:cubicBezTo>
                    <a:pt x="1074" y="2797"/>
                    <a:pt x="1061" y="2790"/>
                    <a:pt x="1047" y="2790"/>
                  </a:cubicBezTo>
                  <a:cubicBezTo>
                    <a:pt x="1043" y="2790"/>
                    <a:pt x="1039" y="2791"/>
                    <a:pt x="1034" y="2792"/>
                  </a:cubicBezTo>
                  <a:cubicBezTo>
                    <a:pt x="1017" y="2779"/>
                    <a:pt x="999" y="2773"/>
                    <a:pt x="981" y="2773"/>
                  </a:cubicBezTo>
                  <a:cubicBezTo>
                    <a:pt x="931" y="2773"/>
                    <a:pt x="887" y="2817"/>
                    <a:pt x="909" y="2870"/>
                  </a:cubicBezTo>
                  <a:cubicBezTo>
                    <a:pt x="902" y="2886"/>
                    <a:pt x="905" y="2904"/>
                    <a:pt x="914" y="2919"/>
                  </a:cubicBezTo>
                  <a:cubicBezTo>
                    <a:pt x="1774" y="4178"/>
                    <a:pt x="3141" y="4841"/>
                    <a:pt x="4495" y="5446"/>
                  </a:cubicBezTo>
                  <a:cubicBezTo>
                    <a:pt x="6265" y="6235"/>
                    <a:pt x="8064" y="6956"/>
                    <a:pt x="9884" y="7621"/>
                  </a:cubicBezTo>
                  <a:cubicBezTo>
                    <a:pt x="11432" y="8188"/>
                    <a:pt x="12999" y="8701"/>
                    <a:pt x="14582" y="9163"/>
                  </a:cubicBezTo>
                  <a:cubicBezTo>
                    <a:pt x="14053" y="9568"/>
                    <a:pt x="14334" y="10086"/>
                    <a:pt x="14587" y="10622"/>
                  </a:cubicBezTo>
                  <a:cubicBezTo>
                    <a:pt x="15370" y="12281"/>
                    <a:pt x="14281" y="13669"/>
                    <a:pt x="12722" y="14250"/>
                  </a:cubicBezTo>
                  <a:cubicBezTo>
                    <a:pt x="12179" y="14452"/>
                    <a:pt x="11652" y="14539"/>
                    <a:pt x="11137" y="14539"/>
                  </a:cubicBezTo>
                  <a:cubicBezTo>
                    <a:pt x="9367" y="14539"/>
                    <a:pt x="7750" y="13512"/>
                    <a:pt x="6199" y="12617"/>
                  </a:cubicBezTo>
                  <a:cubicBezTo>
                    <a:pt x="7525" y="12501"/>
                    <a:pt x="9157" y="11998"/>
                    <a:pt x="10120" y="11036"/>
                  </a:cubicBezTo>
                  <a:cubicBezTo>
                    <a:pt x="10349" y="10808"/>
                    <a:pt x="10493" y="10552"/>
                    <a:pt x="10545" y="10299"/>
                  </a:cubicBezTo>
                  <a:cubicBezTo>
                    <a:pt x="10689" y="9931"/>
                    <a:pt x="10588" y="9449"/>
                    <a:pt x="10188" y="9315"/>
                  </a:cubicBezTo>
                  <a:cubicBezTo>
                    <a:pt x="9925" y="9123"/>
                    <a:pt x="9630" y="9036"/>
                    <a:pt x="9327" y="9036"/>
                  </a:cubicBezTo>
                  <a:cubicBezTo>
                    <a:pt x="9037" y="9036"/>
                    <a:pt x="8740" y="9116"/>
                    <a:pt x="8457" y="9257"/>
                  </a:cubicBezTo>
                  <a:cubicBezTo>
                    <a:pt x="7875" y="9549"/>
                    <a:pt x="7391" y="10072"/>
                    <a:pt x="6887" y="10475"/>
                  </a:cubicBezTo>
                  <a:cubicBezTo>
                    <a:pt x="6337" y="10912"/>
                    <a:pt x="5764" y="11315"/>
                    <a:pt x="5191" y="11721"/>
                  </a:cubicBezTo>
                  <a:cubicBezTo>
                    <a:pt x="5182" y="11703"/>
                    <a:pt x="5168" y="11689"/>
                    <a:pt x="5151" y="11679"/>
                  </a:cubicBezTo>
                  <a:cubicBezTo>
                    <a:pt x="3637" y="10866"/>
                    <a:pt x="2617" y="9764"/>
                    <a:pt x="1654" y="8381"/>
                  </a:cubicBezTo>
                  <a:cubicBezTo>
                    <a:pt x="2693" y="7981"/>
                    <a:pt x="3831" y="8292"/>
                    <a:pt x="4847" y="7918"/>
                  </a:cubicBezTo>
                  <a:cubicBezTo>
                    <a:pt x="5256" y="7768"/>
                    <a:pt x="5535" y="7422"/>
                    <a:pt x="5315" y="7020"/>
                  </a:cubicBezTo>
                  <a:cubicBezTo>
                    <a:pt x="5184" y="6689"/>
                    <a:pt x="4874" y="6562"/>
                    <a:pt x="4525" y="6562"/>
                  </a:cubicBezTo>
                  <a:cubicBezTo>
                    <a:pt x="4405" y="6562"/>
                    <a:pt x="4281" y="6577"/>
                    <a:pt x="4157" y="6604"/>
                  </a:cubicBezTo>
                  <a:cubicBezTo>
                    <a:pt x="3113" y="6834"/>
                    <a:pt x="2276" y="7322"/>
                    <a:pt x="1190" y="7416"/>
                  </a:cubicBezTo>
                  <a:cubicBezTo>
                    <a:pt x="1189" y="7400"/>
                    <a:pt x="1184" y="7384"/>
                    <a:pt x="1174" y="7369"/>
                  </a:cubicBezTo>
                  <a:cubicBezTo>
                    <a:pt x="258" y="5847"/>
                    <a:pt x="1361" y="4040"/>
                    <a:pt x="533" y="2520"/>
                  </a:cubicBezTo>
                  <a:lnTo>
                    <a:pt x="533" y="2520"/>
                  </a:lnTo>
                  <a:cubicBezTo>
                    <a:pt x="628" y="2526"/>
                    <a:pt x="722" y="2529"/>
                    <a:pt x="815" y="2529"/>
                  </a:cubicBezTo>
                  <a:cubicBezTo>
                    <a:pt x="2547" y="2529"/>
                    <a:pt x="3927" y="1579"/>
                    <a:pt x="5603" y="1223"/>
                  </a:cubicBezTo>
                  <a:cubicBezTo>
                    <a:pt x="5604" y="1223"/>
                    <a:pt x="5605" y="1223"/>
                    <a:pt x="5605" y="1222"/>
                  </a:cubicBezTo>
                  <a:lnTo>
                    <a:pt x="5605" y="1222"/>
                  </a:lnTo>
                  <a:cubicBezTo>
                    <a:pt x="5288" y="2086"/>
                    <a:pt x="4809" y="4254"/>
                    <a:pt x="6079" y="4254"/>
                  </a:cubicBezTo>
                  <a:cubicBezTo>
                    <a:pt x="6100" y="4254"/>
                    <a:pt x="6120" y="4254"/>
                    <a:pt x="6142" y="4252"/>
                  </a:cubicBezTo>
                  <a:cubicBezTo>
                    <a:pt x="6163" y="4251"/>
                    <a:pt x="6183" y="4239"/>
                    <a:pt x="6194" y="4219"/>
                  </a:cubicBezTo>
                  <a:cubicBezTo>
                    <a:pt x="6541" y="4134"/>
                    <a:pt x="6687" y="3608"/>
                    <a:pt x="6729" y="3280"/>
                  </a:cubicBezTo>
                  <a:cubicBezTo>
                    <a:pt x="6825" y="2509"/>
                    <a:pt x="6522" y="1697"/>
                    <a:pt x="6219" y="1002"/>
                  </a:cubicBezTo>
                  <a:cubicBezTo>
                    <a:pt x="7278" y="499"/>
                    <a:pt x="8315" y="227"/>
                    <a:pt x="9461" y="227"/>
                  </a:cubicBezTo>
                  <a:close/>
                  <a:moveTo>
                    <a:pt x="9261" y="1"/>
                  </a:moveTo>
                  <a:cubicBezTo>
                    <a:pt x="8146" y="1"/>
                    <a:pt x="7032" y="298"/>
                    <a:pt x="6091" y="904"/>
                  </a:cubicBezTo>
                  <a:cubicBezTo>
                    <a:pt x="6078" y="913"/>
                    <a:pt x="6067" y="928"/>
                    <a:pt x="6064" y="944"/>
                  </a:cubicBezTo>
                  <a:cubicBezTo>
                    <a:pt x="6022" y="966"/>
                    <a:pt x="5992" y="1013"/>
                    <a:pt x="6020" y="1069"/>
                  </a:cubicBezTo>
                  <a:cubicBezTo>
                    <a:pt x="6242" y="1535"/>
                    <a:pt x="6435" y="2061"/>
                    <a:pt x="6514" y="2573"/>
                  </a:cubicBezTo>
                  <a:cubicBezTo>
                    <a:pt x="6575" y="2978"/>
                    <a:pt x="6611" y="3902"/>
                    <a:pt x="6140" y="4107"/>
                  </a:cubicBezTo>
                  <a:cubicBezTo>
                    <a:pt x="4948" y="4003"/>
                    <a:pt x="5630" y="1803"/>
                    <a:pt x="5763" y="1120"/>
                  </a:cubicBezTo>
                  <a:cubicBezTo>
                    <a:pt x="5771" y="1082"/>
                    <a:pt x="5739" y="1059"/>
                    <a:pt x="5707" y="1059"/>
                  </a:cubicBezTo>
                  <a:cubicBezTo>
                    <a:pt x="5701" y="1059"/>
                    <a:pt x="5695" y="1059"/>
                    <a:pt x="5690" y="1061"/>
                  </a:cubicBezTo>
                  <a:cubicBezTo>
                    <a:pt x="5677" y="1022"/>
                    <a:pt x="5641" y="997"/>
                    <a:pt x="5602" y="997"/>
                  </a:cubicBezTo>
                  <a:cubicBezTo>
                    <a:pt x="5594" y="997"/>
                    <a:pt x="5587" y="998"/>
                    <a:pt x="5579" y="1000"/>
                  </a:cubicBezTo>
                  <a:cubicBezTo>
                    <a:pt x="4782" y="1138"/>
                    <a:pt x="4080" y="1484"/>
                    <a:pt x="3337" y="1789"/>
                  </a:cubicBezTo>
                  <a:cubicBezTo>
                    <a:pt x="2390" y="2177"/>
                    <a:pt x="1476" y="2339"/>
                    <a:pt x="459" y="2363"/>
                  </a:cubicBezTo>
                  <a:cubicBezTo>
                    <a:pt x="421" y="2364"/>
                    <a:pt x="399" y="2393"/>
                    <a:pt x="394" y="2427"/>
                  </a:cubicBezTo>
                  <a:cubicBezTo>
                    <a:pt x="387" y="2437"/>
                    <a:pt x="387" y="2452"/>
                    <a:pt x="391" y="2464"/>
                  </a:cubicBezTo>
                  <a:cubicBezTo>
                    <a:pt x="1020" y="4102"/>
                    <a:pt x="1" y="5975"/>
                    <a:pt x="1008" y="7497"/>
                  </a:cubicBezTo>
                  <a:cubicBezTo>
                    <a:pt x="1024" y="7525"/>
                    <a:pt x="1053" y="7541"/>
                    <a:pt x="1083" y="7541"/>
                  </a:cubicBezTo>
                  <a:cubicBezTo>
                    <a:pt x="1098" y="7541"/>
                    <a:pt x="1113" y="7537"/>
                    <a:pt x="1126" y="7529"/>
                  </a:cubicBezTo>
                  <a:cubicBezTo>
                    <a:pt x="1267" y="7560"/>
                    <a:pt x="1407" y="7574"/>
                    <a:pt x="1545" y="7574"/>
                  </a:cubicBezTo>
                  <a:cubicBezTo>
                    <a:pt x="1899" y="7574"/>
                    <a:pt x="2248" y="7485"/>
                    <a:pt x="2594" y="7373"/>
                  </a:cubicBezTo>
                  <a:cubicBezTo>
                    <a:pt x="2976" y="7251"/>
                    <a:pt x="3880" y="6760"/>
                    <a:pt x="4538" y="6760"/>
                  </a:cubicBezTo>
                  <a:cubicBezTo>
                    <a:pt x="4853" y="6760"/>
                    <a:pt x="5112" y="6873"/>
                    <a:pt x="5228" y="7194"/>
                  </a:cubicBezTo>
                  <a:cubicBezTo>
                    <a:pt x="5079" y="7938"/>
                    <a:pt x="3433" y="7822"/>
                    <a:pt x="2979" y="7854"/>
                  </a:cubicBezTo>
                  <a:cubicBezTo>
                    <a:pt x="2473" y="7892"/>
                    <a:pt x="2020" y="7974"/>
                    <a:pt x="1557" y="8179"/>
                  </a:cubicBezTo>
                  <a:cubicBezTo>
                    <a:pt x="1512" y="8196"/>
                    <a:pt x="1484" y="8243"/>
                    <a:pt x="1490" y="8291"/>
                  </a:cubicBezTo>
                  <a:cubicBezTo>
                    <a:pt x="1474" y="8308"/>
                    <a:pt x="1470" y="8332"/>
                    <a:pt x="1481" y="8353"/>
                  </a:cubicBezTo>
                  <a:cubicBezTo>
                    <a:pt x="2204" y="9883"/>
                    <a:pt x="3592" y="11092"/>
                    <a:pt x="5076" y="11855"/>
                  </a:cubicBezTo>
                  <a:cubicBezTo>
                    <a:pt x="5083" y="11858"/>
                    <a:pt x="5091" y="11861"/>
                    <a:pt x="5098" y="11861"/>
                  </a:cubicBezTo>
                  <a:cubicBezTo>
                    <a:pt x="5113" y="11889"/>
                    <a:pt x="5142" y="11906"/>
                    <a:pt x="5172" y="11906"/>
                  </a:cubicBezTo>
                  <a:cubicBezTo>
                    <a:pt x="5187" y="11906"/>
                    <a:pt x="5202" y="11902"/>
                    <a:pt x="5215" y="11894"/>
                  </a:cubicBezTo>
                  <a:cubicBezTo>
                    <a:pt x="5950" y="11458"/>
                    <a:pt x="6643" y="10960"/>
                    <a:pt x="7306" y="10420"/>
                  </a:cubicBezTo>
                  <a:cubicBezTo>
                    <a:pt x="7910" y="9929"/>
                    <a:pt x="8635" y="9201"/>
                    <a:pt x="9418" y="9201"/>
                  </a:cubicBezTo>
                  <a:cubicBezTo>
                    <a:pt x="9593" y="9201"/>
                    <a:pt x="9771" y="9237"/>
                    <a:pt x="9951" y="9320"/>
                  </a:cubicBezTo>
                  <a:cubicBezTo>
                    <a:pt x="11341" y="10071"/>
                    <a:pt x="9365" y="11366"/>
                    <a:pt x="8657" y="11711"/>
                  </a:cubicBezTo>
                  <a:cubicBezTo>
                    <a:pt x="7861" y="12101"/>
                    <a:pt x="7018" y="12318"/>
                    <a:pt x="6153" y="12494"/>
                  </a:cubicBezTo>
                  <a:cubicBezTo>
                    <a:pt x="6103" y="12503"/>
                    <a:pt x="6082" y="12561"/>
                    <a:pt x="6114" y="12599"/>
                  </a:cubicBezTo>
                  <a:cubicBezTo>
                    <a:pt x="6091" y="12618"/>
                    <a:pt x="6082" y="12658"/>
                    <a:pt x="6110" y="12681"/>
                  </a:cubicBezTo>
                  <a:cubicBezTo>
                    <a:pt x="7446" y="13833"/>
                    <a:pt x="9285" y="14724"/>
                    <a:pt x="11097" y="14724"/>
                  </a:cubicBezTo>
                  <a:cubicBezTo>
                    <a:pt x="11526" y="14724"/>
                    <a:pt x="11953" y="14675"/>
                    <a:pt x="12372" y="14566"/>
                  </a:cubicBezTo>
                  <a:cubicBezTo>
                    <a:pt x="13370" y="14308"/>
                    <a:pt x="14339" y="13714"/>
                    <a:pt x="14849" y="12791"/>
                  </a:cubicBezTo>
                  <a:cubicBezTo>
                    <a:pt x="15038" y="12447"/>
                    <a:pt x="15164" y="12073"/>
                    <a:pt x="15149" y="11677"/>
                  </a:cubicBezTo>
                  <a:cubicBezTo>
                    <a:pt x="15126" y="11015"/>
                    <a:pt x="14071" y="9779"/>
                    <a:pt x="14706" y="9260"/>
                  </a:cubicBezTo>
                  <a:cubicBezTo>
                    <a:pt x="14723" y="9247"/>
                    <a:pt x="14734" y="9227"/>
                    <a:pt x="14735" y="9205"/>
                  </a:cubicBezTo>
                  <a:cubicBezTo>
                    <a:pt x="16649" y="9763"/>
                    <a:pt x="18582" y="10251"/>
                    <a:pt x="20534" y="10671"/>
                  </a:cubicBezTo>
                  <a:cubicBezTo>
                    <a:pt x="20581" y="10699"/>
                    <a:pt x="20635" y="10713"/>
                    <a:pt x="20689" y="10713"/>
                  </a:cubicBezTo>
                  <a:cubicBezTo>
                    <a:pt x="20729" y="10713"/>
                    <a:pt x="20769" y="10705"/>
                    <a:pt x="20807" y="10690"/>
                  </a:cubicBezTo>
                  <a:cubicBezTo>
                    <a:pt x="20830" y="10680"/>
                    <a:pt x="20847" y="10659"/>
                    <a:pt x="20849" y="10634"/>
                  </a:cubicBezTo>
                  <a:cubicBezTo>
                    <a:pt x="21125" y="10490"/>
                    <a:pt x="21209" y="10032"/>
                    <a:pt x="20998" y="9799"/>
                  </a:cubicBezTo>
                  <a:cubicBezTo>
                    <a:pt x="20980" y="9778"/>
                    <a:pt x="20953" y="9766"/>
                    <a:pt x="20926" y="9766"/>
                  </a:cubicBezTo>
                  <a:cubicBezTo>
                    <a:pt x="20914" y="9766"/>
                    <a:pt x="20902" y="9769"/>
                    <a:pt x="20890" y="9774"/>
                  </a:cubicBezTo>
                  <a:cubicBezTo>
                    <a:pt x="20857" y="9760"/>
                    <a:pt x="20823" y="9752"/>
                    <a:pt x="20789" y="9748"/>
                  </a:cubicBezTo>
                  <a:cubicBezTo>
                    <a:pt x="20778" y="9742"/>
                    <a:pt x="20765" y="9737"/>
                    <a:pt x="20753" y="9736"/>
                  </a:cubicBezTo>
                  <a:cubicBezTo>
                    <a:pt x="18820" y="9491"/>
                    <a:pt x="16915" y="9105"/>
                    <a:pt x="15037" y="8616"/>
                  </a:cubicBezTo>
                  <a:cubicBezTo>
                    <a:pt x="15349" y="7461"/>
                    <a:pt x="16747" y="7109"/>
                    <a:pt x="17052" y="5915"/>
                  </a:cubicBezTo>
                  <a:cubicBezTo>
                    <a:pt x="17304" y="4929"/>
                    <a:pt x="16919" y="3930"/>
                    <a:pt x="16342" y="3135"/>
                  </a:cubicBezTo>
                  <a:cubicBezTo>
                    <a:pt x="15125" y="1452"/>
                    <a:pt x="13078" y="260"/>
                    <a:pt x="10984" y="234"/>
                  </a:cubicBezTo>
                  <a:cubicBezTo>
                    <a:pt x="10972" y="234"/>
                    <a:pt x="10960" y="237"/>
                    <a:pt x="10951" y="245"/>
                  </a:cubicBezTo>
                  <a:cubicBezTo>
                    <a:pt x="10896" y="253"/>
                    <a:pt x="10845" y="294"/>
                    <a:pt x="10859" y="358"/>
                  </a:cubicBezTo>
                  <a:cubicBezTo>
                    <a:pt x="11048" y="1241"/>
                    <a:pt x="11426" y="4367"/>
                    <a:pt x="10331" y="4773"/>
                  </a:cubicBezTo>
                  <a:cubicBezTo>
                    <a:pt x="9234" y="4440"/>
                    <a:pt x="10217" y="1009"/>
                    <a:pt x="10149" y="185"/>
                  </a:cubicBezTo>
                  <a:cubicBezTo>
                    <a:pt x="10148" y="165"/>
                    <a:pt x="10133" y="148"/>
                    <a:pt x="10113" y="145"/>
                  </a:cubicBezTo>
                  <a:cubicBezTo>
                    <a:pt x="10107" y="133"/>
                    <a:pt x="10097" y="125"/>
                    <a:pt x="10085" y="120"/>
                  </a:cubicBezTo>
                  <a:cubicBezTo>
                    <a:pt x="10080" y="78"/>
                    <a:pt x="10047" y="48"/>
                    <a:pt x="10005" y="45"/>
                  </a:cubicBezTo>
                  <a:cubicBezTo>
                    <a:pt x="9758" y="16"/>
                    <a:pt x="9509" y="1"/>
                    <a:pt x="9261"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1" name="Google Shape;61;p2"/>
            <p:cNvSpPr/>
            <p:nvPr/>
          </p:nvSpPr>
          <p:spPr>
            <a:xfrm>
              <a:off x="1896900" y="4307650"/>
              <a:ext cx="144850" cy="41225"/>
            </a:xfrm>
            <a:custGeom>
              <a:avLst/>
              <a:gdLst/>
              <a:ahLst/>
              <a:cxnLst/>
              <a:rect l="l" t="t" r="r" b="b"/>
              <a:pathLst>
                <a:path w="5794" h="1649" extrusionOk="0">
                  <a:moveTo>
                    <a:pt x="5726" y="1"/>
                  </a:moveTo>
                  <a:cubicBezTo>
                    <a:pt x="5717" y="1"/>
                    <a:pt x="5707" y="4"/>
                    <a:pt x="5698" y="12"/>
                  </a:cubicBezTo>
                  <a:cubicBezTo>
                    <a:pt x="4502" y="1047"/>
                    <a:pt x="3038" y="1578"/>
                    <a:pt x="1516" y="1578"/>
                  </a:cubicBezTo>
                  <a:cubicBezTo>
                    <a:pt x="1022" y="1578"/>
                    <a:pt x="523" y="1522"/>
                    <a:pt x="25" y="1410"/>
                  </a:cubicBezTo>
                  <a:cubicBezTo>
                    <a:pt x="23" y="1409"/>
                    <a:pt x="21" y="1409"/>
                    <a:pt x="20" y="1409"/>
                  </a:cubicBezTo>
                  <a:cubicBezTo>
                    <a:pt x="3" y="1409"/>
                    <a:pt x="1" y="1437"/>
                    <a:pt x="19" y="1442"/>
                  </a:cubicBezTo>
                  <a:cubicBezTo>
                    <a:pt x="550" y="1581"/>
                    <a:pt x="1085" y="1649"/>
                    <a:pt x="1615" y="1649"/>
                  </a:cubicBezTo>
                  <a:cubicBezTo>
                    <a:pt x="3120" y="1649"/>
                    <a:pt x="4581" y="1102"/>
                    <a:pt x="5756" y="89"/>
                  </a:cubicBezTo>
                  <a:cubicBezTo>
                    <a:pt x="5794" y="57"/>
                    <a:pt x="5764" y="1"/>
                    <a:pt x="5726"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2" name="Google Shape;62;p2"/>
            <p:cNvSpPr/>
            <p:nvPr/>
          </p:nvSpPr>
          <p:spPr>
            <a:xfrm>
              <a:off x="2011425" y="4351950"/>
              <a:ext cx="163100" cy="109750"/>
            </a:xfrm>
            <a:custGeom>
              <a:avLst/>
              <a:gdLst/>
              <a:ahLst/>
              <a:cxnLst/>
              <a:rect l="l" t="t" r="r" b="b"/>
              <a:pathLst>
                <a:path w="6524" h="4390" extrusionOk="0">
                  <a:moveTo>
                    <a:pt x="6371" y="1"/>
                  </a:moveTo>
                  <a:cubicBezTo>
                    <a:pt x="6348" y="1"/>
                    <a:pt x="6323" y="14"/>
                    <a:pt x="6315" y="43"/>
                  </a:cubicBezTo>
                  <a:cubicBezTo>
                    <a:pt x="6186" y="515"/>
                    <a:pt x="6228" y="920"/>
                    <a:pt x="6242" y="1406"/>
                  </a:cubicBezTo>
                  <a:cubicBezTo>
                    <a:pt x="6271" y="2451"/>
                    <a:pt x="5950" y="3245"/>
                    <a:pt x="4993" y="3778"/>
                  </a:cubicBezTo>
                  <a:cubicBezTo>
                    <a:pt x="4288" y="4172"/>
                    <a:pt x="3457" y="4302"/>
                    <a:pt x="2610" y="4302"/>
                  </a:cubicBezTo>
                  <a:cubicBezTo>
                    <a:pt x="1729" y="4302"/>
                    <a:pt x="832" y="4162"/>
                    <a:pt x="39" y="4029"/>
                  </a:cubicBezTo>
                  <a:cubicBezTo>
                    <a:pt x="38" y="4029"/>
                    <a:pt x="36" y="4029"/>
                    <a:pt x="34" y="4029"/>
                  </a:cubicBezTo>
                  <a:cubicBezTo>
                    <a:pt x="5" y="4029"/>
                    <a:pt x="1" y="4075"/>
                    <a:pt x="31" y="4080"/>
                  </a:cubicBezTo>
                  <a:cubicBezTo>
                    <a:pt x="841" y="4231"/>
                    <a:pt x="1782" y="4389"/>
                    <a:pt x="2703" y="4389"/>
                  </a:cubicBezTo>
                  <a:cubicBezTo>
                    <a:pt x="3588" y="4389"/>
                    <a:pt x="4454" y="4243"/>
                    <a:pt x="5170" y="3805"/>
                  </a:cubicBezTo>
                  <a:cubicBezTo>
                    <a:pt x="5663" y="3502"/>
                    <a:pt x="6086" y="3049"/>
                    <a:pt x="6267" y="2490"/>
                  </a:cubicBezTo>
                  <a:cubicBezTo>
                    <a:pt x="6523" y="1699"/>
                    <a:pt x="6206" y="859"/>
                    <a:pt x="6419" y="58"/>
                  </a:cubicBezTo>
                  <a:cubicBezTo>
                    <a:pt x="6429" y="21"/>
                    <a:pt x="6401" y="1"/>
                    <a:pt x="6371"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3" name="Google Shape;63;p2"/>
            <p:cNvSpPr/>
            <p:nvPr/>
          </p:nvSpPr>
          <p:spPr>
            <a:xfrm>
              <a:off x="2128475" y="4147400"/>
              <a:ext cx="83725" cy="195250"/>
            </a:xfrm>
            <a:custGeom>
              <a:avLst/>
              <a:gdLst/>
              <a:ahLst/>
              <a:cxnLst/>
              <a:rect l="l" t="t" r="r" b="b"/>
              <a:pathLst>
                <a:path w="3349" h="7810" extrusionOk="0">
                  <a:moveTo>
                    <a:pt x="37" y="1"/>
                  </a:moveTo>
                  <a:cubicBezTo>
                    <a:pt x="13" y="1"/>
                    <a:pt x="1" y="40"/>
                    <a:pt x="27" y="54"/>
                  </a:cubicBezTo>
                  <a:cubicBezTo>
                    <a:pt x="1614" y="869"/>
                    <a:pt x="2979" y="2218"/>
                    <a:pt x="3147" y="4083"/>
                  </a:cubicBezTo>
                  <a:cubicBezTo>
                    <a:pt x="3229" y="4994"/>
                    <a:pt x="2948" y="5703"/>
                    <a:pt x="2589" y="6515"/>
                  </a:cubicBezTo>
                  <a:cubicBezTo>
                    <a:pt x="2405" y="6930"/>
                    <a:pt x="2285" y="7302"/>
                    <a:pt x="2299" y="7760"/>
                  </a:cubicBezTo>
                  <a:cubicBezTo>
                    <a:pt x="2300" y="7794"/>
                    <a:pt x="2324" y="7809"/>
                    <a:pt x="2350" y="7809"/>
                  </a:cubicBezTo>
                  <a:cubicBezTo>
                    <a:pt x="2382" y="7809"/>
                    <a:pt x="2415" y="7787"/>
                    <a:pt x="2415" y="7746"/>
                  </a:cubicBezTo>
                  <a:cubicBezTo>
                    <a:pt x="2391" y="6846"/>
                    <a:pt x="3019" y="6127"/>
                    <a:pt x="3201" y="5270"/>
                  </a:cubicBezTo>
                  <a:cubicBezTo>
                    <a:pt x="3348" y="4579"/>
                    <a:pt x="3295" y="3847"/>
                    <a:pt x="3083" y="3175"/>
                  </a:cubicBezTo>
                  <a:cubicBezTo>
                    <a:pt x="2619" y="1701"/>
                    <a:pt x="1422" y="630"/>
                    <a:pt x="49" y="3"/>
                  </a:cubicBezTo>
                  <a:cubicBezTo>
                    <a:pt x="45" y="1"/>
                    <a:pt x="41" y="1"/>
                    <a:pt x="3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4" name="Google Shape;64;p2"/>
            <p:cNvSpPr/>
            <p:nvPr/>
          </p:nvSpPr>
          <p:spPr>
            <a:xfrm>
              <a:off x="1913675" y="4192900"/>
              <a:ext cx="43600" cy="61425"/>
            </a:xfrm>
            <a:custGeom>
              <a:avLst/>
              <a:gdLst/>
              <a:ahLst/>
              <a:cxnLst/>
              <a:rect l="l" t="t" r="r" b="b"/>
              <a:pathLst>
                <a:path w="1744" h="2457" extrusionOk="0">
                  <a:moveTo>
                    <a:pt x="32" y="0"/>
                  </a:moveTo>
                  <a:cubicBezTo>
                    <a:pt x="10" y="0"/>
                    <a:pt x="1" y="33"/>
                    <a:pt x="23" y="45"/>
                  </a:cubicBezTo>
                  <a:cubicBezTo>
                    <a:pt x="926" y="549"/>
                    <a:pt x="1525" y="1385"/>
                    <a:pt x="1651" y="2419"/>
                  </a:cubicBezTo>
                  <a:cubicBezTo>
                    <a:pt x="1654" y="2445"/>
                    <a:pt x="1675" y="2456"/>
                    <a:pt x="1695" y="2456"/>
                  </a:cubicBezTo>
                  <a:cubicBezTo>
                    <a:pt x="1719" y="2456"/>
                    <a:pt x="1743" y="2440"/>
                    <a:pt x="1739" y="2410"/>
                  </a:cubicBezTo>
                  <a:cubicBezTo>
                    <a:pt x="1610" y="1363"/>
                    <a:pt x="999" y="461"/>
                    <a:pt x="42" y="2"/>
                  </a:cubicBezTo>
                  <a:cubicBezTo>
                    <a:pt x="38" y="1"/>
                    <a:pt x="35" y="0"/>
                    <a:pt x="32"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5" name="Google Shape;65;p2"/>
            <p:cNvSpPr/>
            <p:nvPr/>
          </p:nvSpPr>
          <p:spPr>
            <a:xfrm>
              <a:off x="2012075" y="4239800"/>
              <a:ext cx="10000" cy="40725"/>
            </a:xfrm>
            <a:custGeom>
              <a:avLst/>
              <a:gdLst/>
              <a:ahLst/>
              <a:cxnLst/>
              <a:rect l="l" t="t" r="r" b="b"/>
              <a:pathLst>
                <a:path w="400" h="1629" extrusionOk="0">
                  <a:moveTo>
                    <a:pt x="46" y="1"/>
                  </a:moveTo>
                  <a:cubicBezTo>
                    <a:pt x="23" y="1"/>
                    <a:pt x="1" y="20"/>
                    <a:pt x="15" y="45"/>
                  </a:cubicBezTo>
                  <a:cubicBezTo>
                    <a:pt x="281" y="535"/>
                    <a:pt x="323" y="1068"/>
                    <a:pt x="160" y="1600"/>
                  </a:cubicBezTo>
                  <a:cubicBezTo>
                    <a:pt x="155" y="1616"/>
                    <a:pt x="168" y="1628"/>
                    <a:pt x="180" y="1628"/>
                  </a:cubicBezTo>
                  <a:cubicBezTo>
                    <a:pt x="186" y="1628"/>
                    <a:pt x="193" y="1625"/>
                    <a:pt x="196" y="1616"/>
                  </a:cubicBezTo>
                  <a:cubicBezTo>
                    <a:pt x="400" y="1087"/>
                    <a:pt x="349" y="516"/>
                    <a:pt x="79" y="20"/>
                  </a:cubicBezTo>
                  <a:cubicBezTo>
                    <a:pt x="72" y="7"/>
                    <a:pt x="59" y="1"/>
                    <a:pt x="46"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6" name="Google Shape;66;p2"/>
            <p:cNvSpPr/>
            <p:nvPr/>
          </p:nvSpPr>
          <p:spPr>
            <a:xfrm>
              <a:off x="2006025" y="4243325"/>
              <a:ext cx="7425" cy="32975"/>
            </a:xfrm>
            <a:custGeom>
              <a:avLst/>
              <a:gdLst/>
              <a:ahLst/>
              <a:cxnLst/>
              <a:rect l="l" t="t" r="r" b="b"/>
              <a:pathLst>
                <a:path w="297" h="1319" extrusionOk="0">
                  <a:moveTo>
                    <a:pt x="50" y="1"/>
                  </a:moveTo>
                  <a:cubicBezTo>
                    <a:pt x="25" y="1"/>
                    <a:pt x="0" y="23"/>
                    <a:pt x="14" y="51"/>
                  </a:cubicBezTo>
                  <a:cubicBezTo>
                    <a:pt x="210" y="446"/>
                    <a:pt x="227" y="870"/>
                    <a:pt x="75" y="1283"/>
                  </a:cubicBezTo>
                  <a:cubicBezTo>
                    <a:pt x="68" y="1303"/>
                    <a:pt x="84" y="1318"/>
                    <a:pt x="100" y="1318"/>
                  </a:cubicBezTo>
                  <a:cubicBezTo>
                    <a:pt x="109" y="1318"/>
                    <a:pt x="117" y="1314"/>
                    <a:pt x="122" y="1303"/>
                  </a:cubicBezTo>
                  <a:cubicBezTo>
                    <a:pt x="297" y="887"/>
                    <a:pt x="279" y="429"/>
                    <a:pt x="85" y="23"/>
                  </a:cubicBezTo>
                  <a:cubicBezTo>
                    <a:pt x="77" y="8"/>
                    <a:pt x="63" y="1"/>
                    <a:pt x="50"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7" name="Google Shape;67;p2"/>
            <p:cNvSpPr/>
            <p:nvPr/>
          </p:nvSpPr>
          <p:spPr>
            <a:xfrm>
              <a:off x="2008125" y="4160375"/>
              <a:ext cx="60200" cy="132200"/>
            </a:xfrm>
            <a:custGeom>
              <a:avLst/>
              <a:gdLst/>
              <a:ahLst/>
              <a:cxnLst/>
              <a:rect l="l" t="t" r="r" b="b"/>
              <a:pathLst>
                <a:path w="2408" h="5288" extrusionOk="0">
                  <a:moveTo>
                    <a:pt x="43" y="1"/>
                  </a:moveTo>
                  <a:cubicBezTo>
                    <a:pt x="19" y="1"/>
                    <a:pt x="0" y="33"/>
                    <a:pt x="25" y="51"/>
                  </a:cubicBezTo>
                  <a:cubicBezTo>
                    <a:pt x="1691" y="1279"/>
                    <a:pt x="2285" y="3288"/>
                    <a:pt x="1502" y="5212"/>
                  </a:cubicBezTo>
                  <a:cubicBezTo>
                    <a:pt x="1485" y="5255"/>
                    <a:pt x="1521" y="5287"/>
                    <a:pt x="1556" y="5287"/>
                  </a:cubicBezTo>
                  <a:cubicBezTo>
                    <a:pt x="1574" y="5287"/>
                    <a:pt x="1593" y="5278"/>
                    <a:pt x="1602" y="5255"/>
                  </a:cubicBezTo>
                  <a:cubicBezTo>
                    <a:pt x="2408" y="3316"/>
                    <a:pt x="1804" y="1191"/>
                    <a:pt x="59" y="6"/>
                  </a:cubicBezTo>
                  <a:cubicBezTo>
                    <a:pt x="54" y="2"/>
                    <a:pt x="48" y="1"/>
                    <a:pt x="4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8" name="Google Shape;68;p2"/>
            <p:cNvSpPr/>
            <p:nvPr/>
          </p:nvSpPr>
          <p:spPr>
            <a:xfrm>
              <a:off x="2046125" y="4147625"/>
              <a:ext cx="40475" cy="147950"/>
            </a:xfrm>
            <a:custGeom>
              <a:avLst/>
              <a:gdLst/>
              <a:ahLst/>
              <a:cxnLst/>
              <a:rect l="l" t="t" r="r" b="b"/>
              <a:pathLst>
                <a:path w="1619" h="5918" extrusionOk="0">
                  <a:moveTo>
                    <a:pt x="70" y="0"/>
                  </a:moveTo>
                  <a:cubicBezTo>
                    <a:pt x="36" y="0"/>
                    <a:pt x="1" y="43"/>
                    <a:pt x="25" y="84"/>
                  </a:cubicBezTo>
                  <a:cubicBezTo>
                    <a:pt x="913" y="1596"/>
                    <a:pt x="1618" y="4298"/>
                    <a:pt x="464" y="5869"/>
                  </a:cubicBezTo>
                  <a:cubicBezTo>
                    <a:pt x="445" y="5891"/>
                    <a:pt x="466" y="5918"/>
                    <a:pt x="488" y="5918"/>
                  </a:cubicBezTo>
                  <a:cubicBezTo>
                    <a:pt x="496" y="5918"/>
                    <a:pt x="504" y="5914"/>
                    <a:pt x="510" y="5906"/>
                  </a:cubicBezTo>
                  <a:cubicBezTo>
                    <a:pt x="1092" y="5203"/>
                    <a:pt x="1132" y="4040"/>
                    <a:pt x="1086" y="3168"/>
                  </a:cubicBezTo>
                  <a:cubicBezTo>
                    <a:pt x="1028" y="2044"/>
                    <a:pt x="681" y="987"/>
                    <a:pt x="106" y="22"/>
                  </a:cubicBezTo>
                  <a:cubicBezTo>
                    <a:pt x="97" y="7"/>
                    <a:pt x="84" y="0"/>
                    <a:pt x="70"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9" name="Google Shape;69;p2"/>
            <p:cNvSpPr/>
            <p:nvPr/>
          </p:nvSpPr>
          <p:spPr>
            <a:xfrm>
              <a:off x="2062500" y="4143800"/>
              <a:ext cx="28625" cy="156575"/>
            </a:xfrm>
            <a:custGeom>
              <a:avLst/>
              <a:gdLst/>
              <a:ahLst/>
              <a:cxnLst/>
              <a:rect l="l" t="t" r="r" b="b"/>
              <a:pathLst>
                <a:path w="1145" h="6263" extrusionOk="0">
                  <a:moveTo>
                    <a:pt x="70" y="0"/>
                  </a:moveTo>
                  <a:cubicBezTo>
                    <a:pt x="35" y="0"/>
                    <a:pt x="0" y="31"/>
                    <a:pt x="19" y="71"/>
                  </a:cubicBezTo>
                  <a:cubicBezTo>
                    <a:pt x="982" y="2042"/>
                    <a:pt x="985" y="4209"/>
                    <a:pt x="142" y="6222"/>
                  </a:cubicBezTo>
                  <a:cubicBezTo>
                    <a:pt x="133" y="6245"/>
                    <a:pt x="152" y="6262"/>
                    <a:pt x="170" y="6262"/>
                  </a:cubicBezTo>
                  <a:cubicBezTo>
                    <a:pt x="180" y="6262"/>
                    <a:pt x="191" y="6258"/>
                    <a:pt x="197" y="6246"/>
                  </a:cubicBezTo>
                  <a:cubicBezTo>
                    <a:pt x="1145" y="4269"/>
                    <a:pt x="1075" y="1989"/>
                    <a:pt x="119" y="31"/>
                  </a:cubicBezTo>
                  <a:cubicBezTo>
                    <a:pt x="108" y="10"/>
                    <a:pt x="89" y="0"/>
                    <a:pt x="70"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70" name="Google Shape;70;p2"/>
            <p:cNvSpPr/>
            <p:nvPr/>
          </p:nvSpPr>
          <p:spPr>
            <a:xfrm>
              <a:off x="2095600" y="4259475"/>
              <a:ext cx="14125" cy="54225"/>
            </a:xfrm>
            <a:custGeom>
              <a:avLst/>
              <a:gdLst/>
              <a:ahLst/>
              <a:cxnLst/>
              <a:rect l="l" t="t" r="r" b="b"/>
              <a:pathLst>
                <a:path w="565" h="2169" extrusionOk="0">
                  <a:moveTo>
                    <a:pt x="446" y="1"/>
                  </a:moveTo>
                  <a:cubicBezTo>
                    <a:pt x="425" y="1"/>
                    <a:pt x="403" y="16"/>
                    <a:pt x="405" y="43"/>
                  </a:cubicBezTo>
                  <a:cubicBezTo>
                    <a:pt x="461" y="789"/>
                    <a:pt x="318" y="1466"/>
                    <a:pt x="6" y="2143"/>
                  </a:cubicBezTo>
                  <a:cubicBezTo>
                    <a:pt x="0" y="2156"/>
                    <a:pt x="14" y="2169"/>
                    <a:pt x="26" y="2169"/>
                  </a:cubicBezTo>
                  <a:cubicBezTo>
                    <a:pt x="30" y="2169"/>
                    <a:pt x="35" y="2167"/>
                    <a:pt x="38" y="2162"/>
                  </a:cubicBezTo>
                  <a:cubicBezTo>
                    <a:pt x="417" y="1530"/>
                    <a:pt x="565" y="764"/>
                    <a:pt x="484" y="35"/>
                  </a:cubicBezTo>
                  <a:cubicBezTo>
                    <a:pt x="481" y="11"/>
                    <a:pt x="464" y="1"/>
                    <a:pt x="446"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71" name="Google Shape;71;p2"/>
            <p:cNvSpPr/>
            <p:nvPr/>
          </p:nvSpPr>
          <p:spPr>
            <a:xfrm>
              <a:off x="2108300" y="4262150"/>
              <a:ext cx="10950" cy="54400"/>
            </a:xfrm>
            <a:custGeom>
              <a:avLst/>
              <a:gdLst/>
              <a:ahLst/>
              <a:cxnLst/>
              <a:rect l="l" t="t" r="r" b="b"/>
              <a:pathLst>
                <a:path w="438" h="2176" extrusionOk="0">
                  <a:moveTo>
                    <a:pt x="301" y="0"/>
                  </a:moveTo>
                  <a:cubicBezTo>
                    <a:pt x="276" y="0"/>
                    <a:pt x="251" y="18"/>
                    <a:pt x="256" y="49"/>
                  </a:cubicBezTo>
                  <a:cubicBezTo>
                    <a:pt x="353" y="786"/>
                    <a:pt x="229" y="1443"/>
                    <a:pt x="8" y="2144"/>
                  </a:cubicBezTo>
                  <a:cubicBezTo>
                    <a:pt x="1" y="2162"/>
                    <a:pt x="15" y="2175"/>
                    <a:pt x="30" y="2175"/>
                  </a:cubicBezTo>
                  <a:cubicBezTo>
                    <a:pt x="38" y="2175"/>
                    <a:pt x="46" y="2172"/>
                    <a:pt x="50" y="2163"/>
                  </a:cubicBezTo>
                  <a:cubicBezTo>
                    <a:pt x="376" y="1517"/>
                    <a:pt x="437" y="746"/>
                    <a:pt x="345" y="38"/>
                  </a:cubicBezTo>
                  <a:cubicBezTo>
                    <a:pt x="342" y="12"/>
                    <a:pt x="322" y="0"/>
                    <a:pt x="301"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72" name="Google Shape;72;p2"/>
            <p:cNvSpPr/>
            <p:nvPr/>
          </p:nvSpPr>
          <p:spPr>
            <a:xfrm>
              <a:off x="2133875" y="4173125"/>
              <a:ext cx="44875" cy="157425"/>
            </a:xfrm>
            <a:custGeom>
              <a:avLst/>
              <a:gdLst/>
              <a:ahLst/>
              <a:cxnLst/>
              <a:rect l="l" t="t" r="r" b="b"/>
              <a:pathLst>
                <a:path w="1795" h="6297" extrusionOk="0">
                  <a:moveTo>
                    <a:pt x="49" y="0"/>
                  </a:moveTo>
                  <a:cubicBezTo>
                    <a:pt x="25" y="0"/>
                    <a:pt x="1" y="31"/>
                    <a:pt x="21" y="52"/>
                  </a:cubicBezTo>
                  <a:cubicBezTo>
                    <a:pt x="546" y="597"/>
                    <a:pt x="1126" y="1144"/>
                    <a:pt x="1401" y="1870"/>
                  </a:cubicBezTo>
                  <a:cubicBezTo>
                    <a:pt x="1701" y="2662"/>
                    <a:pt x="1498" y="3373"/>
                    <a:pt x="1148" y="4094"/>
                  </a:cubicBezTo>
                  <a:cubicBezTo>
                    <a:pt x="804" y="4802"/>
                    <a:pt x="417" y="5441"/>
                    <a:pt x="505" y="6253"/>
                  </a:cubicBezTo>
                  <a:cubicBezTo>
                    <a:pt x="509" y="6283"/>
                    <a:pt x="531" y="6297"/>
                    <a:pt x="555" y="6297"/>
                  </a:cubicBezTo>
                  <a:cubicBezTo>
                    <a:pt x="582" y="6297"/>
                    <a:pt x="610" y="6277"/>
                    <a:pt x="608" y="6241"/>
                  </a:cubicBezTo>
                  <a:cubicBezTo>
                    <a:pt x="505" y="4998"/>
                    <a:pt x="1538" y="4123"/>
                    <a:pt x="1665" y="2935"/>
                  </a:cubicBezTo>
                  <a:cubicBezTo>
                    <a:pt x="1794" y="1716"/>
                    <a:pt x="894" y="769"/>
                    <a:pt x="67" y="8"/>
                  </a:cubicBezTo>
                  <a:cubicBezTo>
                    <a:pt x="62" y="2"/>
                    <a:pt x="55" y="0"/>
                    <a:pt x="49"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73" name="Google Shape;73;p2"/>
            <p:cNvSpPr/>
            <p:nvPr/>
          </p:nvSpPr>
          <p:spPr>
            <a:xfrm>
              <a:off x="2132775" y="4156950"/>
              <a:ext cx="58375" cy="173875"/>
            </a:xfrm>
            <a:custGeom>
              <a:avLst/>
              <a:gdLst/>
              <a:ahLst/>
              <a:cxnLst/>
              <a:rect l="l" t="t" r="r" b="b"/>
              <a:pathLst>
                <a:path w="2335" h="6955" extrusionOk="0">
                  <a:moveTo>
                    <a:pt x="58" y="1"/>
                  </a:moveTo>
                  <a:cubicBezTo>
                    <a:pt x="19" y="1"/>
                    <a:pt x="0" y="66"/>
                    <a:pt x="43" y="91"/>
                  </a:cubicBezTo>
                  <a:cubicBezTo>
                    <a:pt x="826" y="546"/>
                    <a:pt x="1744" y="1074"/>
                    <a:pt x="2060" y="1988"/>
                  </a:cubicBezTo>
                  <a:cubicBezTo>
                    <a:pt x="2335" y="2779"/>
                    <a:pt x="2011" y="3555"/>
                    <a:pt x="1684" y="4270"/>
                  </a:cubicBezTo>
                  <a:cubicBezTo>
                    <a:pt x="1282" y="5153"/>
                    <a:pt x="989" y="5943"/>
                    <a:pt x="986" y="6925"/>
                  </a:cubicBezTo>
                  <a:cubicBezTo>
                    <a:pt x="986" y="6945"/>
                    <a:pt x="1000" y="6955"/>
                    <a:pt x="1016" y="6955"/>
                  </a:cubicBezTo>
                  <a:cubicBezTo>
                    <a:pt x="1034" y="6955"/>
                    <a:pt x="1055" y="6941"/>
                    <a:pt x="1056" y="6917"/>
                  </a:cubicBezTo>
                  <a:cubicBezTo>
                    <a:pt x="1073" y="5960"/>
                    <a:pt x="1377" y="5162"/>
                    <a:pt x="1765" y="4305"/>
                  </a:cubicBezTo>
                  <a:cubicBezTo>
                    <a:pt x="2017" y="3750"/>
                    <a:pt x="2287" y="3167"/>
                    <a:pt x="2257" y="2543"/>
                  </a:cubicBezTo>
                  <a:cubicBezTo>
                    <a:pt x="2201" y="1284"/>
                    <a:pt x="1060" y="568"/>
                    <a:pt x="79" y="7"/>
                  </a:cubicBezTo>
                  <a:cubicBezTo>
                    <a:pt x="72" y="3"/>
                    <a:pt x="65" y="1"/>
                    <a:pt x="58"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74" name="Google Shape;74;p2"/>
            <p:cNvSpPr/>
            <p:nvPr/>
          </p:nvSpPr>
          <p:spPr>
            <a:xfrm>
              <a:off x="2199150" y="4194400"/>
              <a:ext cx="59050" cy="151350"/>
            </a:xfrm>
            <a:custGeom>
              <a:avLst/>
              <a:gdLst/>
              <a:ahLst/>
              <a:cxnLst/>
              <a:rect l="l" t="t" r="r" b="b"/>
              <a:pathLst>
                <a:path w="2362" h="6054" extrusionOk="0">
                  <a:moveTo>
                    <a:pt x="1559" y="1"/>
                  </a:moveTo>
                  <a:cubicBezTo>
                    <a:pt x="1534" y="1"/>
                    <a:pt x="1511" y="30"/>
                    <a:pt x="1528" y="56"/>
                  </a:cubicBezTo>
                  <a:cubicBezTo>
                    <a:pt x="2344" y="1320"/>
                    <a:pt x="2191" y="2654"/>
                    <a:pt x="1357" y="3856"/>
                  </a:cubicBezTo>
                  <a:cubicBezTo>
                    <a:pt x="954" y="4437"/>
                    <a:pt x="513" y="4967"/>
                    <a:pt x="210" y="5601"/>
                  </a:cubicBezTo>
                  <a:cubicBezTo>
                    <a:pt x="205" y="5593"/>
                    <a:pt x="197" y="5588"/>
                    <a:pt x="189" y="5588"/>
                  </a:cubicBezTo>
                  <a:cubicBezTo>
                    <a:pt x="183" y="5588"/>
                    <a:pt x="178" y="5590"/>
                    <a:pt x="173" y="5594"/>
                  </a:cubicBezTo>
                  <a:cubicBezTo>
                    <a:pt x="50" y="5697"/>
                    <a:pt x="1" y="5877"/>
                    <a:pt x="17" y="6033"/>
                  </a:cubicBezTo>
                  <a:cubicBezTo>
                    <a:pt x="19" y="6047"/>
                    <a:pt x="29" y="6054"/>
                    <a:pt x="40" y="6054"/>
                  </a:cubicBezTo>
                  <a:cubicBezTo>
                    <a:pt x="53" y="6054"/>
                    <a:pt x="67" y="6044"/>
                    <a:pt x="66" y="6028"/>
                  </a:cubicBezTo>
                  <a:cubicBezTo>
                    <a:pt x="60" y="5896"/>
                    <a:pt x="101" y="5794"/>
                    <a:pt x="168" y="5694"/>
                  </a:cubicBezTo>
                  <a:lnTo>
                    <a:pt x="168" y="5694"/>
                  </a:lnTo>
                  <a:cubicBezTo>
                    <a:pt x="150" y="5731"/>
                    <a:pt x="133" y="5766"/>
                    <a:pt x="117" y="5804"/>
                  </a:cubicBezTo>
                  <a:cubicBezTo>
                    <a:pt x="100" y="5846"/>
                    <a:pt x="136" y="5879"/>
                    <a:pt x="170" y="5879"/>
                  </a:cubicBezTo>
                  <a:cubicBezTo>
                    <a:pt x="189" y="5879"/>
                    <a:pt x="208" y="5869"/>
                    <a:pt x="217" y="5846"/>
                  </a:cubicBezTo>
                  <a:cubicBezTo>
                    <a:pt x="696" y="4721"/>
                    <a:pt x="1723" y="3895"/>
                    <a:pt x="2077" y="2712"/>
                  </a:cubicBezTo>
                  <a:cubicBezTo>
                    <a:pt x="2361" y="1769"/>
                    <a:pt x="2149" y="805"/>
                    <a:pt x="1584" y="14"/>
                  </a:cubicBezTo>
                  <a:cubicBezTo>
                    <a:pt x="1577" y="5"/>
                    <a:pt x="1568" y="1"/>
                    <a:pt x="1559"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75" name="Google Shape;75;p2"/>
            <p:cNvSpPr/>
            <p:nvPr/>
          </p:nvSpPr>
          <p:spPr>
            <a:xfrm>
              <a:off x="2199950" y="4250975"/>
              <a:ext cx="75150" cy="98925"/>
            </a:xfrm>
            <a:custGeom>
              <a:avLst/>
              <a:gdLst/>
              <a:ahLst/>
              <a:cxnLst/>
              <a:rect l="l" t="t" r="r" b="b"/>
              <a:pathLst>
                <a:path w="3006" h="3957" extrusionOk="0">
                  <a:moveTo>
                    <a:pt x="2955" y="1"/>
                  </a:moveTo>
                  <a:cubicBezTo>
                    <a:pt x="2936" y="1"/>
                    <a:pt x="2919" y="12"/>
                    <a:pt x="2916" y="37"/>
                  </a:cubicBezTo>
                  <a:cubicBezTo>
                    <a:pt x="2868" y="684"/>
                    <a:pt x="2428" y="1271"/>
                    <a:pt x="2045" y="1778"/>
                  </a:cubicBezTo>
                  <a:cubicBezTo>
                    <a:pt x="1620" y="2342"/>
                    <a:pt x="1052" y="2642"/>
                    <a:pt x="561" y="3124"/>
                  </a:cubicBezTo>
                  <a:cubicBezTo>
                    <a:pt x="394" y="3288"/>
                    <a:pt x="9" y="3730"/>
                    <a:pt x="266" y="3950"/>
                  </a:cubicBezTo>
                  <a:cubicBezTo>
                    <a:pt x="272" y="3955"/>
                    <a:pt x="278" y="3957"/>
                    <a:pt x="283" y="3957"/>
                  </a:cubicBezTo>
                  <a:cubicBezTo>
                    <a:pt x="305" y="3957"/>
                    <a:pt x="321" y="3925"/>
                    <a:pt x="301" y="3906"/>
                  </a:cubicBezTo>
                  <a:cubicBezTo>
                    <a:pt x="1" y="3613"/>
                    <a:pt x="1861" y="2175"/>
                    <a:pt x="2119" y="1834"/>
                  </a:cubicBezTo>
                  <a:cubicBezTo>
                    <a:pt x="2511" y="1312"/>
                    <a:pt x="2968" y="723"/>
                    <a:pt x="3004" y="51"/>
                  </a:cubicBezTo>
                  <a:cubicBezTo>
                    <a:pt x="3006" y="19"/>
                    <a:pt x="2980" y="1"/>
                    <a:pt x="295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76" name="Google Shape;76;p2"/>
            <p:cNvSpPr/>
            <p:nvPr/>
          </p:nvSpPr>
          <p:spPr>
            <a:xfrm>
              <a:off x="1873625" y="4270950"/>
              <a:ext cx="91600" cy="19700"/>
            </a:xfrm>
            <a:custGeom>
              <a:avLst/>
              <a:gdLst/>
              <a:ahLst/>
              <a:cxnLst/>
              <a:rect l="l" t="t" r="r" b="b"/>
              <a:pathLst>
                <a:path w="3664" h="788" extrusionOk="0">
                  <a:moveTo>
                    <a:pt x="3605" y="1"/>
                  </a:moveTo>
                  <a:cubicBezTo>
                    <a:pt x="3594" y="1"/>
                    <a:pt x="3583" y="6"/>
                    <a:pt x="3575" y="17"/>
                  </a:cubicBezTo>
                  <a:cubicBezTo>
                    <a:pt x="3176" y="542"/>
                    <a:pt x="2508" y="712"/>
                    <a:pt x="1813" y="712"/>
                  </a:cubicBezTo>
                  <a:cubicBezTo>
                    <a:pt x="1187" y="712"/>
                    <a:pt x="540" y="573"/>
                    <a:pt x="51" y="432"/>
                  </a:cubicBezTo>
                  <a:cubicBezTo>
                    <a:pt x="49" y="431"/>
                    <a:pt x="46" y="431"/>
                    <a:pt x="43" y="431"/>
                  </a:cubicBezTo>
                  <a:cubicBezTo>
                    <a:pt x="16" y="431"/>
                    <a:pt x="1" y="471"/>
                    <a:pt x="30" y="480"/>
                  </a:cubicBezTo>
                  <a:cubicBezTo>
                    <a:pt x="523" y="640"/>
                    <a:pt x="1192" y="787"/>
                    <a:pt x="1840" y="787"/>
                  </a:cubicBezTo>
                  <a:cubicBezTo>
                    <a:pt x="2553" y="787"/>
                    <a:pt x="3241" y="608"/>
                    <a:pt x="3640" y="68"/>
                  </a:cubicBezTo>
                  <a:cubicBezTo>
                    <a:pt x="3664" y="36"/>
                    <a:pt x="3635" y="1"/>
                    <a:pt x="360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77" name="Google Shape;77;p2"/>
            <p:cNvSpPr/>
            <p:nvPr/>
          </p:nvSpPr>
          <p:spPr>
            <a:xfrm>
              <a:off x="1873225" y="4268925"/>
              <a:ext cx="79750" cy="12275"/>
            </a:xfrm>
            <a:custGeom>
              <a:avLst/>
              <a:gdLst/>
              <a:ahLst/>
              <a:cxnLst/>
              <a:rect l="l" t="t" r="r" b="b"/>
              <a:pathLst>
                <a:path w="3190" h="491" extrusionOk="0">
                  <a:moveTo>
                    <a:pt x="3133" y="1"/>
                  </a:moveTo>
                  <a:cubicBezTo>
                    <a:pt x="3127" y="1"/>
                    <a:pt x="3121" y="2"/>
                    <a:pt x="3115" y="5"/>
                  </a:cubicBezTo>
                  <a:cubicBezTo>
                    <a:pt x="2492" y="278"/>
                    <a:pt x="1861" y="411"/>
                    <a:pt x="1217" y="411"/>
                  </a:cubicBezTo>
                  <a:cubicBezTo>
                    <a:pt x="824" y="411"/>
                    <a:pt x="426" y="361"/>
                    <a:pt x="22" y="263"/>
                  </a:cubicBezTo>
                  <a:cubicBezTo>
                    <a:pt x="21" y="263"/>
                    <a:pt x="20" y="263"/>
                    <a:pt x="19" y="263"/>
                  </a:cubicBezTo>
                  <a:cubicBezTo>
                    <a:pt x="6" y="263"/>
                    <a:pt x="0" y="286"/>
                    <a:pt x="14" y="290"/>
                  </a:cubicBezTo>
                  <a:cubicBezTo>
                    <a:pt x="439" y="425"/>
                    <a:pt x="875" y="491"/>
                    <a:pt x="1308" y="491"/>
                  </a:cubicBezTo>
                  <a:cubicBezTo>
                    <a:pt x="1937" y="491"/>
                    <a:pt x="2561" y="352"/>
                    <a:pt x="3147" y="83"/>
                  </a:cubicBezTo>
                  <a:cubicBezTo>
                    <a:pt x="3190" y="63"/>
                    <a:pt x="3172" y="1"/>
                    <a:pt x="313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78" name="Google Shape;78;p2"/>
            <p:cNvSpPr/>
            <p:nvPr/>
          </p:nvSpPr>
          <p:spPr>
            <a:xfrm>
              <a:off x="1896550" y="4196750"/>
              <a:ext cx="37750" cy="45800"/>
            </a:xfrm>
            <a:custGeom>
              <a:avLst/>
              <a:gdLst/>
              <a:ahLst/>
              <a:cxnLst/>
              <a:rect l="l" t="t" r="r" b="b"/>
              <a:pathLst>
                <a:path w="1510" h="1832" extrusionOk="0">
                  <a:moveTo>
                    <a:pt x="57" y="1"/>
                  </a:moveTo>
                  <a:cubicBezTo>
                    <a:pt x="19" y="1"/>
                    <a:pt x="0" y="63"/>
                    <a:pt x="43" y="86"/>
                  </a:cubicBezTo>
                  <a:cubicBezTo>
                    <a:pt x="743" y="474"/>
                    <a:pt x="1210" y="1055"/>
                    <a:pt x="1455" y="1815"/>
                  </a:cubicBezTo>
                  <a:cubicBezTo>
                    <a:pt x="1459" y="1827"/>
                    <a:pt x="1469" y="1832"/>
                    <a:pt x="1479" y="1832"/>
                  </a:cubicBezTo>
                  <a:cubicBezTo>
                    <a:pt x="1494" y="1832"/>
                    <a:pt x="1510" y="1821"/>
                    <a:pt x="1506" y="1803"/>
                  </a:cubicBezTo>
                  <a:cubicBezTo>
                    <a:pt x="1316" y="1019"/>
                    <a:pt x="795" y="370"/>
                    <a:pt x="76" y="6"/>
                  </a:cubicBezTo>
                  <a:cubicBezTo>
                    <a:pt x="69" y="2"/>
                    <a:pt x="63" y="1"/>
                    <a:pt x="5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79" name="Google Shape;79;p2"/>
            <p:cNvSpPr/>
            <p:nvPr/>
          </p:nvSpPr>
          <p:spPr>
            <a:xfrm>
              <a:off x="1965350" y="4171050"/>
              <a:ext cx="24075" cy="96650"/>
            </a:xfrm>
            <a:custGeom>
              <a:avLst/>
              <a:gdLst/>
              <a:ahLst/>
              <a:cxnLst/>
              <a:rect l="l" t="t" r="r" b="b"/>
              <a:pathLst>
                <a:path w="963" h="3866" extrusionOk="0">
                  <a:moveTo>
                    <a:pt x="528" y="1"/>
                  </a:moveTo>
                  <a:cubicBezTo>
                    <a:pt x="517" y="1"/>
                    <a:pt x="505" y="6"/>
                    <a:pt x="495" y="18"/>
                  </a:cubicBezTo>
                  <a:cubicBezTo>
                    <a:pt x="147" y="426"/>
                    <a:pt x="9" y="922"/>
                    <a:pt x="62" y="1456"/>
                  </a:cubicBezTo>
                  <a:cubicBezTo>
                    <a:pt x="146" y="2319"/>
                    <a:pt x="881" y="2947"/>
                    <a:pt x="863" y="3833"/>
                  </a:cubicBezTo>
                  <a:cubicBezTo>
                    <a:pt x="863" y="3853"/>
                    <a:pt x="881" y="3865"/>
                    <a:pt x="897" y="3865"/>
                  </a:cubicBezTo>
                  <a:cubicBezTo>
                    <a:pt x="909" y="3865"/>
                    <a:pt x="921" y="3858"/>
                    <a:pt x="922" y="3841"/>
                  </a:cubicBezTo>
                  <a:cubicBezTo>
                    <a:pt x="962" y="3305"/>
                    <a:pt x="727" y="2909"/>
                    <a:pt x="485" y="2439"/>
                  </a:cubicBezTo>
                  <a:cubicBezTo>
                    <a:pt x="82" y="1659"/>
                    <a:pt x="1" y="803"/>
                    <a:pt x="563" y="71"/>
                  </a:cubicBezTo>
                  <a:cubicBezTo>
                    <a:pt x="589" y="38"/>
                    <a:pt x="560" y="1"/>
                    <a:pt x="528"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80" name="Google Shape;80;p2"/>
            <p:cNvSpPr/>
            <p:nvPr/>
          </p:nvSpPr>
          <p:spPr>
            <a:xfrm>
              <a:off x="1920250" y="4314475"/>
              <a:ext cx="154150" cy="70150"/>
            </a:xfrm>
            <a:custGeom>
              <a:avLst/>
              <a:gdLst/>
              <a:ahLst/>
              <a:cxnLst/>
              <a:rect l="l" t="t" r="r" b="b"/>
              <a:pathLst>
                <a:path w="6166" h="2806" extrusionOk="0">
                  <a:moveTo>
                    <a:pt x="6094" y="1"/>
                  </a:moveTo>
                  <a:cubicBezTo>
                    <a:pt x="6084" y="1"/>
                    <a:pt x="6074" y="4"/>
                    <a:pt x="6064" y="12"/>
                  </a:cubicBezTo>
                  <a:cubicBezTo>
                    <a:pt x="4604" y="1248"/>
                    <a:pt x="3012" y="2726"/>
                    <a:pt x="1066" y="2726"/>
                  </a:cubicBezTo>
                  <a:cubicBezTo>
                    <a:pt x="733" y="2726"/>
                    <a:pt x="389" y="2683"/>
                    <a:pt x="35" y="2587"/>
                  </a:cubicBezTo>
                  <a:cubicBezTo>
                    <a:pt x="33" y="2587"/>
                    <a:pt x="31" y="2587"/>
                    <a:pt x="30" y="2587"/>
                  </a:cubicBezTo>
                  <a:cubicBezTo>
                    <a:pt x="9" y="2587"/>
                    <a:pt x="1" y="2623"/>
                    <a:pt x="23" y="2629"/>
                  </a:cubicBezTo>
                  <a:cubicBezTo>
                    <a:pt x="408" y="2751"/>
                    <a:pt x="783" y="2805"/>
                    <a:pt x="1148" y="2805"/>
                  </a:cubicBezTo>
                  <a:cubicBezTo>
                    <a:pt x="3063" y="2805"/>
                    <a:pt x="4705" y="1302"/>
                    <a:pt x="6125" y="94"/>
                  </a:cubicBezTo>
                  <a:cubicBezTo>
                    <a:pt x="6165" y="59"/>
                    <a:pt x="6134" y="1"/>
                    <a:pt x="6094"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81" name="Google Shape;81;p2"/>
            <p:cNvSpPr/>
            <p:nvPr/>
          </p:nvSpPr>
          <p:spPr>
            <a:xfrm>
              <a:off x="1938925" y="4318375"/>
              <a:ext cx="142600" cy="85000"/>
            </a:xfrm>
            <a:custGeom>
              <a:avLst/>
              <a:gdLst/>
              <a:ahLst/>
              <a:cxnLst/>
              <a:rect l="l" t="t" r="r" b="b"/>
              <a:pathLst>
                <a:path w="5704" h="3400" extrusionOk="0">
                  <a:moveTo>
                    <a:pt x="5670" y="1"/>
                  </a:moveTo>
                  <a:cubicBezTo>
                    <a:pt x="5666" y="1"/>
                    <a:pt x="5661" y="2"/>
                    <a:pt x="5657" y="4"/>
                  </a:cubicBezTo>
                  <a:cubicBezTo>
                    <a:pt x="4828" y="478"/>
                    <a:pt x="4257" y="1206"/>
                    <a:pt x="3582" y="1863"/>
                  </a:cubicBezTo>
                  <a:cubicBezTo>
                    <a:pt x="2575" y="2842"/>
                    <a:pt x="1440" y="3188"/>
                    <a:pt x="63" y="3301"/>
                  </a:cubicBezTo>
                  <a:cubicBezTo>
                    <a:pt x="0" y="3306"/>
                    <a:pt x="9" y="3400"/>
                    <a:pt x="68" y="3400"/>
                  </a:cubicBezTo>
                  <a:cubicBezTo>
                    <a:pt x="70" y="3400"/>
                    <a:pt x="72" y="3400"/>
                    <a:pt x="73" y="3400"/>
                  </a:cubicBezTo>
                  <a:cubicBezTo>
                    <a:pt x="1148" y="3317"/>
                    <a:pt x="2199" y="3128"/>
                    <a:pt x="3075" y="2458"/>
                  </a:cubicBezTo>
                  <a:cubicBezTo>
                    <a:pt x="4026" y="1735"/>
                    <a:pt x="4694" y="724"/>
                    <a:pt x="5684" y="39"/>
                  </a:cubicBezTo>
                  <a:cubicBezTo>
                    <a:pt x="5703" y="25"/>
                    <a:pt x="5689" y="1"/>
                    <a:pt x="5670"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82" name="Google Shape;82;p2"/>
            <p:cNvSpPr/>
            <p:nvPr/>
          </p:nvSpPr>
          <p:spPr>
            <a:xfrm>
              <a:off x="2056275" y="4354075"/>
              <a:ext cx="155750" cy="131550"/>
            </a:xfrm>
            <a:custGeom>
              <a:avLst/>
              <a:gdLst/>
              <a:ahLst/>
              <a:cxnLst/>
              <a:rect l="l" t="t" r="r" b="b"/>
              <a:pathLst>
                <a:path w="6230" h="5262" extrusionOk="0">
                  <a:moveTo>
                    <a:pt x="5020" y="1"/>
                  </a:moveTo>
                  <a:cubicBezTo>
                    <a:pt x="5001" y="1"/>
                    <a:pt x="4982" y="9"/>
                    <a:pt x="4970" y="30"/>
                  </a:cubicBezTo>
                  <a:cubicBezTo>
                    <a:pt x="4230" y="1361"/>
                    <a:pt x="6229" y="2553"/>
                    <a:pt x="5081" y="3876"/>
                  </a:cubicBezTo>
                  <a:cubicBezTo>
                    <a:pt x="4452" y="4603"/>
                    <a:pt x="3231" y="4823"/>
                    <a:pt x="2343" y="5012"/>
                  </a:cubicBezTo>
                  <a:cubicBezTo>
                    <a:pt x="1844" y="5119"/>
                    <a:pt x="1353" y="5185"/>
                    <a:pt x="855" y="5185"/>
                  </a:cubicBezTo>
                  <a:cubicBezTo>
                    <a:pt x="583" y="5185"/>
                    <a:pt x="309" y="5165"/>
                    <a:pt x="31" y="5122"/>
                  </a:cubicBezTo>
                  <a:cubicBezTo>
                    <a:pt x="30" y="5121"/>
                    <a:pt x="28" y="5121"/>
                    <a:pt x="27" y="5121"/>
                  </a:cubicBezTo>
                  <a:cubicBezTo>
                    <a:pt x="4" y="5121"/>
                    <a:pt x="0" y="5158"/>
                    <a:pt x="24" y="5163"/>
                  </a:cubicBezTo>
                  <a:cubicBezTo>
                    <a:pt x="359" y="5229"/>
                    <a:pt x="734" y="5262"/>
                    <a:pt x="1128" y="5262"/>
                  </a:cubicBezTo>
                  <a:cubicBezTo>
                    <a:pt x="2386" y="5262"/>
                    <a:pt x="3831" y="4930"/>
                    <a:pt x="4745" y="4307"/>
                  </a:cubicBezTo>
                  <a:cubicBezTo>
                    <a:pt x="5195" y="3999"/>
                    <a:pt x="5575" y="3516"/>
                    <a:pt x="5593" y="2951"/>
                  </a:cubicBezTo>
                  <a:cubicBezTo>
                    <a:pt x="5625" y="1922"/>
                    <a:pt x="4501" y="1133"/>
                    <a:pt x="5069" y="71"/>
                  </a:cubicBezTo>
                  <a:cubicBezTo>
                    <a:pt x="5090" y="32"/>
                    <a:pt x="5056" y="1"/>
                    <a:pt x="5020"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83" name="Google Shape;83;p2"/>
            <p:cNvSpPr/>
            <p:nvPr/>
          </p:nvSpPr>
          <p:spPr>
            <a:xfrm>
              <a:off x="2112450" y="4340825"/>
              <a:ext cx="31350" cy="31725"/>
            </a:xfrm>
            <a:custGeom>
              <a:avLst/>
              <a:gdLst/>
              <a:ahLst/>
              <a:cxnLst/>
              <a:rect l="l" t="t" r="r" b="b"/>
              <a:pathLst>
                <a:path w="1254" h="1269" extrusionOk="0">
                  <a:moveTo>
                    <a:pt x="1194" y="0"/>
                  </a:moveTo>
                  <a:cubicBezTo>
                    <a:pt x="1177" y="0"/>
                    <a:pt x="1160" y="9"/>
                    <a:pt x="1154" y="28"/>
                  </a:cubicBezTo>
                  <a:cubicBezTo>
                    <a:pt x="983" y="601"/>
                    <a:pt x="590" y="1028"/>
                    <a:pt x="23" y="1231"/>
                  </a:cubicBezTo>
                  <a:cubicBezTo>
                    <a:pt x="1" y="1238"/>
                    <a:pt x="11" y="1269"/>
                    <a:pt x="33" y="1269"/>
                  </a:cubicBezTo>
                  <a:cubicBezTo>
                    <a:pt x="35" y="1269"/>
                    <a:pt x="37" y="1269"/>
                    <a:pt x="39" y="1268"/>
                  </a:cubicBezTo>
                  <a:cubicBezTo>
                    <a:pt x="623" y="1099"/>
                    <a:pt x="1079" y="640"/>
                    <a:pt x="1245" y="53"/>
                  </a:cubicBezTo>
                  <a:cubicBezTo>
                    <a:pt x="1254" y="22"/>
                    <a:pt x="1223" y="0"/>
                    <a:pt x="119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84" name="Google Shape;84;p2"/>
            <p:cNvSpPr/>
            <p:nvPr/>
          </p:nvSpPr>
          <p:spPr>
            <a:xfrm>
              <a:off x="2098550" y="4338600"/>
              <a:ext cx="31525" cy="30950"/>
            </a:xfrm>
            <a:custGeom>
              <a:avLst/>
              <a:gdLst/>
              <a:ahLst/>
              <a:cxnLst/>
              <a:rect l="l" t="t" r="r" b="b"/>
              <a:pathLst>
                <a:path w="1261" h="1238" extrusionOk="0">
                  <a:moveTo>
                    <a:pt x="1196" y="1"/>
                  </a:moveTo>
                  <a:cubicBezTo>
                    <a:pt x="1179" y="1"/>
                    <a:pt x="1163" y="9"/>
                    <a:pt x="1154" y="29"/>
                  </a:cubicBezTo>
                  <a:cubicBezTo>
                    <a:pt x="912" y="545"/>
                    <a:pt x="532" y="944"/>
                    <a:pt x="20" y="1198"/>
                  </a:cubicBezTo>
                  <a:cubicBezTo>
                    <a:pt x="0" y="1208"/>
                    <a:pt x="8" y="1238"/>
                    <a:pt x="27" y="1238"/>
                  </a:cubicBezTo>
                  <a:cubicBezTo>
                    <a:pt x="30" y="1238"/>
                    <a:pt x="33" y="1237"/>
                    <a:pt x="36" y="1236"/>
                  </a:cubicBezTo>
                  <a:cubicBezTo>
                    <a:pt x="570" y="994"/>
                    <a:pt x="987" y="594"/>
                    <a:pt x="1243" y="66"/>
                  </a:cubicBezTo>
                  <a:cubicBezTo>
                    <a:pt x="1260" y="30"/>
                    <a:pt x="1228" y="1"/>
                    <a:pt x="1196"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grpSp>
      <p:grpSp>
        <p:nvGrpSpPr>
          <p:cNvPr id="85" name="Google Shape;85;p2"/>
          <p:cNvGrpSpPr/>
          <p:nvPr/>
        </p:nvGrpSpPr>
        <p:grpSpPr>
          <a:xfrm rot="-5193098">
            <a:off x="4373074" y="5748897"/>
            <a:ext cx="2125335" cy="1852201"/>
            <a:chOff x="977700" y="3993775"/>
            <a:chExt cx="543525" cy="473675"/>
          </a:xfrm>
        </p:grpSpPr>
        <p:sp>
          <p:nvSpPr>
            <p:cNvPr id="86" name="Google Shape;86;p2"/>
            <p:cNvSpPr/>
            <p:nvPr/>
          </p:nvSpPr>
          <p:spPr>
            <a:xfrm>
              <a:off x="977700" y="3993775"/>
              <a:ext cx="543525" cy="473675"/>
            </a:xfrm>
            <a:custGeom>
              <a:avLst/>
              <a:gdLst/>
              <a:ahLst/>
              <a:cxnLst/>
              <a:rect l="l" t="t" r="r" b="b"/>
              <a:pathLst>
                <a:path w="21741" h="18947" extrusionOk="0">
                  <a:moveTo>
                    <a:pt x="10791" y="195"/>
                  </a:moveTo>
                  <a:cubicBezTo>
                    <a:pt x="13625" y="195"/>
                    <a:pt x="15890" y="2436"/>
                    <a:pt x="17957" y="4147"/>
                  </a:cubicBezTo>
                  <a:cubicBezTo>
                    <a:pt x="17341" y="4032"/>
                    <a:pt x="16702" y="3984"/>
                    <a:pt x="16060" y="3984"/>
                  </a:cubicBezTo>
                  <a:cubicBezTo>
                    <a:pt x="15210" y="3984"/>
                    <a:pt x="14355" y="4068"/>
                    <a:pt x="13543" y="4195"/>
                  </a:cubicBezTo>
                  <a:cubicBezTo>
                    <a:pt x="12576" y="4345"/>
                    <a:pt x="11297" y="4697"/>
                    <a:pt x="11374" y="5868"/>
                  </a:cubicBezTo>
                  <a:cubicBezTo>
                    <a:pt x="11337" y="6166"/>
                    <a:pt x="11581" y="6538"/>
                    <a:pt x="11865" y="6563"/>
                  </a:cubicBezTo>
                  <a:cubicBezTo>
                    <a:pt x="11867" y="6563"/>
                    <a:pt x="11868" y="6563"/>
                    <a:pt x="11870" y="6563"/>
                  </a:cubicBezTo>
                  <a:cubicBezTo>
                    <a:pt x="11892" y="6563"/>
                    <a:pt x="11913" y="6554"/>
                    <a:pt x="11928" y="6538"/>
                  </a:cubicBezTo>
                  <a:cubicBezTo>
                    <a:pt x="11954" y="6541"/>
                    <a:pt x="11981" y="6542"/>
                    <a:pt x="12009" y="6542"/>
                  </a:cubicBezTo>
                  <a:cubicBezTo>
                    <a:pt x="12090" y="6542"/>
                    <a:pt x="12179" y="6530"/>
                    <a:pt x="12277" y="6512"/>
                  </a:cubicBezTo>
                  <a:cubicBezTo>
                    <a:pt x="13304" y="6330"/>
                    <a:pt x="14204" y="5504"/>
                    <a:pt x="15207" y="5188"/>
                  </a:cubicBezTo>
                  <a:cubicBezTo>
                    <a:pt x="15722" y="5026"/>
                    <a:pt x="16366" y="4882"/>
                    <a:pt x="16986" y="4882"/>
                  </a:cubicBezTo>
                  <a:cubicBezTo>
                    <a:pt x="17766" y="4882"/>
                    <a:pt x="18507" y="5110"/>
                    <a:pt x="18901" y="5818"/>
                  </a:cubicBezTo>
                  <a:cubicBezTo>
                    <a:pt x="19332" y="6591"/>
                    <a:pt x="19687" y="7330"/>
                    <a:pt x="20241" y="8021"/>
                  </a:cubicBezTo>
                  <a:cubicBezTo>
                    <a:pt x="19076" y="7554"/>
                    <a:pt x="17774" y="7227"/>
                    <a:pt x="16522" y="7210"/>
                  </a:cubicBezTo>
                  <a:cubicBezTo>
                    <a:pt x="16451" y="7209"/>
                    <a:pt x="16376" y="7208"/>
                    <a:pt x="16299" y="7208"/>
                  </a:cubicBezTo>
                  <a:cubicBezTo>
                    <a:pt x="15663" y="7208"/>
                    <a:pt x="14889" y="7269"/>
                    <a:pt x="14698" y="7914"/>
                  </a:cubicBezTo>
                  <a:cubicBezTo>
                    <a:pt x="14656" y="7971"/>
                    <a:pt x="14651" y="8063"/>
                    <a:pt x="14668" y="8137"/>
                  </a:cubicBezTo>
                  <a:cubicBezTo>
                    <a:pt x="14706" y="8291"/>
                    <a:pt x="14820" y="8422"/>
                    <a:pt x="14951" y="8515"/>
                  </a:cubicBezTo>
                  <a:cubicBezTo>
                    <a:pt x="14984" y="8539"/>
                    <a:pt x="15019" y="8562"/>
                    <a:pt x="15056" y="8581"/>
                  </a:cubicBezTo>
                  <a:cubicBezTo>
                    <a:pt x="15067" y="8587"/>
                    <a:pt x="15080" y="8590"/>
                    <a:pt x="15093" y="8590"/>
                  </a:cubicBezTo>
                  <a:cubicBezTo>
                    <a:pt x="15097" y="8590"/>
                    <a:pt x="15101" y="8589"/>
                    <a:pt x="15106" y="8589"/>
                  </a:cubicBezTo>
                  <a:cubicBezTo>
                    <a:pt x="15188" y="8645"/>
                    <a:pt x="15284" y="8682"/>
                    <a:pt x="15379" y="8682"/>
                  </a:cubicBezTo>
                  <a:cubicBezTo>
                    <a:pt x="15441" y="8682"/>
                    <a:pt x="15502" y="8666"/>
                    <a:pt x="15558" y="8629"/>
                  </a:cubicBezTo>
                  <a:cubicBezTo>
                    <a:pt x="15599" y="8631"/>
                    <a:pt x="15640" y="8631"/>
                    <a:pt x="15682" y="8631"/>
                  </a:cubicBezTo>
                  <a:cubicBezTo>
                    <a:pt x="16281" y="8631"/>
                    <a:pt x="16933" y="8462"/>
                    <a:pt x="17472" y="8446"/>
                  </a:cubicBezTo>
                  <a:cubicBezTo>
                    <a:pt x="17549" y="8444"/>
                    <a:pt x="17627" y="8443"/>
                    <a:pt x="17704" y="8443"/>
                  </a:cubicBezTo>
                  <a:cubicBezTo>
                    <a:pt x="18709" y="8443"/>
                    <a:pt x="19642" y="8653"/>
                    <a:pt x="20466" y="9278"/>
                  </a:cubicBezTo>
                  <a:cubicBezTo>
                    <a:pt x="20477" y="9287"/>
                    <a:pt x="20492" y="9292"/>
                    <a:pt x="20506" y="9292"/>
                  </a:cubicBezTo>
                  <a:cubicBezTo>
                    <a:pt x="20508" y="9292"/>
                    <a:pt x="20509" y="9292"/>
                    <a:pt x="20511" y="9292"/>
                  </a:cubicBezTo>
                  <a:cubicBezTo>
                    <a:pt x="21010" y="10062"/>
                    <a:pt x="20824" y="11200"/>
                    <a:pt x="20956" y="12088"/>
                  </a:cubicBezTo>
                  <a:cubicBezTo>
                    <a:pt x="21054" y="12744"/>
                    <a:pt x="21146" y="13435"/>
                    <a:pt x="21386" y="14061"/>
                  </a:cubicBezTo>
                  <a:cubicBezTo>
                    <a:pt x="18556" y="12067"/>
                    <a:pt x="15166" y="10967"/>
                    <a:pt x="12016" y="9609"/>
                  </a:cubicBezTo>
                  <a:cubicBezTo>
                    <a:pt x="10130" y="8797"/>
                    <a:pt x="8413" y="7763"/>
                    <a:pt x="6914" y="6468"/>
                  </a:cubicBezTo>
                  <a:cubicBezTo>
                    <a:pt x="7078" y="6067"/>
                    <a:pt x="7035" y="5718"/>
                    <a:pt x="6916" y="5284"/>
                  </a:cubicBezTo>
                  <a:cubicBezTo>
                    <a:pt x="6683" y="4436"/>
                    <a:pt x="6440" y="3863"/>
                    <a:pt x="6734" y="2989"/>
                  </a:cubicBezTo>
                  <a:cubicBezTo>
                    <a:pt x="7268" y="1389"/>
                    <a:pt x="8931" y="262"/>
                    <a:pt x="10588" y="199"/>
                  </a:cubicBezTo>
                  <a:cubicBezTo>
                    <a:pt x="10656" y="197"/>
                    <a:pt x="10723" y="195"/>
                    <a:pt x="10791" y="195"/>
                  </a:cubicBezTo>
                  <a:close/>
                  <a:moveTo>
                    <a:pt x="3516" y="2801"/>
                  </a:moveTo>
                  <a:cubicBezTo>
                    <a:pt x="5281" y="5610"/>
                    <a:pt x="7768" y="7795"/>
                    <a:pt x="10765" y="9216"/>
                  </a:cubicBezTo>
                  <a:cubicBezTo>
                    <a:pt x="12464" y="10021"/>
                    <a:pt x="14238" y="10671"/>
                    <a:pt x="15963" y="11417"/>
                  </a:cubicBezTo>
                  <a:cubicBezTo>
                    <a:pt x="17866" y="12240"/>
                    <a:pt x="19659" y="13207"/>
                    <a:pt x="21458" y="14229"/>
                  </a:cubicBezTo>
                  <a:cubicBezTo>
                    <a:pt x="21460" y="14237"/>
                    <a:pt x="21464" y="14243"/>
                    <a:pt x="21467" y="14251"/>
                  </a:cubicBezTo>
                  <a:cubicBezTo>
                    <a:pt x="18314" y="12483"/>
                    <a:pt x="14883" y="11173"/>
                    <a:pt x="11552" y="9789"/>
                  </a:cubicBezTo>
                  <a:cubicBezTo>
                    <a:pt x="8100" y="8357"/>
                    <a:pt x="5315" y="6178"/>
                    <a:pt x="3224" y="3070"/>
                  </a:cubicBezTo>
                  <a:cubicBezTo>
                    <a:pt x="3220" y="2998"/>
                    <a:pt x="3229" y="2922"/>
                    <a:pt x="3288" y="2873"/>
                  </a:cubicBezTo>
                  <a:cubicBezTo>
                    <a:pt x="3346" y="2824"/>
                    <a:pt x="3434" y="2808"/>
                    <a:pt x="3516" y="2801"/>
                  </a:cubicBezTo>
                  <a:close/>
                  <a:moveTo>
                    <a:pt x="6265" y="6852"/>
                  </a:moveTo>
                  <a:cubicBezTo>
                    <a:pt x="7512" y="7923"/>
                    <a:pt x="8903" y="8813"/>
                    <a:pt x="10398" y="9496"/>
                  </a:cubicBezTo>
                  <a:cubicBezTo>
                    <a:pt x="12201" y="10321"/>
                    <a:pt x="14071" y="11000"/>
                    <a:pt x="15891" y="11785"/>
                  </a:cubicBezTo>
                  <a:cubicBezTo>
                    <a:pt x="17782" y="12602"/>
                    <a:pt x="19620" y="13535"/>
                    <a:pt x="21510" y="14347"/>
                  </a:cubicBezTo>
                  <a:cubicBezTo>
                    <a:pt x="21515" y="14358"/>
                    <a:pt x="21519" y="14369"/>
                    <a:pt x="21524" y="14381"/>
                  </a:cubicBezTo>
                  <a:cubicBezTo>
                    <a:pt x="20666" y="14389"/>
                    <a:pt x="19844" y="14691"/>
                    <a:pt x="19137" y="15182"/>
                  </a:cubicBezTo>
                  <a:cubicBezTo>
                    <a:pt x="18070" y="15924"/>
                    <a:pt x="17525" y="17172"/>
                    <a:pt x="16154" y="17443"/>
                  </a:cubicBezTo>
                  <a:cubicBezTo>
                    <a:pt x="16149" y="17444"/>
                    <a:pt x="16145" y="17445"/>
                    <a:pt x="16139" y="17448"/>
                  </a:cubicBezTo>
                  <a:cubicBezTo>
                    <a:pt x="15027" y="16294"/>
                    <a:pt x="14839" y="14927"/>
                    <a:pt x="14290" y="13470"/>
                  </a:cubicBezTo>
                  <a:cubicBezTo>
                    <a:pt x="14072" y="12892"/>
                    <a:pt x="13798" y="12179"/>
                    <a:pt x="13117" y="12179"/>
                  </a:cubicBezTo>
                  <a:cubicBezTo>
                    <a:pt x="13084" y="12179"/>
                    <a:pt x="13049" y="12181"/>
                    <a:pt x="13013" y="12184"/>
                  </a:cubicBezTo>
                  <a:cubicBezTo>
                    <a:pt x="12981" y="12188"/>
                    <a:pt x="12956" y="12212"/>
                    <a:pt x="12952" y="12244"/>
                  </a:cubicBezTo>
                  <a:cubicBezTo>
                    <a:pt x="12309" y="12370"/>
                    <a:pt x="12585" y="13360"/>
                    <a:pt x="12753" y="13833"/>
                  </a:cubicBezTo>
                  <a:cubicBezTo>
                    <a:pt x="13284" y="15310"/>
                    <a:pt x="14540" y="16346"/>
                    <a:pt x="15055" y="17793"/>
                  </a:cubicBezTo>
                  <a:cubicBezTo>
                    <a:pt x="13849" y="18374"/>
                    <a:pt x="12602" y="18691"/>
                    <a:pt x="11336" y="18691"/>
                  </a:cubicBezTo>
                  <a:cubicBezTo>
                    <a:pt x="10512" y="18691"/>
                    <a:pt x="9680" y="18557"/>
                    <a:pt x="8845" y="18275"/>
                  </a:cubicBezTo>
                  <a:cubicBezTo>
                    <a:pt x="8834" y="18271"/>
                    <a:pt x="8823" y="18269"/>
                    <a:pt x="8811" y="18269"/>
                  </a:cubicBezTo>
                  <a:cubicBezTo>
                    <a:pt x="8800" y="18269"/>
                    <a:pt x="8789" y="18271"/>
                    <a:pt x="8778" y="18275"/>
                  </a:cubicBezTo>
                  <a:cubicBezTo>
                    <a:pt x="8554" y="17565"/>
                    <a:pt x="8298" y="16878"/>
                    <a:pt x="8194" y="16134"/>
                  </a:cubicBezTo>
                  <a:cubicBezTo>
                    <a:pt x="8067" y="15214"/>
                    <a:pt x="8188" y="14335"/>
                    <a:pt x="8230" y="13418"/>
                  </a:cubicBezTo>
                  <a:cubicBezTo>
                    <a:pt x="8269" y="12591"/>
                    <a:pt x="8233" y="11500"/>
                    <a:pt x="7318" y="11177"/>
                  </a:cubicBezTo>
                  <a:cubicBezTo>
                    <a:pt x="7308" y="11173"/>
                    <a:pt x="7299" y="11172"/>
                    <a:pt x="7288" y="11172"/>
                  </a:cubicBezTo>
                  <a:cubicBezTo>
                    <a:pt x="7285" y="11172"/>
                    <a:pt x="7282" y="11172"/>
                    <a:pt x="7279" y="11172"/>
                  </a:cubicBezTo>
                  <a:cubicBezTo>
                    <a:pt x="7176" y="11114"/>
                    <a:pt x="7064" y="11085"/>
                    <a:pt x="6949" y="11085"/>
                  </a:cubicBezTo>
                  <a:cubicBezTo>
                    <a:pt x="6790" y="11085"/>
                    <a:pt x="6625" y="11142"/>
                    <a:pt x="6476" y="11256"/>
                  </a:cubicBezTo>
                  <a:cubicBezTo>
                    <a:pt x="6073" y="11565"/>
                    <a:pt x="6049" y="12096"/>
                    <a:pt x="6069" y="12560"/>
                  </a:cubicBezTo>
                  <a:cubicBezTo>
                    <a:pt x="6159" y="14505"/>
                    <a:pt x="7048" y="16398"/>
                    <a:pt x="7962" y="18084"/>
                  </a:cubicBezTo>
                  <a:cubicBezTo>
                    <a:pt x="6365" y="18039"/>
                    <a:pt x="5076" y="17413"/>
                    <a:pt x="3684" y="16641"/>
                  </a:cubicBezTo>
                  <a:cubicBezTo>
                    <a:pt x="3493" y="15191"/>
                    <a:pt x="4473" y="13922"/>
                    <a:pt x="4236" y="12480"/>
                  </a:cubicBezTo>
                  <a:cubicBezTo>
                    <a:pt x="4129" y="11833"/>
                    <a:pt x="3736" y="11285"/>
                    <a:pt x="3089" y="11285"/>
                  </a:cubicBezTo>
                  <a:cubicBezTo>
                    <a:pt x="3051" y="11285"/>
                    <a:pt x="3012" y="11287"/>
                    <a:pt x="2973" y="11291"/>
                  </a:cubicBezTo>
                  <a:cubicBezTo>
                    <a:pt x="2891" y="11266"/>
                    <a:pt x="2817" y="11254"/>
                    <a:pt x="2749" y="11254"/>
                  </a:cubicBezTo>
                  <a:cubicBezTo>
                    <a:pt x="1518" y="11254"/>
                    <a:pt x="2358" y="15151"/>
                    <a:pt x="2499" y="16034"/>
                  </a:cubicBezTo>
                  <a:cubicBezTo>
                    <a:pt x="583" y="14731"/>
                    <a:pt x="159" y="11812"/>
                    <a:pt x="764" y="9700"/>
                  </a:cubicBezTo>
                  <a:cubicBezTo>
                    <a:pt x="1099" y="8530"/>
                    <a:pt x="1954" y="7393"/>
                    <a:pt x="3169" y="7046"/>
                  </a:cubicBezTo>
                  <a:cubicBezTo>
                    <a:pt x="3462" y="6962"/>
                    <a:pt x="3757" y="6938"/>
                    <a:pt x="4052" y="6938"/>
                  </a:cubicBezTo>
                  <a:cubicBezTo>
                    <a:pt x="4469" y="6938"/>
                    <a:pt x="4887" y="6987"/>
                    <a:pt x="5303" y="6987"/>
                  </a:cubicBezTo>
                  <a:cubicBezTo>
                    <a:pt x="5625" y="6987"/>
                    <a:pt x="5947" y="6957"/>
                    <a:pt x="6265" y="6852"/>
                  </a:cubicBezTo>
                  <a:close/>
                  <a:moveTo>
                    <a:pt x="10853" y="1"/>
                  </a:moveTo>
                  <a:cubicBezTo>
                    <a:pt x="10563" y="1"/>
                    <a:pt x="10269" y="26"/>
                    <a:pt x="9970" y="78"/>
                  </a:cubicBezTo>
                  <a:cubicBezTo>
                    <a:pt x="8682" y="303"/>
                    <a:pt x="7519" y="1150"/>
                    <a:pt x="6864" y="2278"/>
                  </a:cubicBezTo>
                  <a:cubicBezTo>
                    <a:pt x="6579" y="2768"/>
                    <a:pt x="6384" y="3320"/>
                    <a:pt x="6385" y="3892"/>
                  </a:cubicBezTo>
                  <a:cubicBezTo>
                    <a:pt x="6388" y="4761"/>
                    <a:pt x="7020" y="5510"/>
                    <a:pt x="6796" y="6368"/>
                  </a:cubicBezTo>
                  <a:cubicBezTo>
                    <a:pt x="5575" y="5296"/>
                    <a:pt x="4517" y="4051"/>
                    <a:pt x="3660" y="2669"/>
                  </a:cubicBezTo>
                  <a:cubicBezTo>
                    <a:pt x="3645" y="2645"/>
                    <a:pt x="3620" y="2629"/>
                    <a:pt x="3593" y="2625"/>
                  </a:cubicBezTo>
                  <a:cubicBezTo>
                    <a:pt x="3579" y="2618"/>
                    <a:pt x="3564" y="2614"/>
                    <a:pt x="3549" y="2614"/>
                  </a:cubicBezTo>
                  <a:cubicBezTo>
                    <a:pt x="3547" y="2614"/>
                    <a:pt x="3544" y="2614"/>
                    <a:pt x="3542" y="2614"/>
                  </a:cubicBezTo>
                  <a:cubicBezTo>
                    <a:pt x="3388" y="2632"/>
                    <a:pt x="3216" y="2662"/>
                    <a:pt x="3118" y="2797"/>
                  </a:cubicBezTo>
                  <a:cubicBezTo>
                    <a:pt x="3086" y="2841"/>
                    <a:pt x="3066" y="2894"/>
                    <a:pt x="3060" y="2949"/>
                  </a:cubicBezTo>
                  <a:cubicBezTo>
                    <a:pt x="3021" y="2996"/>
                    <a:pt x="3001" y="3054"/>
                    <a:pt x="3002" y="3114"/>
                  </a:cubicBezTo>
                  <a:cubicBezTo>
                    <a:pt x="3005" y="3153"/>
                    <a:pt x="3037" y="3181"/>
                    <a:pt x="3074" y="3181"/>
                  </a:cubicBezTo>
                  <a:cubicBezTo>
                    <a:pt x="3078" y="3181"/>
                    <a:pt x="3083" y="3181"/>
                    <a:pt x="3088" y="3180"/>
                  </a:cubicBezTo>
                  <a:cubicBezTo>
                    <a:pt x="3932" y="4519"/>
                    <a:pt x="4969" y="5715"/>
                    <a:pt x="6152" y="6751"/>
                  </a:cubicBezTo>
                  <a:cubicBezTo>
                    <a:pt x="5870" y="6800"/>
                    <a:pt x="5590" y="6814"/>
                    <a:pt x="5313" y="6814"/>
                  </a:cubicBezTo>
                  <a:cubicBezTo>
                    <a:pt x="4905" y="6814"/>
                    <a:pt x="4502" y="6783"/>
                    <a:pt x="4104" y="6783"/>
                  </a:cubicBezTo>
                  <a:cubicBezTo>
                    <a:pt x="3496" y="6783"/>
                    <a:pt x="2898" y="6856"/>
                    <a:pt x="2307" y="7227"/>
                  </a:cubicBezTo>
                  <a:cubicBezTo>
                    <a:pt x="1355" y="7827"/>
                    <a:pt x="748" y="8841"/>
                    <a:pt x="502" y="9922"/>
                  </a:cubicBezTo>
                  <a:cubicBezTo>
                    <a:pt x="0" y="12124"/>
                    <a:pt x="504" y="15033"/>
                    <a:pt x="2557" y="16284"/>
                  </a:cubicBezTo>
                  <a:cubicBezTo>
                    <a:pt x="2570" y="16292"/>
                    <a:pt x="2586" y="16297"/>
                    <a:pt x="2601" y="16297"/>
                  </a:cubicBezTo>
                  <a:cubicBezTo>
                    <a:pt x="2617" y="16297"/>
                    <a:pt x="2633" y="16292"/>
                    <a:pt x="2646" y="16284"/>
                  </a:cubicBezTo>
                  <a:cubicBezTo>
                    <a:pt x="2697" y="16282"/>
                    <a:pt x="2737" y="16238"/>
                    <a:pt x="2733" y="16188"/>
                  </a:cubicBezTo>
                  <a:cubicBezTo>
                    <a:pt x="2723" y="15549"/>
                    <a:pt x="2617" y="14933"/>
                    <a:pt x="2501" y="14306"/>
                  </a:cubicBezTo>
                  <a:cubicBezTo>
                    <a:pt x="2403" y="13787"/>
                    <a:pt x="1846" y="11564"/>
                    <a:pt x="2842" y="11397"/>
                  </a:cubicBezTo>
                  <a:cubicBezTo>
                    <a:pt x="2849" y="11416"/>
                    <a:pt x="2868" y="11427"/>
                    <a:pt x="2887" y="11427"/>
                  </a:cubicBezTo>
                  <a:cubicBezTo>
                    <a:pt x="2889" y="11427"/>
                    <a:pt x="2891" y="11427"/>
                    <a:pt x="2893" y="11427"/>
                  </a:cubicBezTo>
                  <a:cubicBezTo>
                    <a:pt x="2925" y="11425"/>
                    <a:pt x="2957" y="11423"/>
                    <a:pt x="2988" y="11423"/>
                  </a:cubicBezTo>
                  <a:cubicBezTo>
                    <a:pt x="4088" y="11423"/>
                    <a:pt x="4137" y="12812"/>
                    <a:pt x="3962" y="13630"/>
                  </a:cubicBezTo>
                  <a:cubicBezTo>
                    <a:pt x="3862" y="14095"/>
                    <a:pt x="3690" y="14533"/>
                    <a:pt x="3564" y="14990"/>
                  </a:cubicBezTo>
                  <a:cubicBezTo>
                    <a:pt x="3406" y="15561"/>
                    <a:pt x="3330" y="16110"/>
                    <a:pt x="3536" y="16664"/>
                  </a:cubicBezTo>
                  <a:cubicBezTo>
                    <a:pt x="3501" y="16708"/>
                    <a:pt x="3496" y="16776"/>
                    <a:pt x="3560" y="16812"/>
                  </a:cubicBezTo>
                  <a:cubicBezTo>
                    <a:pt x="4774" y="17511"/>
                    <a:pt x="6123" y="18273"/>
                    <a:pt x="7552" y="18273"/>
                  </a:cubicBezTo>
                  <a:cubicBezTo>
                    <a:pt x="7756" y="18273"/>
                    <a:pt x="7961" y="18257"/>
                    <a:pt x="8167" y="18224"/>
                  </a:cubicBezTo>
                  <a:cubicBezTo>
                    <a:pt x="8200" y="18219"/>
                    <a:pt x="8225" y="18188"/>
                    <a:pt x="8220" y="18155"/>
                  </a:cubicBezTo>
                  <a:cubicBezTo>
                    <a:pt x="8233" y="18124"/>
                    <a:pt x="8230" y="18091"/>
                    <a:pt x="8214" y="18063"/>
                  </a:cubicBezTo>
                  <a:cubicBezTo>
                    <a:pt x="7672" y="17072"/>
                    <a:pt x="7168" y="16057"/>
                    <a:pt x="6811" y="14983"/>
                  </a:cubicBezTo>
                  <a:cubicBezTo>
                    <a:pt x="6667" y="14554"/>
                    <a:pt x="6547" y="14117"/>
                    <a:pt x="6452" y="13672"/>
                  </a:cubicBezTo>
                  <a:cubicBezTo>
                    <a:pt x="6387" y="13360"/>
                    <a:pt x="6337" y="13043"/>
                    <a:pt x="6307" y="12724"/>
                  </a:cubicBezTo>
                  <a:cubicBezTo>
                    <a:pt x="6277" y="12411"/>
                    <a:pt x="6169" y="11197"/>
                    <a:pt x="6818" y="11197"/>
                  </a:cubicBezTo>
                  <a:cubicBezTo>
                    <a:pt x="6934" y="11197"/>
                    <a:pt x="7073" y="11235"/>
                    <a:pt x="7242" y="11324"/>
                  </a:cubicBezTo>
                  <a:cubicBezTo>
                    <a:pt x="7248" y="11331"/>
                    <a:pt x="7256" y="11337"/>
                    <a:pt x="7264" y="11341"/>
                  </a:cubicBezTo>
                  <a:cubicBezTo>
                    <a:pt x="7292" y="11355"/>
                    <a:pt x="7319" y="11369"/>
                    <a:pt x="7346" y="11385"/>
                  </a:cubicBezTo>
                  <a:cubicBezTo>
                    <a:pt x="7364" y="11396"/>
                    <a:pt x="7383" y="11407"/>
                    <a:pt x="7402" y="11419"/>
                  </a:cubicBezTo>
                  <a:lnTo>
                    <a:pt x="7404" y="11419"/>
                  </a:lnTo>
                  <a:cubicBezTo>
                    <a:pt x="8523" y="12134"/>
                    <a:pt x="7844" y="14414"/>
                    <a:pt x="7895" y="15470"/>
                  </a:cubicBezTo>
                  <a:cubicBezTo>
                    <a:pt x="7944" y="16496"/>
                    <a:pt x="8168" y="17587"/>
                    <a:pt x="8719" y="18463"/>
                  </a:cubicBezTo>
                  <a:cubicBezTo>
                    <a:pt x="8731" y="18480"/>
                    <a:pt x="8750" y="18489"/>
                    <a:pt x="8769" y="18489"/>
                  </a:cubicBezTo>
                  <a:cubicBezTo>
                    <a:pt x="8774" y="18489"/>
                    <a:pt x="8779" y="18488"/>
                    <a:pt x="8785" y="18487"/>
                  </a:cubicBezTo>
                  <a:cubicBezTo>
                    <a:pt x="9640" y="18790"/>
                    <a:pt x="10545" y="18946"/>
                    <a:pt x="11448" y="18946"/>
                  </a:cubicBezTo>
                  <a:cubicBezTo>
                    <a:pt x="12772" y="18946"/>
                    <a:pt x="14088" y="18609"/>
                    <a:pt x="15229" y="17901"/>
                  </a:cubicBezTo>
                  <a:cubicBezTo>
                    <a:pt x="15250" y="17889"/>
                    <a:pt x="15265" y="17869"/>
                    <a:pt x="15270" y="17847"/>
                  </a:cubicBezTo>
                  <a:cubicBezTo>
                    <a:pt x="15295" y="17821"/>
                    <a:pt x="15303" y="17781"/>
                    <a:pt x="15289" y="17748"/>
                  </a:cubicBezTo>
                  <a:cubicBezTo>
                    <a:pt x="15010" y="16962"/>
                    <a:pt x="11816" y="13052"/>
                    <a:pt x="13060" y="12354"/>
                  </a:cubicBezTo>
                  <a:lnTo>
                    <a:pt x="13060" y="12354"/>
                  </a:lnTo>
                  <a:cubicBezTo>
                    <a:pt x="14204" y="12362"/>
                    <a:pt x="14462" y="14951"/>
                    <a:pt x="14744" y="15730"/>
                  </a:cubicBezTo>
                  <a:cubicBezTo>
                    <a:pt x="15022" y="16492"/>
                    <a:pt x="15411" y="17213"/>
                    <a:pt x="16141" y="17613"/>
                  </a:cubicBezTo>
                  <a:cubicBezTo>
                    <a:pt x="16149" y="17618"/>
                    <a:pt x="16158" y="17621"/>
                    <a:pt x="16168" y="17621"/>
                  </a:cubicBezTo>
                  <a:cubicBezTo>
                    <a:pt x="16173" y="17621"/>
                    <a:pt x="16178" y="17620"/>
                    <a:pt x="16183" y="17619"/>
                  </a:cubicBezTo>
                  <a:cubicBezTo>
                    <a:pt x="16187" y="17619"/>
                    <a:pt x="16190" y="17620"/>
                    <a:pt x="16193" y="17620"/>
                  </a:cubicBezTo>
                  <a:cubicBezTo>
                    <a:pt x="17138" y="17529"/>
                    <a:pt x="17709" y="16878"/>
                    <a:pt x="18324" y="16220"/>
                  </a:cubicBezTo>
                  <a:cubicBezTo>
                    <a:pt x="19264" y="15213"/>
                    <a:pt x="20295" y="14754"/>
                    <a:pt x="21631" y="14495"/>
                  </a:cubicBezTo>
                  <a:cubicBezTo>
                    <a:pt x="21663" y="14489"/>
                    <a:pt x="21683" y="14457"/>
                    <a:pt x="21675" y="14426"/>
                  </a:cubicBezTo>
                  <a:cubicBezTo>
                    <a:pt x="21722" y="14399"/>
                    <a:pt x="21740" y="14341"/>
                    <a:pt x="21715" y="14293"/>
                  </a:cubicBezTo>
                  <a:cubicBezTo>
                    <a:pt x="21164" y="13180"/>
                    <a:pt x="21128" y="11771"/>
                    <a:pt x="21050" y="10559"/>
                  </a:cubicBezTo>
                  <a:cubicBezTo>
                    <a:pt x="21016" y="10029"/>
                    <a:pt x="20978" y="9564"/>
                    <a:pt x="20600" y="9205"/>
                  </a:cubicBezTo>
                  <a:cubicBezTo>
                    <a:pt x="20603" y="9182"/>
                    <a:pt x="20594" y="9160"/>
                    <a:pt x="20576" y="9146"/>
                  </a:cubicBezTo>
                  <a:cubicBezTo>
                    <a:pt x="20009" y="8668"/>
                    <a:pt x="19353" y="8410"/>
                    <a:pt x="18618" y="8309"/>
                  </a:cubicBezTo>
                  <a:cubicBezTo>
                    <a:pt x="18449" y="8285"/>
                    <a:pt x="18277" y="8275"/>
                    <a:pt x="18104" y="8275"/>
                  </a:cubicBezTo>
                  <a:cubicBezTo>
                    <a:pt x="17293" y="8275"/>
                    <a:pt x="16457" y="8490"/>
                    <a:pt x="15658" y="8490"/>
                  </a:cubicBezTo>
                  <a:cubicBezTo>
                    <a:pt x="15487" y="8490"/>
                    <a:pt x="15319" y="8481"/>
                    <a:pt x="15152" y="8457"/>
                  </a:cubicBezTo>
                  <a:cubicBezTo>
                    <a:pt x="15150" y="8454"/>
                    <a:pt x="15146" y="8450"/>
                    <a:pt x="15142" y="8447"/>
                  </a:cubicBezTo>
                  <a:cubicBezTo>
                    <a:pt x="15043" y="8398"/>
                    <a:pt x="14956" y="8329"/>
                    <a:pt x="14887" y="8243"/>
                  </a:cubicBezTo>
                  <a:cubicBezTo>
                    <a:pt x="14846" y="8193"/>
                    <a:pt x="14812" y="8137"/>
                    <a:pt x="14786" y="8077"/>
                  </a:cubicBezTo>
                  <a:cubicBezTo>
                    <a:pt x="14920" y="7522"/>
                    <a:pt x="15508" y="7333"/>
                    <a:pt x="16262" y="7333"/>
                  </a:cubicBezTo>
                  <a:cubicBezTo>
                    <a:pt x="17683" y="7333"/>
                    <a:pt x="19692" y="8004"/>
                    <a:pt x="20365" y="8163"/>
                  </a:cubicBezTo>
                  <a:cubicBezTo>
                    <a:pt x="20378" y="8172"/>
                    <a:pt x="20393" y="8176"/>
                    <a:pt x="20408" y="8176"/>
                  </a:cubicBezTo>
                  <a:cubicBezTo>
                    <a:pt x="20411" y="8176"/>
                    <a:pt x="20415" y="8176"/>
                    <a:pt x="20419" y="8175"/>
                  </a:cubicBezTo>
                  <a:cubicBezTo>
                    <a:pt x="20424" y="8177"/>
                    <a:pt x="20431" y="8178"/>
                    <a:pt x="20435" y="8179"/>
                  </a:cubicBezTo>
                  <a:cubicBezTo>
                    <a:pt x="20438" y="8180"/>
                    <a:pt x="20442" y="8181"/>
                    <a:pt x="20445" y="8181"/>
                  </a:cubicBezTo>
                  <a:cubicBezTo>
                    <a:pt x="20467" y="8181"/>
                    <a:pt x="20485" y="8162"/>
                    <a:pt x="20483" y="8139"/>
                  </a:cubicBezTo>
                  <a:cubicBezTo>
                    <a:pt x="20514" y="8103"/>
                    <a:pt x="20515" y="8051"/>
                    <a:pt x="20484" y="8015"/>
                  </a:cubicBezTo>
                  <a:cubicBezTo>
                    <a:pt x="19827" y="7233"/>
                    <a:pt x="19476" y="6354"/>
                    <a:pt x="18925" y="5519"/>
                  </a:cubicBezTo>
                  <a:cubicBezTo>
                    <a:pt x="18617" y="5049"/>
                    <a:pt x="18201" y="4841"/>
                    <a:pt x="17654" y="4753"/>
                  </a:cubicBezTo>
                  <a:cubicBezTo>
                    <a:pt x="17430" y="4718"/>
                    <a:pt x="17202" y="4701"/>
                    <a:pt x="16975" y="4701"/>
                  </a:cubicBezTo>
                  <a:cubicBezTo>
                    <a:pt x="16306" y="4701"/>
                    <a:pt x="15632" y="4844"/>
                    <a:pt x="15007" y="5057"/>
                  </a:cubicBezTo>
                  <a:cubicBezTo>
                    <a:pt x="14602" y="5197"/>
                    <a:pt x="12701" y="6325"/>
                    <a:pt x="11940" y="6325"/>
                  </a:cubicBezTo>
                  <a:cubicBezTo>
                    <a:pt x="11804" y="6325"/>
                    <a:pt x="11704" y="6289"/>
                    <a:pt x="11656" y="6206"/>
                  </a:cubicBezTo>
                  <a:cubicBezTo>
                    <a:pt x="11650" y="6195"/>
                    <a:pt x="11640" y="6188"/>
                    <a:pt x="11629" y="6187"/>
                  </a:cubicBezTo>
                  <a:cubicBezTo>
                    <a:pt x="11613" y="6168"/>
                    <a:pt x="11600" y="6150"/>
                    <a:pt x="11586" y="6128"/>
                  </a:cubicBezTo>
                  <a:cubicBezTo>
                    <a:pt x="11568" y="6094"/>
                    <a:pt x="11552" y="6056"/>
                    <a:pt x="11541" y="6018"/>
                  </a:cubicBezTo>
                  <a:cubicBezTo>
                    <a:pt x="11552" y="6006"/>
                    <a:pt x="11557" y="5988"/>
                    <a:pt x="11557" y="5971"/>
                  </a:cubicBezTo>
                  <a:cubicBezTo>
                    <a:pt x="11525" y="4477"/>
                    <a:pt x="13620" y="4188"/>
                    <a:pt x="15539" y="4188"/>
                  </a:cubicBezTo>
                  <a:cubicBezTo>
                    <a:pt x="16447" y="4188"/>
                    <a:pt x="17315" y="4253"/>
                    <a:pt x="17900" y="4285"/>
                  </a:cubicBezTo>
                  <a:cubicBezTo>
                    <a:pt x="17909" y="4288"/>
                    <a:pt x="17917" y="4291"/>
                    <a:pt x="17925" y="4293"/>
                  </a:cubicBezTo>
                  <a:lnTo>
                    <a:pt x="18204" y="4369"/>
                  </a:lnTo>
                  <a:cubicBezTo>
                    <a:pt x="18209" y="4371"/>
                    <a:pt x="18215" y="4371"/>
                    <a:pt x="18220" y="4371"/>
                  </a:cubicBezTo>
                  <a:cubicBezTo>
                    <a:pt x="18258" y="4371"/>
                    <a:pt x="18290" y="4341"/>
                    <a:pt x="18290" y="4301"/>
                  </a:cubicBezTo>
                  <a:cubicBezTo>
                    <a:pt x="18317" y="4260"/>
                    <a:pt x="18309" y="4205"/>
                    <a:pt x="18272" y="4175"/>
                  </a:cubicBezTo>
                  <a:cubicBezTo>
                    <a:pt x="16201" y="2439"/>
                    <a:pt x="13743" y="1"/>
                    <a:pt x="1085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87" name="Google Shape;87;p2"/>
            <p:cNvSpPr/>
            <p:nvPr/>
          </p:nvSpPr>
          <p:spPr>
            <a:xfrm>
              <a:off x="1210700" y="4153550"/>
              <a:ext cx="51950" cy="45975"/>
            </a:xfrm>
            <a:custGeom>
              <a:avLst/>
              <a:gdLst/>
              <a:ahLst/>
              <a:cxnLst/>
              <a:rect l="l" t="t" r="r" b="b"/>
              <a:pathLst>
                <a:path w="2078" h="1839" extrusionOk="0">
                  <a:moveTo>
                    <a:pt x="1225" y="142"/>
                  </a:moveTo>
                  <a:cubicBezTo>
                    <a:pt x="1321" y="142"/>
                    <a:pt x="1413" y="160"/>
                    <a:pt x="1489" y="204"/>
                  </a:cubicBezTo>
                  <a:cubicBezTo>
                    <a:pt x="1492" y="225"/>
                    <a:pt x="1505" y="243"/>
                    <a:pt x="1522" y="253"/>
                  </a:cubicBezTo>
                  <a:cubicBezTo>
                    <a:pt x="1568" y="283"/>
                    <a:pt x="1606" y="317"/>
                    <a:pt x="1640" y="360"/>
                  </a:cubicBezTo>
                  <a:cubicBezTo>
                    <a:pt x="1650" y="380"/>
                    <a:pt x="1661" y="400"/>
                    <a:pt x="1669" y="423"/>
                  </a:cubicBezTo>
                  <a:cubicBezTo>
                    <a:pt x="1673" y="439"/>
                    <a:pt x="1688" y="449"/>
                    <a:pt x="1704" y="452"/>
                  </a:cubicBezTo>
                  <a:cubicBezTo>
                    <a:pt x="1830" y="682"/>
                    <a:pt x="1838" y="1014"/>
                    <a:pt x="1752" y="1232"/>
                  </a:cubicBezTo>
                  <a:cubicBezTo>
                    <a:pt x="1643" y="1504"/>
                    <a:pt x="1332" y="1652"/>
                    <a:pt x="1034" y="1652"/>
                  </a:cubicBezTo>
                  <a:cubicBezTo>
                    <a:pt x="862" y="1652"/>
                    <a:pt x="695" y="1603"/>
                    <a:pt x="573" y="1500"/>
                  </a:cubicBezTo>
                  <a:cubicBezTo>
                    <a:pt x="259" y="1235"/>
                    <a:pt x="245" y="794"/>
                    <a:pt x="489" y="475"/>
                  </a:cubicBezTo>
                  <a:cubicBezTo>
                    <a:pt x="623" y="299"/>
                    <a:pt x="946" y="142"/>
                    <a:pt x="1225" y="142"/>
                  </a:cubicBezTo>
                  <a:close/>
                  <a:moveTo>
                    <a:pt x="1198" y="0"/>
                  </a:moveTo>
                  <a:cubicBezTo>
                    <a:pt x="937" y="0"/>
                    <a:pt x="651" y="95"/>
                    <a:pt x="497" y="215"/>
                  </a:cubicBezTo>
                  <a:cubicBezTo>
                    <a:pt x="67" y="552"/>
                    <a:pt x="1" y="1226"/>
                    <a:pt x="406" y="1607"/>
                  </a:cubicBezTo>
                  <a:cubicBezTo>
                    <a:pt x="572" y="1763"/>
                    <a:pt x="805" y="1839"/>
                    <a:pt x="1040" y="1839"/>
                  </a:cubicBezTo>
                  <a:cubicBezTo>
                    <a:pt x="1344" y="1839"/>
                    <a:pt x="1652" y="1712"/>
                    <a:pt x="1824" y="1467"/>
                  </a:cubicBezTo>
                  <a:cubicBezTo>
                    <a:pt x="2077" y="1107"/>
                    <a:pt x="2038" y="373"/>
                    <a:pt x="1628" y="136"/>
                  </a:cubicBezTo>
                  <a:cubicBezTo>
                    <a:pt x="1523" y="39"/>
                    <a:pt x="1366" y="0"/>
                    <a:pt x="1198"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88" name="Google Shape;88;p2"/>
            <p:cNvSpPr/>
            <p:nvPr/>
          </p:nvSpPr>
          <p:spPr>
            <a:xfrm>
              <a:off x="1309625" y="4206350"/>
              <a:ext cx="29900" cy="25750"/>
            </a:xfrm>
            <a:custGeom>
              <a:avLst/>
              <a:gdLst/>
              <a:ahLst/>
              <a:cxnLst/>
              <a:rect l="l" t="t" r="r" b="b"/>
              <a:pathLst>
                <a:path w="1196" h="1030" extrusionOk="0">
                  <a:moveTo>
                    <a:pt x="700" y="151"/>
                  </a:moveTo>
                  <a:cubicBezTo>
                    <a:pt x="804" y="151"/>
                    <a:pt x="898" y="192"/>
                    <a:pt x="986" y="250"/>
                  </a:cubicBezTo>
                  <a:cubicBezTo>
                    <a:pt x="985" y="258"/>
                    <a:pt x="985" y="267"/>
                    <a:pt x="986" y="275"/>
                  </a:cubicBezTo>
                  <a:cubicBezTo>
                    <a:pt x="1027" y="493"/>
                    <a:pt x="1027" y="715"/>
                    <a:pt x="805" y="831"/>
                  </a:cubicBezTo>
                  <a:cubicBezTo>
                    <a:pt x="754" y="858"/>
                    <a:pt x="700" y="870"/>
                    <a:pt x="648" y="870"/>
                  </a:cubicBezTo>
                  <a:cubicBezTo>
                    <a:pt x="498" y="870"/>
                    <a:pt x="357" y="770"/>
                    <a:pt x="318" y="613"/>
                  </a:cubicBezTo>
                  <a:lnTo>
                    <a:pt x="318" y="611"/>
                  </a:lnTo>
                  <a:cubicBezTo>
                    <a:pt x="269" y="417"/>
                    <a:pt x="409" y="214"/>
                    <a:pt x="597" y="165"/>
                  </a:cubicBezTo>
                  <a:cubicBezTo>
                    <a:pt x="632" y="155"/>
                    <a:pt x="667" y="151"/>
                    <a:pt x="700" y="151"/>
                  </a:cubicBezTo>
                  <a:close/>
                  <a:moveTo>
                    <a:pt x="712" y="0"/>
                  </a:moveTo>
                  <a:cubicBezTo>
                    <a:pt x="359" y="0"/>
                    <a:pt x="0" y="321"/>
                    <a:pt x="173" y="719"/>
                  </a:cubicBezTo>
                  <a:cubicBezTo>
                    <a:pt x="253" y="906"/>
                    <a:pt x="436" y="1029"/>
                    <a:pt x="631" y="1029"/>
                  </a:cubicBezTo>
                  <a:cubicBezTo>
                    <a:pt x="688" y="1029"/>
                    <a:pt x="747" y="1019"/>
                    <a:pt x="805" y="995"/>
                  </a:cubicBezTo>
                  <a:cubicBezTo>
                    <a:pt x="1066" y="889"/>
                    <a:pt x="1195" y="557"/>
                    <a:pt x="1130" y="290"/>
                  </a:cubicBezTo>
                  <a:cubicBezTo>
                    <a:pt x="1149" y="274"/>
                    <a:pt x="1153" y="246"/>
                    <a:pt x="1141" y="225"/>
                  </a:cubicBezTo>
                  <a:cubicBezTo>
                    <a:pt x="1033" y="67"/>
                    <a:pt x="873" y="0"/>
                    <a:pt x="712"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89" name="Google Shape;89;p2"/>
            <p:cNvSpPr/>
            <p:nvPr/>
          </p:nvSpPr>
          <p:spPr>
            <a:xfrm>
              <a:off x="1284550" y="4267225"/>
              <a:ext cx="24975" cy="23050"/>
            </a:xfrm>
            <a:custGeom>
              <a:avLst/>
              <a:gdLst/>
              <a:ahLst/>
              <a:cxnLst/>
              <a:rect l="l" t="t" r="r" b="b"/>
              <a:pathLst>
                <a:path w="999" h="922" extrusionOk="0">
                  <a:moveTo>
                    <a:pt x="506" y="134"/>
                  </a:moveTo>
                  <a:cubicBezTo>
                    <a:pt x="645" y="134"/>
                    <a:pt x="757" y="235"/>
                    <a:pt x="846" y="339"/>
                  </a:cubicBezTo>
                  <a:cubicBezTo>
                    <a:pt x="851" y="343"/>
                    <a:pt x="858" y="347"/>
                    <a:pt x="865" y="349"/>
                  </a:cubicBezTo>
                  <a:cubicBezTo>
                    <a:pt x="858" y="357"/>
                    <a:pt x="855" y="367"/>
                    <a:pt x="857" y="377"/>
                  </a:cubicBezTo>
                  <a:cubicBezTo>
                    <a:pt x="878" y="559"/>
                    <a:pt x="763" y="747"/>
                    <a:pt x="575" y="779"/>
                  </a:cubicBezTo>
                  <a:cubicBezTo>
                    <a:pt x="559" y="782"/>
                    <a:pt x="543" y="784"/>
                    <a:pt x="527" y="784"/>
                  </a:cubicBezTo>
                  <a:cubicBezTo>
                    <a:pt x="380" y="784"/>
                    <a:pt x="229" y="673"/>
                    <a:pt x="201" y="526"/>
                  </a:cubicBezTo>
                  <a:cubicBezTo>
                    <a:pt x="170" y="367"/>
                    <a:pt x="275" y="183"/>
                    <a:pt x="434" y="143"/>
                  </a:cubicBezTo>
                  <a:cubicBezTo>
                    <a:pt x="459" y="137"/>
                    <a:pt x="483" y="134"/>
                    <a:pt x="506" y="134"/>
                  </a:cubicBezTo>
                  <a:close/>
                  <a:moveTo>
                    <a:pt x="506" y="1"/>
                  </a:moveTo>
                  <a:cubicBezTo>
                    <a:pt x="458" y="1"/>
                    <a:pt x="409" y="8"/>
                    <a:pt x="365" y="23"/>
                  </a:cubicBezTo>
                  <a:cubicBezTo>
                    <a:pt x="135" y="101"/>
                    <a:pt x="1" y="367"/>
                    <a:pt x="70" y="598"/>
                  </a:cubicBezTo>
                  <a:cubicBezTo>
                    <a:pt x="127" y="792"/>
                    <a:pt x="323" y="922"/>
                    <a:pt x="521" y="922"/>
                  </a:cubicBezTo>
                  <a:cubicBezTo>
                    <a:pt x="553" y="922"/>
                    <a:pt x="585" y="919"/>
                    <a:pt x="617" y="911"/>
                  </a:cubicBezTo>
                  <a:cubicBezTo>
                    <a:pt x="862" y="855"/>
                    <a:pt x="998" y="594"/>
                    <a:pt x="943" y="359"/>
                  </a:cubicBezTo>
                  <a:cubicBezTo>
                    <a:pt x="941" y="346"/>
                    <a:pt x="931" y="335"/>
                    <a:pt x="919" y="330"/>
                  </a:cubicBezTo>
                  <a:cubicBezTo>
                    <a:pt x="925" y="321"/>
                    <a:pt x="927" y="310"/>
                    <a:pt x="925" y="298"/>
                  </a:cubicBezTo>
                  <a:cubicBezTo>
                    <a:pt x="887" y="109"/>
                    <a:pt x="693" y="1"/>
                    <a:pt x="506"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0" name="Google Shape;90;p2"/>
            <p:cNvSpPr/>
            <p:nvPr/>
          </p:nvSpPr>
          <p:spPr>
            <a:xfrm>
              <a:off x="1143525" y="4214000"/>
              <a:ext cx="56700" cy="50950"/>
            </a:xfrm>
            <a:custGeom>
              <a:avLst/>
              <a:gdLst/>
              <a:ahLst/>
              <a:cxnLst/>
              <a:rect l="l" t="t" r="r" b="b"/>
              <a:pathLst>
                <a:path w="2268" h="2038" extrusionOk="0">
                  <a:moveTo>
                    <a:pt x="1499" y="134"/>
                  </a:moveTo>
                  <a:cubicBezTo>
                    <a:pt x="1577" y="134"/>
                    <a:pt x="1657" y="150"/>
                    <a:pt x="1738" y="185"/>
                  </a:cubicBezTo>
                  <a:cubicBezTo>
                    <a:pt x="1882" y="288"/>
                    <a:pt x="1990" y="557"/>
                    <a:pt x="2017" y="664"/>
                  </a:cubicBezTo>
                  <a:cubicBezTo>
                    <a:pt x="2056" y="829"/>
                    <a:pt x="2050" y="1004"/>
                    <a:pt x="2002" y="1167"/>
                  </a:cubicBezTo>
                  <a:cubicBezTo>
                    <a:pt x="1902" y="1508"/>
                    <a:pt x="1584" y="1850"/>
                    <a:pt x="1224" y="1850"/>
                  </a:cubicBezTo>
                  <a:cubicBezTo>
                    <a:pt x="1142" y="1850"/>
                    <a:pt x="1057" y="1832"/>
                    <a:pt x="973" y="1792"/>
                  </a:cubicBezTo>
                  <a:lnTo>
                    <a:pt x="971" y="1792"/>
                  </a:lnTo>
                  <a:cubicBezTo>
                    <a:pt x="274" y="1463"/>
                    <a:pt x="793" y="134"/>
                    <a:pt x="1499" y="134"/>
                  </a:cubicBezTo>
                  <a:close/>
                  <a:moveTo>
                    <a:pt x="1428" y="1"/>
                  </a:moveTo>
                  <a:cubicBezTo>
                    <a:pt x="589" y="1"/>
                    <a:pt x="0" y="1651"/>
                    <a:pt x="946" y="1990"/>
                  </a:cubicBezTo>
                  <a:cubicBezTo>
                    <a:pt x="1038" y="2023"/>
                    <a:pt x="1130" y="2038"/>
                    <a:pt x="1219" y="2038"/>
                  </a:cubicBezTo>
                  <a:cubicBezTo>
                    <a:pt x="1685" y="2038"/>
                    <a:pt x="2085" y="1621"/>
                    <a:pt x="2197" y="1172"/>
                  </a:cubicBezTo>
                  <a:cubicBezTo>
                    <a:pt x="2268" y="888"/>
                    <a:pt x="2234" y="593"/>
                    <a:pt x="2078" y="345"/>
                  </a:cubicBezTo>
                  <a:cubicBezTo>
                    <a:pt x="1998" y="216"/>
                    <a:pt x="1847" y="21"/>
                    <a:pt x="1678" y="21"/>
                  </a:cubicBezTo>
                  <a:cubicBezTo>
                    <a:pt x="1659" y="21"/>
                    <a:pt x="1639" y="24"/>
                    <a:pt x="1620" y="29"/>
                  </a:cubicBezTo>
                  <a:cubicBezTo>
                    <a:pt x="1555" y="10"/>
                    <a:pt x="1491" y="1"/>
                    <a:pt x="1428"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1" name="Google Shape;91;p2"/>
            <p:cNvSpPr/>
            <p:nvPr/>
          </p:nvSpPr>
          <p:spPr>
            <a:xfrm>
              <a:off x="1065950" y="4194200"/>
              <a:ext cx="87850" cy="62300"/>
            </a:xfrm>
            <a:custGeom>
              <a:avLst/>
              <a:gdLst/>
              <a:ahLst/>
              <a:cxnLst/>
              <a:rect l="l" t="t" r="r" b="b"/>
              <a:pathLst>
                <a:path w="3514" h="2492" extrusionOk="0">
                  <a:moveTo>
                    <a:pt x="2123" y="165"/>
                  </a:moveTo>
                  <a:cubicBezTo>
                    <a:pt x="2290" y="165"/>
                    <a:pt x="2438" y="204"/>
                    <a:pt x="2542" y="301"/>
                  </a:cubicBezTo>
                  <a:cubicBezTo>
                    <a:pt x="2530" y="330"/>
                    <a:pt x="2535" y="365"/>
                    <a:pt x="2558" y="390"/>
                  </a:cubicBezTo>
                  <a:cubicBezTo>
                    <a:pt x="3232" y="1176"/>
                    <a:pt x="2208" y="2309"/>
                    <a:pt x="1307" y="2309"/>
                  </a:cubicBezTo>
                  <a:cubicBezTo>
                    <a:pt x="1135" y="2309"/>
                    <a:pt x="969" y="2268"/>
                    <a:pt x="819" y="2176"/>
                  </a:cubicBezTo>
                  <a:cubicBezTo>
                    <a:pt x="242" y="1823"/>
                    <a:pt x="452" y="1065"/>
                    <a:pt x="862" y="660"/>
                  </a:cubicBezTo>
                  <a:cubicBezTo>
                    <a:pt x="1057" y="467"/>
                    <a:pt x="1661" y="165"/>
                    <a:pt x="2123" y="165"/>
                  </a:cubicBezTo>
                  <a:close/>
                  <a:moveTo>
                    <a:pt x="2052" y="1"/>
                  </a:moveTo>
                  <a:cubicBezTo>
                    <a:pt x="1659" y="1"/>
                    <a:pt x="1204" y="157"/>
                    <a:pt x="980" y="304"/>
                  </a:cubicBezTo>
                  <a:cubicBezTo>
                    <a:pt x="438" y="657"/>
                    <a:pt x="0" y="1505"/>
                    <a:pt x="456" y="2084"/>
                  </a:cubicBezTo>
                  <a:cubicBezTo>
                    <a:pt x="683" y="2371"/>
                    <a:pt x="982" y="2491"/>
                    <a:pt x="1295" y="2491"/>
                  </a:cubicBezTo>
                  <a:cubicBezTo>
                    <a:pt x="2331" y="2491"/>
                    <a:pt x="3513" y="1173"/>
                    <a:pt x="2691" y="268"/>
                  </a:cubicBezTo>
                  <a:cubicBezTo>
                    <a:pt x="2682" y="257"/>
                    <a:pt x="2671" y="249"/>
                    <a:pt x="2659" y="244"/>
                  </a:cubicBezTo>
                  <a:cubicBezTo>
                    <a:pt x="2536" y="66"/>
                    <a:pt x="2307" y="1"/>
                    <a:pt x="2052"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2" name="Google Shape;92;p2"/>
            <p:cNvSpPr/>
            <p:nvPr/>
          </p:nvSpPr>
          <p:spPr>
            <a:xfrm>
              <a:off x="1190025" y="4052050"/>
              <a:ext cx="238075" cy="133750"/>
            </a:xfrm>
            <a:custGeom>
              <a:avLst/>
              <a:gdLst/>
              <a:ahLst/>
              <a:cxnLst/>
              <a:rect l="l" t="t" r="r" b="b"/>
              <a:pathLst>
                <a:path w="9523" h="5350" extrusionOk="0">
                  <a:moveTo>
                    <a:pt x="4544" y="0"/>
                  </a:moveTo>
                  <a:cubicBezTo>
                    <a:pt x="3946" y="0"/>
                    <a:pt x="3360" y="84"/>
                    <a:pt x="2813" y="273"/>
                  </a:cubicBezTo>
                  <a:cubicBezTo>
                    <a:pt x="774" y="978"/>
                    <a:pt x="165" y="3221"/>
                    <a:pt x="12" y="5148"/>
                  </a:cubicBezTo>
                  <a:cubicBezTo>
                    <a:pt x="12" y="5154"/>
                    <a:pt x="12" y="5159"/>
                    <a:pt x="13" y="5163"/>
                  </a:cubicBezTo>
                  <a:cubicBezTo>
                    <a:pt x="5" y="5168"/>
                    <a:pt x="1" y="5179"/>
                    <a:pt x="4" y="5188"/>
                  </a:cubicBezTo>
                  <a:cubicBezTo>
                    <a:pt x="13" y="5235"/>
                    <a:pt x="24" y="5280"/>
                    <a:pt x="33" y="5327"/>
                  </a:cubicBezTo>
                  <a:cubicBezTo>
                    <a:pt x="36" y="5342"/>
                    <a:pt x="48" y="5349"/>
                    <a:pt x="60" y="5349"/>
                  </a:cubicBezTo>
                  <a:cubicBezTo>
                    <a:pt x="76" y="5349"/>
                    <a:pt x="94" y="5336"/>
                    <a:pt x="89" y="5314"/>
                  </a:cubicBezTo>
                  <a:lnTo>
                    <a:pt x="64" y="5199"/>
                  </a:lnTo>
                  <a:cubicBezTo>
                    <a:pt x="89" y="5199"/>
                    <a:pt x="112" y="5179"/>
                    <a:pt x="113" y="5154"/>
                  </a:cubicBezTo>
                  <a:cubicBezTo>
                    <a:pt x="301" y="2973"/>
                    <a:pt x="1070" y="637"/>
                    <a:pt x="3516" y="213"/>
                  </a:cubicBezTo>
                  <a:cubicBezTo>
                    <a:pt x="3860" y="153"/>
                    <a:pt x="4208" y="125"/>
                    <a:pt x="4556" y="125"/>
                  </a:cubicBezTo>
                  <a:cubicBezTo>
                    <a:pt x="6287" y="125"/>
                    <a:pt x="8045" y="808"/>
                    <a:pt x="9479" y="1680"/>
                  </a:cubicBezTo>
                  <a:cubicBezTo>
                    <a:pt x="9482" y="1681"/>
                    <a:pt x="9486" y="1682"/>
                    <a:pt x="9489" y="1682"/>
                  </a:cubicBezTo>
                  <a:cubicBezTo>
                    <a:pt x="9509" y="1682"/>
                    <a:pt x="9523" y="1654"/>
                    <a:pt x="9505" y="1638"/>
                  </a:cubicBezTo>
                  <a:cubicBezTo>
                    <a:pt x="8167" y="721"/>
                    <a:pt x="6299" y="0"/>
                    <a:pt x="454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3" name="Google Shape;93;p2"/>
            <p:cNvSpPr/>
            <p:nvPr/>
          </p:nvSpPr>
          <p:spPr>
            <a:xfrm>
              <a:off x="1002225" y="4176600"/>
              <a:ext cx="145250" cy="218075"/>
            </a:xfrm>
            <a:custGeom>
              <a:avLst/>
              <a:gdLst/>
              <a:ahLst/>
              <a:cxnLst/>
              <a:rect l="l" t="t" r="r" b="b"/>
              <a:pathLst>
                <a:path w="5810" h="8723" extrusionOk="0">
                  <a:moveTo>
                    <a:pt x="5768" y="29"/>
                  </a:moveTo>
                  <a:cubicBezTo>
                    <a:pt x="5767" y="29"/>
                    <a:pt x="5767" y="29"/>
                    <a:pt x="5766" y="29"/>
                  </a:cubicBezTo>
                  <a:cubicBezTo>
                    <a:pt x="4732" y="86"/>
                    <a:pt x="3401" y="1"/>
                    <a:pt x="2432" y="409"/>
                  </a:cubicBezTo>
                  <a:cubicBezTo>
                    <a:pt x="1638" y="742"/>
                    <a:pt x="1118" y="1461"/>
                    <a:pt x="814" y="2244"/>
                  </a:cubicBezTo>
                  <a:cubicBezTo>
                    <a:pt x="1" y="4336"/>
                    <a:pt x="477" y="6806"/>
                    <a:pt x="1572" y="8696"/>
                  </a:cubicBezTo>
                  <a:cubicBezTo>
                    <a:pt x="1582" y="8715"/>
                    <a:pt x="1599" y="8723"/>
                    <a:pt x="1616" y="8723"/>
                  </a:cubicBezTo>
                  <a:cubicBezTo>
                    <a:pt x="1652" y="8723"/>
                    <a:pt x="1688" y="8688"/>
                    <a:pt x="1665" y="8648"/>
                  </a:cubicBezTo>
                  <a:cubicBezTo>
                    <a:pt x="644" y="6877"/>
                    <a:pt x="203" y="4679"/>
                    <a:pt x="792" y="2683"/>
                  </a:cubicBezTo>
                  <a:cubicBezTo>
                    <a:pt x="1121" y="1564"/>
                    <a:pt x="1801" y="656"/>
                    <a:pt x="2975" y="376"/>
                  </a:cubicBezTo>
                  <a:cubicBezTo>
                    <a:pt x="3868" y="161"/>
                    <a:pt x="4859" y="186"/>
                    <a:pt x="5771" y="98"/>
                  </a:cubicBezTo>
                  <a:cubicBezTo>
                    <a:pt x="5809" y="94"/>
                    <a:pt x="5805" y="29"/>
                    <a:pt x="5768" y="29"/>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4" name="Google Shape;94;p2"/>
            <p:cNvSpPr/>
            <p:nvPr/>
          </p:nvSpPr>
          <p:spPr>
            <a:xfrm>
              <a:off x="1089450" y="4192100"/>
              <a:ext cx="86875" cy="256100"/>
            </a:xfrm>
            <a:custGeom>
              <a:avLst/>
              <a:gdLst/>
              <a:ahLst/>
              <a:cxnLst/>
              <a:rect l="l" t="t" r="r" b="b"/>
              <a:pathLst>
                <a:path w="3475" h="10244" extrusionOk="0">
                  <a:moveTo>
                    <a:pt x="3437" y="1"/>
                  </a:moveTo>
                  <a:cubicBezTo>
                    <a:pt x="3432" y="1"/>
                    <a:pt x="3426" y="3"/>
                    <a:pt x="3421" y="6"/>
                  </a:cubicBezTo>
                  <a:cubicBezTo>
                    <a:pt x="0" y="2550"/>
                    <a:pt x="104" y="7621"/>
                    <a:pt x="3372" y="10232"/>
                  </a:cubicBezTo>
                  <a:cubicBezTo>
                    <a:pt x="3381" y="10240"/>
                    <a:pt x="3391" y="10243"/>
                    <a:pt x="3400" y="10243"/>
                  </a:cubicBezTo>
                  <a:cubicBezTo>
                    <a:pt x="3441" y="10243"/>
                    <a:pt x="3470" y="10178"/>
                    <a:pt x="3428" y="10144"/>
                  </a:cubicBezTo>
                  <a:cubicBezTo>
                    <a:pt x="114" y="7497"/>
                    <a:pt x="251" y="2694"/>
                    <a:pt x="3454" y="42"/>
                  </a:cubicBezTo>
                  <a:cubicBezTo>
                    <a:pt x="3475" y="25"/>
                    <a:pt x="3458" y="1"/>
                    <a:pt x="343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5" name="Google Shape;95;p2"/>
            <p:cNvSpPr/>
            <p:nvPr/>
          </p:nvSpPr>
          <p:spPr>
            <a:xfrm>
              <a:off x="1255275" y="4135800"/>
              <a:ext cx="201775" cy="91425"/>
            </a:xfrm>
            <a:custGeom>
              <a:avLst/>
              <a:gdLst/>
              <a:ahLst/>
              <a:cxnLst/>
              <a:rect l="l" t="t" r="r" b="b"/>
              <a:pathLst>
                <a:path w="8071" h="3657" extrusionOk="0">
                  <a:moveTo>
                    <a:pt x="5416" y="1"/>
                  </a:moveTo>
                  <a:cubicBezTo>
                    <a:pt x="4664" y="1"/>
                    <a:pt x="3916" y="121"/>
                    <a:pt x="3197" y="402"/>
                  </a:cubicBezTo>
                  <a:cubicBezTo>
                    <a:pt x="1678" y="997"/>
                    <a:pt x="814" y="2213"/>
                    <a:pt x="23" y="3576"/>
                  </a:cubicBezTo>
                  <a:cubicBezTo>
                    <a:pt x="0" y="3617"/>
                    <a:pt x="35" y="3656"/>
                    <a:pt x="70" y="3656"/>
                  </a:cubicBezTo>
                  <a:cubicBezTo>
                    <a:pt x="85" y="3656"/>
                    <a:pt x="100" y="3649"/>
                    <a:pt x="110" y="3632"/>
                  </a:cubicBezTo>
                  <a:cubicBezTo>
                    <a:pt x="872" y="2348"/>
                    <a:pt x="1669" y="1165"/>
                    <a:pt x="3097" y="555"/>
                  </a:cubicBezTo>
                  <a:cubicBezTo>
                    <a:pt x="3855" y="231"/>
                    <a:pt x="4642" y="99"/>
                    <a:pt x="5433" y="99"/>
                  </a:cubicBezTo>
                  <a:cubicBezTo>
                    <a:pt x="6299" y="99"/>
                    <a:pt x="7170" y="257"/>
                    <a:pt x="8017" y="494"/>
                  </a:cubicBezTo>
                  <a:cubicBezTo>
                    <a:pt x="8020" y="495"/>
                    <a:pt x="8023" y="495"/>
                    <a:pt x="8025" y="495"/>
                  </a:cubicBezTo>
                  <a:cubicBezTo>
                    <a:pt x="8057" y="495"/>
                    <a:pt x="8070" y="446"/>
                    <a:pt x="8036" y="435"/>
                  </a:cubicBezTo>
                  <a:cubicBezTo>
                    <a:pt x="7187" y="167"/>
                    <a:pt x="6300" y="1"/>
                    <a:pt x="5416"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6" name="Google Shape;96;p2"/>
            <p:cNvSpPr/>
            <p:nvPr/>
          </p:nvSpPr>
          <p:spPr>
            <a:xfrm>
              <a:off x="1336925" y="4235400"/>
              <a:ext cx="163475" cy="30400"/>
            </a:xfrm>
            <a:custGeom>
              <a:avLst/>
              <a:gdLst/>
              <a:ahLst/>
              <a:cxnLst/>
              <a:rect l="l" t="t" r="r" b="b"/>
              <a:pathLst>
                <a:path w="6539" h="1216" extrusionOk="0">
                  <a:moveTo>
                    <a:pt x="2548" y="0"/>
                  </a:moveTo>
                  <a:cubicBezTo>
                    <a:pt x="1617" y="0"/>
                    <a:pt x="730" y="284"/>
                    <a:pt x="15" y="1063"/>
                  </a:cubicBezTo>
                  <a:cubicBezTo>
                    <a:pt x="1" y="1079"/>
                    <a:pt x="15" y="1102"/>
                    <a:pt x="32" y="1102"/>
                  </a:cubicBezTo>
                  <a:cubicBezTo>
                    <a:pt x="37" y="1102"/>
                    <a:pt x="41" y="1100"/>
                    <a:pt x="46" y="1096"/>
                  </a:cubicBezTo>
                  <a:cubicBezTo>
                    <a:pt x="837" y="383"/>
                    <a:pt x="1712" y="119"/>
                    <a:pt x="2611" y="119"/>
                  </a:cubicBezTo>
                  <a:cubicBezTo>
                    <a:pt x="3906" y="119"/>
                    <a:pt x="5253" y="668"/>
                    <a:pt x="6474" y="1212"/>
                  </a:cubicBezTo>
                  <a:cubicBezTo>
                    <a:pt x="6479" y="1215"/>
                    <a:pt x="6484" y="1216"/>
                    <a:pt x="6489" y="1216"/>
                  </a:cubicBezTo>
                  <a:cubicBezTo>
                    <a:pt x="6525" y="1216"/>
                    <a:pt x="6538" y="1155"/>
                    <a:pt x="6499" y="1136"/>
                  </a:cubicBezTo>
                  <a:cubicBezTo>
                    <a:pt x="5341" y="594"/>
                    <a:pt x="3897" y="0"/>
                    <a:pt x="2548"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7" name="Google Shape;97;p2"/>
            <p:cNvSpPr/>
            <p:nvPr/>
          </p:nvSpPr>
          <p:spPr>
            <a:xfrm>
              <a:off x="1408925" y="4305375"/>
              <a:ext cx="41775" cy="73000"/>
            </a:xfrm>
            <a:custGeom>
              <a:avLst/>
              <a:gdLst/>
              <a:ahLst/>
              <a:cxnLst/>
              <a:rect l="l" t="t" r="r" b="b"/>
              <a:pathLst>
                <a:path w="1671" h="2920" extrusionOk="0">
                  <a:moveTo>
                    <a:pt x="18" y="0"/>
                  </a:moveTo>
                  <a:cubicBezTo>
                    <a:pt x="9" y="0"/>
                    <a:pt x="1" y="6"/>
                    <a:pt x="1" y="16"/>
                  </a:cubicBezTo>
                  <a:cubicBezTo>
                    <a:pt x="71" y="1167"/>
                    <a:pt x="705" y="2206"/>
                    <a:pt x="1596" y="2911"/>
                  </a:cubicBezTo>
                  <a:cubicBezTo>
                    <a:pt x="1603" y="2917"/>
                    <a:pt x="1611" y="2919"/>
                    <a:pt x="1618" y="2919"/>
                  </a:cubicBezTo>
                  <a:cubicBezTo>
                    <a:pt x="1649" y="2919"/>
                    <a:pt x="1671" y="2871"/>
                    <a:pt x="1639" y="2845"/>
                  </a:cubicBezTo>
                  <a:cubicBezTo>
                    <a:pt x="717" y="2107"/>
                    <a:pt x="247" y="1159"/>
                    <a:pt x="36" y="14"/>
                  </a:cubicBezTo>
                  <a:cubicBezTo>
                    <a:pt x="34" y="5"/>
                    <a:pt x="26" y="0"/>
                    <a:pt x="18"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8" name="Google Shape;98;p2"/>
            <p:cNvSpPr/>
            <p:nvPr/>
          </p:nvSpPr>
          <p:spPr>
            <a:xfrm>
              <a:off x="1417900" y="4310625"/>
              <a:ext cx="37200" cy="65425"/>
            </a:xfrm>
            <a:custGeom>
              <a:avLst/>
              <a:gdLst/>
              <a:ahLst/>
              <a:cxnLst/>
              <a:rect l="l" t="t" r="r" b="b"/>
              <a:pathLst>
                <a:path w="1488" h="2617" extrusionOk="0">
                  <a:moveTo>
                    <a:pt x="20" y="0"/>
                  </a:moveTo>
                  <a:cubicBezTo>
                    <a:pt x="10" y="0"/>
                    <a:pt x="0" y="8"/>
                    <a:pt x="2" y="21"/>
                  </a:cubicBezTo>
                  <a:cubicBezTo>
                    <a:pt x="209" y="988"/>
                    <a:pt x="713" y="1897"/>
                    <a:pt x="1403" y="2603"/>
                  </a:cubicBezTo>
                  <a:cubicBezTo>
                    <a:pt x="1411" y="2612"/>
                    <a:pt x="1422" y="2616"/>
                    <a:pt x="1431" y="2616"/>
                  </a:cubicBezTo>
                  <a:cubicBezTo>
                    <a:pt x="1461" y="2616"/>
                    <a:pt x="1487" y="2579"/>
                    <a:pt x="1461" y="2551"/>
                  </a:cubicBezTo>
                  <a:cubicBezTo>
                    <a:pt x="786" y="1784"/>
                    <a:pt x="348" y="984"/>
                    <a:pt x="36" y="14"/>
                  </a:cubicBezTo>
                  <a:cubicBezTo>
                    <a:pt x="34" y="5"/>
                    <a:pt x="27" y="0"/>
                    <a:pt x="20"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9" name="Google Shape;99;p2"/>
            <p:cNvSpPr/>
            <p:nvPr/>
          </p:nvSpPr>
          <p:spPr>
            <a:xfrm>
              <a:off x="1396175" y="4262675"/>
              <a:ext cx="106125" cy="25750"/>
            </a:xfrm>
            <a:custGeom>
              <a:avLst/>
              <a:gdLst/>
              <a:ahLst/>
              <a:cxnLst/>
              <a:rect l="l" t="t" r="r" b="b"/>
              <a:pathLst>
                <a:path w="4245" h="1030" extrusionOk="0">
                  <a:moveTo>
                    <a:pt x="2062" y="0"/>
                  </a:moveTo>
                  <a:cubicBezTo>
                    <a:pt x="1296" y="0"/>
                    <a:pt x="563" y="279"/>
                    <a:pt x="18" y="979"/>
                  </a:cubicBezTo>
                  <a:cubicBezTo>
                    <a:pt x="0" y="1000"/>
                    <a:pt x="24" y="1029"/>
                    <a:pt x="47" y="1029"/>
                  </a:cubicBezTo>
                  <a:cubicBezTo>
                    <a:pt x="54" y="1029"/>
                    <a:pt x="60" y="1027"/>
                    <a:pt x="66" y="1020"/>
                  </a:cubicBezTo>
                  <a:cubicBezTo>
                    <a:pt x="625" y="357"/>
                    <a:pt x="1335" y="91"/>
                    <a:pt x="2074" y="91"/>
                  </a:cubicBezTo>
                  <a:cubicBezTo>
                    <a:pt x="2778" y="91"/>
                    <a:pt x="3508" y="333"/>
                    <a:pt x="4157" y="704"/>
                  </a:cubicBezTo>
                  <a:cubicBezTo>
                    <a:pt x="4165" y="708"/>
                    <a:pt x="4172" y="710"/>
                    <a:pt x="4179" y="710"/>
                  </a:cubicBezTo>
                  <a:cubicBezTo>
                    <a:pt x="4218" y="710"/>
                    <a:pt x="4244" y="655"/>
                    <a:pt x="4204" y="632"/>
                  </a:cubicBezTo>
                  <a:cubicBezTo>
                    <a:pt x="3547" y="251"/>
                    <a:pt x="2789" y="0"/>
                    <a:pt x="2062"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0" name="Google Shape;100;p2"/>
            <p:cNvSpPr/>
            <p:nvPr/>
          </p:nvSpPr>
          <p:spPr>
            <a:xfrm>
              <a:off x="1468125" y="4309625"/>
              <a:ext cx="38525" cy="11900"/>
            </a:xfrm>
            <a:custGeom>
              <a:avLst/>
              <a:gdLst/>
              <a:ahLst/>
              <a:cxnLst/>
              <a:rect l="l" t="t" r="r" b="b"/>
              <a:pathLst>
                <a:path w="1541" h="476" extrusionOk="0">
                  <a:moveTo>
                    <a:pt x="955" y="1"/>
                  </a:moveTo>
                  <a:cubicBezTo>
                    <a:pt x="604" y="1"/>
                    <a:pt x="257" y="145"/>
                    <a:pt x="19" y="422"/>
                  </a:cubicBezTo>
                  <a:cubicBezTo>
                    <a:pt x="0" y="444"/>
                    <a:pt x="19" y="475"/>
                    <a:pt x="40" y="475"/>
                  </a:cubicBezTo>
                  <a:cubicBezTo>
                    <a:pt x="46" y="475"/>
                    <a:pt x="53" y="473"/>
                    <a:pt x="59" y="466"/>
                  </a:cubicBezTo>
                  <a:cubicBezTo>
                    <a:pt x="313" y="215"/>
                    <a:pt x="627" y="82"/>
                    <a:pt x="954" y="82"/>
                  </a:cubicBezTo>
                  <a:cubicBezTo>
                    <a:pt x="1125" y="82"/>
                    <a:pt x="1301" y="119"/>
                    <a:pt x="1473" y="194"/>
                  </a:cubicBezTo>
                  <a:cubicBezTo>
                    <a:pt x="1477" y="196"/>
                    <a:pt x="1481" y="197"/>
                    <a:pt x="1486" y="197"/>
                  </a:cubicBezTo>
                  <a:cubicBezTo>
                    <a:pt x="1519" y="197"/>
                    <a:pt x="1540" y="142"/>
                    <a:pt x="1505" y="125"/>
                  </a:cubicBezTo>
                  <a:cubicBezTo>
                    <a:pt x="1331" y="42"/>
                    <a:pt x="1143" y="1"/>
                    <a:pt x="95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1" name="Google Shape;101;p2"/>
            <p:cNvSpPr/>
            <p:nvPr/>
          </p:nvSpPr>
          <p:spPr>
            <a:xfrm>
              <a:off x="1478725" y="4319025"/>
              <a:ext cx="29850" cy="6025"/>
            </a:xfrm>
            <a:custGeom>
              <a:avLst/>
              <a:gdLst/>
              <a:ahLst/>
              <a:cxnLst/>
              <a:rect l="l" t="t" r="r" b="b"/>
              <a:pathLst>
                <a:path w="1194" h="241" extrusionOk="0">
                  <a:moveTo>
                    <a:pt x="669" y="1"/>
                  </a:moveTo>
                  <a:cubicBezTo>
                    <a:pt x="442" y="1"/>
                    <a:pt x="217" y="65"/>
                    <a:pt x="20" y="196"/>
                  </a:cubicBezTo>
                  <a:cubicBezTo>
                    <a:pt x="0" y="210"/>
                    <a:pt x="10" y="240"/>
                    <a:pt x="30" y="240"/>
                  </a:cubicBezTo>
                  <a:cubicBezTo>
                    <a:pt x="34" y="240"/>
                    <a:pt x="38" y="239"/>
                    <a:pt x="42" y="237"/>
                  </a:cubicBezTo>
                  <a:cubicBezTo>
                    <a:pt x="240" y="128"/>
                    <a:pt x="448" y="71"/>
                    <a:pt x="658" y="71"/>
                  </a:cubicBezTo>
                  <a:cubicBezTo>
                    <a:pt x="817" y="71"/>
                    <a:pt x="978" y="104"/>
                    <a:pt x="1137" y="170"/>
                  </a:cubicBezTo>
                  <a:cubicBezTo>
                    <a:pt x="1141" y="172"/>
                    <a:pt x="1145" y="173"/>
                    <a:pt x="1149" y="173"/>
                  </a:cubicBezTo>
                  <a:cubicBezTo>
                    <a:pt x="1182" y="173"/>
                    <a:pt x="1194" y="119"/>
                    <a:pt x="1158" y="104"/>
                  </a:cubicBezTo>
                  <a:cubicBezTo>
                    <a:pt x="1001" y="35"/>
                    <a:pt x="835" y="1"/>
                    <a:pt x="669"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2" name="Google Shape;102;p2"/>
            <p:cNvSpPr/>
            <p:nvPr/>
          </p:nvSpPr>
          <p:spPr>
            <a:xfrm>
              <a:off x="1452975" y="4325250"/>
              <a:ext cx="18650" cy="40925"/>
            </a:xfrm>
            <a:custGeom>
              <a:avLst/>
              <a:gdLst/>
              <a:ahLst/>
              <a:cxnLst/>
              <a:rect l="l" t="t" r="r" b="b"/>
              <a:pathLst>
                <a:path w="746" h="1637" extrusionOk="0">
                  <a:moveTo>
                    <a:pt x="108" y="0"/>
                  </a:moveTo>
                  <a:cubicBezTo>
                    <a:pt x="95" y="0"/>
                    <a:pt x="80" y="9"/>
                    <a:pt x="78" y="27"/>
                  </a:cubicBezTo>
                  <a:cubicBezTo>
                    <a:pt x="1" y="627"/>
                    <a:pt x="216" y="1211"/>
                    <a:pt x="656" y="1624"/>
                  </a:cubicBezTo>
                  <a:cubicBezTo>
                    <a:pt x="664" y="1633"/>
                    <a:pt x="674" y="1636"/>
                    <a:pt x="684" y="1636"/>
                  </a:cubicBezTo>
                  <a:cubicBezTo>
                    <a:pt x="716" y="1636"/>
                    <a:pt x="745" y="1597"/>
                    <a:pt x="716" y="1570"/>
                  </a:cubicBezTo>
                  <a:cubicBezTo>
                    <a:pt x="285" y="1158"/>
                    <a:pt x="86" y="623"/>
                    <a:pt x="136" y="29"/>
                  </a:cubicBezTo>
                  <a:cubicBezTo>
                    <a:pt x="138" y="10"/>
                    <a:pt x="123" y="0"/>
                    <a:pt x="108"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3" name="Google Shape;103;p2"/>
            <p:cNvSpPr/>
            <p:nvPr/>
          </p:nvSpPr>
          <p:spPr>
            <a:xfrm>
              <a:off x="1485000" y="4339075"/>
              <a:ext cx="6075" cy="17750"/>
            </a:xfrm>
            <a:custGeom>
              <a:avLst/>
              <a:gdLst/>
              <a:ahLst/>
              <a:cxnLst/>
              <a:rect l="l" t="t" r="r" b="b"/>
              <a:pathLst>
                <a:path w="243" h="710" extrusionOk="0">
                  <a:moveTo>
                    <a:pt x="56" y="0"/>
                  </a:moveTo>
                  <a:cubicBezTo>
                    <a:pt x="42" y="0"/>
                    <a:pt x="29" y="9"/>
                    <a:pt x="27" y="26"/>
                  </a:cubicBezTo>
                  <a:cubicBezTo>
                    <a:pt x="0" y="257"/>
                    <a:pt x="49" y="491"/>
                    <a:pt x="166" y="691"/>
                  </a:cubicBezTo>
                  <a:cubicBezTo>
                    <a:pt x="173" y="704"/>
                    <a:pt x="184" y="710"/>
                    <a:pt x="196" y="710"/>
                  </a:cubicBezTo>
                  <a:cubicBezTo>
                    <a:pt x="219" y="710"/>
                    <a:pt x="243" y="686"/>
                    <a:pt x="228" y="659"/>
                  </a:cubicBezTo>
                  <a:cubicBezTo>
                    <a:pt x="119" y="469"/>
                    <a:pt x="69" y="249"/>
                    <a:pt x="84" y="30"/>
                  </a:cubicBezTo>
                  <a:cubicBezTo>
                    <a:pt x="86" y="10"/>
                    <a:pt x="71" y="0"/>
                    <a:pt x="56"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4" name="Google Shape;104;p2"/>
            <p:cNvSpPr/>
            <p:nvPr/>
          </p:nvSpPr>
          <p:spPr>
            <a:xfrm>
              <a:off x="1331500" y="4225575"/>
              <a:ext cx="168200" cy="34075"/>
            </a:xfrm>
            <a:custGeom>
              <a:avLst/>
              <a:gdLst/>
              <a:ahLst/>
              <a:cxnLst/>
              <a:rect l="l" t="t" r="r" b="b"/>
              <a:pathLst>
                <a:path w="6728" h="1363" extrusionOk="0">
                  <a:moveTo>
                    <a:pt x="3309" y="1"/>
                  </a:moveTo>
                  <a:cubicBezTo>
                    <a:pt x="2112" y="1"/>
                    <a:pt x="945" y="394"/>
                    <a:pt x="18" y="1323"/>
                  </a:cubicBezTo>
                  <a:cubicBezTo>
                    <a:pt x="1" y="1339"/>
                    <a:pt x="16" y="1363"/>
                    <a:pt x="34" y="1363"/>
                  </a:cubicBezTo>
                  <a:cubicBezTo>
                    <a:pt x="39" y="1363"/>
                    <a:pt x="45" y="1361"/>
                    <a:pt x="50" y="1357"/>
                  </a:cubicBezTo>
                  <a:cubicBezTo>
                    <a:pt x="1038" y="486"/>
                    <a:pt x="2183" y="102"/>
                    <a:pt x="3351" y="102"/>
                  </a:cubicBezTo>
                  <a:cubicBezTo>
                    <a:pt x="4465" y="102"/>
                    <a:pt x="5600" y="452"/>
                    <a:pt x="6638" y="1061"/>
                  </a:cubicBezTo>
                  <a:cubicBezTo>
                    <a:pt x="6645" y="1066"/>
                    <a:pt x="6653" y="1067"/>
                    <a:pt x="6660" y="1067"/>
                  </a:cubicBezTo>
                  <a:cubicBezTo>
                    <a:pt x="6699" y="1067"/>
                    <a:pt x="6727" y="1011"/>
                    <a:pt x="6686" y="986"/>
                  </a:cubicBezTo>
                  <a:cubicBezTo>
                    <a:pt x="5662" y="372"/>
                    <a:pt x="4472" y="1"/>
                    <a:pt x="3309"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5" name="Google Shape;105;p2"/>
            <p:cNvSpPr/>
            <p:nvPr/>
          </p:nvSpPr>
          <p:spPr>
            <a:xfrm>
              <a:off x="1303975" y="4230275"/>
              <a:ext cx="14900" cy="14575"/>
            </a:xfrm>
            <a:custGeom>
              <a:avLst/>
              <a:gdLst/>
              <a:ahLst/>
              <a:cxnLst/>
              <a:rect l="l" t="t" r="r" b="b"/>
              <a:pathLst>
                <a:path w="596" h="583" extrusionOk="0">
                  <a:moveTo>
                    <a:pt x="545" y="1"/>
                  </a:moveTo>
                  <a:cubicBezTo>
                    <a:pt x="544" y="1"/>
                    <a:pt x="542" y="1"/>
                    <a:pt x="541" y="1"/>
                  </a:cubicBezTo>
                  <a:cubicBezTo>
                    <a:pt x="273" y="34"/>
                    <a:pt x="62" y="281"/>
                    <a:pt x="6" y="534"/>
                  </a:cubicBezTo>
                  <a:cubicBezTo>
                    <a:pt x="1" y="563"/>
                    <a:pt x="24" y="582"/>
                    <a:pt x="45" y="582"/>
                  </a:cubicBezTo>
                  <a:cubicBezTo>
                    <a:pt x="59" y="582"/>
                    <a:pt x="71" y="575"/>
                    <a:pt x="76" y="557"/>
                  </a:cubicBezTo>
                  <a:cubicBezTo>
                    <a:pt x="144" y="301"/>
                    <a:pt x="325" y="156"/>
                    <a:pt x="563" y="61"/>
                  </a:cubicBezTo>
                  <a:cubicBezTo>
                    <a:pt x="596" y="47"/>
                    <a:pt x="575" y="1"/>
                    <a:pt x="54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6" name="Google Shape;106;p2"/>
            <p:cNvSpPr/>
            <p:nvPr/>
          </p:nvSpPr>
          <p:spPr>
            <a:xfrm>
              <a:off x="1339000" y="4208850"/>
              <a:ext cx="30575" cy="8375"/>
            </a:xfrm>
            <a:custGeom>
              <a:avLst/>
              <a:gdLst/>
              <a:ahLst/>
              <a:cxnLst/>
              <a:rect l="l" t="t" r="r" b="b"/>
              <a:pathLst>
                <a:path w="1223" h="335" extrusionOk="0">
                  <a:moveTo>
                    <a:pt x="1183" y="0"/>
                  </a:moveTo>
                  <a:cubicBezTo>
                    <a:pt x="1181" y="0"/>
                    <a:pt x="1180" y="0"/>
                    <a:pt x="1178" y="0"/>
                  </a:cubicBezTo>
                  <a:cubicBezTo>
                    <a:pt x="787" y="61"/>
                    <a:pt x="403" y="155"/>
                    <a:pt x="28" y="283"/>
                  </a:cubicBezTo>
                  <a:cubicBezTo>
                    <a:pt x="1" y="292"/>
                    <a:pt x="7" y="334"/>
                    <a:pt x="31" y="334"/>
                  </a:cubicBezTo>
                  <a:cubicBezTo>
                    <a:pt x="33" y="334"/>
                    <a:pt x="36" y="334"/>
                    <a:pt x="39" y="333"/>
                  </a:cubicBezTo>
                  <a:cubicBezTo>
                    <a:pt x="415" y="211"/>
                    <a:pt x="801" y="118"/>
                    <a:pt x="1190" y="54"/>
                  </a:cubicBezTo>
                  <a:cubicBezTo>
                    <a:pt x="1223" y="49"/>
                    <a:pt x="1214" y="0"/>
                    <a:pt x="1183"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7" name="Google Shape;107;p2"/>
            <p:cNvSpPr/>
            <p:nvPr/>
          </p:nvSpPr>
          <p:spPr>
            <a:xfrm>
              <a:off x="1331650" y="4204375"/>
              <a:ext cx="19850" cy="7375"/>
            </a:xfrm>
            <a:custGeom>
              <a:avLst/>
              <a:gdLst/>
              <a:ahLst/>
              <a:cxnLst/>
              <a:rect l="l" t="t" r="r" b="b"/>
              <a:pathLst>
                <a:path w="794" h="295" extrusionOk="0">
                  <a:moveTo>
                    <a:pt x="758" y="1"/>
                  </a:moveTo>
                  <a:cubicBezTo>
                    <a:pt x="757" y="1"/>
                    <a:pt x="757" y="1"/>
                    <a:pt x="756" y="1"/>
                  </a:cubicBezTo>
                  <a:cubicBezTo>
                    <a:pt x="497" y="23"/>
                    <a:pt x="246" y="106"/>
                    <a:pt x="25" y="242"/>
                  </a:cubicBezTo>
                  <a:cubicBezTo>
                    <a:pt x="0" y="258"/>
                    <a:pt x="14" y="294"/>
                    <a:pt x="37" y="294"/>
                  </a:cubicBezTo>
                  <a:cubicBezTo>
                    <a:pt x="41" y="294"/>
                    <a:pt x="46" y="293"/>
                    <a:pt x="50" y="290"/>
                  </a:cubicBezTo>
                  <a:cubicBezTo>
                    <a:pt x="268" y="155"/>
                    <a:pt x="512" y="71"/>
                    <a:pt x="765" y="45"/>
                  </a:cubicBezTo>
                  <a:cubicBezTo>
                    <a:pt x="794" y="41"/>
                    <a:pt x="784" y="1"/>
                    <a:pt x="758"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8" name="Google Shape;108;p2"/>
            <p:cNvSpPr/>
            <p:nvPr/>
          </p:nvSpPr>
          <p:spPr>
            <a:xfrm>
              <a:off x="1287775" y="4217175"/>
              <a:ext cx="25950" cy="21450"/>
            </a:xfrm>
            <a:custGeom>
              <a:avLst/>
              <a:gdLst/>
              <a:ahLst/>
              <a:cxnLst/>
              <a:rect l="l" t="t" r="r" b="b"/>
              <a:pathLst>
                <a:path w="1038" h="858" extrusionOk="0">
                  <a:moveTo>
                    <a:pt x="1028" y="1"/>
                  </a:moveTo>
                  <a:cubicBezTo>
                    <a:pt x="1027" y="1"/>
                    <a:pt x="1026" y="1"/>
                    <a:pt x="1025" y="1"/>
                  </a:cubicBezTo>
                  <a:cubicBezTo>
                    <a:pt x="600" y="102"/>
                    <a:pt x="206" y="404"/>
                    <a:pt x="14" y="801"/>
                  </a:cubicBezTo>
                  <a:cubicBezTo>
                    <a:pt x="0" y="829"/>
                    <a:pt x="25" y="857"/>
                    <a:pt x="49" y="857"/>
                  </a:cubicBezTo>
                  <a:cubicBezTo>
                    <a:pt x="59" y="857"/>
                    <a:pt x="69" y="852"/>
                    <a:pt x="76" y="840"/>
                  </a:cubicBezTo>
                  <a:cubicBezTo>
                    <a:pt x="297" y="440"/>
                    <a:pt x="596" y="169"/>
                    <a:pt x="1029" y="16"/>
                  </a:cubicBezTo>
                  <a:cubicBezTo>
                    <a:pt x="1038" y="13"/>
                    <a:pt x="1036" y="1"/>
                    <a:pt x="1028"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9" name="Google Shape;109;p2"/>
            <p:cNvSpPr/>
            <p:nvPr/>
          </p:nvSpPr>
          <p:spPr>
            <a:xfrm>
              <a:off x="1276000" y="4159700"/>
              <a:ext cx="204200" cy="76075"/>
            </a:xfrm>
            <a:custGeom>
              <a:avLst/>
              <a:gdLst/>
              <a:ahLst/>
              <a:cxnLst/>
              <a:rect l="l" t="t" r="r" b="b"/>
              <a:pathLst>
                <a:path w="8168" h="3043" extrusionOk="0">
                  <a:moveTo>
                    <a:pt x="4484" y="0"/>
                  </a:moveTo>
                  <a:cubicBezTo>
                    <a:pt x="4045" y="0"/>
                    <a:pt x="3596" y="63"/>
                    <a:pt x="3138" y="206"/>
                  </a:cubicBezTo>
                  <a:cubicBezTo>
                    <a:pt x="1736" y="645"/>
                    <a:pt x="581" y="1656"/>
                    <a:pt x="9" y="3009"/>
                  </a:cubicBezTo>
                  <a:cubicBezTo>
                    <a:pt x="1" y="3029"/>
                    <a:pt x="17" y="3042"/>
                    <a:pt x="33" y="3042"/>
                  </a:cubicBezTo>
                  <a:cubicBezTo>
                    <a:pt x="43" y="3042"/>
                    <a:pt x="53" y="3037"/>
                    <a:pt x="59" y="3025"/>
                  </a:cubicBezTo>
                  <a:cubicBezTo>
                    <a:pt x="713" y="1637"/>
                    <a:pt x="1910" y="606"/>
                    <a:pt x="3407" y="225"/>
                  </a:cubicBezTo>
                  <a:cubicBezTo>
                    <a:pt x="3774" y="132"/>
                    <a:pt x="4130" y="90"/>
                    <a:pt x="4478" y="90"/>
                  </a:cubicBezTo>
                  <a:cubicBezTo>
                    <a:pt x="5745" y="90"/>
                    <a:pt x="6908" y="637"/>
                    <a:pt x="8076" y="1225"/>
                  </a:cubicBezTo>
                  <a:cubicBezTo>
                    <a:pt x="8083" y="1229"/>
                    <a:pt x="8091" y="1230"/>
                    <a:pt x="8098" y="1230"/>
                  </a:cubicBezTo>
                  <a:cubicBezTo>
                    <a:pt x="8139" y="1230"/>
                    <a:pt x="8167" y="1174"/>
                    <a:pt x="8124" y="1152"/>
                  </a:cubicBezTo>
                  <a:cubicBezTo>
                    <a:pt x="6954" y="525"/>
                    <a:pt x="5755" y="0"/>
                    <a:pt x="448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0" name="Google Shape;110;p2"/>
            <p:cNvSpPr/>
            <p:nvPr/>
          </p:nvSpPr>
          <p:spPr>
            <a:xfrm>
              <a:off x="1361775" y="4284675"/>
              <a:ext cx="70825" cy="112875"/>
            </a:xfrm>
            <a:custGeom>
              <a:avLst/>
              <a:gdLst/>
              <a:ahLst/>
              <a:cxnLst/>
              <a:rect l="l" t="t" r="r" b="b"/>
              <a:pathLst>
                <a:path w="2833" h="4515" extrusionOk="0">
                  <a:moveTo>
                    <a:pt x="321" y="0"/>
                  </a:moveTo>
                  <a:cubicBezTo>
                    <a:pt x="307" y="0"/>
                    <a:pt x="293" y="7"/>
                    <a:pt x="290" y="23"/>
                  </a:cubicBezTo>
                  <a:cubicBezTo>
                    <a:pt x="0" y="1550"/>
                    <a:pt x="856" y="4502"/>
                    <a:pt x="2766" y="4514"/>
                  </a:cubicBezTo>
                  <a:cubicBezTo>
                    <a:pt x="2766" y="4514"/>
                    <a:pt x="2767" y="4514"/>
                    <a:pt x="2767" y="4514"/>
                  </a:cubicBezTo>
                  <a:cubicBezTo>
                    <a:pt x="2827" y="4514"/>
                    <a:pt x="2832" y="4421"/>
                    <a:pt x="2771" y="4420"/>
                  </a:cubicBezTo>
                  <a:cubicBezTo>
                    <a:pt x="932" y="4388"/>
                    <a:pt x="116" y="1494"/>
                    <a:pt x="356" y="35"/>
                  </a:cubicBezTo>
                  <a:cubicBezTo>
                    <a:pt x="360" y="13"/>
                    <a:pt x="340" y="0"/>
                    <a:pt x="321"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1" name="Google Shape;111;p2"/>
            <p:cNvSpPr/>
            <p:nvPr/>
          </p:nvSpPr>
          <p:spPr>
            <a:xfrm>
              <a:off x="1354900" y="4283500"/>
              <a:ext cx="53000" cy="138350"/>
            </a:xfrm>
            <a:custGeom>
              <a:avLst/>
              <a:gdLst/>
              <a:ahLst/>
              <a:cxnLst/>
              <a:rect l="l" t="t" r="r" b="b"/>
              <a:pathLst>
                <a:path w="2120" h="5534" extrusionOk="0">
                  <a:moveTo>
                    <a:pt x="141" y="0"/>
                  </a:moveTo>
                  <a:cubicBezTo>
                    <a:pt x="127" y="0"/>
                    <a:pt x="112" y="9"/>
                    <a:pt x="110" y="28"/>
                  </a:cubicBezTo>
                  <a:cubicBezTo>
                    <a:pt x="0" y="1329"/>
                    <a:pt x="206" y="2610"/>
                    <a:pt x="758" y="3797"/>
                  </a:cubicBezTo>
                  <a:cubicBezTo>
                    <a:pt x="867" y="4033"/>
                    <a:pt x="1545" y="5534"/>
                    <a:pt x="1988" y="5534"/>
                  </a:cubicBezTo>
                  <a:cubicBezTo>
                    <a:pt x="2015" y="5534"/>
                    <a:pt x="2041" y="5528"/>
                    <a:pt x="2066" y="5516"/>
                  </a:cubicBezTo>
                  <a:cubicBezTo>
                    <a:pt x="2120" y="5492"/>
                    <a:pt x="2090" y="5421"/>
                    <a:pt x="2040" y="5421"/>
                  </a:cubicBezTo>
                  <a:cubicBezTo>
                    <a:pt x="2033" y="5421"/>
                    <a:pt x="2026" y="5422"/>
                    <a:pt x="2018" y="5425"/>
                  </a:cubicBezTo>
                  <a:cubicBezTo>
                    <a:pt x="2001" y="5433"/>
                    <a:pt x="1984" y="5436"/>
                    <a:pt x="1966" y="5436"/>
                  </a:cubicBezTo>
                  <a:cubicBezTo>
                    <a:pt x="1489" y="5436"/>
                    <a:pt x="555" y="3054"/>
                    <a:pt x="465" y="2758"/>
                  </a:cubicBezTo>
                  <a:cubicBezTo>
                    <a:pt x="197" y="1869"/>
                    <a:pt x="117" y="955"/>
                    <a:pt x="171" y="31"/>
                  </a:cubicBezTo>
                  <a:cubicBezTo>
                    <a:pt x="173" y="11"/>
                    <a:pt x="157" y="0"/>
                    <a:pt x="141"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2" name="Google Shape;112;p2"/>
            <p:cNvSpPr/>
            <p:nvPr/>
          </p:nvSpPr>
          <p:spPr>
            <a:xfrm>
              <a:off x="1233075" y="4240025"/>
              <a:ext cx="74925" cy="214850"/>
            </a:xfrm>
            <a:custGeom>
              <a:avLst/>
              <a:gdLst/>
              <a:ahLst/>
              <a:cxnLst/>
              <a:rect l="l" t="t" r="r" b="b"/>
              <a:pathLst>
                <a:path w="2997" h="8594" extrusionOk="0">
                  <a:moveTo>
                    <a:pt x="1262" y="1"/>
                  </a:moveTo>
                  <a:cubicBezTo>
                    <a:pt x="1256" y="1"/>
                    <a:pt x="1250" y="4"/>
                    <a:pt x="1247" y="11"/>
                  </a:cubicBezTo>
                  <a:cubicBezTo>
                    <a:pt x="546" y="1661"/>
                    <a:pt x="363" y="3484"/>
                    <a:pt x="722" y="5240"/>
                  </a:cubicBezTo>
                  <a:cubicBezTo>
                    <a:pt x="998" y="6582"/>
                    <a:pt x="1574" y="8026"/>
                    <a:pt x="2918" y="8590"/>
                  </a:cubicBezTo>
                  <a:cubicBezTo>
                    <a:pt x="2925" y="8593"/>
                    <a:pt x="2931" y="8594"/>
                    <a:pt x="2936" y="8594"/>
                  </a:cubicBezTo>
                  <a:cubicBezTo>
                    <a:pt x="2981" y="8594"/>
                    <a:pt x="2996" y="8521"/>
                    <a:pt x="2948" y="8499"/>
                  </a:cubicBezTo>
                  <a:cubicBezTo>
                    <a:pt x="1" y="7190"/>
                    <a:pt x="379" y="2469"/>
                    <a:pt x="1277" y="20"/>
                  </a:cubicBezTo>
                  <a:cubicBezTo>
                    <a:pt x="1281" y="9"/>
                    <a:pt x="1271" y="1"/>
                    <a:pt x="1262"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3" name="Google Shape;113;p2"/>
            <p:cNvSpPr/>
            <p:nvPr/>
          </p:nvSpPr>
          <p:spPr>
            <a:xfrm>
              <a:off x="1262275" y="4244425"/>
              <a:ext cx="91475" cy="193125"/>
            </a:xfrm>
            <a:custGeom>
              <a:avLst/>
              <a:gdLst/>
              <a:ahLst/>
              <a:cxnLst/>
              <a:rect l="l" t="t" r="r" b="b"/>
              <a:pathLst>
                <a:path w="3659" h="7725" extrusionOk="0">
                  <a:moveTo>
                    <a:pt x="552" y="1"/>
                  </a:moveTo>
                  <a:cubicBezTo>
                    <a:pt x="545" y="1"/>
                    <a:pt x="537" y="5"/>
                    <a:pt x="536" y="14"/>
                  </a:cubicBezTo>
                  <a:cubicBezTo>
                    <a:pt x="237" y="1366"/>
                    <a:pt x="1" y="2878"/>
                    <a:pt x="556" y="4197"/>
                  </a:cubicBezTo>
                  <a:cubicBezTo>
                    <a:pt x="814" y="4816"/>
                    <a:pt x="1233" y="5323"/>
                    <a:pt x="1709" y="5788"/>
                  </a:cubicBezTo>
                  <a:cubicBezTo>
                    <a:pt x="2022" y="6094"/>
                    <a:pt x="3649" y="7139"/>
                    <a:pt x="3431" y="7650"/>
                  </a:cubicBezTo>
                  <a:cubicBezTo>
                    <a:pt x="3414" y="7690"/>
                    <a:pt x="3453" y="7725"/>
                    <a:pt x="3489" y="7725"/>
                  </a:cubicBezTo>
                  <a:cubicBezTo>
                    <a:pt x="3506" y="7725"/>
                    <a:pt x="3523" y="7717"/>
                    <a:pt x="3532" y="7698"/>
                  </a:cubicBezTo>
                  <a:cubicBezTo>
                    <a:pt x="3659" y="7438"/>
                    <a:pt x="3571" y="7342"/>
                    <a:pt x="3401" y="7118"/>
                  </a:cubicBezTo>
                  <a:cubicBezTo>
                    <a:pt x="2961" y="6538"/>
                    <a:pt x="2208" y="6120"/>
                    <a:pt x="1690" y="5602"/>
                  </a:cubicBezTo>
                  <a:cubicBezTo>
                    <a:pt x="82" y="3989"/>
                    <a:pt x="282" y="2093"/>
                    <a:pt x="573" y="20"/>
                  </a:cubicBezTo>
                  <a:cubicBezTo>
                    <a:pt x="574" y="8"/>
                    <a:pt x="563" y="1"/>
                    <a:pt x="552"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4" name="Google Shape;114;p2"/>
            <p:cNvSpPr/>
            <p:nvPr/>
          </p:nvSpPr>
          <p:spPr>
            <a:xfrm>
              <a:off x="1231450" y="4236125"/>
              <a:ext cx="38325" cy="223025"/>
            </a:xfrm>
            <a:custGeom>
              <a:avLst/>
              <a:gdLst/>
              <a:ahLst/>
              <a:cxnLst/>
              <a:rect l="l" t="t" r="r" b="b"/>
              <a:pathLst>
                <a:path w="1533" h="8921" extrusionOk="0">
                  <a:moveTo>
                    <a:pt x="1015" y="1"/>
                  </a:moveTo>
                  <a:cubicBezTo>
                    <a:pt x="1008" y="1"/>
                    <a:pt x="1000" y="4"/>
                    <a:pt x="994" y="11"/>
                  </a:cubicBezTo>
                  <a:cubicBezTo>
                    <a:pt x="72" y="1127"/>
                    <a:pt x="0" y="2893"/>
                    <a:pt x="74" y="4271"/>
                  </a:cubicBezTo>
                  <a:cubicBezTo>
                    <a:pt x="163" y="5892"/>
                    <a:pt x="620" y="7472"/>
                    <a:pt x="1411" y="8891"/>
                  </a:cubicBezTo>
                  <a:cubicBezTo>
                    <a:pt x="1422" y="8912"/>
                    <a:pt x="1440" y="8920"/>
                    <a:pt x="1458" y="8920"/>
                  </a:cubicBezTo>
                  <a:cubicBezTo>
                    <a:pt x="1495" y="8920"/>
                    <a:pt x="1532" y="8883"/>
                    <a:pt x="1510" y="8839"/>
                  </a:cubicBezTo>
                  <a:cubicBezTo>
                    <a:pt x="750" y="7418"/>
                    <a:pt x="264" y="5892"/>
                    <a:pt x="174" y="4276"/>
                  </a:cubicBezTo>
                  <a:cubicBezTo>
                    <a:pt x="95" y="2892"/>
                    <a:pt x="154" y="1175"/>
                    <a:pt x="1038" y="39"/>
                  </a:cubicBezTo>
                  <a:cubicBezTo>
                    <a:pt x="1053" y="20"/>
                    <a:pt x="1035" y="1"/>
                    <a:pt x="101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5" name="Google Shape;115;p2"/>
            <p:cNvSpPr/>
            <p:nvPr/>
          </p:nvSpPr>
          <p:spPr>
            <a:xfrm>
              <a:off x="1194000" y="4224775"/>
              <a:ext cx="26750" cy="238350"/>
            </a:xfrm>
            <a:custGeom>
              <a:avLst/>
              <a:gdLst/>
              <a:ahLst/>
              <a:cxnLst/>
              <a:rect l="l" t="t" r="r" b="b"/>
              <a:pathLst>
                <a:path w="1070" h="9534" extrusionOk="0">
                  <a:moveTo>
                    <a:pt x="1039" y="0"/>
                  </a:moveTo>
                  <a:cubicBezTo>
                    <a:pt x="1033" y="0"/>
                    <a:pt x="1026" y="3"/>
                    <a:pt x="1022" y="10"/>
                  </a:cubicBezTo>
                  <a:cubicBezTo>
                    <a:pt x="222" y="1555"/>
                    <a:pt x="1" y="3283"/>
                    <a:pt x="91" y="5005"/>
                  </a:cubicBezTo>
                  <a:cubicBezTo>
                    <a:pt x="141" y="5923"/>
                    <a:pt x="277" y="6836"/>
                    <a:pt x="441" y="7740"/>
                  </a:cubicBezTo>
                  <a:cubicBezTo>
                    <a:pt x="514" y="8143"/>
                    <a:pt x="519" y="9244"/>
                    <a:pt x="871" y="9525"/>
                  </a:cubicBezTo>
                  <a:cubicBezTo>
                    <a:pt x="880" y="9531"/>
                    <a:pt x="890" y="9534"/>
                    <a:pt x="900" y="9534"/>
                  </a:cubicBezTo>
                  <a:cubicBezTo>
                    <a:pt x="913" y="9534"/>
                    <a:pt x="927" y="9529"/>
                    <a:pt x="937" y="9519"/>
                  </a:cubicBezTo>
                  <a:lnTo>
                    <a:pt x="991" y="9473"/>
                  </a:lnTo>
                  <a:cubicBezTo>
                    <a:pt x="1009" y="9457"/>
                    <a:pt x="1013" y="9432"/>
                    <a:pt x="1002" y="9412"/>
                  </a:cubicBezTo>
                  <a:cubicBezTo>
                    <a:pt x="993" y="9395"/>
                    <a:pt x="983" y="9380"/>
                    <a:pt x="973" y="9364"/>
                  </a:cubicBezTo>
                  <a:cubicBezTo>
                    <a:pt x="962" y="9347"/>
                    <a:pt x="946" y="9339"/>
                    <a:pt x="930" y="9339"/>
                  </a:cubicBezTo>
                  <a:cubicBezTo>
                    <a:pt x="896" y="9339"/>
                    <a:pt x="864" y="9371"/>
                    <a:pt x="884" y="9410"/>
                  </a:cubicBezTo>
                  <a:lnTo>
                    <a:pt x="884" y="9410"/>
                  </a:lnTo>
                  <a:cubicBezTo>
                    <a:pt x="583" y="8857"/>
                    <a:pt x="555" y="7805"/>
                    <a:pt x="451" y="7174"/>
                  </a:cubicBezTo>
                  <a:cubicBezTo>
                    <a:pt x="305" y="6285"/>
                    <a:pt x="193" y="5389"/>
                    <a:pt x="175" y="4486"/>
                  </a:cubicBezTo>
                  <a:cubicBezTo>
                    <a:pt x="145" y="2938"/>
                    <a:pt x="411" y="1437"/>
                    <a:pt x="1062" y="29"/>
                  </a:cubicBezTo>
                  <a:cubicBezTo>
                    <a:pt x="1069" y="14"/>
                    <a:pt x="1054" y="0"/>
                    <a:pt x="1039"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6" name="Google Shape;116;p2"/>
            <p:cNvSpPr/>
            <p:nvPr/>
          </p:nvSpPr>
          <p:spPr>
            <a:xfrm>
              <a:off x="1192025" y="4208050"/>
              <a:ext cx="7575" cy="10200"/>
            </a:xfrm>
            <a:custGeom>
              <a:avLst/>
              <a:gdLst/>
              <a:ahLst/>
              <a:cxnLst/>
              <a:rect l="l" t="t" r="r" b="b"/>
              <a:pathLst>
                <a:path w="303" h="408" extrusionOk="0">
                  <a:moveTo>
                    <a:pt x="279" y="1"/>
                  </a:moveTo>
                  <a:cubicBezTo>
                    <a:pt x="276" y="1"/>
                    <a:pt x="273" y="2"/>
                    <a:pt x="270" y="3"/>
                  </a:cubicBezTo>
                  <a:cubicBezTo>
                    <a:pt x="125" y="75"/>
                    <a:pt x="25" y="215"/>
                    <a:pt x="4" y="377"/>
                  </a:cubicBezTo>
                  <a:cubicBezTo>
                    <a:pt x="1" y="397"/>
                    <a:pt x="15" y="408"/>
                    <a:pt x="31" y="408"/>
                  </a:cubicBezTo>
                  <a:cubicBezTo>
                    <a:pt x="45" y="408"/>
                    <a:pt x="60" y="399"/>
                    <a:pt x="64" y="381"/>
                  </a:cubicBezTo>
                  <a:cubicBezTo>
                    <a:pt x="85" y="238"/>
                    <a:pt x="166" y="113"/>
                    <a:pt x="286" y="34"/>
                  </a:cubicBezTo>
                  <a:cubicBezTo>
                    <a:pt x="302" y="24"/>
                    <a:pt x="294" y="1"/>
                    <a:pt x="279"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7" name="Google Shape;117;p2"/>
            <p:cNvSpPr/>
            <p:nvPr/>
          </p:nvSpPr>
          <p:spPr>
            <a:xfrm>
              <a:off x="1166325" y="4264250"/>
              <a:ext cx="4300" cy="14850"/>
            </a:xfrm>
            <a:custGeom>
              <a:avLst/>
              <a:gdLst/>
              <a:ahLst/>
              <a:cxnLst/>
              <a:rect l="l" t="t" r="r" b="b"/>
              <a:pathLst>
                <a:path w="172" h="594" extrusionOk="0">
                  <a:moveTo>
                    <a:pt x="154" y="1"/>
                  </a:moveTo>
                  <a:cubicBezTo>
                    <a:pt x="148" y="1"/>
                    <a:pt x="141" y="4"/>
                    <a:pt x="138" y="12"/>
                  </a:cubicBezTo>
                  <a:cubicBezTo>
                    <a:pt x="67" y="174"/>
                    <a:pt x="47" y="373"/>
                    <a:pt x="7" y="546"/>
                  </a:cubicBezTo>
                  <a:cubicBezTo>
                    <a:pt x="1" y="574"/>
                    <a:pt x="24" y="593"/>
                    <a:pt x="45" y="593"/>
                  </a:cubicBezTo>
                  <a:cubicBezTo>
                    <a:pt x="58" y="593"/>
                    <a:pt x="70" y="586"/>
                    <a:pt x="74" y="569"/>
                  </a:cubicBezTo>
                  <a:cubicBezTo>
                    <a:pt x="89" y="506"/>
                    <a:pt x="102" y="442"/>
                    <a:pt x="117" y="380"/>
                  </a:cubicBezTo>
                  <a:lnTo>
                    <a:pt x="117" y="376"/>
                  </a:lnTo>
                  <a:cubicBezTo>
                    <a:pt x="145" y="256"/>
                    <a:pt x="171" y="134"/>
                    <a:pt x="171" y="17"/>
                  </a:cubicBezTo>
                  <a:cubicBezTo>
                    <a:pt x="171" y="6"/>
                    <a:pt x="163" y="1"/>
                    <a:pt x="154"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8" name="Google Shape;118;p2"/>
            <p:cNvSpPr/>
            <p:nvPr/>
          </p:nvSpPr>
          <p:spPr>
            <a:xfrm>
              <a:off x="1198450" y="4211825"/>
              <a:ext cx="6825" cy="14600"/>
            </a:xfrm>
            <a:custGeom>
              <a:avLst/>
              <a:gdLst/>
              <a:ahLst/>
              <a:cxnLst/>
              <a:rect l="l" t="t" r="r" b="b"/>
              <a:pathLst>
                <a:path w="273" h="584" extrusionOk="0">
                  <a:moveTo>
                    <a:pt x="246" y="1"/>
                  </a:moveTo>
                  <a:cubicBezTo>
                    <a:pt x="242" y="1"/>
                    <a:pt x="238" y="2"/>
                    <a:pt x="235" y="6"/>
                  </a:cubicBezTo>
                  <a:cubicBezTo>
                    <a:pt x="95" y="155"/>
                    <a:pt x="12" y="350"/>
                    <a:pt x="1" y="554"/>
                  </a:cubicBezTo>
                  <a:cubicBezTo>
                    <a:pt x="1" y="573"/>
                    <a:pt x="16" y="583"/>
                    <a:pt x="32" y="583"/>
                  </a:cubicBezTo>
                  <a:cubicBezTo>
                    <a:pt x="46" y="583"/>
                    <a:pt x="59" y="575"/>
                    <a:pt x="60" y="558"/>
                  </a:cubicBezTo>
                  <a:cubicBezTo>
                    <a:pt x="68" y="364"/>
                    <a:pt x="139" y="178"/>
                    <a:pt x="263" y="30"/>
                  </a:cubicBezTo>
                  <a:cubicBezTo>
                    <a:pt x="273" y="16"/>
                    <a:pt x="260" y="1"/>
                    <a:pt x="246"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9" name="Google Shape;119;p2"/>
            <p:cNvSpPr/>
            <p:nvPr/>
          </p:nvSpPr>
          <p:spPr>
            <a:xfrm>
              <a:off x="1177550" y="4262875"/>
              <a:ext cx="5000" cy="25050"/>
            </a:xfrm>
            <a:custGeom>
              <a:avLst/>
              <a:gdLst/>
              <a:ahLst/>
              <a:cxnLst/>
              <a:rect l="l" t="t" r="r" b="b"/>
              <a:pathLst>
                <a:path w="200" h="1002" extrusionOk="0">
                  <a:moveTo>
                    <a:pt x="179" y="1"/>
                  </a:moveTo>
                  <a:cubicBezTo>
                    <a:pt x="172" y="1"/>
                    <a:pt x="164" y="5"/>
                    <a:pt x="161" y="13"/>
                  </a:cubicBezTo>
                  <a:cubicBezTo>
                    <a:pt x="64" y="313"/>
                    <a:pt x="16" y="648"/>
                    <a:pt x="1" y="963"/>
                  </a:cubicBezTo>
                  <a:cubicBezTo>
                    <a:pt x="0" y="988"/>
                    <a:pt x="20" y="1001"/>
                    <a:pt x="39" y="1001"/>
                  </a:cubicBezTo>
                  <a:cubicBezTo>
                    <a:pt x="56" y="1001"/>
                    <a:pt x="73" y="990"/>
                    <a:pt x="76" y="968"/>
                  </a:cubicBezTo>
                  <a:cubicBezTo>
                    <a:pt x="105" y="648"/>
                    <a:pt x="154" y="337"/>
                    <a:pt x="197" y="20"/>
                  </a:cubicBezTo>
                  <a:cubicBezTo>
                    <a:pt x="199" y="8"/>
                    <a:pt x="190" y="1"/>
                    <a:pt x="179"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20" name="Google Shape;120;p2"/>
            <p:cNvSpPr/>
            <p:nvPr/>
          </p:nvSpPr>
          <p:spPr>
            <a:xfrm>
              <a:off x="1216275" y="4195150"/>
              <a:ext cx="9025" cy="11800"/>
            </a:xfrm>
            <a:custGeom>
              <a:avLst/>
              <a:gdLst/>
              <a:ahLst/>
              <a:cxnLst/>
              <a:rect l="l" t="t" r="r" b="b"/>
              <a:pathLst>
                <a:path w="361" h="472" extrusionOk="0">
                  <a:moveTo>
                    <a:pt x="314" y="0"/>
                  </a:moveTo>
                  <a:cubicBezTo>
                    <a:pt x="306" y="0"/>
                    <a:pt x="298" y="3"/>
                    <a:pt x="290" y="10"/>
                  </a:cubicBezTo>
                  <a:cubicBezTo>
                    <a:pt x="160" y="122"/>
                    <a:pt x="68" y="280"/>
                    <a:pt x="7" y="440"/>
                  </a:cubicBezTo>
                  <a:cubicBezTo>
                    <a:pt x="1" y="458"/>
                    <a:pt x="17" y="472"/>
                    <a:pt x="32" y="472"/>
                  </a:cubicBezTo>
                  <a:cubicBezTo>
                    <a:pt x="40" y="472"/>
                    <a:pt x="47" y="468"/>
                    <a:pt x="51" y="460"/>
                  </a:cubicBezTo>
                  <a:cubicBezTo>
                    <a:pt x="130" y="311"/>
                    <a:pt x="230" y="188"/>
                    <a:pt x="339" y="62"/>
                  </a:cubicBezTo>
                  <a:cubicBezTo>
                    <a:pt x="361" y="36"/>
                    <a:pt x="341" y="0"/>
                    <a:pt x="31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21" name="Google Shape;121;p2"/>
            <p:cNvSpPr/>
            <p:nvPr/>
          </p:nvSpPr>
          <p:spPr>
            <a:xfrm>
              <a:off x="1254825" y="4155525"/>
              <a:ext cx="14875" cy="8700"/>
            </a:xfrm>
            <a:custGeom>
              <a:avLst/>
              <a:gdLst/>
              <a:ahLst/>
              <a:cxnLst/>
              <a:rect l="l" t="t" r="r" b="b"/>
              <a:pathLst>
                <a:path w="595" h="348" extrusionOk="0">
                  <a:moveTo>
                    <a:pt x="534" y="1"/>
                  </a:moveTo>
                  <a:cubicBezTo>
                    <a:pt x="321" y="1"/>
                    <a:pt x="121" y="137"/>
                    <a:pt x="12" y="312"/>
                  </a:cubicBezTo>
                  <a:cubicBezTo>
                    <a:pt x="1" y="331"/>
                    <a:pt x="16" y="348"/>
                    <a:pt x="32" y="348"/>
                  </a:cubicBezTo>
                  <a:cubicBezTo>
                    <a:pt x="39" y="348"/>
                    <a:pt x="46" y="345"/>
                    <a:pt x="51" y="337"/>
                  </a:cubicBezTo>
                  <a:cubicBezTo>
                    <a:pt x="181" y="160"/>
                    <a:pt x="351" y="90"/>
                    <a:pt x="561" y="58"/>
                  </a:cubicBezTo>
                  <a:cubicBezTo>
                    <a:pt x="595" y="53"/>
                    <a:pt x="589" y="2"/>
                    <a:pt x="557" y="1"/>
                  </a:cubicBezTo>
                  <a:cubicBezTo>
                    <a:pt x="550" y="1"/>
                    <a:pt x="542" y="1"/>
                    <a:pt x="534"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22" name="Google Shape;122;p2"/>
            <p:cNvSpPr/>
            <p:nvPr/>
          </p:nvSpPr>
          <p:spPr>
            <a:xfrm>
              <a:off x="1238150" y="4156800"/>
              <a:ext cx="40200" cy="62875"/>
            </a:xfrm>
            <a:custGeom>
              <a:avLst/>
              <a:gdLst/>
              <a:ahLst/>
              <a:cxnLst/>
              <a:rect l="l" t="t" r="r" b="b"/>
              <a:pathLst>
                <a:path w="1608" h="2515" extrusionOk="0">
                  <a:moveTo>
                    <a:pt x="1571" y="0"/>
                  </a:moveTo>
                  <a:cubicBezTo>
                    <a:pt x="1567" y="0"/>
                    <a:pt x="1562" y="2"/>
                    <a:pt x="1557" y="5"/>
                  </a:cubicBezTo>
                  <a:cubicBezTo>
                    <a:pt x="1208" y="211"/>
                    <a:pt x="1011" y="536"/>
                    <a:pt x="827" y="885"/>
                  </a:cubicBezTo>
                  <a:cubicBezTo>
                    <a:pt x="551" y="1406"/>
                    <a:pt x="284" y="1930"/>
                    <a:pt x="16" y="2455"/>
                  </a:cubicBezTo>
                  <a:cubicBezTo>
                    <a:pt x="0" y="2485"/>
                    <a:pt x="27" y="2515"/>
                    <a:pt x="52" y="2515"/>
                  </a:cubicBezTo>
                  <a:cubicBezTo>
                    <a:pt x="63" y="2515"/>
                    <a:pt x="73" y="2509"/>
                    <a:pt x="80" y="2496"/>
                  </a:cubicBezTo>
                  <a:cubicBezTo>
                    <a:pt x="307" y="2060"/>
                    <a:pt x="531" y="1624"/>
                    <a:pt x="756" y="1186"/>
                  </a:cubicBezTo>
                  <a:cubicBezTo>
                    <a:pt x="975" y="764"/>
                    <a:pt x="1172" y="329"/>
                    <a:pt x="1582" y="55"/>
                  </a:cubicBezTo>
                  <a:cubicBezTo>
                    <a:pt x="1608" y="39"/>
                    <a:pt x="1595" y="0"/>
                    <a:pt x="1571"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23" name="Google Shape;123;p2"/>
            <p:cNvSpPr/>
            <p:nvPr/>
          </p:nvSpPr>
          <p:spPr>
            <a:xfrm>
              <a:off x="1200200" y="4084550"/>
              <a:ext cx="190600" cy="114875"/>
            </a:xfrm>
            <a:custGeom>
              <a:avLst/>
              <a:gdLst/>
              <a:ahLst/>
              <a:cxnLst/>
              <a:rect l="l" t="t" r="r" b="b"/>
              <a:pathLst>
                <a:path w="7624" h="4595" extrusionOk="0">
                  <a:moveTo>
                    <a:pt x="5490" y="1"/>
                  </a:moveTo>
                  <a:cubicBezTo>
                    <a:pt x="2789" y="1"/>
                    <a:pt x="100" y="1506"/>
                    <a:pt x="1" y="4563"/>
                  </a:cubicBezTo>
                  <a:cubicBezTo>
                    <a:pt x="1" y="4584"/>
                    <a:pt x="16" y="4595"/>
                    <a:pt x="32" y="4595"/>
                  </a:cubicBezTo>
                  <a:cubicBezTo>
                    <a:pt x="46" y="4595"/>
                    <a:pt x="60" y="4586"/>
                    <a:pt x="62" y="4567"/>
                  </a:cubicBezTo>
                  <a:cubicBezTo>
                    <a:pt x="298" y="1585"/>
                    <a:pt x="2832" y="82"/>
                    <a:pt x="5480" y="82"/>
                  </a:cubicBezTo>
                  <a:cubicBezTo>
                    <a:pt x="6175" y="82"/>
                    <a:pt x="6878" y="185"/>
                    <a:pt x="7549" y="393"/>
                  </a:cubicBezTo>
                  <a:cubicBezTo>
                    <a:pt x="7554" y="395"/>
                    <a:pt x="7559" y="395"/>
                    <a:pt x="7563" y="395"/>
                  </a:cubicBezTo>
                  <a:cubicBezTo>
                    <a:pt x="7606" y="395"/>
                    <a:pt x="7624" y="326"/>
                    <a:pt x="7575" y="312"/>
                  </a:cubicBezTo>
                  <a:cubicBezTo>
                    <a:pt x="6911" y="105"/>
                    <a:pt x="6200" y="1"/>
                    <a:pt x="5490"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24" name="Google Shape;124;p2"/>
            <p:cNvSpPr/>
            <p:nvPr/>
          </p:nvSpPr>
          <p:spPr>
            <a:xfrm>
              <a:off x="1175775" y="4005675"/>
              <a:ext cx="120200" cy="174050"/>
            </a:xfrm>
            <a:custGeom>
              <a:avLst/>
              <a:gdLst/>
              <a:ahLst/>
              <a:cxnLst/>
              <a:rect l="l" t="t" r="r" b="b"/>
              <a:pathLst>
                <a:path w="4808" h="6962" extrusionOk="0">
                  <a:moveTo>
                    <a:pt x="4770" y="1"/>
                  </a:moveTo>
                  <a:cubicBezTo>
                    <a:pt x="3226" y="1"/>
                    <a:pt x="1792" y="717"/>
                    <a:pt x="966" y="2044"/>
                  </a:cubicBezTo>
                  <a:cubicBezTo>
                    <a:pt x="0" y="3593"/>
                    <a:pt x="620" y="5270"/>
                    <a:pt x="73" y="6906"/>
                  </a:cubicBezTo>
                  <a:cubicBezTo>
                    <a:pt x="63" y="6939"/>
                    <a:pt x="90" y="6962"/>
                    <a:pt x="117" y="6962"/>
                  </a:cubicBezTo>
                  <a:cubicBezTo>
                    <a:pt x="134" y="6962"/>
                    <a:pt x="150" y="6953"/>
                    <a:pt x="157" y="6933"/>
                  </a:cubicBezTo>
                  <a:cubicBezTo>
                    <a:pt x="580" y="5699"/>
                    <a:pt x="219" y="4385"/>
                    <a:pt x="588" y="3140"/>
                  </a:cubicBezTo>
                  <a:cubicBezTo>
                    <a:pt x="1148" y="1258"/>
                    <a:pt x="2853" y="119"/>
                    <a:pt x="4770" y="53"/>
                  </a:cubicBezTo>
                  <a:cubicBezTo>
                    <a:pt x="4804" y="51"/>
                    <a:pt x="4808" y="1"/>
                    <a:pt x="4774" y="1"/>
                  </a:cubicBezTo>
                  <a:cubicBezTo>
                    <a:pt x="4773" y="1"/>
                    <a:pt x="4771" y="1"/>
                    <a:pt x="4770"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25" name="Google Shape;125;p2"/>
            <p:cNvSpPr/>
            <p:nvPr/>
          </p:nvSpPr>
          <p:spPr>
            <a:xfrm>
              <a:off x="1168125" y="3996150"/>
              <a:ext cx="92175" cy="178250"/>
            </a:xfrm>
            <a:custGeom>
              <a:avLst/>
              <a:gdLst/>
              <a:ahLst/>
              <a:cxnLst/>
              <a:rect l="l" t="t" r="r" b="b"/>
              <a:pathLst>
                <a:path w="3687" h="7130" extrusionOk="0">
                  <a:moveTo>
                    <a:pt x="3617" y="0"/>
                  </a:moveTo>
                  <a:cubicBezTo>
                    <a:pt x="3612" y="0"/>
                    <a:pt x="3606" y="1"/>
                    <a:pt x="3600" y="3"/>
                  </a:cubicBezTo>
                  <a:cubicBezTo>
                    <a:pt x="2333" y="380"/>
                    <a:pt x="1265" y="1232"/>
                    <a:pt x="692" y="2437"/>
                  </a:cubicBezTo>
                  <a:cubicBezTo>
                    <a:pt x="1" y="3893"/>
                    <a:pt x="329" y="5549"/>
                    <a:pt x="163" y="7100"/>
                  </a:cubicBezTo>
                  <a:cubicBezTo>
                    <a:pt x="161" y="7120"/>
                    <a:pt x="176" y="7130"/>
                    <a:pt x="191" y="7130"/>
                  </a:cubicBezTo>
                  <a:cubicBezTo>
                    <a:pt x="205" y="7130"/>
                    <a:pt x="220" y="7121"/>
                    <a:pt x="222" y="7103"/>
                  </a:cubicBezTo>
                  <a:cubicBezTo>
                    <a:pt x="425" y="5745"/>
                    <a:pt x="173" y="4322"/>
                    <a:pt x="590" y="2998"/>
                  </a:cubicBezTo>
                  <a:cubicBezTo>
                    <a:pt x="1038" y="1580"/>
                    <a:pt x="2226" y="534"/>
                    <a:pt x="3624" y="112"/>
                  </a:cubicBezTo>
                  <a:cubicBezTo>
                    <a:pt x="3686" y="93"/>
                    <a:pt x="3673" y="0"/>
                    <a:pt x="361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26" name="Google Shape;126;p2"/>
            <p:cNvSpPr/>
            <p:nvPr/>
          </p:nvSpPr>
          <p:spPr>
            <a:xfrm>
              <a:off x="1134725" y="4186525"/>
              <a:ext cx="31425" cy="24900"/>
            </a:xfrm>
            <a:custGeom>
              <a:avLst/>
              <a:gdLst/>
              <a:ahLst/>
              <a:cxnLst/>
              <a:rect l="l" t="t" r="r" b="b"/>
              <a:pathLst>
                <a:path w="1257" h="996" extrusionOk="0">
                  <a:moveTo>
                    <a:pt x="1225" y="0"/>
                  </a:moveTo>
                  <a:cubicBezTo>
                    <a:pt x="1222" y="0"/>
                    <a:pt x="1219" y="1"/>
                    <a:pt x="1215" y="3"/>
                  </a:cubicBezTo>
                  <a:cubicBezTo>
                    <a:pt x="761" y="203"/>
                    <a:pt x="294" y="537"/>
                    <a:pt x="14" y="954"/>
                  </a:cubicBezTo>
                  <a:cubicBezTo>
                    <a:pt x="1" y="973"/>
                    <a:pt x="18" y="996"/>
                    <a:pt x="37" y="996"/>
                  </a:cubicBezTo>
                  <a:cubicBezTo>
                    <a:pt x="43" y="996"/>
                    <a:pt x="49" y="994"/>
                    <a:pt x="54" y="988"/>
                  </a:cubicBezTo>
                  <a:cubicBezTo>
                    <a:pt x="423" y="613"/>
                    <a:pt x="771" y="297"/>
                    <a:pt x="1237" y="43"/>
                  </a:cubicBezTo>
                  <a:cubicBezTo>
                    <a:pt x="1256" y="29"/>
                    <a:pt x="1245" y="0"/>
                    <a:pt x="1225"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27" name="Google Shape;127;p2"/>
            <p:cNvSpPr/>
            <p:nvPr/>
          </p:nvSpPr>
          <p:spPr>
            <a:xfrm>
              <a:off x="1084750" y="4258100"/>
              <a:ext cx="24825" cy="174825"/>
            </a:xfrm>
            <a:custGeom>
              <a:avLst/>
              <a:gdLst/>
              <a:ahLst/>
              <a:cxnLst/>
              <a:rect l="l" t="t" r="r" b="b"/>
              <a:pathLst>
                <a:path w="993" h="6993" extrusionOk="0">
                  <a:moveTo>
                    <a:pt x="952" y="1"/>
                  </a:moveTo>
                  <a:cubicBezTo>
                    <a:pt x="941" y="1"/>
                    <a:pt x="931" y="6"/>
                    <a:pt x="926" y="18"/>
                  </a:cubicBezTo>
                  <a:cubicBezTo>
                    <a:pt x="0" y="2257"/>
                    <a:pt x="424" y="4661"/>
                    <a:pt x="893" y="6956"/>
                  </a:cubicBezTo>
                  <a:cubicBezTo>
                    <a:pt x="898" y="6981"/>
                    <a:pt x="918" y="6993"/>
                    <a:pt x="938" y="6993"/>
                  </a:cubicBezTo>
                  <a:cubicBezTo>
                    <a:pt x="965" y="6993"/>
                    <a:pt x="993" y="6972"/>
                    <a:pt x="986" y="6938"/>
                  </a:cubicBezTo>
                  <a:cubicBezTo>
                    <a:pt x="514" y="4628"/>
                    <a:pt x="127" y="2305"/>
                    <a:pt x="977" y="34"/>
                  </a:cubicBezTo>
                  <a:cubicBezTo>
                    <a:pt x="984" y="14"/>
                    <a:pt x="968" y="1"/>
                    <a:pt x="952"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28" name="Google Shape;128;p2"/>
            <p:cNvSpPr/>
            <p:nvPr/>
          </p:nvSpPr>
          <p:spPr>
            <a:xfrm>
              <a:off x="989525" y="4166825"/>
              <a:ext cx="151400" cy="217475"/>
            </a:xfrm>
            <a:custGeom>
              <a:avLst/>
              <a:gdLst/>
              <a:ahLst/>
              <a:cxnLst/>
              <a:rect l="l" t="t" r="r" b="b"/>
              <a:pathLst>
                <a:path w="6056" h="8699" extrusionOk="0">
                  <a:moveTo>
                    <a:pt x="5726" y="1"/>
                  </a:moveTo>
                  <a:cubicBezTo>
                    <a:pt x="3933" y="1"/>
                    <a:pt x="1687" y="235"/>
                    <a:pt x="884" y="2056"/>
                  </a:cubicBezTo>
                  <a:cubicBezTo>
                    <a:pt x="1" y="4061"/>
                    <a:pt x="554" y="6760"/>
                    <a:pt x="1377" y="8684"/>
                  </a:cubicBezTo>
                  <a:cubicBezTo>
                    <a:pt x="1381" y="8695"/>
                    <a:pt x="1389" y="8699"/>
                    <a:pt x="1397" y="8699"/>
                  </a:cubicBezTo>
                  <a:cubicBezTo>
                    <a:pt x="1414" y="8699"/>
                    <a:pt x="1432" y="8680"/>
                    <a:pt x="1425" y="8659"/>
                  </a:cubicBezTo>
                  <a:cubicBezTo>
                    <a:pt x="735" y="6782"/>
                    <a:pt x="210" y="4546"/>
                    <a:pt x="793" y="2570"/>
                  </a:cubicBezTo>
                  <a:cubicBezTo>
                    <a:pt x="1426" y="421"/>
                    <a:pt x="3767" y="93"/>
                    <a:pt x="5726" y="93"/>
                  </a:cubicBezTo>
                  <a:cubicBezTo>
                    <a:pt x="5814" y="93"/>
                    <a:pt x="5903" y="93"/>
                    <a:pt x="5990" y="95"/>
                  </a:cubicBezTo>
                  <a:cubicBezTo>
                    <a:pt x="6050" y="95"/>
                    <a:pt x="6055" y="3"/>
                    <a:pt x="5995" y="3"/>
                  </a:cubicBezTo>
                  <a:cubicBezTo>
                    <a:pt x="5907" y="1"/>
                    <a:pt x="5817" y="1"/>
                    <a:pt x="5726"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grpSp>
      <p:grpSp>
        <p:nvGrpSpPr>
          <p:cNvPr id="129" name="Google Shape;129;p2"/>
          <p:cNvGrpSpPr/>
          <p:nvPr/>
        </p:nvGrpSpPr>
        <p:grpSpPr>
          <a:xfrm rot="-9814932">
            <a:off x="8346907" y="-1709500"/>
            <a:ext cx="5488324" cy="4255352"/>
            <a:chOff x="902100" y="3410650"/>
            <a:chExt cx="787100" cy="610275"/>
          </a:xfrm>
        </p:grpSpPr>
        <p:sp>
          <p:nvSpPr>
            <p:cNvPr id="130" name="Google Shape;130;p2"/>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31" name="Google Shape;131;p2"/>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32" name="Google Shape;132;p2"/>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33" name="Google Shape;133;p2"/>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34" name="Google Shape;134;p2"/>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35" name="Google Shape;135;p2"/>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36" name="Google Shape;136;p2"/>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37" name="Google Shape;137;p2"/>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38" name="Google Shape;138;p2"/>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39" name="Google Shape;139;p2"/>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40" name="Google Shape;140;p2"/>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41" name="Google Shape;141;p2"/>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42" name="Google Shape;142;p2"/>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43" name="Google Shape;143;p2"/>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44" name="Google Shape;144;p2"/>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45" name="Google Shape;145;p2"/>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46" name="Google Shape;146;p2"/>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47" name="Google Shape;147;p2"/>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48" name="Google Shape;148;p2"/>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49" name="Google Shape;149;p2"/>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50" name="Google Shape;150;p2"/>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51" name="Google Shape;151;p2"/>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52" name="Google Shape;152;p2"/>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53" name="Google Shape;153;p2"/>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54" name="Google Shape;154;p2"/>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55" name="Google Shape;155;p2"/>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56" name="Google Shape;156;p2"/>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57" name="Google Shape;157;p2"/>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58" name="Google Shape;158;p2"/>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grpSp>
      <p:grpSp>
        <p:nvGrpSpPr>
          <p:cNvPr id="159" name="Google Shape;159;p2"/>
          <p:cNvGrpSpPr/>
          <p:nvPr/>
        </p:nvGrpSpPr>
        <p:grpSpPr>
          <a:xfrm>
            <a:off x="2693410" y="-1710083"/>
            <a:ext cx="2683308" cy="3220736"/>
            <a:chOff x="1900450" y="3143950"/>
            <a:chExt cx="384825" cy="461900"/>
          </a:xfrm>
        </p:grpSpPr>
        <p:sp>
          <p:nvSpPr>
            <p:cNvPr id="160" name="Google Shape;160;p2"/>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1" name="Google Shape;161;p2"/>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2" name="Google Shape;162;p2"/>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3" name="Google Shape;163;p2"/>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4" name="Google Shape;164;p2"/>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5" name="Google Shape;165;p2"/>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6" name="Google Shape;166;p2"/>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7" name="Google Shape;167;p2"/>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8" name="Google Shape;168;p2"/>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9" name="Google Shape;169;p2"/>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70" name="Google Shape;170;p2"/>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71" name="Google Shape;171;p2"/>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72" name="Google Shape;172;p2"/>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73" name="Google Shape;173;p2"/>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74" name="Google Shape;174;p2"/>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75" name="Google Shape;175;p2"/>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76" name="Google Shape;176;p2"/>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77" name="Google Shape;177;p2"/>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78" name="Google Shape;178;p2"/>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79" name="Google Shape;179;p2"/>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80" name="Google Shape;180;p2"/>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81" name="Google Shape;181;p2"/>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82" name="Google Shape;182;p2"/>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83" name="Google Shape;183;p2"/>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84" name="Google Shape;184;p2"/>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85" name="Google Shape;185;p2"/>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86" name="Google Shape;186;p2"/>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87" name="Google Shape;187;p2"/>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88" name="Google Shape;188;p2"/>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89" name="Google Shape;189;p2"/>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90" name="Google Shape;190;p2"/>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91" name="Google Shape;191;p2"/>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92" name="Google Shape;192;p2"/>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93" name="Google Shape;193;p2"/>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94" name="Google Shape;194;p2"/>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95" name="Google Shape;195;p2"/>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96" name="Google Shape;196;p2"/>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97" name="Google Shape;197;p2"/>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98" name="Google Shape;198;p2"/>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99" name="Google Shape;199;p2"/>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200" name="Google Shape;200;p2"/>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201" name="Google Shape;201;p2"/>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202" name="Google Shape;202;p2"/>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203" name="Google Shape;203;p2"/>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204" name="Google Shape;204;p2"/>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grpSp>
      <p:sp>
        <p:nvSpPr>
          <p:cNvPr id="205" name="Google Shape;205;p2"/>
          <p:cNvSpPr/>
          <p:nvPr/>
        </p:nvSpPr>
        <p:spPr>
          <a:xfrm>
            <a:off x="7872931" y="-242607"/>
            <a:ext cx="12049" cy="13328"/>
          </a:xfrm>
          <a:custGeom>
            <a:avLst/>
            <a:gdLst/>
            <a:ahLst/>
            <a:cxnLst/>
            <a:rect l="l" t="t" r="r" b="b"/>
            <a:pathLst>
              <a:path w="226" h="250" extrusionOk="0">
                <a:moveTo>
                  <a:pt x="6" y="0"/>
                </a:moveTo>
                <a:cubicBezTo>
                  <a:pt x="0" y="0"/>
                  <a:pt x="54" y="66"/>
                  <a:pt x="225" y="249"/>
                </a:cubicBezTo>
                <a:lnTo>
                  <a:pt x="212" y="232"/>
                </a:lnTo>
                <a:cubicBezTo>
                  <a:pt x="145" y="156"/>
                  <a:pt x="77" y="80"/>
                  <a:pt x="12" y="4"/>
                </a:cubicBezTo>
                <a:cubicBezTo>
                  <a:pt x="9" y="2"/>
                  <a:pt x="7" y="0"/>
                  <a:pt x="6" y="0"/>
                </a:cubicBezTo>
                <a:close/>
              </a:path>
            </a:pathLst>
          </a:custGeom>
          <a:solidFill>
            <a:srgbClr val="F8BA89"/>
          </a:solidFill>
          <a:ln>
            <a:noFill/>
          </a:ln>
        </p:spPr>
        <p:txBody>
          <a:bodyPr spcFirstLastPara="1" wrap="square" lIns="121900" tIns="121900" rIns="121900" bIns="121900" anchor="ctr" anchorCtr="0">
            <a:noAutofit/>
          </a:bodyPr>
          <a:lstStyle/>
          <a:p>
            <a:endParaRPr sz="2400"/>
          </a:p>
        </p:txBody>
      </p:sp>
      <p:grpSp>
        <p:nvGrpSpPr>
          <p:cNvPr id="206" name="Google Shape;206;p2"/>
          <p:cNvGrpSpPr/>
          <p:nvPr/>
        </p:nvGrpSpPr>
        <p:grpSpPr>
          <a:xfrm>
            <a:off x="1202071" y="-920072"/>
            <a:ext cx="2653991" cy="2495811"/>
            <a:chOff x="1888400" y="1093775"/>
            <a:chExt cx="1244525" cy="1170350"/>
          </a:xfrm>
        </p:grpSpPr>
        <p:sp>
          <p:nvSpPr>
            <p:cNvPr id="207" name="Google Shape;207;p2"/>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08" name="Google Shape;208;p2"/>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grpSp>
        <p:nvGrpSpPr>
          <p:cNvPr id="209" name="Google Shape;209;p2"/>
          <p:cNvGrpSpPr/>
          <p:nvPr/>
        </p:nvGrpSpPr>
        <p:grpSpPr>
          <a:xfrm>
            <a:off x="5113385" y="-1032575"/>
            <a:ext cx="2176144" cy="2288848"/>
            <a:chOff x="3445225" y="939575"/>
            <a:chExt cx="1020450" cy="1073300"/>
          </a:xfrm>
        </p:grpSpPr>
        <p:sp>
          <p:nvSpPr>
            <p:cNvPr id="210" name="Google Shape;210;p2"/>
            <p:cNvSpPr/>
            <p:nvPr/>
          </p:nvSpPr>
          <p:spPr>
            <a:xfrm>
              <a:off x="3478750" y="952100"/>
              <a:ext cx="974750" cy="1050850"/>
            </a:xfrm>
            <a:custGeom>
              <a:avLst/>
              <a:gdLst/>
              <a:ahLst/>
              <a:cxnLst/>
              <a:rect l="l" t="t" r="r" b="b"/>
              <a:pathLst>
                <a:path w="38990" h="42034" extrusionOk="0">
                  <a:moveTo>
                    <a:pt x="16013" y="1"/>
                  </a:moveTo>
                  <a:cubicBezTo>
                    <a:pt x="14568" y="1"/>
                    <a:pt x="13080" y="231"/>
                    <a:pt x="11558" y="737"/>
                  </a:cubicBezTo>
                  <a:cubicBezTo>
                    <a:pt x="9675" y="1363"/>
                    <a:pt x="7902" y="2600"/>
                    <a:pt x="7463" y="4646"/>
                  </a:cubicBezTo>
                  <a:cubicBezTo>
                    <a:pt x="6997" y="6813"/>
                    <a:pt x="8057" y="9001"/>
                    <a:pt x="7332" y="11139"/>
                  </a:cubicBezTo>
                  <a:cubicBezTo>
                    <a:pt x="6590" y="10065"/>
                    <a:pt x="5894" y="8958"/>
                    <a:pt x="5260" y="7800"/>
                  </a:cubicBezTo>
                  <a:cubicBezTo>
                    <a:pt x="4944" y="7221"/>
                    <a:pt x="4496" y="5563"/>
                    <a:pt x="3915" y="5244"/>
                  </a:cubicBezTo>
                  <a:cubicBezTo>
                    <a:pt x="3811" y="5187"/>
                    <a:pt x="3708" y="5163"/>
                    <a:pt x="3606" y="5163"/>
                  </a:cubicBezTo>
                  <a:cubicBezTo>
                    <a:pt x="3173" y="5163"/>
                    <a:pt x="2758" y="5602"/>
                    <a:pt x="2389" y="5827"/>
                  </a:cubicBezTo>
                  <a:cubicBezTo>
                    <a:pt x="2344" y="5854"/>
                    <a:pt x="2310" y="5897"/>
                    <a:pt x="2296" y="5947"/>
                  </a:cubicBezTo>
                  <a:cubicBezTo>
                    <a:pt x="2178" y="5999"/>
                    <a:pt x="2102" y="6121"/>
                    <a:pt x="2190" y="6258"/>
                  </a:cubicBezTo>
                  <a:cubicBezTo>
                    <a:pt x="3503" y="8300"/>
                    <a:pt x="4988" y="10229"/>
                    <a:pt x="6629" y="12020"/>
                  </a:cubicBezTo>
                  <a:cubicBezTo>
                    <a:pt x="6299" y="12326"/>
                    <a:pt x="5583" y="12369"/>
                    <a:pt x="4864" y="12369"/>
                  </a:cubicBezTo>
                  <a:cubicBezTo>
                    <a:pt x="4575" y="12369"/>
                    <a:pt x="4285" y="12362"/>
                    <a:pt x="4020" y="12362"/>
                  </a:cubicBezTo>
                  <a:cubicBezTo>
                    <a:pt x="3650" y="12362"/>
                    <a:pt x="3327" y="12376"/>
                    <a:pt x="3119" y="12443"/>
                  </a:cubicBezTo>
                  <a:cubicBezTo>
                    <a:pt x="2407" y="12670"/>
                    <a:pt x="1791" y="13149"/>
                    <a:pt x="1315" y="13715"/>
                  </a:cubicBezTo>
                  <a:cubicBezTo>
                    <a:pt x="231" y="15012"/>
                    <a:pt x="0" y="16688"/>
                    <a:pt x="324" y="18310"/>
                  </a:cubicBezTo>
                  <a:cubicBezTo>
                    <a:pt x="1201" y="22689"/>
                    <a:pt x="4895" y="27223"/>
                    <a:pt x="8344" y="29865"/>
                  </a:cubicBezTo>
                  <a:cubicBezTo>
                    <a:pt x="12552" y="33089"/>
                    <a:pt x="17718" y="33605"/>
                    <a:pt x="22816" y="34145"/>
                  </a:cubicBezTo>
                  <a:cubicBezTo>
                    <a:pt x="28629" y="34760"/>
                    <a:pt x="35392" y="35975"/>
                    <a:pt x="38134" y="41870"/>
                  </a:cubicBezTo>
                  <a:cubicBezTo>
                    <a:pt x="38186" y="41982"/>
                    <a:pt x="38295" y="42034"/>
                    <a:pt x="38405" y="42034"/>
                  </a:cubicBezTo>
                  <a:cubicBezTo>
                    <a:pt x="38558" y="42034"/>
                    <a:pt x="38712" y="41933"/>
                    <a:pt x="38711" y="41754"/>
                  </a:cubicBezTo>
                  <a:cubicBezTo>
                    <a:pt x="38695" y="36353"/>
                    <a:pt x="38989" y="30844"/>
                    <a:pt x="38486" y="25462"/>
                  </a:cubicBezTo>
                  <a:cubicBezTo>
                    <a:pt x="38035" y="20650"/>
                    <a:pt x="36244" y="16096"/>
                    <a:pt x="33607" y="12067"/>
                  </a:cubicBezTo>
                  <a:cubicBezTo>
                    <a:pt x="29652" y="6022"/>
                    <a:pt x="23397" y="1"/>
                    <a:pt x="16013" y="1"/>
                  </a:cubicBezTo>
                  <a:close/>
                </a:path>
              </a:pathLst>
            </a:custGeom>
            <a:solidFill>
              <a:schemeClr val="accent4"/>
            </a:solidFill>
            <a:ln>
              <a:noFill/>
            </a:ln>
          </p:spPr>
          <p:txBody>
            <a:bodyPr spcFirstLastPara="1" wrap="square" lIns="91425" tIns="91425" rIns="91425" bIns="91425" anchor="ctr" anchorCtr="0">
              <a:noAutofit/>
            </a:bodyPr>
            <a:lstStyle/>
            <a:p>
              <a:endParaRPr sz="2400"/>
            </a:p>
          </p:txBody>
        </p:sp>
        <p:sp>
          <p:nvSpPr>
            <p:cNvPr id="211" name="Google Shape;211;p2"/>
            <p:cNvSpPr/>
            <p:nvPr/>
          </p:nvSpPr>
          <p:spPr>
            <a:xfrm>
              <a:off x="3445225" y="939575"/>
              <a:ext cx="1020450" cy="1073300"/>
            </a:xfrm>
            <a:custGeom>
              <a:avLst/>
              <a:gdLst/>
              <a:ahLst/>
              <a:cxnLst/>
              <a:rect l="l" t="t" r="r" b="b"/>
              <a:pathLst>
                <a:path w="40818" h="42932" extrusionOk="0">
                  <a:moveTo>
                    <a:pt x="10877" y="2446"/>
                  </a:moveTo>
                  <a:cubicBezTo>
                    <a:pt x="10735" y="3310"/>
                    <a:pt x="11635" y="4932"/>
                    <a:pt x="11808" y="5620"/>
                  </a:cubicBezTo>
                  <a:cubicBezTo>
                    <a:pt x="12374" y="7870"/>
                    <a:pt x="11874" y="10681"/>
                    <a:pt x="10006" y="12213"/>
                  </a:cubicBezTo>
                  <a:cubicBezTo>
                    <a:pt x="9999" y="12219"/>
                    <a:pt x="10000" y="12224"/>
                    <a:pt x="9996" y="12230"/>
                  </a:cubicBezTo>
                  <a:cubicBezTo>
                    <a:pt x="9646" y="11943"/>
                    <a:pt x="9295" y="11660"/>
                    <a:pt x="8950" y="11367"/>
                  </a:cubicBezTo>
                  <a:cubicBezTo>
                    <a:pt x="8951" y="11363"/>
                    <a:pt x="8955" y="11360"/>
                    <a:pt x="8957" y="11356"/>
                  </a:cubicBezTo>
                  <a:cubicBezTo>
                    <a:pt x="9918" y="9009"/>
                    <a:pt x="8070" y="6723"/>
                    <a:pt x="9331" y="4309"/>
                  </a:cubicBezTo>
                  <a:cubicBezTo>
                    <a:pt x="9725" y="3557"/>
                    <a:pt x="10255" y="2943"/>
                    <a:pt x="10877" y="2446"/>
                  </a:cubicBezTo>
                  <a:close/>
                  <a:moveTo>
                    <a:pt x="12105" y="1665"/>
                  </a:moveTo>
                  <a:lnTo>
                    <a:pt x="12105" y="1665"/>
                  </a:lnTo>
                  <a:cubicBezTo>
                    <a:pt x="11904" y="3054"/>
                    <a:pt x="12359" y="4482"/>
                    <a:pt x="12572" y="5849"/>
                  </a:cubicBezTo>
                  <a:cubicBezTo>
                    <a:pt x="12965" y="8364"/>
                    <a:pt x="12867" y="11138"/>
                    <a:pt x="10616" y="12742"/>
                  </a:cubicBezTo>
                  <a:cubicBezTo>
                    <a:pt x="10434" y="12594"/>
                    <a:pt x="10255" y="12444"/>
                    <a:pt x="10075" y="12296"/>
                  </a:cubicBezTo>
                  <a:lnTo>
                    <a:pt x="10079" y="12296"/>
                  </a:lnTo>
                  <a:cubicBezTo>
                    <a:pt x="11421" y="11386"/>
                    <a:pt x="12091" y="9657"/>
                    <a:pt x="12253" y="8089"/>
                  </a:cubicBezTo>
                  <a:cubicBezTo>
                    <a:pt x="12341" y="7234"/>
                    <a:pt x="12267" y="6404"/>
                    <a:pt x="12062" y="5570"/>
                  </a:cubicBezTo>
                  <a:cubicBezTo>
                    <a:pt x="11950" y="5117"/>
                    <a:pt x="11790" y="4677"/>
                    <a:pt x="11648" y="4233"/>
                  </a:cubicBezTo>
                  <a:cubicBezTo>
                    <a:pt x="11558" y="3951"/>
                    <a:pt x="10994" y="2686"/>
                    <a:pt x="11019" y="2357"/>
                  </a:cubicBezTo>
                  <a:lnTo>
                    <a:pt x="11019" y="2357"/>
                  </a:lnTo>
                  <a:cubicBezTo>
                    <a:pt x="11022" y="2422"/>
                    <a:pt x="11088" y="2469"/>
                    <a:pt x="11152" y="2469"/>
                  </a:cubicBezTo>
                  <a:cubicBezTo>
                    <a:pt x="11189" y="2469"/>
                    <a:pt x="11224" y="2453"/>
                    <a:pt x="11247" y="2415"/>
                  </a:cubicBezTo>
                  <a:lnTo>
                    <a:pt x="11284" y="2349"/>
                  </a:lnTo>
                  <a:cubicBezTo>
                    <a:pt x="11317" y="2290"/>
                    <a:pt x="11307" y="2211"/>
                    <a:pt x="11247" y="2174"/>
                  </a:cubicBezTo>
                  <a:cubicBezTo>
                    <a:pt x="11520" y="1985"/>
                    <a:pt x="11807" y="1814"/>
                    <a:pt x="12105" y="1665"/>
                  </a:cubicBezTo>
                  <a:close/>
                  <a:moveTo>
                    <a:pt x="17029" y="619"/>
                  </a:moveTo>
                  <a:cubicBezTo>
                    <a:pt x="17135" y="619"/>
                    <a:pt x="17241" y="620"/>
                    <a:pt x="17346" y="622"/>
                  </a:cubicBezTo>
                  <a:cubicBezTo>
                    <a:pt x="17475" y="625"/>
                    <a:pt x="17600" y="634"/>
                    <a:pt x="17728" y="639"/>
                  </a:cubicBezTo>
                  <a:cubicBezTo>
                    <a:pt x="18772" y="5510"/>
                    <a:pt x="17897" y="11982"/>
                    <a:pt x="13634" y="15083"/>
                  </a:cubicBezTo>
                  <a:cubicBezTo>
                    <a:pt x="12657" y="14358"/>
                    <a:pt x="11694" y="13613"/>
                    <a:pt x="10747" y="12848"/>
                  </a:cubicBezTo>
                  <a:cubicBezTo>
                    <a:pt x="12126" y="11906"/>
                    <a:pt x="12823" y="10452"/>
                    <a:pt x="12989" y="8787"/>
                  </a:cubicBezTo>
                  <a:cubicBezTo>
                    <a:pt x="13230" y="6378"/>
                    <a:pt x="11924" y="3891"/>
                    <a:pt x="12386" y="1539"/>
                  </a:cubicBezTo>
                  <a:lnTo>
                    <a:pt x="12386" y="1531"/>
                  </a:lnTo>
                  <a:cubicBezTo>
                    <a:pt x="13819" y="878"/>
                    <a:pt x="15476" y="619"/>
                    <a:pt x="17029" y="619"/>
                  </a:cubicBezTo>
                  <a:close/>
                  <a:moveTo>
                    <a:pt x="17965" y="649"/>
                  </a:moveTo>
                  <a:cubicBezTo>
                    <a:pt x="21366" y="867"/>
                    <a:pt x="24180" y="2226"/>
                    <a:pt x="26683" y="4149"/>
                  </a:cubicBezTo>
                  <a:cubicBezTo>
                    <a:pt x="26606" y="6915"/>
                    <a:pt x="25874" y="9489"/>
                    <a:pt x="24349" y="11823"/>
                  </a:cubicBezTo>
                  <a:cubicBezTo>
                    <a:pt x="22877" y="14078"/>
                    <a:pt x="20310" y="17037"/>
                    <a:pt x="17644" y="17878"/>
                  </a:cubicBezTo>
                  <a:cubicBezTo>
                    <a:pt x="17602" y="17851"/>
                    <a:pt x="17560" y="17825"/>
                    <a:pt x="17517" y="17797"/>
                  </a:cubicBezTo>
                  <a:cubicBezTo>
                    <a:pt x="16229" y="16953"/>
                    <a:pt x="14968" y="16072"/>
                    <a:pt x="13734" y="15156"/>
                  </a:cubicBezTo>
                  <a:cubicBezTo>
                    <a:pt x="15969" y="13643"/>
                    <a:pt x="17173" y="11257"/>
                    <a:pt x="17791" y="8674"/>
                  </a:cubicBezTo>
                  <a:cubicBezTo>
                    <a:pt x="18397" y="6139"/>
                    <a:pt x="18775" y="3051"/>
                    <a:pt x="17771" y="661"/>
                  </a:cubicBezTo>
                  <a:lnTo>
                    <a:pt x="17771" y="661"/>
                  </a:lnTo>
                  <a:cubicBezTo>
                    <a:pt x="17787" y="701"/>
                    <a:pt x="17822" y="718"/>
                    <a:pt x="17858" y="718"/>
                  </a:cubicBezTo>
                  <a:cubicBezTo>
                    <a:pt x="17903" y="718"/>
                    <a:pt x="17950" y="691"/>
                    <a:pt x="17965" y="649"/>
                  </a:cubicBezTo>
                  <a:close/>
                  <a:moveTo>
                    <a:pt x="7922" y="12795"/>
                  </a:moveTo>
                  <a:cubicBezTo>
                    <a:pt x="8907" y="13703"/>
                    <a:pt x="9964" y="14538"/>
                    <a:pt x="11060" y="15332"/>
                  </a:cubicBezTo>
                  <a:cubicBezTo>
                    <a:pt x="11049" y="15339"/>
                    <a:pt x="11037" y="15348"/>
                    <a:pt x="11029" y="15358"/>
                  </a:cubicBezTo>
                  <a:cubicBezTo>
                    <a:pt x="9355" y="17332"/>
                    <a:pt x="7139" y="18371"/>
                    <a:pt x="4785" y="18371"/>
                  </a:cubicBezTo>
                  <a:cubicBezTo>
                    <a:pt x="3737" y="18371"/>
                    <a:pt x="2662" y="18166"/>
                    <a:pt x="1595" y="17745"/>
                  </a:cubicBezTo>
                  <a:cubicBezTo>
                    <a:pt x="1736" y="14560"/>
                    <a:pt x="4822" y="12929"/>
                    <a:pt x="7685" y="12929"/>
                  </a:cubicBezTo>
                  <a:cubicBezTo>
                    <a:pt x="7686" y="12929"/>
                    <a:pt x="7688" y="12929"/>
                    <a:pt x="7689" y="12929"/>
                  </a:cubicBezTo>
                  <a:cubicBezTo>
                    <a:pt x="7690" y="12929"/>
                    <a:pt x="7691" y="12929"/>
                    <a:pt x="7693" y="12929"/>
                  </a:cubicBezTo>
                  <a:cubicBezTo>
                    <a:pt x="7787" y="12929"/>
                    <a:pt x="7876" y="12878"/>
                    <a:pt x="7922" y="12795"/>
                  </a:cubicBezTo>
                  <a:close/>
                  <a:moveTo>
                    <a:pt x="26901" y="4322"/>
                  </a:moveTo>
                  <a:lnTo>
                    <a:pt x="26901" y="4322"/>
                  </a:lnTo>
                  <a:cubicBezTo>
                    <a:pt x="28010" y="5193"/>
                    <a:pt x="29060" y="6170"/>
                    <a:pt x="30073" y="7208"/>
                  </a:cubicBezTo>
                  <a:cubicBezTo>
                    <a:pt x="30069" y="7215"/>
                    <a:pt x="30066" y="7223"/>
                    <a:pt x="30065" y="7232"/>
                  </a:cubicBezTo>
                  <a:cubicBezTo>
                    <a:pt x="29709" y="9764"/>
                    <a:pt x="27923" y="11710"/>
                    <a:pt x="26348" y="13608"/>
                  </a:cubicBezTo>
                  <a:cubicBezTo>
                    <a:pt x="24477" y="15865"/>
                    <a:pt x="22481" y="17891"/>
                    <a:pt x="19913" y="19343"/>
                  </a:cubicBezTo>
                  <a:cubicBezTo>
                    <a:pt x="19201" y="18887"/>
                    <a:pt x="18491" y="18429"/>
                    <a:pt x="17782" y="17969"/>
                  </a:cubicBezTo>
                  <a:cubicBezTo>
                    <a:pt x="20383" y="17237"/>
                    <a:pt x="22740" y="14579"/>
                    <a:pt x="24240" y="12458"/>
                  </a:cubicBezTo>
                  <a:cubicBezTo>
                    <a:pt x="25912" y="10094"/>
                    <a:pt x="26968" y="7236"/>
                    <a:pt x="26901" y="4322"/>
                  </a:cubicBezTo>
                  <a:close/>
                  <a:moveTo>
                    <a:pt x="30250" y="7391"/>
                  </a:moveTo>
                  <a:cubicBezTo>
                    <a:pt x="30830" y="7990"/>
                    <a:pt x="31397" y="8606"/>
                    <a:pt x="31958" y="9230"/>
                  </a:cubicBezTo>
                  <a:cubicBezTo>
                    <a:pt x="32238" y="9542"/>
                    <a:pt x="32511" y="9860"/>
                    <a:pt x="32772" y="10182"/>
                  </a:cubicBezTo>
                  <a:cubicBezTo>
                    <a:pt x="31559" y="15338"/>
                    <a:pt x="28206" y="19416"/>
                    <a:pt x="23296" y="21485"/>
                  </a:cubicBezTo>
                  <a:cubicBezTo>
                    <a:pt x="23271" y="21494"/>
                    <a:pt x="23259" y="21518"/>
                    <a:pt x="23264" y="21542"/>
                  </a:cubicBezTo>
                  <a:cubicBezTo>
                    <a:pt x="22190" y="20807"/>
                    <a:pt x="21098" y="20104"/>
                    <a:pt x="20000" y="19400"/>
                  </a:cubicBezTo>
                  <a:cubicBezTo>
                    <a:pt x="22634" y="18068"/>
                    <a:pt x="24679" y="15990"/>
                    <a:pt x="26556" y="13745"/>
                  </a:cubicBezTo>
                  <a:cubicBezTo>
                    <a:pt x="28117" y="11879"/>
                    <a:pt x="29957" y="9900"/>
                    <a:pt x="30250" y="7391"/>
                  </a:cubicBezTo>
                  <a:close/>
                  <a:moveTo>
                    <a:pt x="32949" y="10407"/>
                  </a:moveTo>
                  <a:cubicBezTo>
                    <a:pt x="33670" y="11309"/>
                    <a:pt x="34332" y="12254"/>
                    <a:pt x="34932" y="13240"/>
                  </a:cubicBezTo>
                  <a:cubicBezTo>
                    <a:pt x="33537" y="17947"/>
                    <a:pt x="30457" y="21545"/>
                    <a:pt x="25907" y="23452"/>
                  </a:cubicBezTo>
                  <a:cubicBezTo>
                    <a:pt x="25073" y="22805"/>
                    <a:pt x="24216" y="22193"/>
                    <a:pt x="23346" y="21598"/>
                  </a:cubicBezTo>
                  <a:lnTo>
                    <a:pt x="23346" y="21598"/>
                  </a:lnTo>
                  <a:cubicBezTo>
                    <a:pt x="23348" y="21598"/>
                    <a:pt x="23349" y="21599"/>
                    <a:pt x="23351" y="21599"/>
                  </a:cubicBezTo>
                  <a:cubicBezTo>
                    <a:pt x="23351" y="21599"/>
                    <a:pt x="23352" y="21599"/>
                    <a:pt x="23353" y="21598"/>
                  </a:cubicBezTo>
                  <a:cubicBezTo>
                    <a:pt x="28195" y="19820"/>
                    <a:pt x="31946" y="15474"/>
                    <a:pt x="32949" y="10407"/>
                  </a:cubicBezTo>
                  <a:close/>
                  <a:moveTo>
                    <a:pt x="11217" y="15444"/>
                  </a:moveTo>
                  <a:cubicBezTo>
                    <a:pt x="12098" y="16077"/>
                    <a:pt x="13002" y="16683"/>
                    <a:pt x="13919" y="17275"/>
                  </a:cubicBezTo>
                  <a:cubicBezTo>
                    <a:pt x="13897" y="17284"/>
                    <a:pt x="13880" y="17300"/>
                    <a:pt x="13872" y="17321"/>
                  </a:cubicBezTo>
                  <a:cubicBezTo>
                    <a:pt x="12445" y="20508"/>
                    <a:pt x="8973" y="24676"/>
                    <a:pt x="5197" y="24809"/>
                  </a:cubicBezTo>
                  <a:cubicBezTo>
                    <a:pt x="5029" y="24816"/>
                    <a:pt x="5009" y="25076"/>
                    <a:pt x="5178" y="25076"/>
                  </a:cubicBezTo>
                  <a:cubicBezTo>
                    <a:pt x="5179" y="25076"/>
                    <a:pt x="5180" y="25076"/>
                    <a:pt x="5181" y="25076"/>
                  </a:cubicBezTo>
                  <a:cubicBezTo>
                    <a:pt x="9049" y="25014"/>
                    <a:pt x="12734" y="20707"/>
                    <a:pt x="14038" y="17376"/>
                  </a:cubicBezTo>
                  <a:cubicBezTo>
                    <a:pt x="14042" y="17365"/>
                    <a:pt x="14036" y="17360"/>
                    <a:pt x="14038" y="17351"/>
                  </a:cubicBezTo>
                  <a:lnTo>
                    <a:pt x="14038" y="17351"/>
                  </a:lnTo>
                  <a:cubicBezTo>
                    <a:pt x="14504" y="17649"/>
                    <a:pt x="14971" y="17946"/>
                    <a:pt x="15439" y="18241"/>
                  </a:cubicBezTo>
                  <a:cubicBezTo>
                    <a:pt x="15424" y="18248"/>
                    <a:pt x="15412" y="18261"/>
                    <a:pt x="15405" y="18275"/>
                  </a:cubicBezTo>
                  <a:cubicBezTo>
                    <a:pt x="13781" y="22107"/>
                    <a:pt x="10679" y="26083"/>
                    <a:pt x="6260" y="26477"/>
                  </a:cubicBezTo>
                  <a:cubicBezTo>
                    <a:pt x="6220" y="26480"/>
                    <a:pt x="6186" y="26507"/>
                    <a:pt x="6174" y="26546"/>
                  </a:cubicBezTo>
                  <a:cubicBezTo>
                    <a:pt x="5789" y="26082"/>
                    <a:pt x="5415" y="25600"/>
                    <a:pt x="5057" y="25089"/>
                  </a:cubicBezTo>
                  <a:cubicBezTo>
                    <a:pt x="3745" y="23207"/>
                    <a:pt x="1632" y="20426"/>
                    <a:pt x="1593" y="18009"/>
                  </a:cubicBezTo>
                  <a:lnTo>
                    <a:pt x="1593" y="18009"/>
                  </a:lnTo>
                  <a:cubicBezTo>
                    <a:pt x="2635" y="18452"/>
                    <a:pt x="3719" y="18666"/>
                    <a:pt x="4788" y="18666"/>
                  </a:cubicBezTo>
                  <a:cubicBezTo>
                    <a:pt x="7242" y="18666"/>
                    <a:pt x="9614" y="17538"/>
                    <a:pt x="11204" y="15471"/>
                  </a:cubicBezTo>
                  <a:cubicBezTo>
                    <a:pt x="11209" y="15463"/>
                    <a:pt x="11214" y="15454"/>
                    <a:pt x="11217" y="15444"/>
                  </a:cubicBezTo>
                  <a:close/>
                  <a:moveTo>
                    <a:pt x="35110" y="13543"/>
                  </a:moveTo>
                  <a:cubicBezTo>
                    <a:pt x="36402" y="15735"/>
                    <a:pt x="37365" y="18058"/>
                    <a:pt x="38073" y="20466"/>
                  </a:cubicBezTo>
                  <a:cubicBezTo>
                    <a:pt x="37529" y="23771"/>
                    <a:pt x="34288" y="27452"/>
                    <a:pt x="31025" y="28075"/>
                  </a:cubicBezTo>
                  <a:cubicBezTo>
                    <a:pt x="29549" y="26533"/>
                    <a:pt x="27971" y="25090"/>
                    <a:pt x="26302" y="23759"/>
                  </a:cubicBezTo>
                  <a:cubicBezTo>
                    <a:pt x="26210" y="23687"/>
                    <a:pt x="26117" y="23617"/>
                    <a:pt x="26027" y="23546"/>
                  </a:cubicBezTo>
                  <a:cubicBezTo>
                    <a:pt x="30430" y="21958"/>
                    <a:pt x="34005" y="18116"/>
                    <a:pt x="35110" y="13543"/>
                  </a:cubicBezTo>
                  <a:close/>
                  <a:moveTo>
                    <a:pt x="38186" y="20856"/>
                  </a:moveTo>
                  <a:cubicBezTo>
                    <a:pt x="38368" y="21499"/>
                    <a:pt x="38533" y="22148"/>
                    <a:pt x="38681" y="22803"/>
                  </a:cubicBezTo>
                  <a:lnTo>
                    <a:pt x="38681" y="22803"/>
                  </a:lnTo>
                  <a:cubicBezTo>
                    <a:pt x="38265" y="24387"/>
                    <a:pt x="37799" y="25911"/>
                    <a:pt x="36582" y="27093"/>
                  </a:cubicBezTo>
                  <a:cubicBezTo>
                    <a:pt x="35435" y="28205"/>
                    <a:pt x="34043" y="29203"/>
                    <a:pt x="32492" y="29628"/>
                  </a:cubicBezTo>
                  <a:cubicBezTo>
                    <a:pt x="32482" y="29632"/>
                    <a:pt x="32472" y="29640"/>
                    <a:pt x="32466" y="29650"/>
                  </a:cubicBezTo>
                  <a:cubicBezTo>
                    <a:pt x="32062" y="29188"/>
                    <a:pt x="31651" y="28737"/>
                    <a:pt x="31228" y="28293"/>
                  </a:cubicBezTo>
                  <a:cubicBezTo>
                    <a:pt x="34425" y="27602"/>
                    <a:pt x="37645" y="24146"/>
                    <a:pt x="38186" y="20856"/>
                  </a:cubicBezTo>
                  <a:close/>
                  <a:moveTo>
                    <a:pt x="15537" y="18304"/>
                  </a:moveTo>
                  <a:lnTo>
                    <a:pt x="15537" y="18304"/>
                  </a:lnTo>
                  <a:cubicBezTo>
                    <a:pt x="17066" y="19263"/>
                    <a:pt x="18603" y="20205"/>
                    <a:pt x="20082" y="21194"/>
                  </a:cubicBezTo>
                  <a:cubicBezTo>
                    <a:pt x="19420" y="23126"/>
                    <a:pt x="18514" y="24940"/>
                    <a:pt x="17239" y="26543"/>
                  </a:cubicBezTo>
                  <a:cubicBezTo>
                    <a:pt x="15840" y="28303"/>
                    <a:pt x="13731" y="30405"/>
                    <a:pt x="11449" y="30806"/>
                  </a:cubicBezTo>
                  <a:cubicBezTo>
                    <a:pt x="11391" y="30815"/>
                    <a:pt x="11348" y="30865"/>
                    <a:pt x="11351" y="30923"/>
                  </a:cubicBezTo>
                  <a:cubicBezTo>
                    <a:pt x="9460" y="29849"/>
                    <a:pt x="7786" y="28452"/>
                    <a:pt x="6312" y="26715"/>
                  </a:cubicBezTo>
                  <a:lnTo>
                    <a:pt x="6312" y="26714"/>
                  </a:lnTo>
                  <a:cubicBezTo>
                    <a:pt x="10580" y="26457"/>
                    <a:pt x="14415" y="22272"/>
                    <a:pt x="15538" y="18318"/>
                  </a:cubicBezTo>
                  <a:cubicBezTo>
                    <a:pt x="15540" y="18313"/>
                    <a:pt x="15537" y="18310"/>
                    <a:pt x="15537" y="18304"/>
                  </a:cubicBezTo>
                  <a:close/>
                  <a:moveTo>
                    <a:pt x="20204" y="21277"/>
                  </a:moveTo>
                  <a:cubicBezTo>
                    <a:pt x="20414" y="21418"/>
                    <a:pt x="20625" y="21560"/>
                    <a:pt x="20833" y="21703"/>
                  </a:cubicBezTo>
                  <a:cubicBezTo>
                    <a:pt x="21893" y="22435"/>
                    <a:pt x="22919" y="23197"/>
                    <a:pt x="23919" y="23980"/>
                  </a:cubicBezTo>
                  <a:cubicBezTo>
                    <a:pt x="23423" y="27745"/>
                    <a:pt x="21652" y="31011"/>
                    <a:pt x="18637" y="33354"/>
                  </a:cubicBezTo>
                  <a:cubicBezTo>
                    <a:pt x="18627" y="33361"/>
                    <a:pt x="18620" y="33371"/>
                    <a:pt x="18613" y="33381"/>
                  </a:cubicBezTo>
                  <a:cubicBezTo>
                    <a:pt x="18126" y="33296"/>
                    <a:pt x="17643" y="33206"/>
                    <a:pt x="17175" y="33106"/>
                  </a:cubicBezTo>
                  <a:cubicBezTo>
                    <a:pt x="15124" y="32662"/>
                    <a:pt x="13261" y="31977"/>
                    <a:pt x="11566" y="31044"/>
                  </a:cubicBezTo>
                  <a:cubicBezTo>
                    <a:pt x="13754" y="30650"/>
                    <a:pt x="15683" y="28788"/>
                    <a:pt x="17064" y="27148"/>
                  </a:cubicBezTo>
                  <a:cubicBezTo>
                    <a:pt x="18510" y="25433"/>
                    <a:pt x="19580" y="23432"/>
                    <a:pt x="20204" y="21277"/>
                  </a:cubicBezTo>
                  <a:close/>
                  <a:moveTo>
                    <a:pt x="24065" y="24094"/>
                  </a:moveTo>
                  <a:cubicBezTo>
                    <a:pt x="24617" y="24529"/>
                    <a:pt x="25163" y="24968"/>
                    <a:pt x="25699" y="25417"/>
                  </a:cubicBezTo>
                  <a:cubicBezTo>
                    <a:pt x="25680" y="25430"/>
                    <a:pt x="25669" y="25450"/>
                    <a:pt x="25666" y="25473"/>
                  </a:cubicBezTo>
                  <a:cubicBezTo>
                    <a:pt x="25224" y="28747"/>
                    <a:pt x="23863" y="31459"/>
                    <a:pt x="21539" y="33804"/>
                  </a:cubicBezTo>
                  <a:cubicBezTo>
                    <a:pt x="21535" y="33809"/>
                    <a:pt x="21530" y="33817"/>
                    <a:pt x="21526" y="33822"/>
                  </a:cubicBezTo>
                  <a:cubicBezTo>
                    <a:pt x="20652" y="33705"/>
                    <a:pt x="19794" y="33580"/>
                    <a:pt x="18957" y="33440"/>
                  </a:cubicBezTo>
                  <a:cubicBezTo>
                    <a:pt x="21867" y="31146"/>
                    <a:pt x="23757" y="27803"/>
                    <a:pt x="24065" y="24094"/>
                  </a:cubicBezTo>
                  <a:close/>
                  <a:moveTo>
                    <a:pt x="38788" y="23290"/>
                  </a:moveTo>
                  <a:cubicBezTo>
                    <a:pt x="39457" y="26434"/>
                    <a:pt x="39765" y="29688"/>
                    <a:pt x="39877" y="32958"/>
                  </a:cubicBezTo>
                  <a:lnTo>
                    <a:pt x="39876" y="32958"/>
                  </a:lnTo>
                  <a:cubicBezTo>
                    <a:pt x="38927" y="33844"/>
                    <a:pt x="37903" y="34561"/>
                    <a:pt x="36596" y="34561"/>
                  </a:cubicBezTo>
                  <a:cubicBezTo>
                    <a:pt x="36468" y="34561"/>
                    <a:pt x="36337" y="34554"/>
                    <a:pt x="36203" y="34540"/>
                  </a:cubicBezTo>
                  <a:cubicBezTo>
                    <a:pt x="35100" y="32864"/>
                    <a:pt x="33876" y="31269"/>
                    <a:pt x="32558" y="29754"/>
                  </a:cubicBezTo>
                  <a:cubicBezTo>
                    <a:pt x="35872" y="29104"/>
                    <a:pt x="37923" y="26330"/>
                    <a:pt x="38788" y="23290"/>
                  </a:cubicBezTo>
                  <a:close/>
                  <a:moveTo>
                    <a:pt x="25822" y="25520"/>
                  </a:moveTo>
                  <a:cubicBezTo>
                    <a:pt x="26964" y="26482"/>
                    <a:pt x="28073" y="27473"/>
                    <a:pt x="29148" y="28496"/>
                  </a:cubicBezTo>
                  <a:cubicBezTo>
                    <a:pt x="29507" y="30694"/>
                    <a:pt x="29096" y="32802"/>
                    <a:pt x="27941" y="34706"/>
                  </a:cubicBezTo>
                  <a:cubicBezTo>
                    <a:pt x="27931" y="34724"/>
                    <a:pt x="27925" y="34744"/>
                    <a:pt x="27927" y="34764"/>
                  </a:cubicBezTo>
                  <a:cubicBezTo>
                    <a:pt x="25907" y="34381"/>
                    <a:pt x="23829" y="34130"/>
                    <a:pt x="21817" y="33861"/>
                  </a:cubicBezTo>
                  <a:cubicBezTo>
                    <a:pt x="24135" y="31684"/>
                    <a:pt x="25561" y="28688"/>
                    <a:pt x="25822" y="25520"/>
                  </a:cubicBezTo>
                  <a:close/>
                  <a:moveTo>
                    <a:pt x="39886" y="33220"/>
                  </a:moveTo>
                  <a:cubicBezTo>
                    <a:pt x="39904" y="33832"/>
                    <a:pt x="39913" y="34444"/>
                    <a:pt x="39920" y="35056"/>
                  </a:cubicBezTo>
                  <a:lnTo>
                    <a:pt x="39919" y="35055"/>
                  </a:lnTo>
                  <a:cubicBezTo>
                    <a:pt x="39270" y="35589"/>
                    <a:pt x="38486" y="35730"/>
                    <a:pt x="37673" y="35730"/>
                  </a:cubicBezTo>
                  <a:cubicBezTo>
                    <a:pt x="37431" y="35730"/>
                    <a:pt x="37186" y="35718"/>
                    <a:pt x="36941" y="35699"/>
                  </a:cubicBezTo>
                  <a:cubicBezTo>
                    <a:pt x="36735" y="35364"/>
                    <a:pt x="36524" y="35030"/>
                    <a:pt x="36309" y="34699"/>
                  </a:cubicBezTo>
                  <a:lnTo>
                    <a:pt x="36309" y="34699"/>
                  </a:lnTo>
                  <a:cubicBezTo>
                    <a:pt x="36462" y="34722"/>
                    <a:pt x="36613" y="34732"/>
                    <a:pt x="36762" y="34732"/>
                  </a:cubicBezTo>
                  <a:cubicBezTo>
                    <a:pt x="37957" y="34732"/>
                    <a:pt x="39021" y="34046"/>
                    <a:pt x="39886" y="33220"/>
                  </a:cubicBezTo>
                  <a:close/>
                  <a:moveTo>
                    <a:pt x="5041" y="5957"/>
                  </a:moveTo>
                  <a:cubicBezTo>
                    <a:pt x="5667" y="7747"/>
                    <a:pt x="6689" y="9753"/>
                    <a:pt x="8083" y="11161"/>
                  </a:cubicBezTo>
                  <a:cubicBezTo>
                    <a:pt x="8202" y="11297"/>
                    <a:pt x="8329" y="11428"/>
                    <a:pt x="8463" y="11549"/>
                  </a:cubicBezTo>
                  <a:cubicBezTo>
                    <a:pt x="8464" y="11627"/>
                    <a:pt x="8500" y="11701"/>
                    <a:pt x="8559" y="11751"/>
                  </a:cubicBezTo>
                  <a:cubicBezTo>
                    <a:pt x="13747" y="16113"/>
                    <a:pt x="19662" y="19293"/>
                    <a:pt x="25061" y="23338"/>
                  </a:cubicBezTo>
                  <a:cubicBezTo>
                    <a:pt x="29632" y="26762"/>
                    <a:pt x="33415" y="30972"/>
                    <a:pt x="36570" y="35669"/>
                  </a:cubicBezTo>
                  <a:lnTo>
                    <a:pt x="36539" y="35666"/>
                  </a:lnTo>
                  <a:cubicBezTo>
                    <a:pt x="36535" y="35666"/>
                    <a:pt x="36532" y="35666"/>
                    <a:pt x="36528" y="35666"/>
                  </a:cubicBezTo>
                  <a:cubicBezTo>
                    <a:pt x="36476" y="35666"/>
                    <a:pt x="36448" y="35706"/>
                    <a:pt x="36447" y="35749"/>
                  </a:cubicBezTo>
                  <a:cubicBezTo>
                    <a:pt x="32615" y="30764"/>
                    <a:pt x="27883" y="26355"/>
                    <a:pt x="22890" y="22649"/>
                  </a:cubicBezTo>
                  <a:cubicBezTo>
                    <a:pt x="16292" y="17750"/>
                    <a:pt x="7809" y="14470"/>
                    <a:pt x="3935" y="6739"/>
                  </a:cubicBezTo>
                  <a:cubicBezTo>
                    <a:pt x="3925" y="6723"/>
                    <a:pt x="3913" y="6708"/>
                    <a:pt x="3900" y="6695"/>
                  </a:cubicBezTo>
                  <a:cubicBezTo>
                    <a:pt x="4248" y="6391"/>
                    <a:pt x="4637" y="6176"/>
                    <a:pt x="5041" y="5957"/>
                  </a:cubicBezTo>
                  <a:close/>
                  <a:moveTo>
                    <a:pt x="29338" y="28680"/>
                  </a:moveTo>
                  <a:lnTo>
                    <a:pt x="29338" y="28680"/>
                  </a:lnTo>
                  <a:cubicBezTo>
                    <a:pt x="30691" y="29976"/>
                    <a:pt x="32002" y="31318"/>
                    <a:pt x="33269" y="32703"/>
                  </a:cubicBezTo>
                  <a:cubicBezTo>
                    <a:pt x="33306" y="33855"/>
                    <a:pt x="33170" y="35006"/>
                    <a:pt x="32865" y="36118"/>
                  </a:cubicBezTo>
                  <a:cubicBezTo>
                    <a:pt x="31372" y="35533"/>
                    <a:pt x="29771" y="35122"/>
                    <a:pt x="28129" y="34802"/>
                  </a:cubicBezTo>
                  <a:cubicBezTo>
                    <a:pt x="29292" y="32983"/>
                    <a:pt x="29717" y="30800"/>
                    <a:pt x="29338" y="28680"/>
                  </a:cubicBezTo>
                  <a:close/>
                  <a:moveTo>
                    <a:pt x="33466" y="32918"/>
                  </a:moveTo>
                  <a:cubicBezTo>
                    <a:pt x="33723" y="33202"/>
                    <a:pt x="33979" y="33486"/>
                    <a:pt x="34233" y="33772"/>
                  </a:cubicBezTo>
                  <a:lnTo>
                    <a:pt x="34229" y="33789"/>
                  </a:lnTo>
                  <a:cubicBezTo>
                    <a:pt x="34160" y="34724"/>
                    <a:pt x="34025" y="35609"/>
                    <a:pt x="33790" y="36509"/>
                  </a:cubicBezTo>
                  <a:cubicBezTo>
                    <a:pt x="33525" y="36389"/>
                    <a:pt x="33256" y="36277"/>
                    <a:pt x="32984" y="36169"/>
                  </a:cubicBezTo>
                  <a:lnTo>
                    <a:pt x="32982" y="36168"/>
                  </a:lnTo>
                  <a:cubicBezTo>
                    <a:pt x="33310" y="35116"/>
                    <a:pt x="33474" y="34020"/>
                    <a:pt x="33466" y="32918"/>
                  </a:cubicBezTo>
                  <a:close/>
                  <a:moveTo>
                    <a:pt x="36518" y="35843"/>
                  </a:moveTo>
                  <a:lnTo>
                    <a:pt x="36518" y="35843"/>
                  </a:lnTo>
                  <a:cubicBezTo>
                    <a:pt x="36521" y="35844"/>
                    <a:pt x="36523" y="35844"/>
                    <a:pt x="36527" y="35845"/>
                  </a:cubicBezTo>
                  <a:lnTo>
                    <a:pt x="36695" y="35860"/>
                  </a:lnTo>
                  <a:cubicBezTo>
                    <a:pt x="37095" y="36459"/>
                    <a:pt x="37483" y="37063"/>
                    <a:pt x="37863" y="37677"/>
                  </a:cubicBezTo>
                  <a:cubicBezTo>
                    <a:pt x="37430" y="37058"/>
                    <a:pt x="36979" y="36446"/>
                    <a:pt x="36518" y="35843"/>
                  </a:cubicBezTo>
                  <a:close/>
                  <a:moveTo>
                    <a:pt x="34416" y="33980"/>
                  </a:moveTo>
                  <a:cubicBezTo>
                    <a:pt x="35063" y="34711"/>
                    <a:pt x="35699" y="35451"/>
                    <a:pt x="36328" y="36204"/>
                  </a:cubicBezTo>
                  <a:cubicBezTo>
                    <a:pt x="36328" y="36205"/>
                    <a:pt x="36327" y="36205"/>
                    <a:pt x="36327" y="36207"/>
                  </a:cubicBezTo>
                  <a:cubicBezTo>
                    <a:pt x="36286" y="36751"/>
                    <a:pt x="36183" y="37265"/>
                    <a:pt x="36033" y="37777"/>
                  </a:cubicBezTo>
                  <a:cubicBezTo>
                    <a:pt x="35366" y="37314"/>
                    <a:pt x="34657" y="36914"/>
                    <a:pt x="33914" y="36566"/>
                  </a:cubicBezTo>
                  <a:lnTo>
                    <a:pt x="33912" y="36566"/>
                  </a:lnTo>
                  <a:cubicBezTo>
                    <a:pt x="34216" y="35748"/>
                    <a:pt x="34398" y="34851"/>
                    <a:pt x="34416" y="33980"/>
                  </a:cubicBezTo>
                  <a:close/>
                  <a:moveTo>
                    <a:pt x="36474" y="36377"/>
                  </a:moveTo>
                  <a:cubicBezTo>
                    <a:pt x="36772" y="36737"/>
                    <a:pt x="37070" y="37098"/>
                    <a:pt x="37365" y="37462"/>
                  </a:cubicBezTo>
                  <a:cubicBezTo>
                    <a:pt x="37365" y="37465"/>
                    <a:pt x="37363" y="37468"/>
                    <a:pt x="37363" y="37472"/>
                  </a:cubicBezTo>
                  <a:cubicBezTo>
                    <a:pt x="37397" y="37909"/>
                    <a:pt x="37378" y="38293"/>
                    <a:pt x="37193" y="38684"/>
                  </a:cubicBezTo>
                  <a:cubicBezTo>
                    <a:pt x="36865" y="38395"/>
                    <a:pt x="36521" y="38121"/>
                    <a:pt x="36165" y="37867"/>
                  </a:cubicBezTo>
                  <a:lnTo>
                    <a:pt x="36165" y="37866"/>
                  </a:lnTo>
                  <a:cubicBezTo>
                    <a:pt x="36338" y="37387"/>
                    <a:pt x="36443" y="36886"/>
                    <a:pt x="36474" y="36377"/>
                  </a:cubicBezTo>
                  <a:close/>
                  <a:moveTo>
                    <a:pt x="39922" y="35251"/>
                  </a:moveTo>
                  <a:cubicBezTo>
                    <a:pt x="39942" y="37529"/>
                    <a:pt x="39887" y="39803"/>
                    <a:pt x="39806" y="42044"/>
                  </a:cubicBezTo>
                  <a:lnTo>
                    <a:pt x="39806" y="42043"/>
                  </a:lnTo>
                  <a:cubicBezTo>
                    <a:pt x="39124" y="40734"/>
                    <a:pt x="38272" y="39664"/>
                    <a:pt x="37295" y="38773"/>
                  </a:cubicBezTo>
                  <a:cubicBezTo>
                    <a:pt x="37470" y="38448"/>
                    <a:pt x="37579" y="38042"/>
                    <a:pt x="37533" y="37667"/>
                  </a:cubicBezTo>
                  <a:lnTo>
                    <a:pt x="37533" y="37667"/>
                  </a:lnTo>
                  <a:cubicBezTo>
                    <a:pt x="37961" y="38197"/>
                    <a:pt x="38388" y="38731"/>
                    <a:pt x="38811" y="39270"/>
                  </a:cubicBezTo>
                  <a:cubicBezTo>
                    <a:pt x="38814" y="39273"/>
                    <a:pt x="38820" y="39273"/>
                    <a:pt x="38823" y="39276"/>
                  </a:cubicBezTo>
                  <a:cubicBezTo>
                    <a:pt x="38833" y="39292"/>
                    <a:pt x="38843" y="39309"/>
                    <a:pt x="38851" y="39325"/>
                  </a:cubicBezTo>
                  <a:cubicBezTo>
                    <a:pt x="38859" y="39338"/>
                    <a:pt x="38871" y="39343"/>
                    <a:pt x="38882" y="39343"/>
                  </a:cubicBezTo>
                  <a:cubicBezTo>
                    <a:pt x="38906" y="39343"/>
                    <a:pt x="38929" y="39321"/>
                    <a:pt x="38916" y="39293"/>
                  </a:cubicBezTo>
                  <a:cubicBezTo>
                    <a:pt x="38910" y="39282"/>
                    <a:pt x="38903" y="39270"/>
                    <a:pt x="38897" y="39257"/>
                  </a:cubicBezTo>
                  <a:cubicBezTo>
                    <a:pt x="38909" y="39244"/>
                    <a:pt x="38910" y="39224"/>
                    <a:pt x="38900" y="39210"/>
                  </a:cubicBezTo>
                  <a:cubicBezTo>
                    <a:pt x="38864" y="39155"/>
                    <a:pt x="38827" y="39101"/>
                    <a:pt x="38791" y="39047"/>
                  </a:cubicBezTo>
                  <a:cubicBezTo>
                    <a:pt x="38260" y="37968"/>
                    <a:pt x="37679" y="36913"/>
                    <a:pt x="37053" y="35886"/>
                  </a:cubicBezTo>
                  <a:lnTo>
                    <a:pt x="37053" y="35886"/>
                  </a:lnTo>
                  <a:cubicBezTo>
                    <a:pt x="37253" y="35898"/>
                    <a:pt x="37454" y="35906"/>
                    <a:pt x="37655" y="35906"/>
                  </a:cubicBezTo>
                  <a:cubicBezTo>
                    <a:pt x="38478" y="35906"/>
                    <a:pt x="39289" y="35771"/>
                    <a:pt x="39922" y="35251"/>
                  </a:cubicBezTo>
                  <a:close/>
                  <a:moveTo>
                    <a:pt x="17098" y="1"/>
                  </a:moveTo>
                  <a:cubicBezTo>
                    <a:pt x="15758" y="1"/>
                    <a:pt x="14430" y="188"/>
                    <a:pt x="13170" y="594"/>
                  </a:cubicBezTo>
                  <a:cubicBezTo>
                    <a:pt x="11204" y="1225"/>
                    <a:pt x="9444" y="2509"/>
                    <a:pt x="8606" y="4445"/>
                  </a:cubicBezTo>
                  <a:cubicBezTo>
                    <a:pt x="8268" y="5229"/>
                    <a:pt x="8109" y="6074"/>
                    <a:pt x="8164" y="6927"/>
                  </a:cubicBezTo>
                  <a:cubicBezTo>
                    <a:pt x="8253" y="8259"/>
                    <a:pt x="8862" y="9529"/>
                    <a:pt x="8507" y="10839"/>
                  </a:cubicBezTo>
                  <a:cubicBezTo>
                    <a:pt x="7379" y="9181"/>
                    <a:pt x="6300" y="7640"/>
                    <a:pt x="5528" y="5709"/>
                  </a:cubicBezTo>
                  <a:cubicBezTo>
                    <a:pt x="5508" y="5654"/>
                    <a:pt x="5468" y="5609"/>
                    <a:pt x="5415" y="5583"/>
                  </a:cubicBezTo>
                  <a:cubicBezTo>
                    <a:pt x="5400" y="5519"/>
                    <a:pt x="5354" y="5469"/>
                    <a:pt x="5277" y="5469"/>
                  </a:cubicBezTo>
                  <a:cubicBezTo>
                    <a:pt x="5274" y="5469"/>
                    <a:pt x="5270" y="5469"/>
                    <a:pt x="5267" y="5470"/>
                  </a:cubicBezTo>
                  <a:cubicBezTo>
                    <a:pt x="4515" y="5513"/>
                    <a:pt x="3863" y="5941"/>
                    <a:pt x="3340" y="6460"/>
                  </a:cubicBezTo>
                  <a:cubicBezTo>
                    <a:pt x="3197" y="6600"/>
                    <a:pt x="3255" y="6791"/>
                    <a:pt x="3376" y="6888"/>
                  </a:cubicBezTo>
                  <a:cubicBezTo>
                    <a:pt x="3379" y="6927"/>
                    <a:pt x="3389" y="6964"/>
                    <a:pt x="3407" y="7000"/>
                  </a:cubicBezTo>
                  <a:cubicBezTo>
                    <a:pt x="4473" y="9082"/>
                    <a:pt x="5879" y="10834"/>
                    <a:pt x="7487" y="12385"/>
                  </a:cubicBezTo>
                  <a:cubicBezTo>
                    <a:pt x="7443" y="12384"/>
                    <a:pt x="7400" y="12384"/>
                    <a:pt x="7356" y="12384"/>
                  </a:cubicBezTo>
                  <a:cubicBezTo>
                    <a:pt x="3687" y="12384"/>
                    <a:pt x="1" y="15354"/>
                    <a:pt x="1169" y="19351"/>
                  </a:cubicBezTo>
                  <a:cubicBezTo>
                    <a:pt x="1805" y="21524"/>
                    <a:pt x="3308" y="23660"/>
                    <a:pt x="4601" y="25496"/>
                  </a:cubicBezTo>
                  <a:cubicBezTo>
                    <a:pt x="6075" y="27591"/>
                    <a:pt x="7832" y="29506"/>
                    <a:pt x="9986" y="30918"/>
                  </a:cubicBezTo>
                  <a:cubicBezTo>
                    <a:pt x="18924" y="36780"/>
                    <a:pt x="33805" y="31951"/>
                    <a:pt x="39654" y="42746"/>
                  </a:cubicBezTo>
                  <a:cubicBezTo>
                    <a:pt x="39690" y="42818"/>
                    <a:pt x="39763" y="42864"/>
                    <a:pt x="39843" y="42864"/>
                  </a:cubicBezTo>
                  <a:cubicBezTo>
                    <a:pt x="39886" y="42908"/>
                    <a:pt x="39947" y="42931"/>
                    <a:pt x="40009" y="42931"/>
                  </a:cubicBezTo>
                  <a:cubicBezTo>
                    <a:pt x="40116" y="42931"/>
                    <a:pt x="40225" y="42863"/>
                    <a:pt x="40241" y="42723"/>
                  </a:cubicBezTo>
                  <a:cubicBezTo>
                    <a:pt x="40817" y="37624"/>
                    <a:pt x="40715" y="32388"/>
                    <a:pt x="40119" y="27293"/>
                  </a:cubicBezTo>
                  <a:cubicBezTo>
                    <a:pt x="39548" y="22414"/>
                    <a:pt x="38335" y="17502"/>
                    <a:pt x="35785" y="13256"/>
                  </a:cubicBezTo>
                  <a:cubicBezTo>
                    <a:pt x="34498" y="11115"/>
                    <a:pt x="32872" y="9221"/>
                    <a:pt x="31149" y="7423"/>
                  </a:cubicBezTo>
                  <a:cubicBezTo>
                    <a:pt x="29410" y="5607"/>
                    <a:pt x="27658" y="3713"/>
                    <a:pt x="25491" y="2396"/>
                  </a:cubicBezTo>
                  <a:cubicBezTo>
                    <a:pt x="23043" y="908"/>
                    <a:pt x="20044" y="1"/>
                    <a:pt x="17098"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grpSp>
        <p:nvGrpSpPr>
          <p:cNvPr id="212" name="Google Shape;212;p2"/>
          <p:cNvGrpSpPr/>
          <p:nvPr/>
        </p:nvGrpSpPr>
        <p:grpSpPr>
          <a:xfrm>
            <a:off x="2693402" y="5318643"/>
            <a:ext cx="2298177" cy="2844960"/>
            <a:chOff x="2665925" y="3755975"/>
            <a:chExt cx="1077675" cy="1334075"/>
          </a:xfrm>
        </p:grpSpPr>
        <p:sp>
          <p:nvSpPr>
            <p:cNvPr id="213" name="Google Shape;213;p2"/>
            <p:cNvSpPr/>
            <p:nvPr/>
          </p:nvSpPr>
          <p:spPr>
            <a:xfrm>
              <a:off x="2750425" y="3755975"/>
              <a:ext cx="75" cy="75"/>
            </a:xfrm>
            <a:custGeom>
              <a:avLst/>
              <a:gdLst/>
              <a:ahLst/>
              <a:cxnLst/>
              <a:rect l="l" t="t" r="r" b="b"/>
              <a:pathLst>
                <a:path w="3" h="3" extrusionOk="0">
                  <a:moveTo>
                    <a:pt x="1" y="1"/>
                  </a:moveTo>
                  <a:lnTo>
                    <a:pt x="2" y="2"/>
                  </a:lnTo>
                  <a:cubicBezTo>
                    <a:pt x="2" y="2"/>
                    <a:pt x="2" y="1"/>
                    <a:pt x="1"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214" name="Google Shape;214;p2"/>
            <p:cNvSpPr/>
            <p:nvPr/>
          </p:nvSpPr>
          <p:spPr>
            <a:xfrm>
              <a:off x="3012475" y="4448750"/>
              <a:ext cx="1250" cy="75"/>
            </a:xfrm>
            <a:custGeom>
              <a:avLst/>
              <a:gdLst/>
              <a:ahLst/>
              <a:cxnLst/>
              <a:rect l="l" t="t" r="r" b="b"/>
              <a:pathLst>
                <a:path w="50" h="3" extrusionOk="0">
                  <a:moveTo>
                    <a:pt x="1" y="1"/>
                  </a:moveTo>
                  <a:cubicBezTo>
                    <a:pt x="18" y="1"/>
                    <a:pt x="34" y="2"/>
                    <a:pt x="49" y="2"/>
                  </a:cubicBezTo>
                  <a:cubicBezTo>
                    <a:pt x="34" y="1"/>
                    <a:pt x="18" y="1"/>
                    <a:pt x="1"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215" name="Google Shape;215;p2"/>
            <p:cNvSpPr/>
            <p:nvPr/>
          </p:nvSpPr>
          <p:spPr>
            <a:xfrm>
              <a:off x="2996225" y="4447325"/>
              <a:ext cx="2025" cy="275"/>
            </a:xfrm>
            <a:custGeom>
              <a:avLst/>
              <a:gdLst/>
              <a:ahLst/>
              <a:cxnLst/>
              <a:rect l="l" t="t" r="r" b="b"/>
              <a:pathLst>
                <a:path w="81" h="11" extrusionOk="0">
                  <a:moveTo>
                    <a:pt x="0" y="0"/>
                  </a:moveTo>
                  <a:cubicBezTo>
                    <a:pt x="26" y="5"/>
                    <a:pt x="53" y="7"/>
                    <a:pt x="80" y="10"/>
                  </a:cubicBezTo>
                  <a:cubicBezTo>
                    <a:pt x="53" y="7"/>
                    <a:pt x="26" y="5"/>
                    <a:pt x="0"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216" name="Google Shape;216;p2"/>
            <p:cNvSpPr/>
            <p:nvPr/>
          </p:nvSpPr>
          <p:spPr>
            <a:xfrm>
              <a:off x="2665925" y="4062175"/>
              <a:ext cx="1069700" cy="1014350"/>
            </a:xfrm>
            <a:custGeom>
              <a:avLst/>
              <a:gdLst/>
              <a:ahLst/>
              <a:cxnLst/>
              <a:rect l="l" t="t" r="r" b="b"/>
              <a:pathLst>
                <a:path w="42788" h="40574" extrusionOk="0">
                  <a:moveTo>
                    <a:pt x="42398" y="0"/>
                  </a:moveTo>
                  <a:cubicBezTo>
                    <a:pt x="42389" y="0"/>
                    <a:pt x="42380" y="1"/>
                    <a:pt x="42371" y="1"/>
                  </a:cubicBezTo>
                  <a:cubicBezTo>
                    <a:pt x="36994" y="493"/>
                    <a:pt x="31480" y="683"/>
                    <a:pt x="26162" y="1658"/>
                  </a:cubicBezTo>
                  <a:cubicBezTo>
                    <a:pt x="21408" y="2529"/>
                    <a:pt x="17029" y="4714"/>
                    <a:pt x="13248" y="7693"/>
                  </a:cubicBezTo>
                  <a:cubicBezTo>
                    <a:pt x="6465" y="13039"/>
                    <a:pt x="1" y="21657"/>
                    <a:pt x="3898" y="30652"/>
                  </a:cubicBezTo>
                  <a:cubicBezTo>
                    <a:pt x="4688" y="32473"/>
                    <a:pt x="6075" y="34130"/>
                    <a:pt x="8151" y="34388"/>
                  </a:cubicBezTo>
                  <a:cubicBezTo>
                    <a:pt x="8373" y="34415"/>
                    <a:pt x="8594" y="34428"/>
                    <a:pt x="8815" y="34428"/>
                  </a:cubicBezTo>
                  <a:cubicBezTo>
                    <a:pt x="10382" y="34428"/>
                    <a:pt x="11902" y="33813"/>
                    <a:pt x="13456" y="33813"/>
                  </a:cubicBezTo>
                  <a:cubicBezTo>
                    <a:pt x="13845" y="33813"/>
                    <a:pt x="14236" y="33852"/>
                    <a:pt x="14631" y="33948"/>
                  </a:cubicBezTo>
                  <a:cubicBezTo>
                    <a:pt x="13628" y="34782"/>
                    <a:pt x="12584" y="35573"/>
                    <a:pt x="11488" y="36305"/>
                  </a:cubicBezTo>
                  <a:cubicBezTo>
                    <a:pt x="10938" y="36672"/>
                    <a:pt x="9326" y="37264"/>
                    <a:pt x="9059" y="37870"/>
                  </a:cubicBezTo>
                  <a:cubicBezTo>
                    <a:pt x="8809" y="38439"/>
                    <a:pt x="9456" y="38909"/>
                    <a:pt x="9773" y="39338"/>
                  </a:cubicBezTo>
                  <a:cubicBezTo>
                    <a:pt x="9805" y="39381"/>
                    <a:pt x="9850" y="39410"/>
                    <a:pt x="9902" y="39422"/>
                  </a:cubicBezTo>
                  <a:cubicBezTo>
                    <a:pt x="9942" y="39496"/>
                    <a:pt x="10012" y="39550"/>
                    <a:pt x="10091" y="39550"/>
                  </a:cubicBezTo>
                  <a:cubicBezTo>
                    <a:pt x="10133" y="39550"/>
                    <a:pt x="10177" y="39535"/>
                    <a:pt x="10222" y="39500"/>
                  </a:cubicBezTo>
                  <a:cubicBezTo>
                    <a:pt x="12140" y="38012"/>
                    <a:pt x="13930" y="36364"/>
                    <a:pt x="15572" y="34573"/>
                  </a:cubicBezTo>
                  <a:cubicBezTo>
                    <a:pt x="16225" y="35166"/>
                    <a:pt x="16005" y="37330"/>
                    <a:pt x="16300" y="38032"/>
                  </a:cubicBezTo>
                  <a:cubicBezTo>
                    <a:pt x="16591" y="38719"/>
                    <a:pt x="17120" y="39293"/>
                    <a:pt x="17727" y="39715"/>
                  </a:cubicBezTo>
                  <a:cubicBezTo>
                    <a:pt x="18585" y="40314"/>
                    <a:pt x="19561" y="40574"/>
                    <a:pt x="20556" y="40574"/>
                  </a:cubicBezTo>
                  <a:cubicBezTo>
                    <a:pt x="21168" y="40574"/>
                    <a:pt x="21787" y="40476"/>
                    <a:pt x="22391" y="40298"/>
                  </a:cubicBezTo>
                  <a:cubicBezTo>
                    <a:pt x="26675" y="39042"/>
                    <a:pt x="30867" y="34964"/>
                    <a:pt x="33197" y="31296"/>
                  </a:cubicBezTo>
                  <a:cubicBezTo>
                    <a:pt x="36039" y="26821"/>
                    <a:pt x="36098" y="21629"/>
                    <a:pt x="36188" y="16504"/>
                  </a:cubicBezTo>
                  <a:cubicBezTo>
                    <a:pt x="36290" y="10659"/>
                    <a:pt x="36908" y="3814"/>
                    <a:pt x="42539" y="566"/>
                  </a:cubicBezTo>
                  <a:cubicBezTo>
                    <a:pt x="42788" y="423"/>
                    <a:pt x="42683" y="0"/>
                    <a:pt x="42398"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217" name="Google Shape;217;p2"/>
            <p:cNvSpPr/>
            <p:nvPr/>
          </p:nvSpPr>
          <p:spPr>
            <a:xfrm>
              <a:off x="2705550" y="4056050"/>
              <a:ext cx="1038050" cy="1034000"/>
            </a:xfrm>
            <a:custGeom>
              <a:avLst/>
              <a:gdLst/>
              <a:ahLst/>
              <a:cxnLst/>
              <a:rect l="l" t="t" r="r" b="b"/>
              <a:pathLst>
                <a:path w="41522" h="41360" extrusionOk="0">
                  <a:moveTo>
                    <a:pt x="40599" y="511"/>
                  </a:moveTo>
                  <a:lnTo>
                    <a:pt x="40599" y="511"/>
                  </a:lnTo>
                  <a:cubicBezTo>
                    <a:pt x="39356" y="1305"/>
                    <a:pt x="38363" y="2248"/>
                    <a:pt x="37562" y="3300"/>
                  </a:cubicBezTo>
                  <a:cubicBezTo>
                    <a:pt x="37317" y="3195"/>
                    <a:pt x="37034" y="3127"/>
                    <a:pt x="36757" y="3127"/>
                  </a:cubicBezTo>
                  <a:cubicBezTo>
                    <a:pt x="36649" y="3127"/>
                    <a:pt x="36542" y="3137"/>
                    <a:pt x="36439" y="3159"/>
                  </a:cubicBezTo>
                  <a:cubicBezTo>
                    <a:pt x="36929" y="2685"/>
                    <a:pt x="37423" y="2214"/>
                    <a:pt x="37923" y="1744"/>
                  </a:cubicBezTo>
                  <a:cubicBezTo>
                    <a:pt x="37926" y="1741"/>
                    <a:pt x="37926" y="1737"/>
                    <a:pt x="37928" y="1732"/>
                  </a:cubicBezTo>
                  <a:cubicBezTo>
                    <a:pt x="37943" y="1722"/>
                    <a:pt x="37959" y="1711"/>
                    <a:pt x="37975" y="1699"/>
                  </a:cubicBezTo>
                  <a:cubicBezTo>
                    <a:pt x="38006" y="1678"/>
                    <a:pt x="37987" y="1633"/>
                    <a:pt x="37957" y="1633"/>
                  </a:cubicBezTo>
                  <a:cubicBezTo>
                    <a:pt x="37951" y="1633"/>
                    <a:pt x="37944" y="1635"/>
                    <a:pt x="37938" y="1639"/>
                  </a:cubicBezTo>
                  <a:cubicBezTo>
                    <a:pt x="37926" y="1645"/>
                    <a:pt x="37915" y="1653"/>
                    <a:pt x="37903" y="1659"/>
                  </a:cubicBezTo>
                  <a:cubicBezTo>
                    <a:pt x="37896" y="1655"/>
                    <a:pt x="37889" y="1653"/>
                    <a:pt x="37881" y="1653"/>
                  </a:cubicBezTo>
                  <a:cubicBezTo>
                    <a:pt x="37872" y="1653"/>
                    <a:pt x="37864" y="1655"/>
                    <a:pt x="37856" y="1661"/>
                  </a:cubicBezTo>
                  <a:cubicBezTo>
                    <a:pt x="37805" y="1702"/>
                    <a:pt x="37754" y="1744"/>
                    <a:pt x="37703" y="1785"/>
                  </a:cubicBezTo>
                  <a:cubicBezTo>
                    <a:pt x="36674" y="2410"/>
                    <a:pt x="35675" y="3079"/>
                    <a:pt x="34707" y="3793"/>
                  </a:cubicBezTo>
                  <a:cubicBezTo>
                    <a:pt x="34679" y="2771"/>
                    <a:pt x="34536" y="1718"/>
                    <a:pt x="33823" y="991"/>
                  </a:cubicBezTo>
                  <a:cubicBezTo>
                    <a:pt x="36088" y="772"/>
                    <a:pt x="38359" y="627"/>
                    <a:pt x="40599" y="511"/>
                  </a:cubicBezTo>
                  <a:close/>
                  <a:moveTo>
                    <a:pt x="36420" y="2830"/>
                  </a:moveTo>
                  <a:lnTo>
                    <a:pt x="36420" y="2830"/>
                  </a:lnTo>
                  <a:cubicBezTo>
                    <a:pt x="35840" y="3315"/>
                    <a:pt x="35272" y="3818"/>
                    <a:pt x="34710" y="4331"/>
                  </a:cubicBezTo>
                  <a:lnTo>
                    <a:pt x="34710" y="4331"/>
                  </a:lnTo>
                  <a:cubicBezTo>
                    <a:pt x="34711" y="4328"/>
                    <a:pt x="34712" y="4325"/>
                    <a:pt x="34712" y="4321"/>
                  </a:cubicBezTo>
                  <a:lnTo>
                    <a:pt x="34712" y="4152"/>
                  </a:lnTo>
                  <a:cubicBezTo>
                    <a:pt x="35274" y="3702"/>
                    <a:pt x="35843" y="3261"/>
                    <a:pt x="36420" y="2830"/>
                  </a:cubicBezTo>
                  <a:close/>
                  <a:moveTo>
                    <a:pt x="36814" y="3293"/>
                  </a:moveTo>
                  <a:cubicBezTo>
                    <a:pt x="37038" y="3293"/>
                    <a:pt x="37256" y="3325"/>
                    <a:pt x="37482" y="3409"/>
                  </a:cubicBezTo>
                  <a:cubicBezTo>
                    <a:pt x="37221" y="3761"/>
                    <a:pt x="36979" y="4127"/>
                    <a:pt x="36757" y="4505"/>
                  </a:cubicBezTo>
                  <a:cubicBezTo>
                    <a:pt x="36309" y="4386"/>
                    <a:pt x="35847" y="4325"/>
                    <a:pt x="35382" y="4325"/>
                  </a:cubicBezTo>
                  <a:cubicBezTo>
                    <a:pt x="35337" y="4325"/>
                    <a:pt x="35292" y="4326"/>
                    <a:pt x="35247" y="4327"/>
                  </a:cubicBezTo>
                  <a:cubicBezTo>
                    <a:pt x="35579" y="3999"/>
                    <a:pt x="35913" y="3671"/>
                    <a:pt x="36248" y="3344"/>
                  </a:cubicBezTo>
                  <a:cubicBezTo>
                    <a:pt x="36252" y="3344"/>
                    <a:pt x="36253" y="3346"/>
                    <a:pt x="36256" y="3346"/>
                  </a:cubicBezTo>
                  <a:cubicBezTo>
                    <a:pt x="36257" y="3346"/>
                    <a:pt x="36258" y="3346"/>
                    <a:pt x="36258" y="3346"/>
                  </a:cubicBezTo>
                  <a:cubicBezTo>
                    <a:pt x="36451" y="3314"/>
                    <a:pt x="36634" y="3293"/>
                    <a:pt x="36814" y="3293"/>
                  </a:cubicBezTo>
                  <a:close/>
                  <a:moveTo>
                    <a:pt x="33628" y="1011"/>
                  </a:moveTo>
                  <a:cubicBezTo>
                    <a:pt x="34393" y="1790"/>
                    <a:pt x="34517" y="2853"/>
                    <a:pt x="34530" y="3922"/>
                  </a:cubicBezTo>
                  <a:cubicBezTo>
                    <a:pt x="34214" y="4157"/>
                    <a:pt x="33900" y="4395"/>
                    <a:pt x="33589" y="4638"/>
                  </a:cubicBezTo>
                  <a:cubicBezTo>
                    <a:pt x="33669" y="3245"/>
                    <a:pt x="32812" y="2093"/>
                    <a:pt x="31802" y="1206"/>
                  </a:cubicBezTo>
                  <a:cubicBezTo>
                    <a:pt x="32410" y="1133"/>
                    <a:pt x="33019" y="1072"/>
                    <a:pt x="33628" y="1011"/>
                  </a:cubicBezTo>
                  <a:close/>
                  <a:moveTo>
                    <a:pt x="35086" y="4488"/>
                  </a:moveTo>
                  <a:cubicBezTo>
                    <a:pt x="35088" y="4488"/>
                    <a:pt x="35089" y="4489"/>
                    <a:pt x="35091" y="4489"/>
                  </a:cubicBezTo>
                  <a:cubicBezTo>
                    <a:pt x="35117" y="4489"/>
                    <a:pt x="35144" y="4489"/>
                    <a:pt x="35171" y="4489"/>
                  </a:cubicBezTo>
                  <a:cubicBezTo>
                    <a:pt x="35677" y="4489"/>
                    <a:pt x="36183" y="4540"/>
                    <a:pt x="36680" y="4642"/>
                  </a:cubicBezTo>
                  <a:cubicBezTo>
                    <a:pt x="36277" y="5347"/>
                    <a:pt x="35942" y="6091"/>
                    <a:pt x="35659" y="6862"/>
                  </a:cubicBezTo>
                  <a:lnTo>
                    <a:pt x="35659" y="6863"/>
                  </a:lnTo>
                  <a:cubicBezTo>
                    <a:pt x="34974" y="6675"/>
                    <a:pt x="34243" y="6572"/>
                    <a:pt x="33525" y="6572"/>
                  </a:cubicBezTo>
                  <a:cubicBezTo>
                    <a:pt x="33362" y="6572"/>
                    <a:pt x="33200" y="6577"/>
                    <a:pt x="33039" y="6588"/>
                  </a:cubicBezTo>
                  <a:cubicBezTo>
                    <a:pt x="33711" y="5880"/>
                    <a:pt x="34393" y="5180"/>
                    <a:pt x="35086" y="4488"/>
                  </a:cubicBezTo>
                  <a:close/>
                  <a:moveTo>
                    <a:pt x="32850" y="6789"/>
                  </a:moveTo>
                  <a:cubicBezTo>
                    <a:pt x="32855" y="6790"/>
                    <a:pt x="32861" y="6792"/>
                    <a:pt x="32867" y="6792"/>
                  </a:cubicBezTo>
                  <a:cubicBezTo>
                    <a:pt x="32951" y="6791"/>
                    <a:pt x="33035" y="6790"/>
                    <a:pt x="33119" y="6790"/>
                  </a:cubicBezTo>
                  <a:cubicBezTo>
                    <a:pt x="33964" y="6790"/>
                    <a:pt x="34779" y="6850"/>
                    <a:pt x="35615" y="6991"/>
                  </a:cubicBezTo>
                  <a:cubicBezTo>
                    <a:pt x="35518" y="7265"/>
                    <a:pt x="35430" y="7543"/>
                    <a:pt x="35346" y="7823"/>
                  </a:cubicBezTo>
                  <a:lnTo>
                    <a:pt x="35344" y="7823"/>
                  </a:lnTo>
                  <a:cubicBezTo>
                    <a:pt x="34599" y="7662"/>
                    <a:pt x="33839" y="7580"/>
                    <a:pt x="33079" y="7580"/>
                  </a:cubicBezTo>
                  <a:cubicBezTo>
                    <a:pt x="32741" y="7580"/>
                    <a:pt x="32403" y="7596"/>
                    <a:pt x="32066" y="7629"/>
                  </a:cubicBezTo>
                  <a:cubicBezTo>
                    <a:pt x="32325" y="7348"/>
                    <a:pt x="32586" y="7067"/>
                    <a:pt x="32850" y="6789"/>
                  </a:cubicBezTo>
                  <a:close/>
                  <a:moveTo>
                    <a:pt x="31543" y="1238"/>
                  </a:moveTo>
                  <a:lnTo>
                    <a:pt x="31543" y="1239"/>
                  </a:lnTo>
                  <a:cubicBezTo>
                    <a:pt x="32603" y="2191"/>
                    <a:pt x="33469" y="3253"/>
                    <a:pt x="33441" y="4758"/>
                  </a:cubicBezTo>
                  <a:cubicBezTo>
                    <a:pt x="31868" y="6004"/>
                    <a:pt x="30386" y="7363"/>
                    <a:pt x="28994" y="8809"/>
                  </a:cubicBezTo>
                  <a:cubicBezTo>
                    <a:pt x="28055" y="5567"/>
                    <a:pt x="25112" y="3767"/>
                    <a:pt x="22008" y="3172"/>
                  </a:cubicBezTo>
                  <a:cubicBezTo>
                    <a:pt x="25079" y="2229"/>
                    <a:pt x="28293" y="1636"/>
                    <a:pt x="31543" y="1238"/>
                  </a:cubicBezTo>
                  <a:close/>
                  <a:moveTo>
                    <a:pt x="21531" y="3321"/>
                  </a:moveTo>
                  <a:cubicBezTo>
                    <a:pt x="23145" y="3596"/>
                    <a:pt x="24705" y="3926"/>
                    <a:pt x="25990" y="5036"/>
                  </a:cubicBezTo>
                  <a:cubicBezTo>
                    <a:pt x="27198" y="6080"/>
                    <a:pt x="28314" y="7381"/>
                    <a:pt x="28875" y="8887"/>
                  </a:cubicBezTo>
                  <a:cubicBezTo>
                    <a:pt x="28879" y="8898"/>
                    <a:pt x="28889" y="8904"/>
                    <a:pt x="28896" y="8911"/>
                  </a:cubicBezTo>
                  <a:cubicBezTo>
                    <a:pt x="28474" y="9352"/>
                    <a:pt x="28059" y="9804"/>
                    <a:pt x="27654" y="10262"/>
                  </a:cubicBezTo>
                  <a:cubicBezTo>
                    <a:pt x="26687" y="7139"/>
                    <a:pt x="22961" y="4235"/>
                    <a:pt x="19634" y="3985"/>
                  </a:cubicBezTo>
                  <a:cubicBezTo>
                    <a:pt x="20259" y="3747"/>
                    <a:pt x="20892" y="3526"/>
                    <a:pt x="21531" y="3321"/>
                  </a:cubicBezTo>
                  <a:close/>
                  <a:moveTo>
                    <a:pt x="33246" y="7761"/>
                  </a:moveTo>
                  <a:cubicBezTo>
                    <a:pt x="33935" y="7761"/>
                    <a:pt x="34625" y="7823"/>
                    <a:pt x="35306" y="7947"/>
                  </a:cubicBezTo>
                  <a:cubicBezTo>
                    <a:pt x="34853" y="9484"/>
                    <a:pt x="34585" y="11115"/>
                    <a:pt x="34411" y="12780"/>
                  </a:cubicBezTo>
                  <a:cubicBezTo>
                    <a:pt x="33181" y="12137"/>
                    <a:pt x="31827" y="11812"/>
                    <a:pt x="30464" y="11812"/>
                  </a:cubicBezTo>
                  <a:cubicBezTo>
                    <a:pt x="29708" y="11812"/>
                    <a:pt x="28949" y="11912"/>
                    <a:pt x="28207" y="12113"/>
                  </a:cubicBezTo>
                  <a:cubicBezTo>
                    <a:pt x="29379" y="10651"/>
                    <a:pt x="30600" y="9228"/>
                    <a:pt x="31869" y="7843"/>
                  </a:cubicBezTo>
                  <a:cubicBezTo>
                    <a:pt x="32327" y="7788"/>
                    <a:pt x="32787" y="7761"/>
                    <a:pt x="33246" y="7761"/>
                  </a:cubicBezTo>
                  <a:close/>
                  <a:moveTo>
                    <a:pt x="19257" y="4132"/>
                  </a:moveTo>
                  <a:cubicBezTo>
                    <a:pt x="22596" y="4384"/>
                    <a:pt x="26546" y="7290"/>
                    <a:pt x="27455" y="10486"/>
                  </a:cubicBezTo>
                  <a:cubicBezTo>
                    <a:pt x="26048" y="12091"/>
                    <a:pt x="24749" y="13790"/>
                    <a:pt x="23570" y="15570"/>
                  </a:cubicBezTo>
                  <a:cubicBezTo>
                    <a:pt x="23506" y="15666"/>
                    <a:pt x="23446" y="15765"/>
                    <a:pt x="23382" y="15862"/>
                  </a:cubicBezTo>
                  <a:cubicBezTo>
                    <a:pt x="21414" y="11615"/>
                    <a:pt x="17273" y="8392"/>
                    <a:pt x="12620" y="7692"/>
                  </a:cubicBezTo>
                  <a:cubicBezTo>
                    <a:pt x="14689" y="6213"/>
                    <a:pt x="16919" y="5049"/>
                    <a:pt x="19257" y="4132"/>
                  </a:cubicBezTo>
                  <a:close/>
                  <a:moveTo>
                    <a:pt x="12333" y="7897"/>
                  </a:moveTo>
                  <a:cubicBezTo>
                    <a:pt x="17145" y="8874"/>
                    <a:pt x="21000" y="11625"/>
                    <a:pt x="23299" y="15991"/>
                  </a:cubicBezTo>
                  <a:cubicBezTo>
                    <a:pt x="22728" y="16878"/>
                    <a:pt x="22193" y="17785"/>
                    <a:pt x="21677" y="18703"/>
                  </a:cubicBezTo>
                  <a:lnTo>
                    <a:pt x="21677" y="18698"/>
                  </a:lnTo>
                  <a:cubicBezTo>
                    <a:pt x="19481" y="14029"/>
                    <a:pt x="14821" y="10673"/>
                    <a:pt x="9687" y="10120"/>
                  </a:cubicBezTo>
                  <a:cubicBezTo>
                    <a:pt x="10521" y="9324"/>
                    <a:pt x="11405" y="8580"/>
                    <a:pt x="12333" y="7897"/>
                  </a:cubicBezTo>
                  <a:close/>
                  <a:moveTo>
                    <a:pt x="30335" y="12024"/>
                  </a:moveTo>
                  <a:cubicBezTo>
                    <a:pt x="31704" y="12024"/>
                    <a:pt x="33045" y="12342"/>
                    <a:pt x="34331" y="12975"/>
                  </a:cubicBezTo>
                  <a:cubicBezTo>
                    <a:pt x="34346" y="12981"/>
                    <a:pt x="34362" y="12986"/>
                    <a:pt x="34377" y="12986"/>
                  </a:cubicBezTo>
                  <a:cubicBezTo>
                    <a:pt x="34382" y="12986"/>
                    <a:pt x="34386" y="12985"/>
                    <a:pt x="34390" y="12985"/>
                  </a:cubicBezTo>
                  <a:lnTo>
                    <a:pt x="34390" y="12985"/>
                  </a:lnTo>
                  <a:cubicBezTo>
                    <a:pt x="34186" y="15031"/>
                    <a:pt x="34118" y="17121"/>
                    <a:pt x="34027" y="19149"/>
                  </a:cubicBezTo>
                  <a:lnTo>
                    <a:pt x="34027" y="19150"/>
                  </a:lnTo>
                  <a:cubicBezTo>
                    <a:pt x="31673" y="17047"/>
                    <a:pt x="28591" y="15892"/>
                    <a:pt x="25437" y="15892"/>
                  </a:cubicBezTo>
                  <a:cubicBezTo>
                    <a:pt x="25414" y="15892"/>
                    <a:pt x="25390" y="15892"/>
                    <a:pt x="25367" y="15892"/>
                  </a:cubicBezTo>
                  <a:cubicBezTo>
                    <a:pt x="26224" y="14671"/>
                    <a:pt x="27115" y="13479"/>
                    <a:pt x="28039" y="12318"/>
                  </a:cubicBezTo>
                  <a:cubicBezTo>
                    <a:pt x="28810" y="12122"/>
                    <a:pt x="29577" y="12024"/>
                    <a:pt x="30335" y="12024"/>
                  </a:cubicBezTo>
                  <a:close/>
                  <a:moveTo>
                    <a:pt x="25274" y="16024"/>
                  </a:moveTo>
                  <a:cubicBezTo>
                    <a:pt x="25288" y="16041"/>
                    <a:pt x="25310" y="16051"/>
                    <a:pt x="25333" y="16051"/>
                  </a:cubicBezTo>
                  <a:cubicBezTo>
                    <a:pt x="28633" y="16204"/>
                    <a:pt x="31454" y="17321"/>
                    <a:pt x="33994" y="19431"/>
                  </a:cubicBezTo>
                  <a:cubicBezTo>
                    <a:pt x="34000" y="19436"/>
                    <a:pt x="34007" y="19438"/>
                    <a:pt x="34013" y="19441"/>
                  </a:cubicBezTo>
                  <a:cubicBezTo>
                    <a:pt x="33974" y="20323"/>
                    <a:pt x="33926" y="21188"/>
                    <a:pt x="33860" y="22035"/>
                  </a:cubicBezTo>
                  <a:lnTo>
                    <a:pt x="33858" y="22035"/>
                  </a:lnTo>
                  <a:cubicBezTo>
                    <a:pt x="31335" y="19354"/>
                    <a:pt x="27865" y="17767"/>
                    <a:pt x="24170" y="17767"/>
                  </a:cubicBezTo>
                  <a:cubicBezTo>
                    <a:pt x="24147" y="17767"/>
                    <a:pt x="24124" y="17768"/>
                    <a:pt x="24100" y="17768"/>
                  </a:cubicBezTo>
                  <a:cubicBezTo>
                    <a:pt x="24484" y="17180"/>
                    <a:pt x="24874" y="16597"/>
                    <a:pt x="25274" y="16024"/>
                  </a:cubicBezTo>
                  <a:close/>
                  <a:moveTo>
                    <a:pt x="9478" y="10317"/>
                  </a:moveTo>
                  <a:cubicBezTo>
                    <a:pt x="14719" y="11072"/>
                    <a:pt x="19077" y="14052"/>
                    <a:pt x="21570" y="18762"/>
                  </a:cubicBezTo>
                  <a:cubicBezTo>
                    <a:pt x="21578" y="18780"/>
                    <a:pt x="21596" y="18791"/>
                    <a:pt x="21615" y="18791"/>
                  </a:cubicBezTo>
                  <a:cubicBezTo>
                    <a:pt x="21620" y="18791"/>
                    <a:pt x="21625" y="18791"/>
                    <a:pt x="21630" y="18789"/>
                  </a:cubicBezTo>
                  <a:lnTo>
                    <a:pt x="21630" y="18789"/>
                  </a:lnTo>
                  <a:cubicBezTo>
                    <a:pt x="20994" y="19923"/>
                    <a:pt x="20386" y="21075"/>
                    <a:pt x="19783" y="22228"/>
                  </a:cubicBezTo>
                  <a:cubicBezTo>
                    <a:pt x="18224" y="19722"/>
                    <a:pt x="15976" y="17868"/>
                    <a:pt x="13573" y="16194"/>
                  </a:cubicBezTo>
                  <a:cubicBezTo>
                    <a:pt x="11577" y="14803"/>
                    <a:pt x="9445" y="13144"/>
                    <a:pt x="6920" y="13072"/>
                  </a:cubicBezTo>
                  <a:cubicBezTo>
                    <a:pt x="7464" y="12444"/>
                    <a:pt x="8028" y="11824"/>
                    <a:pt x="8601" y="11211"/>
                  </a:cubicBezTo>
                  <a:lnTo>
                    <a:pt x="8601" y="11212"/>
                  </a:lnTo>
                  <a:cubicBezTo>
                    <a:pt x="8887" y="10904"/>
                    <a:pt x="9180" y="10606"/>
                    <a:pt x="9478" y="10317"/>
                  </a:cubicBezTo>
                  <a:close/>
                  <a:moveTo>
                    <a:pt x="6752" y="13266"/>
                  </a:moveTo>
                  <a:cubicBezTo>
                    <a:pt x="6759" y="13268"/>
                    <a:pt x="6768" y="13271"/>
                    <a:pt x="6777" y="13271"/>
                  </a:cubicBezTo>
                  <a:cubicBezTo>
                    <a:pt x="9330" y="13405"/>
                    <a:pt x="11425" y="15012"/>
                    <a:pt x="13455" y="16415"/>
                  </a:cubicBezTo>
                  <a:cubicBezTo>
                    <a:pt x="15868" y="18080"/>
                    <a:pt x="18062" y="19890"/>
                    <a:pt x="19733" y="22321"/>
                  </a:cubicBezTo>
                  <a:cubicBezTo>
                    <a:pt x="19342" y="23069"/>
                    <a:pt x="18948" y="23817"/>
                    <a:pt x="18551" y="24564"/>
                  </a:cubicBezTo>
                  <a:cubicBezTo>
                    <a:pt x="17594" y="22038"/>
                    <a:pt x="14739" y="19924"/>
                    <a:pt x="12495" y="18616"/>
                  </a:cubicBezTo>
                  <a:cubicBezTo>
                    <a:pt x="10364" y="17374"/>
                    <a:pt x="7917" y="16609"/>
                    <a:pt x="5448" y="16609"/>
                  </a:cubicBezTo>
                  <a:cubicBezTo>
                    <a:pt x="5018" y="16609"/>
                    <a:pt x="4586" y="16632"/>
                    <a:pt x="4156" y="16680"/>
                  </a:cubicBezTo>
                  <a:cubicBezTo>
                    <a:pt x="4925" y="15498"/>
                    <a:pt x="5807" y="14366"/>
                    <a:pt x="6752" y="13266"/>
                  </a:cubicBezTo>
                  <a:close/>
                  <a:moveTo>
                    <a:pt x="5006" y="16881"/>
                  </a:moveTo>
                  <a:cubicBezTo>
                    <a:pt x="7403" y="16881"/>
                    <a:pt x="9693" y="17409"/>
                    <a:pt x="11852" y="18562"/>
                  </a:cubicBezTo>
                  <a:cubicBezTo>
                    <a:pt x="14228" y="19831"/>
                    <a:pt x="17400" y="22128"/>
                    <a:pt x="18473" y="24710"/>
                  </a:cubicBezTo>
                  <a:cubicBezTo>
                    <a:pt x="18449" y="24754"/>
                    <a:pt x="18428" y="24799"/>
                    <a:pt x="18403" y="24843"/>
                  </a:cubicBezTo>
                  <a:cubicBezTo>
                    <a:pt x="17675" y="26200"/>
                    <a:pt x="16909" y="27534"/>
                    <a:pt x="16105" y="28844"/>
                  </a:cubicBezTo>
                  <a:cubicBezTo>
                    <a:pt x="14401" y="26752"/>
                    <a:pt x="11919" y="25760"/>
                    <a:pt x="9290" y="25372"/>
                  </a:cubicBezTo>
                  <a:cubicBezTo>
                    <a:pt x="8270" y="25221"/>
                    <a:pt x="7166" y="25113"/>
                    <a:pt x="6063" y="25113"/>
                  </a:cubicBezTo>
                  <a:cubicBezTo>
                    <a:pt x="4379" y="25113"/>
                    <a:pt x="2695" y="25365"/>
                    <a:pt x="1310" y="26097"/>
                  </a:cubicBezTo>
                  <a:cubicBezTo>
                    <a:pt x="1396" y="26051"/>
                    <a:pt x="1360" y="25925"/>
                    <a:pt x="1283" y="25902"/>
                  </a:cubicBezTo>
                  <a:cubicBezTo>
                    <a:pt x="1201" y="22496"/>
                    <a:pt x="2306" y="19575"/>
                    <a:pt x="4003" y="16911"/>
                  </a:cubicBezTo>
                  <a:cubicBezTo>
                    <a:pt x="4339" y="16891"/>
                    <a:pt x="4674" y="16881"/>
                    <a:pt x="5006" y="16881"/>
                  </a:cubicBezTo>
                  <a:close/>
                  <a:moveTo>
                    <a:pt x="24000" y="17924"/>
                  </a:moveTo>
                  <a:cubicBezTo>
                    <a:pt x="27794" y="18086"/>
                    <a:pt x="31203" y="19563"/>
                    <a:pt x="33801" y="22362"/>
                  </a:cubicBezTo>
                  <a:cubicBezTo>
                    <a:pt x="33810" y="22370"/>
                    <a:pt x="33820" y="22377"/>
                    <a:pt x="33831" y="22382"/>
                  </a:cubicBezTo>
                  <a:lnTo>
                    <a:pt x="33831" y="22383"/>
                  </a:lnTo>
                  <a:cubicBezTo>
                    <a:pt x="33788" y="22877"/>
                    <a:pt x="33741" y="23366"/>
                    <a:pt x="33682" y="23840"/>
                  </a:cubicBezTo>
                  <a:cubicBezTo>
                    <a:pt x="33420" y="25922"/>
                    <a:pt x="32901" y="27838"/>
                    <a:pt x="32122" y="29608"/>
                  </a:cubicBezTo>
                  <a:cubicBezTo>
                    <a:pt x="31536" y="27463"/>
                    <a:pt x="29514" y="25706"/>
                    <a:pt x="27757" y="24474"/>
                  </a:cubicBezTo>
                  <a:cubicBezTo>
                    <a:pt x="25922" y="23184"/>
                    <a:pt x="23835" y="22293"/>
                    <a:pt x="21633" y="21861"/>
                  </a:cubicBezTo>
                  <a:cubicBezTo>
                    <a:pt x="21756" y="21639"/>
                    <a:pt x="21878" y="21417"/>
                    <a:pt x="22003" y="21198"/>
                  </a:cubicBezTo>
                  <a:cubicBezTo>
                    <a:pt x="22639" y="20076"/>
                    <a:pt x="23308" y="18989"/>
                    <a:pt x="24000" y="17924"/>
                  </a:cubicBezTo>
                  <a:close/>
                  <a:moveTo>
                    <a:pt x="6718" y="25332"/>
                  </a:moveTo>
                  <a:cubicBezTo>
                    <a:pt x="10235" y="25332"/>
                    <a:pt x="13786" y="26364"/>
                    <a:pt x="16039" y="28950"/>
                  </a:cubicBezTo>
                  <a:cubicBezTo>
                    <a:pt x="15403" y="29987"/>
                    <a:pt x="14746" y="31012"/>
                    <a:pt x="14067" y="32022"/>
                  </a:cubicBezTo>
                  <a:cubicBezTo>
                    <a:pt x="13007" y="30730"/>
                    <a:pt x="11498" y="30164"/>
                    <a:pt x="9824" y="30145"/>
                  </a:cubicBezTo>
                  <a:cubicBezTo>
                    <a:pt x="9802" y="30145"/>
                    <a:pt x="9779" y="30145"/>
                    <a:pt x="9757" y="30145"/>
                  </a:cubicBezTo>
                  <a:cubicBezTo>
                    <a:pt x="7546" y="30145"/>
                    <a:pt x="5382" y="31411"/>
                    <a:pt x="3207" y="31411"/>
                  </a:cubicBezTo>
                  <a:cubicBezTo>
                    <a:pt x="3024" y="31411"/>
                    <a:pt x="2841" y="31402"/>
                    <a:pt x="2659" y="31383"/>
                  </a:cubicBezTo>
                  <a:lnTo>
                    <a:pt x="2650" y="31383"/>
                  </a:lnTo>
                  <a:cubicBezTo>
                    <a:pt x="1820" y="29920"/>
                    <a:pt x="1418" y="28160"/>
                    <a:pt x="1310" y="26521"/>
                  </a:cubicBezTo>
                  <a:cubicBezTo>
                    <a:pt x="1302" y="26394"/>
                    <a:pt x="1299" y="26268"/>
                    <a:pt x="1293" y="26141"/>
                  </a:cubicBezTo>
                  <a:cubicBezTo>
                    <a:pt x="2955" y="25629"/>
                    <a:pt x="4831" y="25332"/>
                    <a:pt x="6718" y="25332"/>
                  </a:cubicBezTo>
                  <a:close/>
                  <a:moveTo>
                    <a:pt x="9816" y="30420"/>
                  </a:moveTo>
                  <a:cubicBezTo>
                    <a:pt x="11374" y="30420"/>
                    <a:pt x="12861" y="30859"/>
                    <a:pt x="13973" y="32162"/>
                  </a:cubicBezTo>
                  <a:cubicBezTo>
                    <a:pt x="13844" y="32356"/>
                    <a:pt x="13708" y="32547"/>
                    <a:pt x="13577" y="32740"/>
                  </a:cubicBezTo>
                  <a:cubicBezTo>
                    <a:pt x="13577" y="32739"/>
                    <a:pt x="13577" y="32739"/>
                    <a:pt x="13576" y="32737"/>
                  </a:cubicBezTo>
                  <a:cubicBezTo>
                    <a:pt x="12551" y="31478"/>
                    <a:pt x="10770" y="30963"/>
                    <a:pt x="9194" y="30940"/>
                  </a:cubicBezTo>
                  <a:cubicBezTo>
                    <a:pt x="9159" y="30940"/>
                    <a:pt x="9124" y="30939"/>
                    <a:pt x="9089" y="30939"/>
                  </a:cubicBezTo>
                  <a:cubicBezTo>
                    <a:pt x="8267" y="30939"/>
                    <a:pt x="7480" y="31085"/>
                    <a:pt x="6702" y="31351"/>
                  </a:cubicBezTo>
                  <a:cubicBezTo>
                    <a:pt x="6259" y="31502"/>
                    <a:pt x="5837" y="31701"/>
                    <a:pt x="5405" y="31882"/>
                  </a:cubicBezTo>
                  <a:cubicBezTo>
                    <a:pt x="5133" y="31996"/>
                    <a:pt x="3922" y="32667"/>
                    <a:pt x="3594" y="32673"/>
                  </a:cubicBezTo>
                  <a:cubicBezTo>
                    <a:pt x="3693" y="32658"/>
                    <a:pt x="3739" y="32492"/>
                    <a:pt x="3630" y="32440"/>
                  </a:cubicBezTo>
                  <a:lnTo>
                    <a:pt x="3561" y="32409"/>
                  </a:lnTo>
                  <a:cubicBezTo>
                    <a:pt x="3542" y="32400"/>
                    <a:pt x="3521" y="32396"/>
                    <a:pt x="3501" y="32396"/>
                  </a:cubicBezTo>
                  <a:cubicBezTo>
                    <a:pt x="3456" y="32396"/>
                    <a:pt x="3412" y="32418"/>
                    <a:pt x="3391" y="32462"/>
                  </a:cubicBezTo>
                  <a:cubicBezTo>
                    <a:pt x="3179" y="32205"/>
                    <a:pt x="2984" y="31935"/>
                    <a:pt x="2809" y="31652"/>
                  </a:cubicBezTo>
                  <a:lnTo>
                    <a:pt x="2809" y="31652"/>
                  </a:lnTo>
                  <a:cubicBezTo>
                    <a:pt x="2895" y="31657"/>
                    <a:pt x="2982" y="31659"/>
                    <a:pt x="3068" y="31659"/>
                  </a:cubicBezTo>
                  <a:cubicBezTo>
                    <a:pt x="4380" y="31659"/>
                    <a:pt x="5676" y="31132"/>
                    <a:pt x="6936" y="30818"/>
                  </a:cubicBezTo>
                  <a:cubicBezTo>
                    <a:pt x="7876" y="30586"/>
                    <a:pt x="8859" y="30420"/>
                    <a:pt x="9816" y="30420"/>
                  </a:cubicBezTo>
                  <a:close/>
                  <a:moveTo>
                    <a:pt x="9226" y="31192"/>
                  </a:moveTo>
                  <a:cubicBezTo>
                    <a:pt x="10808" y="31192"/>
                    <a:pt x="12400" y="31691"/>
                    <a:pt x="13501" y="32816"/>
                  </a:cubicBezTo>
                  <a:cubicBezTo>
                    <a:pt x="13507" y="32822"/>
                    <a:pt x="13513" y="32822"/>
                    <a:pt x="13518" y="32823"/>
                  </a:cubicBezTo>
                  <a:cubicBezTo>
                    <a:pt x="13263" y="33197"/>
                    <a:pt x="13011" y="33572"/>
                    <a:pt x="12750" y="33942"/>
                  </a:cubicBezTo>
                  <a:cubicBezTo>
                    <a:pt x="12746" y="33941"/>
                    <a:pt x="12743" y="33938"/>
                    <a:pt x="12739" y="33936"/>
                  </a:cubicBezTo>
                  <a:cubicBezTo>
                    <a:pt x="12346" y="33814"/>
                    <a:pt x="11961" y="33766"/>
                    <a:pt x="11581" y="33766"/>
                  </a:cubicBezTo>
                  <a:cubicBezTo>
                    <a:pt x="10116" y="33766"/>
                    <a:pt x="8727" y="34486"/>
                    <a:pt x="7240" y="34486"/>
                  </a:cubicBezTo>
                  <a:cubicBezTo>
                    <a:pt x="6736" y="34486"/>
                    <a:pt x="6220" y="34403"/>
                    <a:pt x="5686" y="34181"/>
                  </a:cubicBezTo>
                  <a:cubicBezTo>
                    <a:pt x="4902" y="33856"/>
                    <a:pt x="4245" y="33382"/>
                    <a:pt x="3696" y="32807"/>
                  </a:cubicBezTo>
                  <a:lnTo>
                    <a:pt x="3696" y="32807"/>
                  </a:lnTo>
                  <a:cubicBezTo>
                    <a:pt x="3722" y="32809"/>
                    <a:pt x="3748" y="32810"/>
                    <a:pt x="3775" y="32810"/>
                  </a:cubicBezTo>
                  <a:cubicBezTo>
                    <a:pt x="4658" y="32810"/>
                    <a:pt x="6126" y="31826"/>
                    <a:pt x="6775" y="31599"/>
                  </a:cubicBezTo>
                  <a:cubicBezTo>
                    <a:pt x="7538" y="31334"/>
                    <a:pt x="8381" y="31192"/>
                    <a:pt x="9226" y="31192"/>
                  </a:cubicBezTo>
                  <a:close/>
                  <a:moveTo>
                    <a:pt x="21561" y="21992"/>
                  </a:moveTo>
                  <a:cubicBezTo>
                    <a:pt x="23543" y="22480"/>
                    <a:pt x="25430" y="23223"/>
                    <a:pt x="27141" y="24352"/>
                  </a:cubicBezTo>
                  <a:cubicBezTo>
                    <a:pt x="29015" y="25591"/>
                    <a:pt x="31295" y="27507"/>
                    <a:pt x="31895" y="29745"/>
                  </a:cubicBezTo>
                  <a:cubicBezTo>
                    <a:pt x="31907" y="29798"/>
                    <a:pt x="31954" y="29833"/>
                    <a:pt x="32007" y="29833"/>
                  </a:cubicBezTo>
                  <a:cubicBezTo>
                    <a:pt x="32012" y="29833"/>
                    <a:pt x="32017" y="29833"/>
                    <a:pt x="32021" y="29833"/>
                  </a:cubicBezTo>
                  <a:lnTo>
                    <a:pt x="32021" y="29833"/>
                  </a:lnTo>
                  <a:cubicBezTo>
                    <a:pt x="31117" y="31811"/>
                    <a:pt x="29872" y="33601"/>
                    <a:pt x="28270" y="35222"/>
                  </a:cubicBezTo>
                  <a:cubicBezTo>
                    <a:pt x="27640" y="30993"/>
                    <a:pt x="23133" y="27540"/>
                    <a:pt x="19097" y="26769"/>
                  </a:cubicBezTo>
                  <a:cubicBezTo>
                    <a:pt x="19096" y="26769"/>
                    <a:pt x="19095" y="26769"/>
                    <a:pt x="19094" y="26769"/>
                  </a:cubicBezTo>
                  <a:cubicBezTo>
                    <a:pt x="19090" y="26769"/>
                    <a:pt x="19086" y="26772"/>
                    <a:pt x="19081" y="26772"/>
                  </a:cubicBezTo>
                  <a:cubicBezTo>
                    <a:pt x="19902" y="25164"/>
                    <a:pt x="20707" y="23551"/>
                    <a:pt x="21561" y="21992"/>
                  </a:cubicBezTo>
                  <a:close/>
                  <a:moveTo>
                    <a:pt x="34532" y="4296"/>
                  </a:moveTo>
                  <a:lnTo>
                    <a:pt x="34532" y="4327"/>
                  </a:lnTo>
                  <a:cubicBezTo>
                    <a:pt x="34532" y="4383"/>
                    <a:pt x="34573" y="4410"/>
                    <a:pt x="34617" y="4410"/>
                  </a:cubicBezTo>
                  <a:cubicBezTo>
                    <a:pt x="34619" y="4410"/>
                    <a:pt x="34621" y="4410"/>
                    <a:pt x="34623" y="4410"/>
                  </a:cubicBezTo>
                  <a:lnTo>
                    <a:pt x="34623" y="4410"/>
                  </a:lnTo>
                  <a:cubicBezTo>
                    <a:pt x="29994" y="8665"/>
                    <a:pt x="26018" y="13767"/>
                    <a:pt x="22763" y="19066"/>
                  </a:cubicBezTo>
                  <a:cubicBezTo>
                    <a:pt x="18463" y="26068"/>
                    <a:pt x="15940" y="34806"/>
                    <a:pt x="8581" y="39346"/>
                  </a:cubicBezTo>
                  <a:cubicBezTo>
                    <a:pt x="8566" y="39357"/>
                    <a:pt x="8552" y="39370"/>
                    <a:pt x="8539" y="39384"/>
                  </a:cubicBezTo>
                  <a:cubicBezTo>
                    <a:pt x="8207" y="39063"/>
                    <a:pt x="7959" y="38695"/>
                    <a:pt x="7704" y="38312"/>
                  </a:cubicBezTo>
                  <a:cubicBezTo>
                    <a:pt x="9432" y="37532"/>
                    <a:pt x="11340" y="36338"/>
                    <a:pt x="12621" y="34825"/>
                  </a:cubicBezTo>
                  <a:cubicBezTo>
                    <a:pt x="12746" y="34693"/>
                    <a:pt x="12865" y="34555"/>
                    <a:pt x="12975" y="34412"/>
                  </a:cubicBezTo>
                  <a:cubicBezTo>
                    <a:pt x="13053" y="34404"/>
                    <a:pt x="13123" y="34363"/>
                    <a:pt x="13167" y="34299"/>
                  </a:cubicBezTo>
                  <a:cubicBezTo>
                    <a:pt x="17058" y="28746"/>
                    <a:pt x="19704" y="22576"/>
                    <a:pt x="23259" y="16843"/>
                  </a:cubicBezTo>
                  <a:cubicBezTo>
                    <a:pt x="26270" y="11989"/>
                    <a:pt x="30131" y="7851"/>
                    <a:pt x="34532" y="4296"/>
                  </a:cubicBezTo>
                  <a:close/>
                  <a:moveTo>
                    <a:pt x="19028" y="26877"/>
                  </a:moveTo>
                  <a:cubicBezTo>
                    <a:pt x="19036" y="26891"/>
                    <a:pt x="19049" y="26901"/>
                    <a:pt x="19065" y="26907"/>
                  </a:cubicBezTo>
                  <a:cubicBezTo>
                    <a:pt x="23024" y="28188"/>
                    <a:pt x="27257" y="30929"/>
                    <a:pt x="28038" y="35296"/>
                  </a:cubicBezTo>
                  <a:cubicBezTo>
                    <a:pt x="28045" y="35335"/>
                    <a:pt x="28075" y="35366"/>
                    <a:pt x="28114" y="35374"/>
                  </a:cubicBezTo>
                  <a:lnTo>
                    <a:pt x="28114" y="35375"/>
                  </a:lnTo>
                  <a:cubicBezTo>
                    <a:pt x="27687" y="35799"/>
                    <a:pt x="27240" y="36215"/>
                    <a:pt x="26761" y="36616"/>
                  </a:cubicBezTo>
                  <a:cubicBezTo>
                    <a:pt x="25003" y="38087"/>
                    <a:pt x="22418" y="40436"/>
                    <a:pt x="20014" y="40688"/>
                  </a:cubicBezTo>
                  <a:cubicBezTo>
                    <a:pt x="21166" y="37139"/>
                    <a:pt x="19799" y="33350"/>
                    <a:pt x="16641" y="31339"/>
                  </a:cubicBezTo>
                  <a:cubicBezTo>
                    <a:pt x="16632" y="31334"/>
                    <a:pt x="16622" y="31330"/>
                    <a:pt x="16613" y="31329"/>
                  </a:cubicBezTo>
                  <a:cubicBezTo>
                    <a:pt x="17165" y="30396"/>
                    <a:pt x="17691" y="29440"/>
                    <a:pt x="18200" y="28474"/>
                  </a:cubicBezTo>
                  <a:cubicBezTo>
                    <a:pt x="18210" y="28496"/>
                    <a:pt x="18227" y="28510"/>
                    <a:pt x="18250" y="28519"/>
                  </a:cubicBezTo>
                  <a:cubicBezTo>
                    <a:pt x="21548" y="29661"/>
                    <a:pt x="26006" y="32751"/>
                    <a:pt x="26470" y="36501"/>
                  </a:cubicBezTo>
                  <a:cubicBezTo>
                    <a:pt x="26481" y="36584"/>
                    <a:pt x="26550" y="36626"/>
                    <a:pt x="26615" y="36626"/>
                  </a:cubicBezTo>
                  <a:cubicBezTo>
                    <a:pt x="26682" y="36626"/>
                    <a:pt x="26746" y="36582"/>
                    <a:pt x="26737" y="36494"/>
                  </a:cubicBezTo>
                  <a:cubicBezTo>
                    <a:pt x="26336" y="32647"/>
                    <a:pt x="21722" y="29354"/>
                    <a:pt x="18289" y="28347"/>
                  </a:cubicBezTo>
                  <a:cubicBezTo>
                    <a:pt x="18287" y="28346"/>
                    <a:pt x="18285" y="28346"/>
                    <a:pt x="18283" y="28346"/>
                  </a:cubicBezTo>
                  <a:cubicBezTo>
                    <a:pt x="18276" y="28346"/>
                    <a:pt x="18271" y="28350"/>
                    <a:pt x="18264" y="28350"/>
                  </a:cubicBezTo>
                  <a:cubicBezTo>
                    <a:pt x="18521" y="27861"/>
                    <a:pt x="18776" y="27369"/>
                    <a:pt x="19028" y="26877"/>
                  </a:cubicBezTo>
                  <a:close/>
                  <a:moveTo>
                    <a:pt x="16516" y="31492"/>
                  </a:moveTo>
                  <a:cubicBezTo>
                    <a:pt x="16523" y="31503"/>
                    <a:pt x="16532" y="31513"/>
                    <a:pt x="16543" y="31522"/>
                  </a:cubicBezTo>
                  <a:cubicBezTo>
                    <a:pt x="19597" y="33681"/>
                    <a:pt x="20806" y="37137"/>
                    <a:pt x="19749" y="40710"/>
                  </a:cubicBezTo>
                  <a:cubicBezTo>
                    <a:pt x="19676" y="40713"/>
                    <a:pt x="19605" y="40714"/>
                    <a:pt x="19534" y="40714"/>
                  </a:cubicBezTo>
                  <a:cubicBezTo>
                    <a:pt x="16478" y="40714"/>
                    <a:pt x="14662" y="37849"/>
                    <a:pt x="14417" y="35063"/>
                  </a:cubicBezTo>
                  <a:cubicBezTo>
                    <a:pt x="14411" y="34965"/>
                    <a:pt x="14352" y="34881"/>
                    <a:pt x="14264" y="34842"/>
                  </a:cubicBezTo>
                  <a:cubicBezTo>
                    <a:pt x="15080" y="33780"/>
                    <a:pt x="15821" y="32654"/>
                    <a:pt x="16516" y="31492"/>
                  </a:cubicBezTo>
                  <a:close/>
                  <a:moveTo>
                    <a:pt x="39803" y="1"/>
                  </a:moveTo>
                  <a:cubicBezTo>
                    <a:pt x="35139" y="1"/>
                    <a:pt x="30434" y="551"/>
                    <a:pt x="25876" y="1496"/>
                  </a:cubicBezTo>
                  <a:cubicBezTo>
                    <a:pt x="21065" y="2493"/>
                    <a:pt x="16278" y="4131"/>
                    <a:pt x="12273" y="7045"/>
                  </a:cubicBezTo>
                  <a:cubicBezTo>
                    <a:pt x="10254" y="8514"/>
                    <a:pt x="8512" y="10301"/>
                    <a:pt x="6871" y="12175"/>
                  </a:cubicBezTo>
                  <a:cubicBezTo>
                    <a:pt x="5215" y="14068"/>
                    <a:pt x="3482" y="15981"/>
                    <a:pt x="2361" y="18253"/>
                  </a:cubicBezTo>
                  <a:cubicBezTo>
                    <a:pt x="516" y="21992"/>
                    <a:pt x="1" y="26781"/>
                    <a:pt x="1647" y="30685"/>
                  </a:cubicBezTo>
                  <a:cubicBezTo>
                    <a:pt x="2449" y="32588"/>
                    <a:pt x="3882" y="34229"/>
                    <a:pt x="5885" y="34894"/>
                  </a:cubicBezTo>
                  <a:cubicBezTo>
                    <a:pt x="6442" y="35078"/>
                    <a:pt x="7021" y="35175"/>
                    <a:pt x="7603" y="35175"/>
                  </a:cubicBezTo>
                  <a:cubicBezTo>
                    <a:pt x="7867" y="35175"/>
                    <a:pt x="8132" y="35155"/>
                    <a:pt x="8396" y="35114"/>
                  </a:cubicBezTo>
                  <a:cubicBezTo>
                    <a:pt x="9532" y="34938"/>
                    <a:pt x="10587" y="34382"/>
                    <a:pt x="11711" y="34382"/>
                  </a:cubicBezTo>
                  <a:cubicBezTo>
                    <a:pt x="11893" y="34382"/>
                    <a:pt x="12077" y="34396"/>
                    <a:pt x="12263" y="34429"/>
                  </a:cubicBezTo>
                  <a:cubicBezTo>
                    <a:pt x="10710" y="35699"/>
                    <a:pt x="9270" y="36910"/>
                    <a:pt x="7414" y="37848"/>
                  </a:cubicBezTo>
                  <a:cubicBezTo>
                    <a:pt x="7361" y="37874"/>
                    <a:pt x="7320" y="37918"/>
                    <a:pt x="7298" y="37973"/>
                  </a:cubicBezTo>
                  <a:cubicBezTo>
                    <a:pt x="7235" y="37994"/>
                    <a:pt x="7186" y="38047"/>
                    <a:pt x="7199" y="38130"/>
                  </a:cubicBezTo>
                  <a:cubicBezTo>
                    <a:pt x="7308" y="38874"/>
                    <a:pt x="7793" y="39486"/>
                    <a:pt x="8354" y="39962"/>
                  </a:cubicBezTo>
                  <a:cubicBezTo>
                    <a:pt x="8410" y="40009"/>
                    <a:pt x="8471" y="40029"/>
                    <a:pt x="8529" y="40029"/>
                  </a:cubicBezTo>
                  <a:cubicBezTo>
                    <a:pt x="8630" y="40029"/>
                    <a:pt x="8724" y="39969"/>
                    <a:pt x="8778" y="39889"/>
                  </a:cubicBezTo>
                  <a:cubicBezTo>
                    <a:pt x="8817" y="39881"/>
                    <a:pt x="8853" y="39869"/>
                    <a:pt x="8886" y="39847"/>
                  </a:cubicBezTo>
                  <a:cubicBezTo>
                    <a:pt x="10866" y="38602"/>
                    <a:pt x="12490" y="37049"/>
                    <a:pt x="13892" y="35311"/>
                  </a:cubicBezTo>
                  <a:cubicBezTo>
                    <a:pt x="14105" y="38402"/>
                    <a:pt x="16450" y="41360"/>
                    <a:pt x="19503" y="41360"/>
                  </a:cubicBezTo>
                  <a:cubicBezTo>
                    <a:pt x="20107" y="41360"/>
                    <a:pt x="20738" y="41244"/>
                    <a:pt x="21386" y="40991"/>
                  </a:cubicBezTo>
                  <a:cubicBezTo>
                    <a:pt x="23496" y="40167"/>
                    <a:pt x="25492" y="38483"/>
                    <a:pt x="27205" y="37034"/>
                  </a:cubicBezTo>
                  <a:cubicBezTo>
                    <a:pt x="29163" y="35381"/>
                    <a:pt x="30917" y="33462"/>
                    <a:pt x="32133" y="31194"/>
                  </a:cubicBezTo>
                  <a:cubicBezTo>
                    <a:pt x="37188" y="21774"/>
                    <a:pt x="31071" y="7376"/>
                    <a:pt x="41311" y="602"/>
                  </a:cubicBezTo>
                  <a:cubicBezTo>
                    <a:pt x="41380" y="559"/>
                    <a:pt x="41418" y="483"/>
                    <a:pt x="41411" y="402"/>
                  </a:cubicBezTo>
                  <a:cubicBezTo>
                    <a:pt x="41521" y="275"/>
                    <a:pt x="41458" y="24"/>
                    <a:pt x="41236" y="18"/>
                  </a:cubicBezTo>
                  <a:cubicBezTo>
                    <a:pt x="40759" y="7"/>
                    <a:pt x="40282" y="1"/>
                    <a:pt x="39803"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grpSp>
        <p:nvGrpSpPr>
          <p:cNvPr id="218" name="Google Shape;218;p2"/>
          <p:cNvGrpSpPr/>
          <p:nvPr/>
        </p:nvGrpSpPr>
        <p:grpSpPr>
          <a:xfrm>
            <a:off x="-738110" y="4714655"/>
            <a:ext cx="2448095" cy="2465315"/>
            <a:chOff x="1056800" y="3472750"/>
            <a:chExt cx="1147975" cy="1156050"/>
          </a:xfrm>
        </p:grpSpPr>
        <p:sp>
          <p:nvSpPr>
            <p:cNvPr id="219" name="Google Shape;219;p2"/>
            <p:cNvSpPr/>
            <p:nvPr/>
          </p:nvSpPr>
          <p:spPr>
            <a:xfrm>
              <a:off x="1056800" y="3481525"/>
              <a:ext cx="1141000" cy="1138150"/>
            </a:xfrm>
            <a:custGeom>
              <a:avLst/>
              <a:gdLst/>
              <a:ahLst/>
              <a:cxnLst/>
              <a:rect l="l" t="t" r="r" b="b"/>
              <a:pathLst>
                <a:path w="45640" h="45526" extrusionOk="0">
                  <a:moveTo>
                    <a:pt x="31998" y="6701"/>
                  </a:moveTo>
                  <a:cubicBezTo>
                    <a:pt x="32151" y="6701"/>
                    <a:pt x="32304" y="6738"/>
                    <a:pt x="32440" y="6815"/>
                  </a:cubicBezTo>
                  <a:cubicBezTo>
                    <a:pt x="33582" y="7471"/>
                    <a:pt x="33407" y="8960"/>
                    <a:pt x="33143" y="10046"/>
                  </a:cubicBezTo>
                  <a:cubicBezTo>
                    <a:pt x="33114" y="10171"/>
                    <a:pt x="33060" y="10288"/>
                    <a:pt x="32984" y="10391"/>
                  </a:cubicBezTo>
                  <a:cubicBezTo>
                    <a:pt x="32867" y="10631"/>
                    <a:pt x="32654" y="10829"/>
                    <a:pt x="32408" y="10902"/>
                  </a:cubicBezTo>
                  <a:cubicBezTo>
                    <a:pt x="32321" y="10927"/>
                    <a:pt x="32236" y="10939"/>
                    <a:pt x="32152" y="10939"/>
                  </a:cubicBezTo>
                  <a:cubicBezTo>
                    <a:pt x="31751" y="10939"/>
                    <a:pt x="31402" y="10662"/>
                    <a:pt x="31259" y="10275"/>
                  </a:cubicBezTo>
                  <a:cubicBezTo>
                    <a:pt x="30901" y="9315"/>
                    <a:pt x="30681" y="8119"/>
                    <a:pt x="31180" y="7170"/>
                  </a:cubicBezTo>
                  <a:cubicBezTo>
                    <a:pt x="31337" y="6870"/>
                    <a:pt x="31668" y="6701"/>
                    <a:pt x="31998" y="6701"/>
                  </a:cubicBezTo>
                  <a:close/>
                  <a:moveTo>
                    <a:pt x="23400" y="5438"/>
                  </a:moveTo>
                  <a:cubicBezTo>
                    <a:pt x="23869" y="5438"/>
                    <a:pt x="24333" y="5717"/>
                    <a:pt x="24683" y="6093"/>
                  </a:cubicBezTo>
                  <a:cubicBezTo>
                    <a:pt x="25920" y="7420"/>
                    <a:pt x="26459" y="9257"/>
                    <a:pt x="26639" y="11048"/>
                  </a:cubicBezTo>
                  <a:cubicBezTo>
                    <a:pt x="26738" y="11380"/>
                    <a:pt x="26770" y="11736"/>
                    <a:pt x="26705" y="12064"/>
                  </a:cubicBezTo>
                  <a:cubicBezTo>
                    <a:pt x="26707" y="12097"/>
                    <a:pt x="26708" y="12130"/>
                    <a:pt x="26708" y="12161"/>
                  </a:cubicBezTo>
                  <a:cubicBezTo>
                    <a:pt x="26722" y="12706"/>
                    <a:pt x="26344" y="13008"/>
                    <a:pt x="25927" y="13067"/>
                  </a:cubicBezTo>
                  <a:cubicBezTo>
                    <a:pt x="25737" y="13157"/>
                    <a:pt x="25542" y="13197"/>
                    <a:pt x="25350" y="13197"/>
                  </a:cubicBezTo>
                  <a:cubicBezTo>
                    <a:pt x="24839" y="13197"/>
                    <a:pt x="24344" y="12913"/>
                    <a:pt x="23995" y="12515"/>
                  </a:cubicBezTo>
                  <a:cubicBezTo>
                    <a:pt x="22904" y="11267"/>
                    <a:pt x="22351" y="9214"/>
                    <a:pt x="22153" y="7603"/>
                  </a:cubicBezTo>
                  <a:cubicBezTo>
                    <a:pt x="22073" y="6958"/>
                    <a:pt x="22070" y="6220"/>
                    <a:pt x="22603" y="5753"/>
                  </a:cubicBezTo>
                  <a:cubicBezTo>
                    <a:pt x="22856" y="5531"/>
                    <a:pt x="23128" y="5438"/>
                    <a:pt x="23400" y="5438"/>
                  </a:cubicBezTo>
                  <a:close/>
                  <a:moveTo>
                    <a:pt x="14642" y="10989"/>
                  </a:moveTo>
                  <a:cubicBezTo>
                    <a:pt x="16071" y="10989"/>
                    <a:pt x="17773" y="12514"/>
                    <a:pt x="18496" y="13363"/>
                  </a:cubicBezTo>
                  <a:cubicBezTo>
                    <a:pt x="19430" y="14459"/>
                    <a:pt x="20829" y="16049"/>
                    <a:pt x="20594" y="17587"/>
                  </a:cubicBezTo>
                  <a:cubicBezTo>
                    <a:pt x="20579" y="17675"/>
                    <a:pt x="20554" y="17761"/>
                    <a:pt x="20515" y="17841"/>
                  </a:cubicBezTo>
                  <a:cubicBezTo>
                    <a:pt x="20378" y="18555"/>
                    <a:pt x="19743" y="18947"/>
                    <a:pt x="19107" y="18947"/>
                  </a:cubicBezTo>
                  <a:cubicBezTo>
                    <a:pt x="18914" y="18947"/>
                    <a:pt x="18721" y="18911"/>
                    <a:pt x="18542" y="18837"/>
                  </a:cubicBezTo>
                  <a:cubicBezTo>
                    <a:pt x="18539" y="18835"/>
                    <a:pt x="18535" y="18835"/>
                    <a:pt x="18532" y="18834"/>
                  </a:cubicBezTo>
                  <a:cubicBezTo>
                    <a:pt x="16595" y="18090"/>
                    <a:pt x="15494" y="16391"/>
                    <a:pt x="14313" y="14779"/>
                  </a:cubicBezTo>
                  <a:cubicBezTo>
                    <a:pt x="13690" y="13929"/>
                    <a:pt x="12418" y="12296"/>
                    <a:pt x="13586" y="11353"/>
                  </a:cubicBezTo>
                  <a:cubicBezTo>
                    <a:pt x="13903" y="11097"/>
                    <a:pt x="14263" y="10989"/>
                    <a:pt x="14642" y="10989"/>
                  </a:cubicBezTo>
                  <a:close/>
                  <a:moveTo>
                    <a:pt x="40141" y="16721"/>
                  </a:moveTo>
                  <a:cubicBezTo>
                    <a:pt x="41033" y="16721"/>
                    <a:pt x="41921" y="17017"/>
                    <a:pt x="41932" y="18024"/>
                  </a:cubicBezTo>
                  <a:cubicBezTo>
                    <a:pt x="41942" y="18826"/>
                    <a:pt x="41250" y="19221"/>
                    <a:pt x="40546" y="19221"/>
                  </a:cubicBezTo>
                  <a:cubicBezTo>
                    <a:pt x="40490" y="19221"/>
                    <a:pt x="40435" y="19219"/>
                    <a:pt x="40379" y="19214"/>
                  </a:cubicBezTo>
                  <a:cubicBezTo>
                    <a:pt x="39879" y="19168"/>
                    <a:pt x="39418" y="19020"/>
                    <a:pt x="38935" y="18894"/>
                  </a:cubicBezTo>
                  <a:cubicBezTo>
                    <a:pt x="38415" y="18760"/>
                    <a:pt x="38221" y="18318"/>
                    <a:pt x="38271" y="17904"/>
                  </a:cubicBezTo>
                  <a:cubicBezTo>
                    <a:pt x="38203" y="17491"/>
                    <a:pt x="38376" y="17046"/>
                    <a:pt x="38895" y="16895"/>
                  </a:cubicBezTo>
                  <a:cubicBezTo>
                    <a:pt x="39235" y="16797"/>
                    <a:pt x="39689" y="16721"/>
                    <a:pt x="40141" y="16721"/>
                  </a:cubicBezTo>
                  <a:close/>
                  <a:moveTo>
                    <a:pt x="9636" y="18108"/>
                  </a:moveTo>
                  <a:cubicBezTo>
                    <a:pt x="11850" y="18108"/>
                    <a:pt x="14161" y="19758"/>
                    <a:pt x="15583" y="21248"/>
                  </a:cubicBezTo>
                  <a:cubicBezTo>
                    <a:pt x="15683" y="21352"/>
                    <a:pt x="15759" y="21476"/>
                    <a:pt x="15804" y="21612"/>
                  </a:cubicBezTo>
                  <a:cubicBezTo>
                    <a:pt x="15887" y="21751"/>
                    <a:pt x="15951" y="21899"/>
                    <a:pt x="15997" y="22054"/>
                  </a:cubicBezTo>
                  <a:cubicBezTo>
                    <a:pt x="16443" y="23619"/>
                    <a:pt x="15016" y="23972"/>
                    <a:pt x="13738" y="23972"/>
                  </a:cubicBezTo>
                  <a:cubicBezTo>
                    <a:pt x="13308" y="23972"/>
                    <a:pt x="12895" y="23932"/>
                    <a:pt x="12575" y="23885"/>
                  </a:cubicBezTo>
                  <a:cubicBezTo>
                    <a:pt x="10983" y="23650"/>
                    <a:pt x="5646" y="20870"/>
                    <a:pt x="7360" y="19017"/>
                  </a:cubicBezTo>
                  <a:cubicBezTo>
                    <a:pt x="7421" y="18840"/>
                    <a:pt x="7549" y="18678"/>
                    <a:pt x="7769" y="18562"/>
                  </a:cubicBezTo>
                  <a:cubicBezTo>
                    <a:pt x="8368" y="18245"/>
                    <a:pt x="8998" y="18108"/>
                    <a:pt x="9636" y="18108"/>
                  </a:cubicBezTo>
                  <a:close/>
                  <a:moveTo>
                    <a:pt x="36430" y="23300"/>
                  </a:moveTo>
                  <a:cubicBezTo>
                    <a:pt x="38068" y="23300"/>
                    <a:pt x="39662" y="23919"/>
                    <a:pt x="40908" y="24983"/>
                  </a:cubicBezTo>
                  <a:cubicBezTo>
                    <a:pt x="41574" y="25551"/>
                    <a:pt x="41000" y="26470"/>
                    <a:pt x="40289" y="26572"/>
                  </a:cubicBezTo>
                  <a:cubicBezTo>
                    <a:pt x="40149" y="26591"/>
                    <a:pt x="40012" y="26601"/>
                    <a:pt x="39878" y="26601"/>
                  </a:cubicBezTo>
                  <a:cubicBezTo>
                    <a:pt x="38960" y="26601"/>
                    <a:pt x="38163" y="26176"/>
                    <a:pt x="37304" y="25834"/>
                  </a:cubicBezTo>
                  <a:cubicBezTo>
                    <a:pt x="36593" y="25550"/>
                    <a:pt x="35777" y="25461"/>
                    <a:pt x="35209" y="24902"/>
                  </a:cubicBezTo>
                  <a:cubicBezTo>
                    <a:pt x="34550" y="24253"/>
                    <a:pt x="35179" y="23309"/>
                    <a:pt x="35890" y="23309"/>
                  </a:cubicBezTo>
                  <a:cubicBezTo>
                    <a:pt x="35928" y="23309"/>
                    <a:pt x="35967" y="23312"/>
                    <a:pt x="36006" y="23318"/>
                  </a:cubicBezTo>
                  <a:lnTo>
                    <a:pt x="36007" y="23318"/>
                  </a:lnTo>
                  <a:cubicBezTo>
                    <a:pt x="36019" y="23318"/>
                    <a:pt x="36030" y="23313"/>
                    <a:pt x="36043" y="23312"/>
                  </a:cubicBezTo>
                  <a:cubicBezTo>
                    <a:pt x="36172" y="23304"/>
                    <a:pt x="36302" y="23300"/>
                    <a:pt x="36430" y="23300"/>
                  </a:cubicBezTo>
                  <a:close/>
                  <a:moveTo>
                    <a:pt x="31046" y="27157"/>
                  </a:moveTo>
                  <a:cubicBezTo>
                    <a:pt x="32866" y="27157"/>
                    <a:pt x="35778" y="29436"/>
                    <a:pt x="36662" y="30327"/>
                  </a:cubicBezTo>
                  <a:cubicBezTo>
                    <a:pt x="37376" y="31045"/>
                    <a:pt x="38340" y="31971"/>
                    <a:pt x="38392" y="33055"/>
                  </a:cubicBezTo>
                  <a:cubicBezTo>
                    <a:pt x="38430" y="33852"/>
                    <a:pt x="37948" y="34529"/>
                    <a:pt x="37128" y="34569"/>
                  </a:cubicBezTo>
                  <a:cubicBezTo>
                    <a:pt x="37109" y="34569"/>
                    <a:pt x="37089" y="34570"/>
                    <a:pt x="37070" y="34570"/>
                  </a:cubicBezTo>
                  <a:cubicBezTo>
                    <a:pt x="36924" y="34570"/>
                    <a:pt x="36780" y="34551"/>
                    <a:pt x="36639" y="34513"/>
                  </a:cubicBezTo>
                  <a:cubicBezTo>
                    <a:pt x="36597" y="34516"/>
                    <a:pt x="36554" y="34518"/>
                    <a:pt x="36511" y="34518"/>
                  </a:cubicBezTo>
                  <a:cubicBezTo>
                    <a:pt x="34429" y="34518"/>
                    <a:pt x="30743" y="30498"/>
                    <a:pt x="29869" y="29490"/>
                  </a:cubicBezTo>
                  <a:cubicBezTo>
                    <a:pt x="29650" y="29356"/>
                    <a:pt x="29508" y="29115"/>
                    <a:pt x="29544" y="28761"/>
                  </a:cubicBezTo>
                  <a:cubicBezTo>
                    <a:pt x="29544" y="28753"/>
                    <a:pt x="29545" y="28745"/>
                    <a:pt x="29547" y="28737"/>
                  </a:cubicBezTo>
                  <a:cubicBezTo>
                    <a:pt x="29545" y="28605"/>
                    <a:pt x="29568" y="28473"/>
                    <a:pt x="29614" y="28350"/>
                  </a:cubicBezTo>
                  <a:cubicBezTo>
                    <a:pt x="29818" y="27487"/>
                    <a:pt x="30353" y="27157"/>
                    <a:pt x="31046" y="27157"/>
                  </a:cubicBezTo>
                  <a:close/>
                  <a:moveTo>
                    <a:pt x="22870" y="31108"/>
                  </a:moveTo>
                  <a:cubicBezTo>
                    <a:pt x="24912" y="31108"/>
                    <a:pt x="26409" y="35344"/>
                    <a:pt x="27000" y="38012"/>
                  </a:cubicBezTo>
                  <a:cubicBezTo>
                    <a:pt x="27546" y="39519"/>
                    <a:pt x="28211" y="41994"/>
                    <a:pt x="26520" y="42955"/>
                  </a:cubicBezTo>
                  <a:cubicBezTo>
                    <a:pt x="26180" y="43149"/>
                    <a:pt x="25856" y="43234"/>
                    <a:pt x="25549" y="43234"/>
                  </a:cubicBezTo>
                  <a:cubicBezTo>
                    <a:pt x="24022" y="43234"/>
                    <a:pt x="22935" y="41128"/>
                    <a:pt x="22415" y="39892"/>
                  </a:cubicBezTo>
                  <a:cubicBezTo>
                    <a:pt x="21336" y="37334"/>
                    <a:pt x="20988" y="34670"/>
                    <a:pt x="21512" y="31925"/>
                  </a:cubicBezTo>
                  <a:cubicBezTo>
                    <a:pt x="21580" y="31570"/>
                    <a:pt x="21839" y="31368"/>
                    <a:pt x="22144" y="31284"/>
                  </a:cubicBezTo>
                  <a:cubicBezTo>
                    <a:pt x="22393" y="31164"/>
                    <a:pt x="22635" y="31108"/>
                    <a:pt x="22870" y="31108"/>
                  </a:cubicBezTo>
                  <a:close/>
                  <a:moveTo>
                    <a:pt x="23032" y="1"/>
                  </a:moveTo>
                  <a:cubicBezTo>
                    <a:pt x="20824" y="1"/>
                    <a:pt x="18609" y="397"/>
                    <a:pt x="16514" y="1109"/>
                  </a:cubicBezTo>
                  <a:cubicBezTo>
                    <a:pt x="8397" y="3870"/>
                    <a:pt x="0" y="12418"/>
                    <a:pt x="2130" y="21670"/>
                  </a:cubicBezTo>
                  <a:cubicBezTo>
                    <a:pt x="2615" y="23783"/>
                    <a:pt x="3654" y="25801"/>
                    <a:pt x="5163" y="27365"/>
                  </a:cubicBezTo>
                  <a:cubicBezTo>
                    <a:pt x="5875" y="28105"/>
                    <a:pt x="6693" y="28744"/>
                    <a:pt x="7596" y="29234"/>
                  </a:cubicBezTo>
                  <a:cubicBezTo>
                    <a:pt x="8024" y="29466"/>
                    <a:pt x="8470" y="29665"/>
                    <a:pt x="8930" y="29826"/>
                  </a:cubicBezTo>
                  <a:cubicBezTo>
                    <a:pt x="9412" y="29996"/>
                    <a:pt x="11760" y="30442"/>
                    <a:pt x="11561" y="31446"/>
                  </a:cubicBezTo>
                  <a:cubicBezTo>
                    <a:pt x="10097" y="31714"/>
                    <a:pt x="8614" y="31860"/>
                    <a:pt x="7119" y="31860"/>
                  </a:cubicBezTo>
                  <a:cubicBezTo>
                    <a:pt x="6599" y="31860"/>
                    <a:pt x="6077" y="31842"/>
                    <a:pt x="5554" y="31806"/>
                  </a:cubicBezTo>
                  <a:cubicBezTo>
                    <a:pt x="5078" y="31773"/>
                    <a:pt x="3581" y="31319"/>
                    <a:pt x="2464" y="31319"/>
                  </a:cubicBezTo>
                  <a:cubicBezTo>
                    <a:pt x="1527" y="31319"/>
                    <a:pt x="858" y="31639"/>
                    <a:pt x="1291" y="32798"/>
                  </a:cubicBezTo>
                  <a:cubicBezTo>
                    <a:pt x="1650" y="33759"/>
                    <a:pt x="2587" y="34043"/>
                    <a:pt x="3649" y="34043"/>
                  </a:cubicBezTo>
                  <a:cubicBezTo>
                    <a:pt x="4932" y="34043"/>
                    <a:pt x="6399" y="33628"/>
                    <a:pt x="7249" y="33490"/>
                  </a:cubicBezTo>
                  <a:cubicBezTo>
                    <a:pt x="8770" y="33243"/>
                    <a:pt x="10276" y="32937"/>
                    <a:pt x="11743" y="32504"/>
                  </a:cubicBezTo>
                  <a:lnTo>
                    <a:pt x="11743" y="32504"/>
                  </a:lnTo>
                  <a:cubicBezTo>
                    <a:pt x="11433" y="34569"/>
                    <a:pt x="10551" y="36367"/>
                    <a:pt x="11436" y="38450"/>
                  </a:cubicBezTo>
                  <a:cubicBezTo>
                    <a:pt x="12188" y="40220"/>
                    <a:pt x="13680" y="41584"/>
                    <a:pt x="15261" y="42623"/>
                  </a:cubicBezTo>
                  <a:cubicBezTo>
                    <a:pt x="18001" y="44422"/>
                    <a:pt x="21653" y="45526"/>
                    <a:pt x="25136" y="45526"/>
                  </a:cubicBezTo>
                  <a:cubicBezTo>
                    <a:pt x="26495" y="45526"/>
                    <a:pt x="27828" y="45357"/>
                    <a:pt x="29072" y="44997"/>
                  </a:cubicBezTo>
                  <a:cubicBezTo>
                    <a:pt x="33445" y="43731"/>
                    <a:pt x="36745" y="39933"/>
                    <a:pt x="39535" y="36546"/>
                  </a:cubicBezTo>
                  <a:cubicBezTo>
                    <a:pt x="42657" y="32756"/>
                    <a:pt x="44622" y="28681"/>
                    <a:pt x="44877" y="23735"/>
                  </a:cubicBezTo>
                  <a:cubicBezTo>
                    <a:pt x="45182" y="17864"/>
                    <a:pt x="43781" y="11916"/>
                    <a:pt x="45573" y="6177"/>
                  </a:cubicBezTo>
                  <a:cubicBezTo>
                    <a:pt x="45639" y="5967"/>
                    <a:pt x="45456" y="5812"/>
                    <a:pt x="45270" y="5812"/>
                  </a:cubicBezTo>
                  <a:cubicBezTo>
                    <a:pt x="45220" y="5812"/>
                    <a:pt x="45170" y="5823"/>
                    <a:pt x="45125" y="5846"/>
                  </a:cubicBezTo>
                  <a:cubicBezTo>
                    <a:pt x="43981" y="6445"/>
                    <a:pt x="42855" y="6694"/>
                    <a:pt x="41746" y="6694"/>
                  </a:cubicBezTo>
                  <a:cubicBezTo>
                    <a:pt x="37260" y="6694"/>
                    <a:pt x="33045" y="2619"/>
                    <a:pt x="29021" y="1076"/>
                  </a:cubicBezTo>
                  <a:cubicBezTo>
                    <a:pt x="27097" y="338"/>
                    <a:pt x="25068" y="1"/>
                    <a:pt x="23032" y="1"/>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sp>
          <p:nvSpPr>
            <p:cNvPr id="220" name="Google Shape;220;p2"/>
            <p:cNvSpPr/>
            <p:nvPr/>
          </p:nvSpPr>
          <p:spPr>
            <a:xfrm>
              <a:off x="2001300" y="3890775"/>
              <a:ext cx="108725" cy="80200"/>
            </a:xfrm>
            <a:custGeom>
              <a:avLst/>
              <a:gdLst/>
              <a:ahLst/>
              <a:cxnLst/>
              <a:rect l="l" t="t" r="r" b="b"/>
              <a:pathLst>
                <a:path w="4349" h="3208" extrusionOk="0">
                  <a:moveTo>
                    <a:pt x="1833" y="426"/>
                  </a:moveTo>
                  <a:cubicBezTo>
                    <a:pt x="2714" y="426"/>
                    <a:pt x="3802" y="1069"/>
                    <a:pt x="3953" y="1826"/>
                  </a:cubicBezTo>
                  <a:cubicBezTo>
                    <a:pt x="3910" y="1844"/>
                    <a:pt x="3876" y="1877"/>
                    <a:pt x="3856" y="1918"/>
                  </a:cubicBezTo>
                  <a:cubicBezTo>
                    <a:pt x="3596" y="2477"/>
                    <a:pt x="3119" y="2782"/>
                    <a:pt x="2542" y="2782"/>
                  </a:cubicBezTo>
                  <a:cubicBezTo>
                    <a:pt x="2424" y="2782"/>
                    <a:pt x="2303" y="2769"/>
                    <a:pt x="2178" y="2743"/>
                  </a:cubicBezTo>
                  <a:cubicBezTo>
                    <a:pt x="1489" y="2602"/>
                    <a:pt x="527" y="2027"/>
                    <a:pt x="722" y="1219"/>
                  </a:cubicBezTo>
                  <a:cubicBezTo>
                    <a:pt x="858" y="654"/>
                    <a:pt x="1309" y="426"/>
                    <a:pt x="1833" y="426"/>
                  </a:cubicBezTo>
                  <a:close/>
                  <a:moveTo>
                    <a:pt x="1900" y="1"/>
                  </a:moveTo>
                  <a:cubicBezTo>
                    <a:pt x="1101" y="1"/>
                    <a:pt x="370" y="358"/>
                    <a:pt x="219" y="1196"/>
                  </a:cubicBezTo>
                  <a:cubicBezTo>
                    <a:pt x="0" y="2413"/>
                    <a:pt x="1281" y="3208"/>
                    <a:pt x="2476" y="3208"/>
                  </a:cubicBezTo>
                  <a:cubicBezTo>
                    <a:pt x="3258" y="3208"/>
                    <a:pt x="4003" y="2867"/>
                    <a:pt x="4266" y="2080"/>
                  </a:cubicBezTo>
                  <a:cubicBezTo>
                    <a:pt x="4227" y="2014"/>
                    <a:pt x="4220" y="1935"/>
                    <a:pt x="4246" y="1864"/>
                  </a:cubicBezTo>
                  <a:cubicBezTo>
                    <a:pt x="4349" y="745"/>
                    <a:pt x="3053" y="1"/>
                    <a:pt x="1900"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221" name="Google Shape;221;p2"/>
            <p:cNvSpPr/>
            <p:nvPr/>
          </p:nvSpPr>
          <p:spPr>
            <a:xfrm>
              <a:off x="1601000" y="3613125"/>
              <a:ext cx="174675" cy="208875"/>
            </a:xfrm>
            <a:custGeom>
              <a:avLst/>
              <a:gdLst/>
              <a:ahLst/>
              <a:cxnLst/>
              <a:rect l="l" t="t" r="r" b="b"/>
              <a:pathLst>
                <a:path w="6987" h="8355" extrusionOk="0">
                  <a:moveTo>
                    <a:pt x="1734" y="627"/>
                  </a:moveTo>
                  <a:cubicBezTo>
                    <a:pt x="2972" y="627"/>
                    <a:pt x="3841" y="3010"/>
                    <a:pt x="4139" y="3968"/>
                  </a:cubicBezTo>
                  <a:cubicBezTo>
                    <a:pt x="4479" y="5061"/>
                    <a:pt x="5503" y="7727"/>
                    <a:pt x="3605" y="7727"/>
                  </a:cubicBezTo>
                  <a:cubicBezTo>
                    <a:pt x="3445" y="7727"/>
                    <a:pt x="3264" y="7708"/>
                    <a:pt x="3060" y="7668"/>
                  </a:cubicBezTo>
                  <a:cubicBezTo>
                    <a:pt x="3028" y="7636"/>
                    <a:pt x="2990" y="7615"/>
                    <a:pt x="2947" y="7606"/>
                  </a:cubicBezTo>
                  <a:cubicBezTo>
                    <a:pt x="1816" y="7367"/>
                    <a:pt x="1438" y="5503"/>
                    <a:pt x="1150" y="4592"/>
                  </a:cubicBezTo>
                  <a:lnTo>
                    <a:pt x="1149" y="4592"/>
                  </a:lnTo>
                  <a:cubicBezTo>
                    <a:pt x="779" y="3415"/>
                    <a:pt x="445" y="2151"/>
                    <a:pt x="934" y="955"/>
                  </a:cubicBezTo>
                  <a:cubicBezTo>
                    <a:pt x="1214" y="725"/>
                    <a:pt x="1482" y="627"/>
                    <a:pt x="1734" y="627"/>
                  </a:cubicBezTo>
                  <a:close/>
                  <a:moveTo>
                    <a:pt x="1718" y="1"/>
                  </a:moveTo>
                  <a:cubicBezTo>
                    <a:pt x="1265" y="1"/>
                    <a:pt x="830" y="300"/>
                    <a:pt x="455" y="1012"/>
                  </a:cubicBezTo>
                  <a:cubicBezTo>
                    <a:pt x="412" y="1094"/>
                    <a:pt x="456" y="1177"/>
                    <a:pt x="522" y="1211"/>
                  </a:cubicBezTo>
                  <a:cubicBezTo>
                    <a:pt x="1" y="2474"/>
                    <a:pt x="395" y="3868"/>
                    <a:pt x="825" y="5156"/>
                  </a:cubicBezTo>
                  <a:cubicBezTo>
                    <a:pt x="1179" y="6216"/>
                    <a:pt x="1577" y="7818"/>
                    <a:pt x="2828" y="8086"/>
                  </a:cubicBezTo>
                  <a:cubicBezTo>
                    <a:pt x="2844" y="8090"/>
                    <a:pt x="2861" y="8092"/>
                    <a:pt x="2877" y="8092"/>
                  </a:cubicBezTo>
                  <a:cubicBezTo>
                    <a:pt x="2907" y="8092"/>
                    <a:pt x="2936" y="8086"/>
                    <a:pt x="2964" y="8075"/>
                  </a:cubicBezTo>
                  <a:cubicBezTo>
                    <a:pt x="3392" y="8267"/>
                    <a:pt x="3753" y="8355"/>
                    <a:pt x="4053" y="8355"/>
                  </a:cubicBezTo>
                  <a:cubicBezTo>
                    <a:pt x="6987" y="8355"/>
                    <a:pt x="4108" y="1"/>
                    <a:pt x="1718"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222" name="Google Shape;222;p2"/>
            <p:cNvSpPr/>
            <p:nvPr/>
          </p:nvSpPr>
          <p:spPr>
            <a:xfrm>
              <a:off x="1064000" y="3472750"/>
              <a:ext cx="1140775" cy="1156050"/>
            </a:xfrm>
            <a:custGeom>
              <a:avLst/>
              <a:gdLst/>
              <a:ahLst/>
              <a:cxnLst/>
              <a:rect l="l" t="t" r="r" b="b"/>
              <a:pathLst>
                <a:path w="45631" h="46242" extrusionOk="0">
                  <a:moveTo>
                    <a:pt x="44980" y="6571"/>
                  </a:moveTo>
                  <a:lnTo>
                    <a:pt x="44980" y="6571"/>
                  </a:lnTo>
                  <a:cubicBezTo>
                    <a:pt x="44857" y="6802"/>
                    <a:pt x="44748" y="7041"/>
                    <a:pt x="44653" y="7286"/>
                  </a:cubicBezTo>
                  <a:cubicBezTo>
                    <a:pt x="44623" y="7286"/>
                    <a:pt x="44596" y="7298"/>
                    <a:pt x="44576" y="7318"/>
                  </a:cubicBezTo>
                  <a:cubicBezTo>
                    <a:pt x="43703" y="8117"/>
                    <a:pt x="42832" y="8921"/>
                    <a:pt x="41963" y="9731"/>
                  </a:cubicBezTo>
                  <a:cubicBezTo>
                    <a:pt x="42198" y="8887"/>
                    <a:pt x="42239" y="7993"/>
                    <a:pt x="42001" y="7146"/>
                  </a:cubicBezTo>
                  <a:cubicBezTo>
                    <a:pt x="43020" y="7129"/>
                    <a:pt x="44027" y="6934"/>
                    <a:pt x="44980" y="6571"/>
                  </a:cubicBezTo>
                  <a:close/>
                  <a:moveTo>
                    <a:pt x="31810" y="7129"/>
                  </a:moveTo>
                  <a:cubicBezTo>
                    <a:pt x="32547" y="7265"/>
                    <a:pt x="32816" y="8201"/>
                    <a:pt x="32825" y="8900"/>
                  </a:cubicBezTo>
                  <a:cubicBezTo>
                    <a:pt x="32833" y="9442"/>
                    <a:pt x="32510" y="10952"/>
                    <a:pt x="31714" y="10952"/>
                  </a:cubicBezTo>
                  <a:cubicBezTo>
                    <a:pt x="31611" y="10952"/>
                    <a:pt x="31501" y="10927"/>
                    <a:pt x="31382" y="10871"/>
                  </a:cubicBezTo>
                  <a:cubicBezTo>
                    <a:pt x="30928" y="9906"/>
                    <a:pt x="30428" y="7344"/>
                    <a:pt x="31810" y="7129"/>
                  </a:cubicBezTo>
                  <a:close/>
                  <a:moveTo>
                    <a:pt x="44459" y="7861"/>
                  </a:moveTo>
                  <a:lnTo>
                    <a:pt x="44459" y="7861"/>
                  </a:lnTo>
                  <a:cubicBezTo>
                    <a:pt x="44070" y="9202"/>
                    <a:pt x="44026" y="10665"/>
                    <a:pt x="44003" y="12077"/>
                  </a:cubicBezTo>
                  <a:cubicBezTo>
                    <a:pt x="43990" y="12056"/>
                    <a:pt x="43970" y="12042"/>
                    <a:pt x="43947" y="12035"/>
                  </a:cubicBezTo>
                  <a:cubicBezTo>
                    <a:pt x="43475" y="11913"/>
                    <a:pt x="42976" y="11847"/>
                    <a:pt x="42476" y="11847"/>
                  </a:cubicBezTo>
                  <a:cubicBezTo>
                    <a:pt x="41760" y="11847"/>
                    <a:pt x="41044" y="11982"/>
                    <a:pt x="40401" y="12277"/>
                  </a:cubicBezTo>
                  <a:cubicBezTo>
                    <a:pt x="41783" y="10797"/>
                    <a:pt x="43135" y="9317"/>
                    <a:pt x="44459" y="7861"/>
                  </a:cubicBezTo>
                  <a:close/>
                  <a:moveTo>
                    <a:pt x="37142" y="6070"/>
                  </a:moveTo>
                  <a:cubicBezTo>
                    <a:pt x="38648" y="6710"/>
                    <a:pt x="40196" y="7139"/>
                    <a:pt x="41796" y="7147"/>
                  </a:cubicBezTo>
                  <a:cubicBezTo>
                    <a:pt x="41871" y="7344"/>
                    <a:pt x="41961" y="8368"/>
                    <a:pt x="41958" y="8454"/>
                  </a:cubicBezTo>
                  <a:cubicBezTo>
                    <a:pt x="41940" y="8967"/>
                    <a:pt x="41839" y="9449"/>
                    <a:pt x="41677" y="9931"/>
                  </a:cubicBezTo>
                  <a:cubicBezTo>
                    <a:pt x="41670" y="9952"/>
                    <a:pt x="41670" y="9974"/>
                    <a:pt x="41677" y="9995"/>
                  </a:cubicBezTo>
                  <a:cubicBezTo>
                    <a:pt x="39964" y="11584"/>
                    <a:pt x="38246" y="13178"/>
                    <a:pt x="36510" y="14755"/>
                  </a:cubicBezTo>
                  <a:cubicBezTo>
                    <a:pt x="37442" y="12013"/>
                    <a:pt x="37952" y="8898"/>
                    <a:pt x="37142" y="6070"/>
                  </a:cubicBezTo>
                  <a:close/>
                  <a:moveTo>
                    <a:pt x="36230" y="5656"/>
                  </a:moveTo>
                  <a:lnTo>
                    <a:pt x="36230" y="5656"/>
                  </a:lnTo>
                  <a:cubicBezTo>
                    <a:pt x="36492" y="5783"/>
                    <a:pt x="36757" y="5902"/>
                    <a:pt x="37022" y="6017"/>
                  </a:cubicBezTo>
                  <a:cubicBezTo>
                    <a:pt x="37690" y="8986"/>
                    <a:pt x="37212" y="11979"/>
                    <a:pt x="36231" y="14831"/>
                  </a:cubicBezTo>
                  <a:cubicBezTo>
                    <a:pt x="36209" y="14881"/>
                    <a:pt x="36234" y="14938"/>
                    <a:pt x="36284" y="14958"/>
                  </a:cubicBezTo>
                  <a:cubicBezTo>
                    <a:pt x="35755" y="15437"/>
                    <a:pt x="35228" y="15918"/>
                    <a:pt x="34695" y="16392"/>
                  </a:cubicBezTo>
                  <a:cubicBezTo>
                    <a:pt x="35520" y="14831"/>
                    <a:pt x="36038" y="13124"/>
                    <a:pt x="36278" y="11372"/>
                  </a:cubicBezTo>
                  <a:cubicBezTo>
                    <a:pt x="36542" y="9443"/>
                    <a:pt x="36270" y="7579"/>
                    <a:pt x="36230" y="5656"/>
                  </a:cubicBezTo>
                  <a:close/>
                  <a:moveTo>
                    <a:pt x="31839" y="3217"/>
                  </a:moveTo>
                  <a:lnTo>
                    <a:pt x="31839" y="3217"/>
                  </a:lnTo>
                  <a:cubicBezTo>
                    <a:pt x="33192" y="4004"/>
                    <a:pt x="34565" y="4835"/>
                    <a:pt x="35972" y="5530"/>
                  </a:cubicBezTo>
                  <a:cubicBezTo>
                    <a:pt x="35986" y="7382"/>
                    <a:pt x="36274" y="9168"/>
                    <a:pt x="36060" y="11026"/>
                  </a:cubicBezTo>
                  <a:cubicBezTo>
                    <a:pt x="35833" y="13009"/>
                    <a:pt x="35209" y="14823"/>
                    <a:pt x="34411" y="16642"/>
                  </a:cubicBezTo>
                  <a:cubicBezTo>
                    <a:pt x="33718" y="17256"/>
                    <a:pt x="33018" y="17865"/>
                    <a:pt x="32315" y="18469"/>
                  </a:cubicBezTo>
                  <a:cubicBezTo>
                    <a:pt x="32835" y="16063"/>
                    <a:pt x="32859" y="13580"/>
                    <a:pt x="32309" y="11175"/>
                  </a:cubicBezTo>
                  <a:cubicBezTo>
                    <a:pt x="32862" y="10735"/>
                    <a:pt x="33218" y="9749"/>
                    <a:pt x="33256" y="9156"/>
                  </a:cubicBezTo>
                  <a:cubicBezTo>
                    <a:pt x="33298" y="8520"/>
                    <a:pt x="33030" y="7430"/>
                    <a:pt x="32470" y="6965"/>
                  </a:cubicBezTo>
                  <a:cubicBezTo>
                    <a:pt x="32425" y="5693"/>
                    <a:pt x="32213" y="4433"/>
                    <a:pt x="31839" y="3217"/>
                  </a:cubicBezTo>
                  <a:close/>
                  <a:moveTo>
                    <a:pt x="14233" y="11724"/>
                  </a:moveTo>
                  <a:cubicBezTo>
                    <a:pt x="16660" y="11724"/>
                    <a:pt x="20977" y="17448"/>
                    <a:pt x="19602" y="18933"/>
                  </a:cubicBezTo>
                  <a:cubicBezTo>
                    <a:pt x="19599" y="18932"/>
                    <a:pt x="19596" y="18932"/>
                    <a:pt x="19593" y="18932"/>
                  </a:cubicBezTo>
                  <a:cubicBezTo>
                    <a:pt x="19584" y="18932"/>
                    <a:pt x="19575" y="18934"/>
                    <a:pt x="19566" y="18936"/>
                  </a:cubicBezTo>
                  <a:cubicBezTo>
                    <a:pt x="19409" y="18977"/>
                    <a:pt x="19253" y="18996"/>
                    <a:pt x="19098" y="18996"/>
                  </a:cubicBezTo>
                  <a:cubicBezTo>
                    <a:pt x="18758" y="18996"/>
                    <a:pt x="18426" y="18904"/>
                    <a:pt x="18105" y="18751"/>
                  </a:cubicBezTo>
                  <a:cubicBezTo>
                    <a:pt x="18081" y="18729"/>
                    <a:pt x="18053" y="18709"/>
                    <a:pt x="18029" y="18685"/>
                  </a:cubicBezTo>
                  <a:cubicBezTo>
                    <a:pt x="18002" y="18657"/>
                    <a:pt x="17965" y="18641"/>
                    <a:pt x="17927" y="18641"/>
                  </a:cubicBezTo>
                  <a:cubicBezTo>
                    <a:pt x="17918" y="18641"/>
                    <a:pt x="17910" y="18641"/>
                    <a:pt x="17901" y="18643"/>
                  </a:cubicBezTo>
                  <a:lnTo>
                    <a:pt x="17901" y="18643"/>
                  </a:lnTo>
                  <a:cubicBezTo>
                    <a:pt x="16905" y="18080"/>
                    <a:pt x="16029" y="16968"/>
                    <a:pt x="15381" y="16255"/>
                  </a:cubicBezTo>
                  <a:cubicBezTo>
                    <a:pt x="14763" y="15574"/>
                    <a:pt x="13065" y="13673"/>
                    <a:pt x="13133" y="12307"/>
                  </a:cubicBezTo>
                  <a:cubicBezTo>
                    <a:pt x="13164" y="12296"/>
                    <a:pt x="13193" y="12274"/>
                    <a:pt x="13213" y="12246"/>
                  </a:cubicBezTo>
                  <a:cubicBezTo>
                    <a:pt x="13477" y="11883"/>
                    <a:pt x="13829" y="11724"/>
                    <a:pt x="14233" y="11724"/>
                  </a:cubicBezTo>
                  <a:close/>
                  <a:moveTo>
                    <a:pt x="26993" y="1025"/>
                  </a:moveTo>
                  <a:lnTo>
                    <a:pt x="26993" y="1025"/>
                  </a:lnTo>
                  <a:cubicBezTo>
                    <a:pt x="27995" y="1283"/>
                    <a:pt x="28968" y="1641"/>
                    <a:pt x="29892" y="2127"/>
                  </a:cubicBezTo>
                  <a:cubicBezTo>
                    <a:pt x="30481" y="2436"/>
                    <a:pt x="31074" y="2773"/>
                    <a:pt x="31670" y="3118"/>
                  </a:cubicBezTo>
                  <a:cubicBezTo>
                    <a:pt x="31985" y="4345"/>
                    <a:pt x="32186" y="5567"/>
                    <a:pt x="32265" y="6831"/>
                  </a:cubicBezTo>
                  <a:cubicBezTo>
                    <a:pt x="32151" y="6775"/>
                    <a:pt x="32028" y="6744"/>
                    <a:pt x="31895" y="6744"/>
                  </a:cubicBezTo>
                  <a:cubicBezTo>
                    <a:pt x="31713" y="6744"/>
                    <a:pt x="31514" y="6802"/>
                    <a:pt x="31296" y="6938"/>
                  </a:cubicBezTo>
                  <a:cubicBezTo>
                    <a:pt x="31276" y="6950"/>
                    <a:pt x="31260" y="6970"/>
                    <a:pt x="31253" y="6991"/>
                  </a:cubicBezTo>
                  <a:cubicBezTo>
                    <a:pt x="30217" y="7534"/>
                    <a:pt x="30429" y="9995"/>
                    <a:pt x="31017" y="11010"/>
                  </a:cubicBezTo>
                  <a:cubicBezTo>
                    <a:pt x="31015" y="11061"/>
                    <a:pt x="31038" y="11106"/>
                    <a:pt x="31077" y="11137"/>
                  </a:cubicBezTo>
                  <a:cubicBezTo>
                    <a:pt x="31090" y="11145"/>
                    <a:pt x="31100" y="11151"/>
                    <a:pt x="31111" y="11159"/>
                  </a:cubicBezTo>
                  <a:cubicBezTo>
                    <a:pt x="31133" y="11188"/>
                    <a:pt x="31154" y="11215"/>
                    <a:pt x="31176" y="11241"/>
                  </a:cubicBezTo>
                  <a:cubicBezTo>
                    <a:pt x="31203" y="11276"/>
                    <a:pt x="31245" y="11295"/>
                    <a:pt x="31289" y="11295"/>
                  </a:cubicBezTo>
                  <a:cubicBezTo>
                    <a:pt x="31298" y="11295"/>
                    <a:pt x="31307" y="11294"/>
                    <a:pt x="31316" y="11293"/>
                  </a:cubicBezTo>
                  <a:cubicBezTo>
                    <a:pt x="31459" y="11366"/>
                    <a:pt x="31596" y="11399"/>
                    <a:pt x="31728" y="11399"/>
                  </a:cubicBezTo>
                  <a:cubicBezTo>
                    <a:pt x="31895" y="11399"/>
                    <a:pt x="32052" y="11346"/>
                    <a:pt x="32197" y="11254"/>
                  </a:cubicBezTo>
                  <a:lnTo>
                    <a:pt x="32197" y="11254"/>
                  </a:lnTo>
                  <a:cubicBezTo>
                    <a:pt x="32584" y="13686"/>
                    <a:pt x="32568" y="16027"/>
                    <a:pt x="32066" y="18446"/>
                  </a:cubicBezTo>
                  <a:cubicBezTo>
                    <a:pt x="32047" y="18527"/>
                    <a:pt x="32106" y="18582"/>
                    <a:pt x="32169" y="18595"/>
                  </a:cubicBezTo>
                  <a:cubicBezTo>
                    <a:pt x="31194" y="19429"/>
                    <a:pt x="30209" y="20248"/>
                    <a:pt x="29211" y="21054"/>
                  </a:cubicBezTo>
                  <a:cubicBezTo>
                    <a:pt x="31868" y="14447"/>
                    <a:pt x="25926" y="7812"/>
                    <a:pt x="26995" y="1053"/>
                  </a:cubicBezTo>
                  <a:cubicBezTo>
                    <a:pt x="26995" y="1043"/>
                    <a:pt x="26995" y="1035"/>
                    <a:pt x="26993" y="1025"/>
                  </a:cubicBezTo>
                  <a:close/>
                  <a:moveTo>
                    <a:pt x="42524" y="12092"/>
                  </a:moveTo>
                  <a:cubicBezTo>
                    <a:pt x="42969" y="12092"/>
                    <a:pt x="43422" y="12138"/>
                    <a:pt x="43897" y="12241"/>
                  </a:cubicBezTo>
                  <a:cubicBezTo>
                    <a:pt x="43904" y="12243"/>
                    <a:pt x="43911" y="12244"/>
                    <a:pt x="43918" y="12244"/>
                  </a:cubicBezTo>
                  <a:cubicBezTo>
                    <a:pt x="43952" y="12244"/>
                    <a:pt x="43984" y="12225"/>
                    <a:pt x="44000" y="12195"/>
                  </a:cubicBezTo>
                  <a:lnTo>
                    <a:pt x="44000" y="12195"/>
                  </a:lnTo>
                  <a:cubicBezTo>
                    <a:pt x="43994" y="12585"/>
                    <a:pt x="43989" y="12972"/>
                    <a:pt x="43976" y="13350"/>
                  </a:cubicBezTo>
                  <a:cubicBezTo>
                    <a:pt x="43888" y="16175"/>
                    <a:pt x="44000" y="18983"/>
                    <a:pt x="44059" y="21804"/>
                  </a:cubicBezTo>
                  <a:cubicBezTo>
                    <a:pt x="41751" y="20162"/>
                    <a:pt x="38938" y="19690"/>
                    <a:pt x="36132" y="19690"/>
                  </a:cubicBezTo>
                  <a:cubicBezTo>
                    <a:pt x="35036" y="19690"/>
                    <a:pt x="33941" y="19762"/>
                    <a:pt x="32878" y="19864"/>
                  </a:cubicBezTo>
                  <a:cubicBezTo>
                    <a:pt x="35014" y="17875"/>
                    <a:pt x="37073" y="15796"/>
                    <a:pt x="39064" y="13699"/>
                  </a:cubicBezTo>
                  <a:cubicBezTo>
                    <a:pt x="40031" y="13327"/>
                    <a:pt x="40979" y="13138"/>
                    <a:pt x="41951" y="13138"/>
                  </a:cubicBezTo>
                  <a:cubicBezTo>
                    <a:pt x="42557" y="13138"/>
                    <a:pt x="43172" y="13211"/>
                    <a:pt x="43807" y="13359"/>
                  </a:cubicBezTo>
                  <a:cubicBezTo>
                    <a:pt x="43815" y="13361"/>
                    <a:pt x="43824" y="13362"/>
                    <a:pt x="43832" y="13362"/>
                  </a:cubicBezTo>
                  <a:cubicBezTo>
                    <a:pt x="43935" y="13362"/>
                    <a:pt x="43966" y="13200"/>
                    <a:pt x="43854" y="13168"/>
                  </a:cubicBezTo>
                  <a:cubicBezTo>
                    <a:pt x="43249" y="12997"/>
                    <a:pt x="42627" y="12912"/>
                    <a:pt x="42006" y="12912"/>
                  </a:cubicBezTo>
                  <a:cubicBezTo>
                    <a:pt x="41067" y="12912"/>
                    <a:pt x="40132" y="13107"/>
                    <a:pt x="39260" y="13491"/>
                  </a:cubicBezTo>
                  <a:cubicBezTo>
                    <a:pt x="39591" y="13141"/>
                    <a:pt x="39919" y="12792"/>
                    <a:pt x="40246" y="12442"/>
                  </a:cubicBezTo>
                  <a:cubicBezTo>
                    <a:pt x="41030" y="12226"/>
                    <a:pt x="41766" y="12092"/>
                    <a:pt x="42524" y="12092"/>
                  </a:cubicBezTo>
                  <a:close/>
                  <a:moveTo>
                    <a:pt x="22991" y="535"/>
                  </a:moveTo>
                  <a:cubicBezTo>
                    <a:pt x="24262" y="535"/>
                    <a:pt x="25522" y="669"/>
                    <a:pt x="26741" y="960"/>
                  </a:cubicBezTo>
                  <a:cubicBezTo>
                    <a:pt x="26735" y="969"/>
                    <a:pt x="26732" y="977"/>
                    <a:pt x="26729" y="987"/>
                  </a:cubicBezTo>
                  <a:cubicBezTo>
                    <a:pt x="25605" y="7993"/>
                    <a:pt x="31469" y="14350"/>
                    <a:pt x="28920" y="21289"/>
                  </a:cubicBezTo>
                  <a:cubicBezTo>
                    <a:pt x="27634" y="22314"/>
                    <a:pt x="26324" y="23305"/>
                    <a:pt x="24991" y="24262"/>
                  </a:cubicBezTo>
                  <a:cubicBezTo>
                    <a:pt x="25479" y="20760"/>
                    <a:pt x="24285" y="17350"/>
                    <a:pt x="22611" y="14302"/>
                  </a:cubicBezTo>
                  <a:cubicBezTo>
                    <a:pt x="21547" y="12363"/>
                    <a:pt x="20281" y="10546"/>
                    <a:pt x="19084" y="8689"/>
                  </a:cubicBezTo>
                  <a:cubicBezTo>
                    <a:pt x="17752" y="6627"/>
                    <a:pt x="16129" y="4340"/>
                    <a:pt x="15824" y="1850"/>
                  </a:cubicBezTo>
                  <a:cubicBezTo>
                    <a:pt x="18114" y="1022"/>
                    <a:pt x="20573" y="535"/>
                    <a:pt x="22991" y="535"/>
                  </a:cubicBezTo>
                  <a:close/>
                  <a:moveTo>
                    <a:pt x="35150" y="19991"/>
                  </a:moveTo>
                  <a:cubicBezTo>
                    <a:pt x="38228" y="19991"/>
                    <a:pt x="41174" y="20254"/>
                    <a:pt x="43953" y="22012"/>
                  </a:cubicBezTo>
                  <a:cubicBezTo>
                    <a:pt x="43969" y="22024"/>
                    <a:pt x="43989" y="22030"/>
                    <a:pt x="44009" y="22030"/>
                  </a:cubicBezTo>
                  <a:cubicBezTo>
                    <a:pt x="44027" y="22030"/>
                    <a:pt x="44046" y="22025"/>
                    <a:pt x="44063" y="22014"/>
                  </a:cubicBezTo>
                  <a:cubicBezTo>
                    <a:pt x="44065" y="22100"/>
                    <a:pt x="44067" y="22186"/>
                    <a:pt x="44069" y="22273"/>
                  </a:cubicBezTo>
                  <a:lnTo>
                    <a:pt x="44069" y="22272"/>
                  </a:lnTo>
                  <a:lnTo>
                    <a:pt x="44069" y="22272"/>
                  </a:lnTo>
                  <a:cubicBezTo>
                    <a:pt x="44082" y="23044"/>
                    <a:pt x="44057" y="23816"/>
                    <a:pt x="43993" y="24586"/>
                  </a:cubicBezTo>
                  <a:cubicBezTo>
                    <a:pt x="41376" y="22149"/>
                    <a:pt x="37887" y="20726"/>
                    <a:pt x="34338" y="20726"/>
                  </a:cubicBezTo>
                  <a:cubicBezTo>
                    <a:pt x="33433" y="20726"/>
                    <a:pt x="32524" y="20818"/>
                    <a:pt x="31624" y="21011"/>
                  </a:cubicBezTo>
                  <a:cubicBezTo>
                    <a:pt x="31987" y="20684"/>
                    <a:pt x="32346" y="20354"/>
                    <a:pt x="32705" y="20023"/>
                  </a:cubicBezTo>
                  <a:cubicBezTo>
                    <a:pt x="33528" y="20009"/>
                    <a:pt x="34344" y="19991"/>
                    <a:pt x="35150" y="19991"/>
                  </a:cubicBezTo>
                  <a:close/>
                  <a:moveTo>
                    <a:pt x="15576" y="1945"/>
                  </a:moveTo>
                  <a:cubicBezTo>
                    <a:pt x="16009" y="5684"/>
                    <a:pt x="19043" y="9065"/>
                    <a:pt x="20986" y="12138"/>
                  </a:cubicBezTo>
                  <a:cubicBezTo>
                    <a:pt x="23341" y="15862"/>
                    <a:pt x="25213" y="19887"/>
                    <a:pt x="24824" y="24385"/>
                  </a:cubicBezTo>
                  <a:cubicBezTo>
                    <a:pt x="24771" y="24422"/>
                    <a:pt x="24719" y="24461"/>
                    <a:pt x="24666" y="24498"/>
                  </a:cubicBezTo>
                  <a:cubicBezTo>
                    <a:pt x="24338" y="24732"/>
                    <a:pt x="24003" y="24954"/>
                    <a:pt x="23669" y="25176"/>
                  </a:cubicBezTo>
                  <a:cubicBezTo>
                    <a:pt x="25496" y="16354"/>
                    <a:pt x="16117" y="10456"/>
                    <a:pt x="14877" y="2224"/>
                  </a:cubicBezTo>
                  <a:cubicBezTo>
                    <a:pt x="15109" y="2129"/>
                    <a:pt x="15339" y="2032"/>
                    <a:pt x="15576" y="1945"/>
                  </a:cubicBezTo>
                  <a:close/>
                  <a:moveTo>
                    <a:pt x="14748" y="2277"/>
                  </a:moveTo>
                  <a:cubicBezTo>
                    <a:pt x="15447" y="10671"/>
                    <a:pt x="25324" y="16189"/>
                    <a:pt x="23419" y="25116"/>
                  </a:cubicBezTo>
                  <a:cubicBezTo>
                    <a:pt x="23402" y="25203"/>
                    <a:pt x="23464" y="25259"/>
                    <a:pt x="23533" y="25271"/>
                  </a:cubicBezTo>
                  <a:cubicBezTo>
                    <a:pt x="22949" y="25652"/>
                    <a:pt x="22358" y="26019"/>
                    <a:pt x="21759" y="26374"/>
                  </a:cubicBezTo>
                  <a:cubicBezTo>
                    <a:pt x="21944" y="25134"/>
                    <a:pt x="21474" y="23671"/>
                    <a:pt x="21130" y="22531"/>
                  </a:cubicBezTo>
                  <a:cubicBezTo>
                    <a:pt x="20796" y="21429"/>
                    <a:pt x="20377" y="20399"/>
                    <a:pt x="19571" y="19558"/>
                  </a:cubicBezTo>
                  <a:cubicBezTo>
                    <a:pt x="19564" y="19550"/>
                    <a:pt x="19554" y="19548"/>
                    <a:pt x="19545" y="19546"/>
                  </a:cubicBezTo>
                  <a:cubicBezTo>
                    <a:pt x="21740" y="19082"/>
                    <a:pt x="19576" y="15616"/>
                    <a:pt x="18880" y="14727"/>
                  </a:cubicBezTo>
                  <a:cubicBezTo>
                    <a:pt x="18350" y="14052"/>
                    <a:pt x="16585" y="11988"/>
                    <a:pt x="15063" y="11320"/>
                  </a:cubicBezTo>
                  <a:cubicBezTo>
                    <a:pt x="14764" y="11087"/>
                    <a:pt x="14354" y="10873"/>
                    <a:pt x="13960" y="10873"/>
                  </a:cubicBezTo>
                  <a:cubicBezTo>
                    <a:pt x="13882" y="10873"/>
                    <a:pt x="13805" y="10882"/>
                    <a:pt x="13729" y="10900"/>
                  </a:cubicBezTo>
                  <a:cubicBezTo>
                    <a:pt x="13610" y="10929"/>
                    <a:pt x="13497" y="10980"/>
                    <a:pt x="13396" y="11052"/>
                  </a:cubicBezTo>
                  <a:cubicBezTo>
                    <a:pt x="13385" y="11050"/>
                    <a:pt x="13373" y="11049"/>
                    <a:pt x="13362" y="11049"/>
                  </a:cubicBezTo>
                  <a:cubicBezTo>
                    <a:pt x="13322" y="11049"/>
                    <a:pt x="13284" y="11062"/>
                    <a:pt x="13252" y="11086"/>
                  </a:cubicBezTo>
                  <a:cubicBezTo>
                    <a:pt x="13116" y="11184"/>
                    <a:pt x="12995" y="11301"/>
                    <a:pt x="12895" y="11435"/>
                  </a:cubicBezTo>
                  <a:cubicBezTo>
                    <a:pt x="11144" y="9636"/>
                    <a:pt x="10244" y="7524"/>
                    <a:pt x="9857" y="5058"/>
                  </a:cubicBezTo>
                  <a:cubicBezTo>
                    <a:pt x="10416" y="4638"/>
                    <a:pt x="10995" y="4244"/>
                    <a:pt x="11594" y="3876"/>
                  </a:cubicBezTo>
                  <a:cubicBezTo>
                    <a:pt x="12603" y="3264"/>
                    <a:pt x="13657" y="2730"/>
                    <a:pt x="14748" y="2277"/>
                  </a:cubicBezTo>
                  <a:close/>
                  <a:moveTo>
                    <a:pt x="35480" y="23859"/>
                  </a:moveTo>
                  <a:cubicBezTo>
                    <a:pt x="36576" y="24074"/>
                    <a:pt x="41646" y="25154"/>
                    <a:pt x="40148" y="26778"/>
                  </a:cubicBezTo>
                  <a:lnTo>
                    <a:pt x="40148" y="26777"/>
                  </a:lnTo>
                  <a:cubicBezTo>
                    <a:pt x="40126" y="26802"/>
                    <a:pt x="40111" y="26834"/>
                    <a:pt x="40108" y="26867"/>
                  </a:cubicBezTo>
                  <a:cubicBezTo>
                    <a:pt x="39970" y="26905"/>
                    <a:pt x="39828" y="26923"/>
                    <a:pt x="39685" y="26923"/>
                  </a:cubicBezTo>
                  <a:cubicBezTo>
                    <a:pt x="38779" y="26923"/>
                    <a:pt x="37800" y="26232"/>
                    <a:pt x="37061" y="25872"/>
                  </a:cubicBezTo>
                  <a:cubicBezTo>
                    <a:pt x="36285" y="25494"/>
                    <a:pt x="35527" y="25106"/>
                    <a:pt x="34778" y="24684"/>
                  </a:cubicBezTo>
                  <a:cubicBezTo>
                    <a:pt x="34840" y="24481"/>
                    <a:pt x="34894" y="24299"/>
                    <a:pt x="35056" y="24136"/>
                  </a:cubicBezTo>
                  <a:cubicBezTo>
                    <a:pt x="35178" y="24017"/>
                    <a:pt x="35323" y="23924"/>
                    <a:pt x="35480" y="23859"/>
                  </a:cubicBezTo>
                  <a:close/>
                  <a:moveTo>
                    <a:pt x="9758" y="5136"/>
                  </a:moveTo>
                  <a:cubicBezTo>
                    <a:pt x="9830" y="7579"/>
                    <a:pt x="11028" y="9956"/>
                    <a:pt x="12759" y="11651"/>
                  </a:cubicBezTo>
                  <a:cubicBezTo>
                    <a:pt x="12068" y="13001"/>
                    <a:pt x="13673" y="15091"/>
                    <a:pt x="14501" y="16084"/>
                  </a:cubicBezTo>
                  <a:cubicBezTo>
                    <a:pt x="15372" y="17129"/>
                    <a:pt x="16820" y="19096"/>
                    <a:pt x="18374" y="19379"/>
                  </a:cubicBezTo>
                  <a:cubicBezTo>
                    <a:pt x="18606" y="19511"/>
                    <a:pt x="18865" y="19590"/>
                    <a:pt x="19118" y="19590"/>
                  </a:cubicBezTo>
                  <a:cubicBezTo>
                    <a:pt x="19150" y="19590"/>
                    <a:pt x="19182" y="19589"/>
                    <a:pt x="19214" y="19586"/>
                  </a:cubicBezTo>
                  <a:cubicBezTo>
                    <a:pt x="19223" y="19588"/>
                    <a:pt x="19230" y="19589"/>
                    <a:pt x="19238" y="19591"/>
                  </a:cubicBezTo>
                  <a:cubicBezTo>
                    <a:pt x="19321" y="19583"/>
                    <a:pt x="19403" y="19573"/>
                    <a:pt x="19483" y="19559"/>
                  </a:cubicBezTo>
                  <a:lnTo>
                    <a:pt x="19483" y="19559"/>
                  </a:lnTo>
                  <a:cubicBezTo>
                    <a:pt x="19460" y="19583"/>
                    <a:pt x="19459" y="19622"/>
                    <a:pt x="19482" y="19649"/>
                  </a:cubicBezTo>
                  <a:cubicBezTo>
                    <a:pt x="20377" y="20744"/>
                    <a:pt x="20807" y="22054"/>
                    <a:pt x="21153" y="23408"/>
                  </a:cubicBezTo>
                  <a:cubicBezTo>
                    <a:pt x="21329" y="24097"/>
                    <a:pt x="21469" y="24796"/>
                    <a:pt x="21529" y="25507"/>
                  </a:cubicBezTo>
                  <a:cubicBezTo>
                    <a:pt x="21557" y="25832"/>
                    <a:pt x="21519" y="26170"/>
                    <a:pt x="21550" y="26497"/>
                  </a:cubicBezTo>
                  <a:cubicBezTo>
                    <a:pt x="20939" y="26855"/>
                    <a:pt x="20323" y="27201"/>
                    <a:pt x="19700" y="27536"/>
                  </a:cubicBezTo>
                  <a:cubicBezTo>
                    <a:pt x="19556" y="23945"/>
                    <a:pt x="17517" y="20819"/>
                    <a:pt x="14942" y="18426"/>
                  </a:cubicBezTo>
                  <a:cubicBezTo>
                    <a:pt x="13481" y="17067"/>
                    <a:pt x="11822" y="15984"/>
                    <a:pt x="10210" y="14822"/>
                  </a:cubicBezTo>
                  <a:cubicBezTo>
                    <a:pt x="9308" y="14171"/>
                    <a:pt x="8414" y="13505"/>
                    <a:pt x="7609" y="12737"/>
                  </a:cubicBezTo>
                  <a:cubicBezTo>
                    <a:pt x="7321" y="12461"/>
                    <a:pt x="5001" y="10109"/>
                    <a:pt x="5414" y="9712"/>
                  </a:cubicBezTo>
                  <a:cubicBezTo>
                    <a:pt x="5467" y="9659"/>
                    <a:pt x="5450" y="9585"/>
                    <a:pt x="5404" y="9539"/>
                  </a:cubicBezTo>
                  <a:cubicBezTo>
                    <a:pt x="6643" y="7875"/>
                    <a:pt x="8109" y="6394"/>
                    <a:pt x="9758" y="5136"/>
                  </a:cubicBezTo>
                  <a:close/>
                  <a:moveTo>
                    <a:pt x="33887" y="20993"/>
                  </a:moveTo>
                  <a:cubicBezTo>
                    <a:pt x="37595" y="20993"/>
                    <a:pt x="41089" y="22250"/>
                    <a:pt x="43930" y="24852"/>
                  </a:cubicBezTo>
                  <a:cubicBezTo>
                    <a:pt x="43938" y="24861"/>
                    <a:pt x="43950" y="24868"/>
                    <a:pt x="43963" y="24872"/>
                  </a:cubicBezTo>
                  <a:cubicBezTo>
                    <a:pt x="43840" y="26140"/>
                    <a:pt x="43607" y="27397"/>
                    <a:pt x="43269" y="28626"/>
                  </a:cubicBezTo>
                  <a:cubicBezTo>
                    <a:pt x="43153" y="28447"/>
                    <a:pt x="43036" y="28195"/>
                    <a:pt x="42966" y="28102"/>
                  </a:cubicBezTo>
                  <a:cubicBezTo>
                    <a:pt x="42774" y="27844"/>
                    <a:pt x="42563" y="27600"/>
                    <a:pt x="42337" y="27371"/>
                  </a:cubicBezTo>
                  <a:cubicBezTo>
                    <a:pt x="41895" y="26928"/>
                    <a:pt x="41386" y="26543"/>
                    <a:pt x="40829" y="26256"/>
                  </a:cubicBezTo>
                  <a:cubicBezTo>
                    <a:pt x="40842" y="25773"/>
                    <a:pt x="40495" y="25271"/>
                    <a:pt x="40057" y="24935"/>
                  </a:cubicBezTo>
                  <a:cubicBezTo>
                    <a:pt x="38995" y="24120"/>
                    <a:pt x="37472" y="23597"/>
                    <a:pt x="36082" y="23597"/>
                  </a:cubicBezTo>
                  <a:cubicBezTo>
                    <a:pt x="35859" y="23597"/>
                    <a:pt x="35639" y="23611"/>
                    <a:pt x="35426" y="23638"/>
                  </a:cubicBezTo>
                  <a:cubicBezTo>
                    <a:pt x="33559" y="22849"/>
                    <a:pt x="31429" y="22942"/>
                    <a:pt x="29439" y="22909"/>
                  </a:cubicBezTo>
                  <a:cubicBezTo>
                    <a:pt x="30121" y="22336"/>
                    <a:pt x="30795" y="21751"/>
                    <a:pt x="31461" y="21157"/>
                  </a:cubicBezTo>
                  <a:cubicBezTo>
                    <a:pt x="31468" y="21161"/>
                    <a:pt x="31475" y="21164"/>
                    <a:pt x="31483" y="21164"/>
                  </a:cubicBezTo>
                  <a:cubicBezTo>
                    <a:pt x="31485" y="21164"/>
                    <a:pt x="31486" y="21164"/>
                    <a:pt x="31488" y="21164"/>
                  </a:cubicBezTo>
                  <a:cubicBezTo>
                    <a:pt x="32295" y="21050"/>
                    <a:pt x="33096" y="20993"/>
                    <a:pt x="33887" y="20993"/>
                  </a:cubicBezTo>
                  <a:close/>
                  <a:moveTo>
                    <a:pt x="5087" y="9987"/>
                  </a:moveTo>
                  <a:cubicBezTo>
                    <a:pt x="5273" y="11452"/>
                    <a:pt x="9920" y="14949"/>
                    <a:pt x="10559" y="15399"/>
                  </a:cubicBezTo>
                  <a:cubicBezTo>
                    <a:pt x="14960" y="18503"/>
                    <a:pt x="18896" y="21975"/>
                    <a:pt x="19569" y="27603"/>
                  </a:cubicBezTo>
                  <a:cubicBezTo>
                    <a:pt x="17936" y="28476"/>
                    <a:pt x="16266" y="29280"/>
                    <a:pt x="14583" y="30061"/>
                  </a:cubicBezTo>
                  <a:cubicBezTo>
                    <a:pt x="14699" y="27583"/>
                    <a:pt x="11913" y="25152"/>
                    <a:pt x="9982" y="24001"/>
                  </a:cubicBezTo>
                  <a:cubicBezTo>
                    <a:pt x="7324" y="22419"/>
                    <a:pt x="2822" y="21760"/>
                    <a:pt x="1485" y="18610"/>
                  </a:cubicBezTo>
                  <a:cubicBezTo>
                    <a:pt x="1468" y="18569"/>
                    <a:pt x="1430" y="18540"/>
                    <a:pt x="1386" y="18533"/>
                  </a:cubicBezTo>
                  <a:cubicBezTo>
                    <a:pt x="1711" y="15692"/>
                    <a:pt x="3223" y="12751"/>
                    <a:pt x="4737" y="10483"/>
                  </a:cubicBezTo>
                  <a:cubicBezTo>
                    <a:pt x="4849" y="10315"/>
                    <a:pt x="4970" y="10152"/>
                    <a:pt x="5087" y="9987"/>
                  </a:cubicBezTo>
                  <a:close/>
                  <a:moveTo>
                    <a:pt x="1352" y="18941"/>
                  </a:moveTo>
                  <a:cubicBezTo>
                    <a:pt x="2193" y="20910"/>
                    <a:pt x="4763" y="21929"/>
                    <a:pt x="6572" y="22699"/>
                  </a:cubicBezTo>
                  <a:cubicBezTo>
                    <a:pt x="7837" y="23236"/>
                    <a:pt x="9134" y="23745"/>
                    <a:pt x="10287" y="24503"/>
                  </a:cubicBezTo>
                  <a:cubicBezTo>
                    <a:pt x="12062" y="25670"/>
                    <a:pt x="14293" y="27841"/>
                    <a:pt x="14438" y="30066"/>
                  </a:cubicBezTo>
                  <a:cubicBezTo>
                    <a:pt x="14440" y="30085"/>
                    <a:pt x="14448" y="30104"/>
                    <a:pt x="14462" y="30117"/>
                  </a:cubicBezTo>
                  <a:cubicBezTo>
                    <a:pt x="14342" y="30172"/>
                    <a:pt x="14223" y="30228"/>
                    <a:pt x="14103" y="30284"/>
                  </a:cubicBezTo>
                  <a:cubicBezTo>
                    <a:pt x="13944" y="30357"/>
                    <a:pt x="13790" y="30428"/>
                    <a:pt x="13634" y="30496"/>
                  </a:cubicBezTo>
                  <a:cubicBezTo>
                    <a:pt x="12916" y="28783"/>
                    <a:pt x="11627" y="27609"/>
                    <a:pt x="9877" y="26947"/>
                  </a:cubicBezTo>
                  <a:cubicBezTo>
                    <a:pt x="8697" y="26499"/>
                    <a:pt x="7431" y="26325"/>
                    <a:pt x="6241" y="25905"/>
                  </a:cubicBezTo>
                  <a:cubicBezTo>
                    <a:pt x="4597" y="25325"/>
                    <a:pt x="3210" y="24375"/>
                    <a:pt x="1982" y="23141"/>
                  </a:cubicBezTo>
                  <a:cubicBezTo>
                    <a:pt x="1979" y="23138"/>
                    <a:pt x="1976" y="23138"/>
                    <a:pt x="1973" y="23136"/>
                  </a:cubicBezTo>
                  <a:cubicBezTo>
                    <a:pt x="1579" y="21965"/>
                    <a:pt x="1344" y="20793"/>
                    <a:pt x="1323" y="19814"/>
                  </a:cubicBezTo>
                  <a:cubicBezTo>
                    <a:pt x="1317" y="19526"/>
                    <a:pt x="1330" y="19234"/>
                    <a:pt x="1352" y="18941"/>
                  </a:cubicBezTo>
                  <a:close/>
                  <a:moveTo>
                    <a:pt x="2177" y="23706"/>
                  </a:moveTo>
                  <a:lnTo>
                    <a:pt x="2177" y="23706"/>
                  </a:lnTo>
                  <a:cubicBezTo>
                    <a:pt x="3498" y="24941"/>
                    <a:pt x="5021" y="25827"/>
                    <a:pt x="6775" y="26354"/>
                  </a:cubicBezTo>
                  <a:cubicBezTo>
                    <a:pt x="9651" y="27216"/>
                    <a:pt x="12061" y="27691"/>
                    <a:pt x="13492" y="30562"/>
                  </a:cubicBezTo>
                  <a:cubicBezTo>
                    <a:pt x="12826" y="30862"/>
                    <a:pt x="12184" y="31131"/>
                    <a:pt x="11535" y="31356"/>
                  </a:cubicBezTo>
                  <a:cubicBezTo>
                    <a:pt x="9959" y="29210"/>
                    <a:pt x="6999" y="29678"/>
                    <a:pt x="5017" y="28073"/>
                  </a:cubicBezTo>
                  <a:lnTo>
                    <a:pt x="5017" y="28075"/>
                  </a:lnTo>
                  <a:cubicBezTo>
                    <a:pt x="3852" y="27130"/>
                    <a:pt x="2845" y="25455"/>
                    <a:pt x="2177" y="23706"/>
                  </a:cubicBezTo>
                  <a:close/>
                  <a:moveTo>
                    <a:pt x="29343" y="22989"/>
                  </a:moveTo>
                  <a:cubicBezTo>
                    <a:pt x="29352" y="23004"/>
                    <a:pt x="29366" y="23012"/>
                    <a:pt x="29383" y="23015"/>
                  </a:cubicBezTo>
                  <a:cubicBezTo>
                    <a:pt x="31335" y="23220"/>
                    <a:pt x="33235" y="23190"/>
                    <a:pt x="35123" y="23749"/>
                  </a:cubicBezTo>
                  <a:cubicBezTo>
                    <a:pt x="34772" y="23914"/>
                    <a:pt x="34486" y="24250"/>
                    <a:pt x="34471" y="24630"/>
                  </a:cubicBezTo>
                  <a:cubicBezTo>
                    <a:pt x="34358" y="24696"/>
                    <a:pt x="34297" y="24854"/>
                    <a:pt x="34420" y="24952"/>
                  </a:cubicBezTo>
                  <a:cubicBezTo>
                    <a:pt x="35566" y="25868"/>
                    <a:pt x="37141" y="26547"/>
                    <a:pt x="38498" y="27090"/>
                  </a:cubicBezTo>
                  <a:cubicBezTo>
                    <a:pt x="38851" y="27231"/>
                    <a:pt x="39180" y="27323"/>
                    <a:pt x="39498" y="27323"/>
                  </a:cubicBezTo>
                  <a:cubicBezTo>
                    <a:pt x="39774" y="27323"/>
                    <a:pt x="40041" y="27254"/>
                    <a:pt x="40306" y="27086"/>
                  </a:cubicBezTo>
                  <a:cubicBezTo>
                    <a:pt x="40329" y="27082"/>
                    <a:pt x="40352" y="27072"/>
                    <a:pt x="40371" y="27057"/>
                  </a:cubicBezTo>
                  <a:cubicBezTo>
                    <a:pt x="40411" y="27027"/>
                    <a:pt x="40448" y="26996"/>
                    <a:pt x="40484" y="26963"/>
                  </a:cubicBezTo>
                  <a:lnTo>
                    <a:pt x="40490" y="26958"/>
                  </a:lnTo>
                  <a:cubicBezTo>
                    <a:pt x="40490" y="26958"/>
                    <a:pt x="40490" y="26957"/>
                    <a:pt x="40491" y="26957"/>
                  </a:cubicBezTo>
                  <a:cubicBezTo>
                    <a:pt x="40679" y="26787"/>
                    <a:pt x="40779" y="26596"/>
                    <a:pt x="40815" y="26398"/>
                  </a:cubicBezTo>
                  <a:cubicBezTo>
                    <a:pt x="41454" y="26828"/>
                    <a:pt x="42038" y="27294"/>
                    <a:pt x="42533" y="27897"/>
                  </a:cubicBezTo>
                  <a:cubicBezTo>
                    <a:pt x="42775" y="28192"/>
                    <a:pt x="42951" y="28522"/>
                    <a:pt x="43175" y="28828"/>
                  </a:cubicBezTo>
                  <a:cubicBezTo>
                    <a:pt x="43188" y="28846"/>
                    <a:pt x="43195" y="28859"/>
                    <a:pt x="43203" y="28873"/>
                  </a:cubicBezTo>
                  <a:cubicBezTo>
                    <a:pt x="42806" y="30266"/>
                    <a:pt x="42278" y="31618"/>
                    <a:pt x="41624" y="32912"/>
                  </a:cubicBezTo>
                  <a:cubicBezTo>
                    <a:pt x="38435" y="28341"/>
                    <a:pt x="33718" y="24401"/>
                    <a:pt x="27946" y="24401"/>
                  </a:cubicBezTo>
                  <a:cubicBezTo>
                    <a:pt x="27835" y="24401"/>
                    <a:pt x="27723" y="24402"/>
                    <a:pt x="27611" y="24405"/>
                  </a:cubicBezTo>
                  <a:cubicBezTo>
                    <a:pt x="28194" y="23944"/>
                    <a:pt x="28770" y="23469"/>
                    <a:pt x="29343" y="22989"/>
                  </a:cubicBezTo>
                  <a:close/>
                  <a:moveTo>
                    <a:pt x="42696" y="9459"/>
                  </a:moveTo>
                  <a:cubicBezTo>
                    <a:pt x="31386" y="21009"/>
                    <a:pt x="19253" y="33503"/>
                    <a:pt x="2054" y="34196"/>
                  </a:cubicBezTo>
                  <a:cubicBezTo>
                    <a:pt x="1998" y="34199"/>
                    <a:pt x="1943" y="34218"/>
                    <a:pt x="1900" y="34252"/>
                  </a:cubicBezTo>
                  <a:cubicBezTo>
                    <a:pt x="1492" y="33811"/>
                    <a:pt x="1253" y="33280"/>
                    <a:pt x="1195" y="32700"/>
                  </a:cubicBezTo>
                  <a:cubicBezTo>
                    <a:pt x="1205" y="32700"/>
                    <a:pt x="1213" y="32706"/>
                    <a:pt x="1223" y="32706"/>
                  </a:cubicBezTo>
                  <a:cubicBezTo>
                    <a:pt x="1341" y="32705"/>
                    <a:pt x="1460" y="32704"/>
                    <a:pt x="1579" y="32704"/>
                  </a:cubicBezTo>
                  <a:cubicBezTo>
                    <a:pt x="2938" y="32704"/>
                    <a:pt x="4326" y="32763"/>
                    <a:pt x="5709" y="32763"/>
                  </a:cubicBezTo>
                  <a:cubicBezTo>
                    <a:pt x="8147" y="32763"/>
                    <a:pt x="10570" y="32582"/>
                    <a:pt x="12793" y="31585"/>
                  </a:cubicBezTo>
                  <a:cubicBezTo>
                    <a:pt x="16818" y="29781"/>
                    <a:pt x="20816" y="27873"/>
                    <a:pt x="24428" y="25321"/>
                  </a:cubicBezTo>
                  <a:cubicBezTo>
                    <a:pt x="27904" y="22862"/>
                    <a:pt x="31068" y="19966"/>
                    <a:pt x="34251" y="17147"/>
                  </a:cubicBezTo>
                  <a:cubicBezTo>
                    <a:pt x="37098" y="14626"/>
                    <a:pt x="39942" y="12087"/>
                    <a:pt x="42696" y="9459"/>
                  </a:cubicBezTo>
                  <a:close/>
                  <a:moveTo>
                    <a:pt x="31298" y="27835"/>
                  </a:moveTo>
                  <a:cubicBezTo>
                    <a:pt x="32666" y="27835"/>
                    <a:pt x="34210" y="28995"/>
                    <a:pt x="35050" y="29869"/>
                  </a:cubicBezTo>
                  <a:cubicBezTo>
                    <a:pt x="35502" y="30337"/>
                    <a:pt x="38820" y="33964"/>
                    <a:pt x="36837" y="34606"/>
                  </a:cubicBezTo>
                  <a:cubicBezTo>
                    <a:pt x="36139" y="34473"/>
                    <a:pt x="35461" y="34250"/>
                    <a:pt x="34820" y="33945"/>
                  </a:cubicBezTo>
                  <a:cubicBezTo>
                    <a:pt x="34752" y="33885"/>
                    <a:pt x="34685" y="33823"/>
                    <a:pt x="34618" y="33759"/>
                  </a:cubicBezTo>
                  <a:cubicBezTo>
                    <a:pt x="34599" y="33742"/>
                    <a:pt x="34579" y="33734"/>
                    <a:pt x="34559" y="33734"/>
                  </a:cubicBezTo>
                  <a:cubicBezTo>
                    <a:pt x="34528" y="33734"/>
                    <a:pt x="34499" y="33753"/>
                    <a:pt x="34481" y="33779"/>
                  </a:cubicBezTo>
                  <a:cubicBezTo>
                    <a:pt x="33721" y="33376"/>
                    <a:pt x="33021" y="32858"/>
                    <a:pt x="32369" y="32234"/>
                  </a:cubicBezTo>
                  <a:cubicBezTo>
                    <a:pt x="31458" y="31365"/>
                    <a:pt x="29814" y="29948"/>
                    <a:pt x="29693" y="28602"/>
                  </a:cubicBezTo>
                  <a:cubicBezTo>
                    <a:pt x="30148" y="28052"/>
                    <a:pt x="30706" y="27835"/>
                    <a:pt x="31298" y="27835"/>
                  </a:cubicBezTo>
                  <a:close/>
                  <a:moveTo>
                    <a:pt x="27384" y="24584"/>
                  </a:moveTo>
                  <a:cubicBezTo>
                    <a:pt x="33424" y="24634"/>
                    <a:pt x="38134" y="28383"/>
                    <a:pt x="41493" y="33163"/>
                  </a:cubicBezTo>
                  <a:cubicBezTo>
                    <a:pt x="40892" y="34315"/>
                    <a:pt x="40203" y="35417"/>
                    <a:pt x="39431" y="36461"/>
                  </a:cubicBezTo>
                  <a:cubicBezTo>
                    <a:pt x="39097" y="35706"/>
                    <a:pt x="38502" y="34958"/>
                    <a:pt x="37854" y="34473"/>
                  </a:cubicBezTo>
                  <a:cubicBezTo>
                    <a:pt x="38432" y="33199"/>
                    <a:pt x="36275" y="30440"/>
                    <a:pt x="35602" y="29710"/>
                  </a:cubicBezTo>
                  <a:cubicBezTo>
                    <a:pt x="34720" y="28754"/>
                    <a:pt x="32732" y="27343"/>
                    <a:pt x="31154" y="27343"/>
                  </a:cubicBezTo>
                  <a:cubicBezTo>
                    <a:pt x="30894" y="27343"/>
                    <a:pt x="30646" y="27381"/>
                    <a:pt x="30415" y="27466"/>
                  </a:cubicBezTo>
                  <a:cubicBezTo>
                    <a:pt x="30362" y="27455"/>
                    <a:pt x="30309" y="27449"/>
                    <a:pt x="30255" y="27449"/>
                  </a:cubicBezTo>
                  <a:cubicBezTo>
                    <a:pt x="30225" y="27449"/>
                    <a:pt x="30195" y="27451"/>
                    <a:pt x="30166" y="27454"/>
                  </a:cubicBezTo>
                  <a:cubicBezTo>
                    <a:pt x="28799" y="26526"/>
                    <a:pt x="27211" y="26046"/>
                    <a:pt x="25569" y="25963"/>
                  </a:cubicBezTo>
                  <a:cubicBezTo>
                    <a:pt x="26179" y="25516"/>
                    <a:pt x="26785" y="25056"/>
                    <a:pt x="27384" y="24584"/>
                  </a:cubicBezTo>
                  <a:close/>
                  <a:moveTo>
                    <a:pt x="16977" y="31140"/>
                  </a:moveTo>
                  <a:cubicBezTo>
                    <a:pt x="16969" y="31163"/>
                    <a:pt x="16970" y="31188"/>
                    <a:pt x="16981" y="31211"/>
                  </a:cubicBezTo>
                  <a:cubicBezTo>
                    <a:pt x="18675" y="34809"/>
                    <a:pt x="16499" y="38922"/>
                    <a:pt x="14037" y="41587"/>
                  </a:cubicBezTo>
                  <a:cubicBezTo>
                    <a:pt x="11476" y="39488"/>
                    <a:pt x="9992" y="36651"/>
                    <a:pt x="11654" y="33214"/>
                  </a:cubicBezTo>
                  <a:cubicBezTo>
                    <a:pt x="13080" y="32779"/>
                    <a:pt x="14470" y="32252"/>
                    <a:pt x="15831" y="31657"/>
                  </a:cubicBezTo>
                  <a:lnTo>
                    <a:pt x="15831" y="31657"/>
                  </a:lnTo>
                  <a:cubicBezTo>
                    <a:pt x="15831" y="31660"/>
                    <a:pt x="15827" y="31661"/>
                    <a:pt x="15827" y="31666"/>
                  </a:cubicBezTo>
                  <a:cubicBezTo>
                    <a:pt x="15559" y="34772"/>
                    <a:pt x="15196" y="37999"/>
                    <a:pt x="13149" y="40489"/>
                  </a:cubicBezTo>
                  <a:cubicBezTo>
                    <a:pt x="13078" y="40575"/>
                    <a:pt x="13155" y="40689"/>
                    <a:pt x="13238" y="40689"/>
                  </a:cubicBezTo>
                  <a:cubicBezTo>
                    <a:pt x="13265" y="40689"/>
                    <a:pt x="13291" y="40678"/>
                    <a:pt x="13315" y="40651"/>
                  </a:cubicBezTo>
                  <a:cubicBezTo>
                    <a:pt x="15415" y="38208"/>
                    <a:pt x="15874" y="34785"/>
                    <a:pt x="15976" y="31661"/>
                  </a:cubicBezTo>
                  <a:cubicBezTo>
                    <a:pt x="15977" y="31638"/>
                    <a:pt x="15966" y="31617"/>
                    <a:pt x="15946" y="31605"/>
                  </a:cubicBezTo>
                  <a:cubicBezTo>
                    <a:pt x="16291" y="31453"/>
                    <a:pt x="16635" y="31300"/>
                    <a:pt x="16977" y="31140"/>
                  </a:cubicBezTo>
                  <a:close/>
                  <a:moveTo>
                    <a:pt x="25357" y="26115"/>
                  </a:moveTo>
                  <a:cubicBezTo>
                    <a:pt x="26990" y="26236"/>
                    <a:pt x="28439" y="26734"/>
                    <a:pt x="29839" y="27545"/>
                  </a:cubicBezTo>
                  <a:cubicBezTo>
                    <a:pt x="29591" y="27662"/>
                    <a:pt x="29389" y="27880"/>
                    <a:pt x="29322" y="28146"/>
                  </a:cubicBezTo>
                  <a:cubicBezTo>
                    <a:pt x="29231" y="28186"/>
                    <a:pt x="29173" y="28272"/>
                    <a:pt x="29165" y="28370"/>
                  </a:cubicBezTo>
                  <a:cubicBezTo>
                    <a:pt x="29036" y="29930"/>
                    <a:pt x="30812" y="31423"/>
                    <a:pt x="31795" y="32393"/>
                  </a:cubicBezTo>
                  <a:cubicBezTo>
                    <a:pt x="32781" y="33368"/>
                    <a:pt x="33852" y="34154"/>
                    <a:pt x="35095" y="34556"/>
                  </a:cubicBezTo>
                  <a:cubicBezTo>
                    <a:pt x="35459" y="34825"/>
                    <a:pt x="35899" y="35000"/>
                    <a:pt x="36343" y="35076"/>
                  </a:cubicBezTo>
                  <a:cubicBezTo>
                    <a:pt x="36381" y="35109"/>
                    <a:pt x="36430" y="35128"/>
                    <a:pt x="36482" y="35128"/>
                  </a:cubicBezTo>
                  <a:cubicBezTo>
                    <a:pt x="36486" y="35128"/>
                    <a:pt x="36489" y="35128"/>
                    <a:pt x="36493" y="35127"/>
                  </a:cubicBezTo>
                  <a:cubicBezTo>
                    <a:pt x="36558" y="35126"/>
                    <a:pt x="36615" y="35119"/>
                    <a:pt x="36675" y="35115"/>
                  </a:cubicBezTo>
                  <a:cubicBezTo>
                    <a:pt x="36714" y="35116"/>
                    <a:pt x="36754" y="35123"/>
                    <a:pt x="36793" y="35123"/>
                  </a:cubicBezTo>
                  <a:cubicBezTo>
                    <a:pt x="36813" y="35123"/>
                    <a:pt x="36833" y="35113"/>
                    <a:pt x="36844" y="35097"/>
                  </a:cubicBezTo>
                  <a:cubicBezTo>
                    <a:pt x="37333" y="35029"/>
                    <a:pt x="37632" y="34842"/>
                    <a:pt x="37796" y="34581"/>
                  </a:cubicBezTo>
                  <a:cubicBezTo>
                    <a:pt x="38094" y="34922"/>
                    <a:pt x="38400" y="35252"/>
                    <a:pt x="38661" y="35626"/>
                  </a:cubicBezTo>
                  <a:cubicBezTo>
                    <a:pt x="38893" y="35958"/>
                    <a:pt x="39075" y="36315"/>
                    <a:pt x="39273" y="36666"/>
                  </a:cubicBezTo>
                  <a:cubicBezTo>
                    <a:pt x="38852" y="37225"/>
                    <a:pt x="38405" y="37770"/>
                    <a:pt x="37933" y="38303"/>
                  </a:cubicBezTo>
                  <a:cubicBezTo>
                    <a:pt x="36807" y="39568"/>
                    <a:pt x="35545" y="40810"/>
                    <a:pt x="34172" y="41905"/>
                  </a:cubicBezTo>
                  <a:cubicBezTo>
                    <a:pt x="33577" y="38637"/>
                    <a:pt x="32286" y="35539"/>
                    <a:pt x="30322" y="32852"/>
                  </a:cubicBezTo>
                  <a:cubicBezTo>
                    <a:pt x="28707" y="30648"/>
                    <a:pt x="26433" y="28076"/>
                    <a:pt x="23709" y="27277"/>
                  </a:cubicBezTo>
                  <a:cubicBezTo>
                    <a:pt x="24265" y="26900"/>
                    <a:pt x="24811" y="26510"/>
                    <a:pt x="25355" y="26115"/>
                  </a:cubicBezTo>
                  <a:close/>
                  <a:moveTo>
                    <a:pt x="22477" y="32093"/>
                  </a:moveTo>
                  <a:cubicBezTo>
                    <a:pt x="22744" y="32093"/>
                    <a:pt x="23043" y="32159"/>
                    <a:pt x="23398" y="32164"/>
                  </a:cubicBezTo>
                  <a:lnTo>
                    <a:pt x="24038" y="32833"/>
                  </a:lnTo>
                  <a:cubicBezTo>
                    <a:pt x="24242" y="33117"/>
                    <a:pt x="24402" y="33451"/>
                    <a:pt x="24563" y="33759"/>
                  </a:cubicBezTo>
                  <a:cubicBezTo>
                    <a:pt x="25043" y="34677"/>
                    <a:pt x="25447" y="35635"/>
                    <a:pt x="25771" y="36619"/>
                  </a:cubicBezTo>
                  <a:cubicBezTo>
                    <a:pt x="26206" y="37940"/>
                    <a:pt x="27803" y="42970"/>
                    <a:pt x="25135" y="43050"/>
                  </a:cubicBezTo>
                  <a:cubicBezTo>
                    <a:pt x="25102" y="43023"/>
                    <a:pt x="25064" y="43004"/>
                    <a:pt x="25023" y="42995"/>
                  </a:cubicBezTo>
                  <a:cubicBezTo>
                    <a:pt x="22670" y="42490"/>
                    <a:pt x="21687" y="38912"/>
                    <a:pt x="21241" y="36835"/>
                  </a:cubicBezTo>
                  <a:cubicBezTo>
                    <a:pt x="20975" y="35597"/>
                    <a:pt x="20853" y="34094"/>
                    <a:pt x="21425" y="32921"/>
                  </a:cubicBezTo>
                  <a:cubicBezTo>
                    <a:pt x="21759" y="32235"/>
                    <a:pt x="22084" y="32093"/>
                    <a:pt x="22477" y="32093"/>
                  </a:cubicBezTo>
                  <a:close/>
                  <a:moveTo>
                    <a:pt x="23564" y="27373"/>
                  </a:moveTo>
                  <a:cubicBezTo>
                    <a:pt x="26540" y="28426"/>
                    <a:pt x="29025" y="31273"/>
                    <a:pt x="30711" y="33836"/>
                  </a:cubicBezTo>
                  <a:cubicBezTo>
                    <a:pt x="32346" y="36322"/>
                    <a:pt x="33411" y="39092"/>
                    <a:pt x="33945" y="42012"/>
                  </a:cubicBezTo>
                  <a:cubicBezTo>
                    <a:pt x="33948" y="42032"/>
                    <a:pt x="33957" y="42050"/>
                    <a:pt x="33971" y="42065"/>
                  </a:cubicBezTo>
                  <a:cubicBezTo>
                    <a:pt x="33173" y="42687"/>
                    <a:pt x="32339" y="43258"/>
                    <a:pt x="31472" y="43753"/>
                  </a:cubicBezTo>
                  <a:cubicBezTo>
                    <a:pt x="31343" y="37394"/>
                    <a:pt x="27747" y="31160"/>
                    <a:pt x="21793" y="28559"/>
                  </a:cubicBezTo>
                  <a:cubicBezTo>
                    <a:pt x="21784" y="28555"/>
                    <a:pt x="21775" y="28553"/>
                    <a:pt x="21767" y="28553"/>
                  </a:cubicBezTo>
                  <a:cubicBezTo>
                    <a:pt x="21713" y="28553"/>
                    <a:pt x="21680" y="28627"/>
                    <a:pt x="21737" y="28659"/>
                  </a:cubicBezTo>
                  <a:cubicBezTo>
                    <a:pt x="27450" y="31913"/>
                    <a:pt x="31127" y="37198"/>
                    <a:pt x="31227" y="43887"/>
                  </a:cubicBezTo>
                  <a:cubicBezTo>
                    <a:pt x="29706" y="44723"/>
                    <a:pt x="28086" y="45324"/>
                    <a:pt x="26388" y="45559"/>
                  </a:cubicBezTo>
                  <a:cubicBezTo>
                    <a:pt x="26334" y="44838"/>
                    <a:pt x="26155" y="44109"/>
                    <a:pt x="25791" y="43485"/>
                  </a:cubicBezTo>
                  <a:cubicBezTo>
                    <a:pt x="28221" y="42941"/>
                    <a:pt x="26800" y="37989"/>
                    <a:pt x="26295" y="36464"/>
                  </a:cubicBezTo>
                  <a:cubicBezTo>
                    <a:pt x="25904" y="35283"/>
                    <a:pt x="24394" y="31137"/>
                    <a:pt x="22572" y="31137"/>
                  </a:cubicBezTo>
                  <a:cubicBezTo>
                    <a:pt x="22191" y="31137"/>
                    <a:pt x="21795" y="31319"/>
                    <a:pt x="21393" y="31749"/>
                  </a:cubicBezTo>
                  <a:cubicBezTo>
                    <a:pt x="21378" y="31766"/>
                    <a:pt x="21366" y="31789"/>
                    <a:pt x="21360" y="31812"/>
                  </a:cubicBezTo>
                  <a:cubicBezTo>
                    <a:pt x="20972" y="31014"/>
                    <a:pt x="20310" y="30304"/>
                    <a:pt x="19541" y="29866"/>
                  </a:cubicBezTo>
                  <a:cubicBezTo>
                    <a:pt x="19530" y="29859"/>
                    <a:pt x="19518" y="29857"/>
                    <a:pt x="19507" y="29857"/>
                  </a:cubicBezTo>
                  <a:cubicBezTo>
                    <a:pt x="19502" y="29857"/>
                    <a:pt x="19496" y="29857"/>
                    <a:pt x="19491" y="29859"/>
                  </a:cubicBezTo>
                  <a:lnTo>
                    <a:pt x="19491" y="29859"/>
                  </a:lnTo>
                  <a:cubicBezTo>
                    <a:pt x="20881" y="29098"/>
                    <a:pt x="22238" y="28266"/>
                    <a:pt x="23564" y="27373"/>
                  </a:cubicBezTo>
                  <a:close/>
                  <a:moveTo>
                    <a:pt x="19454" y="29879"/>
                  </a:moveTo>
                  <a:cubicBezTo>
                    <a:pt x="19422" y="29907"/>
                    <a:pt x="19411" y="29957"/>
                    <a:pt x="19452" y="29986"/>
                  </a:cubicBezTo>
                  <a:cubicBezTo>
                    <a:pt x="20197" y="30544"/>
                    <a:pt x="20750" y="31171"/>
                    <a:pt x="21211" y="31979"/>
                  </a:cubicBezTo>
                  <a:cubicBezTo>
                    <a:pt x="21211" y="31982"/>
                    <a:pt x="21214" y="31984"/>
                    <a:pt x="21216" y="31985"/>
                  </a:cubicBezTo>
                  <a:cubicBezTo>
                    <a:pt x="20362" y="32951"/>
                    <a:pt x="20386" y="34921"/>
                    <a:pt x="20521" y="36046"/>
                  </a:cubicBezTo>
                  <a:cubicBezTo>
                    <a:pt x="20820" y="38535"/>
                    <a:pt x="22020" y="42947"/>
                    <a:pt x="24895" y="43514"/>
                  </a:cubicBezTo>
                  <a:cubicBezTo>
                    <a:pt x="24906" y="43516"/>
                    <a:pt x="24917" y="43516"/>
                    <a:pt x="24928" y="43516"/>
                  </a:cubicBezTo>
                  <a:cubicBezTo>
                    <a:pt x="24939" y="43516"/>
                    <a:pt x="24951" y="43516"/>
                    <a:pt x="24961" y="43514"/>
                  </a:cubicBezTo>
                  <a:cubicBezTo>
                    <a:pt x="25072" y="43529"/>
                    <a:pt x="25184" y="43536"/>
                    <a:pt x="25296" y="43536"/>
                  </a:cubicBezTo>
                  <a:cubicBezTo>
                    <a:pt x="25405" y="43536"/>
                    <a:pt x="25514" y="43529"/>
                    <a:pt x="25622" y="43516"/>
                  </a:cubicBezTo>
                  <a:lnTo>
                    <a:pt x="25622" y="43516"/>
                  </a:lnTo>
                  <a:cubicBezTo>
                    <a:pt x="25622" y="43520"/>
                    <a:pt x="25619" y="43523"/>
                    <a:pt x="25622" y="43527"/>
                  </a:cubicBezTo>
                  <a:cubicBezTo>
                    <a:pt x="25898" y="44209"/>
                    <a:pt x="26096" y="44871"/>
                    <a:pt x="26153" y="45592"/>
                  </a:cubicBezTo>
                  <a:cubicBezTo>
                    <a:pt x="25708" y="45645"/>
                    <a:pt x="25261" y="45672"/>
                    <a:pt x="24813" y="45672"/>
                  </a:cubicBezTo>
                  <a:cubicBezTo>
                    <a:pt x="24145" y="45672"/>
                    <a:pt x="23476" y="45612"/>
                    <a:pt x="22816" y="45493"/>
                  </a:cubicBezTo>
                  <a:cubicBezTo>
                    <a:pt x="20247" y="45029"/>
                    <a:pt x="16762" y="43732"/>
                    <a:pt x="14235" y="41740"/>
                  </a:cubicBezTo>
                  <a:cubicBezTo>
                    <a:pt x="16734" y="39092"/>
                    <a:pt x="19085" y="34683"/>
                    <a:pt x="17136" y="31117"/>
                  </a:cubicBezTo>
                  <a:cubicBezTo>
                    <a:pt x="17129" y="31101"/>
                    <a:pt x="17116" y="31088"/>
                    <a:pt x="17100" y="31081"/>
                  </a:cubicBezTo>
                  <a:cubicBezTo>
                    <a:pt x="17895" y="30703"/>
                    <a:pt x="18679" y="30302"/>
                    <a:pt x="19454" y="29879"/>
                  </a:cubicBezTo>
                  <a:close/>
                  <a:moveTo>
                    <a:pt x="23217" y="0"/>
                  </a:moveTo>
                  <a:cubicBezTo>
                    <a:pt x="20710" y="0"/>
                    <a:pt x="18171" y="504"/>
                    <a:pt x="15898" y="1281"/>
                  </a:cubicBezTo>
                  <a:cubicBezTo>
                    <a:pt x="11539" y="2777"/>
                    <a:pt x="7735" y="5557"/>
                    <a:pt x="4988" y="9257"/>
                  </a:cubicBezTo>
                  <a:cubicBezTo>
                    <a:pt x="2571" y="12515"/>
                    <a:pt x="0" y="17480"/>
                    <a:pt x="1092" y="21651"/>
                  </a:cubicBezTo>
                  <a:cubicBezTo>
                    <a:pt x="1652" y="23788"/>
                    <a:pt x="2608" y="26327"/>
                    <a:pt x="4153" y="27953"/>
                  </a:cubicBezTo>
                  <a:cubicBezTo>
                    <a:pt x="6020" y="29919"/>
                    <a:pt x="9379" y="29465"/>
                    <a:pt x="11028" y="31521"/>
                  </a:cubicBezTo>
                  <a:cubicBezTo>
                    <a:pt x="10106" y="31802"/>
                    <a:pt x="9155" y="31981"/>
                    <a:pt x="8080" y="31999"/>
                  </a:cubicBezTo>
                  <a:cubicBezTo>
                    <a:pt x="5789" y="32038"/>
                    <a:pt x="3498" y="32041"/>
                    <a:pt x="1207" y="32064"/>
                  </a:cubicBezTo>
                  <a:cubicBezTo>
                    <a:pt x="1160" y="32064"/>
                    <a:pt x="1112" y="32074"/>
                    <a:pt x="1069" y="32095"/>
                  </a:cubicBezTo>
                  <a:cubicBezTo>
                    <a:pt x="1041" y="32084"/>
                    <a:pt x="1010" y="32078"/>
                    <a:pt x="978" y="32078"/>
                  </a:cubicBezTo>
                  <a:cubicBezTo>
                    <a:pt x="892" y="32078"/>
                    <a:pt x="806" y="32125"/>
                    <a:pt x="787" y="32226"/>
                  </a:cubicBezTo>
                  <a:cubicBezTo>
                    <a:pt x="625" y="33103"/>
                    <a:pt x="887" y="34005"/>
                    <a:pt x="1528" y="34639"/>
                  </a:cubicBezTo>
                  <a:cubicBezTo>
                    <a:pt x="1583" y="34693"/>
                    <a:pt x="1643" y="34716"/>
                    <a:pt x="1701" y="34716"/>
                  </a:cubicBezTo>
                  <a:cubicBezTo>
                    <a:pt x="1756" y="34716"/>
                    <a:pt x="1808" y="34696"/>
                    <a:pt x="1853" y="34663"/>
                  </a:cubicBezTo>
                  <a:cubicBezTo>
                    <a:pt x="1902" y="34727"/>
                    <a:pt x="1976" y="34762"/>
                    <a:pt x="2056" y="34762"/>
                  </a:cubicBezTo>
                  <a:cubicBezTo>
                    <a:pt x="2060" y="34762"/>
                    <a:pt x="2065" y="34762"/>
                    <a:pt x="2069" y="34762"/>
                  </a:cubicBezTo>
                  <a:cubicBezTo>
                    <a:pt x="5176" y="34700"/>
                    <a:pt x="8136" y="34216"/>
                    <a:pt x="10972" y="33408"/>
                  </a:cubicBezTo>
                  <a:lnTo>
                    <a:pt x="10972" y="33408"/>
                  </a:lnTo>
                  <a:cubicBezTo>
                    <a:pt x="7744" y="40872"/>
                    <a:pt x="18382" y="46241"/>
                    <a:pt x="25374" y="46241"/>
                  </a:cubicBezTo>
                  <a:cubicBezTo>
                    <a:pt x="26339" y="46241"/>
                    <a:pt x="27235" y="46139"/>
                    <a:pt x="28015" y="45926"/>
                  </a:cubicBezTo>
                  <a:cubicBezTo>
                    <a:pt x="32302" y="44754"/>
                    <a:pt x="36134" y="41425"/>
                    <a:pt x="38936" y="38091"/>
                  </a:cubicBezTo>
                  <a:cubicBezTo>
                    <a:pt x="41872" y="34597"/>
                    <a:pt x="44006" y="30396"/>
                    <a:pt x="44560" y="25831"/>
                  </a:cubicBezTo>
                  <a:cubicBezTo>
                    <a:pt x="44919" y="22879"/>
                    <a:pt x="44556" y="19874"/>
                    <a:pt x="44527" y="16913"/>
                  </a:cubicBezTo>
                  <a:cubicBezTo>
                    <a:pt x="44510" y="15286"/>
                    <a:pt x="44535" y="13660"/>
                    <a:pt x="44599" y="12034"/>
                  </a:cubicBezTo>
                  <a:cubicBezTo>
                    <a:pt x="44672" y="10146"/>
                    <a:pt x="44612" y="8120"/>
                    <a:pt x="45568" y="6429"/>
                  </a:cubicBezTo>
                  <a:cubicBezTo>
                    <a:pt x="45631" y="6318"/>
                    <a:pt x="45588" y="6216"/>
                    <a:pt x="45512" y="6157"/>
                  </a:cubicBezTo>
                  <a:cubicBezTo>
                    <a:pt x="45501" y="6047"/>
                    <a:pt x="45429" y="5947"/>
                    <a:pt x="45312" y="5947"/>
                  </a:cubicBezTo>
                  <a:cubicBezTo>
                    <a:pt x="45285" y="5947"/>
                    <a:pt x="45256" y="5952"/>
                    <a:pt x="45225" y="5964"/>
                  </a:cubicBezTo>
                  <a:cubicBezTo>
                    <a:pt x="44070" y="6385"/>
                    <a:pt x="42973" y="6566"/>
                    <a:pt x="41918" y="6566"/>
                  </a:cubicBezTo>
                  <a:cubicBezTo>
                    <a:pt x="37358" y="6566"/>
                    <a:pt x="33595" y="3184"/>
                    <a:pt x="29387" y="1247"/>
                  </a:cubicBezTo>
                  <a:cubicBezTo>
                    <a:pt x="27477" y="368"/>
                    <a:pt x="25359" y="0"/>
                    <a:pt x="2321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223" name="Google Shape;223;p2"/>
            <p:cNvSpPr/>
            <p:nvPr/>
          </p:nvSpPr>
          <p:spPr>
            <a:xfrm>
              <a:off x="1212900" y="3929775"/>
              <a:ext cx="279125" cy="164875"/>
            </a:xfrm>
            <a:custGeom>
              <a:avLst/>
              <a:gdLst/>
              <a:ahLst/>
              <a:cxnLst/>
              <a:rect l="l" t="t" r="r" b="b"/>
              <a:pathLst>
                <a:path w="11165" h="6595" extrusionOk="0">
                  <a:moveTo>
                    <a:pt x="3286" y="609"/>
                  </a:moveTo>
                  <a:cubicBezTo>
                    <a:pt x="6349" y="609"/>
                    <a:pt x="10634" y="3569"/>
                    <a:pt x="9047" y="5870"/>
                  </a:cubicBezTo>
                  <a:cubicBezTo>
                    <a:pt x="8747" y="6024"/>
                    <a:pt x="8377" y="6087"/>
                    <a:pt x="7976" y="6087"/>
                  </a:cubicBezTo>
                  <a:cubicBezTo>
                    <a:pt x="6794" y="6087"/>
                    <a:pt x="5337" y="5548"/>
                    <a:pt x="4582" y="5230"/>
                  </a:cubicBezTo>
                  <a:lnTo>
                    <a:pt x="4583" y="5230"/>
                  </a:lnTo>
                  <a:cubicBezTo>
                    <a:pt x="3372" y="4720"/>
                    <a:pt x="861" y="3164"/>
                    <a:pt x="1078" y="1471"/>
                  </a:cubicBezTo>
                  <a:cubicBezTo>
                    <a:pt x="1588" y="865"/>
                    <a:pt x="2384" y="609"/>
                    <a:pt x="3286" y="609"/>
                  </a:cubicBezTo>
                  <a:close/>
                  <a:moveTo>
                    <a:pt x="3099" y="0"/>
                  </a:moveTo>
                  <a:cubicBezTo>
                    <a:pt x="2767" y="0"/>
                    <a:pt x="2448" y="42"/>
                    <a:pt x="2150" y="137"/>
                  </a:cubicBezTo>
                  <a:cubicBezTo>
                    <a:pt x="2133" y="137"/>
                    <a:pt x="2117" y="136"/>
                    <a:pt x="2100" y="136"/>
                  </a:cubicBezTo>
                  <a:cubicBezTo>
                    <a:pt x="1842" y="136"/>
                    <a:pt x="1573" y="227"/>
                    <a:pt x="1361" y="344"/>
                  </a:cubicBezTo>
                  <a:cubicBezTo>
                    <a:pt x="1117" y="478"/>
                    <a:pt x="918" y="682"/>
                    <a:pt x="789" y="930"/>
                  </a:cubicBezTo>
                  <a:cubicBezTo>
                    <a:pt x="696" y="950"/>
                    <a:pt x="620" y="1019"/>
                    <a:pt x="593" y="1110"/>
                  </a:cubicBezTo>
                  <a:cubicBezTo>
                    <a:pt x="1" y="2942"/>
                    <a:pt x="2381" y="4796"/>
                    <a:pt x="3787" y="5495"/>
                  </a:cubicBezTo>
                  <a:cubicBezTo>
                    <a:pt x="4654" y="5926"/>
                    <a:pt x="6343" y="6594"/>
                    <a:pt x="7736" y="6594"/>
                  </a:cubicBezTo>
                  <a:cubicBezTo>
                    <a:pt x="8242" y="6594"/>
                    <a:pt x="8709" y="6506"/>
                    <a:pt x="9082" y="6286"/>
                  </a:cubicBezTo>
                  <a:cubicBezTo>
                    <a:pt x="9105" y="6296"/>
                    <a:pt x="9130" y="6302"/>
                    <a:pt x="9156" y="6302"/>
                  </a:cubicBezTo>
                  <a:cubicBezTo>
                    <a:pt x="9203" y="6302"/>
                    <a:pt x="9252" y="6283"/>
                    <a:pt x="9299" y="6237"/>
                  </a:cubicBezTo>
                  <a:cubicBezTo>
                    <a:pt x="11164" y="4407"/>
                    <a:pt x="8965" y="2301"/>
                    <a:pt x="7311" y="1396"/>
                  </a:cubicBezTo>
                  <a:cubicBezTo>
                    <a:pt x="6207" y="790"/>
                    <a:pt x="4539" y="0"/>
                    <a:pt x="3099"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grpSp>
        <p:nvGrpSpPr>
          <p:cNvPr id="224" name="Google Shape;224;p2"/>
          <p:cNvGrpSpPr/>
          <p:nvPr/>
        </p:nvGrpSpPr>
        <p:grpSpPr>
          <a:xfrm>
            <a:off x="8756179" y="-1710079"/>
            <a:ext cx="2516976" cy="2369617"/>
            <a:chOff x="5153425" y="621875"/>
            <a:chExt cx="1180275" cy="1111175"/>
          </a:xfrm>
        </p:grpSpPr>
        <p:sp>
          <p:nvSpPr>
            <p:cNvPr id="225" name="Google Shape;225;p2"/>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rgbClr val="F8BA89"/>
            </a:solidFill>
            <a:ln>
              <a:noFill/>
            </a:ln>
          </p:spPr>
          <p:txBody>
            <a:bodyPr spcFirstLastPara="1" wrap="square" lIns="91425" tIns="91425" rIns="91425" bIns="91425" anchor="ctr" anchorCtr="0">
              <a:noAutofit/>
            </a:bodyPr>
            <a:lstStyle/>
            <a:p>
              <a:endParaRPr sz="2400"/>
            </a:p>
          </p:txBody>
        </p:sp>
        <p:sp>
          <p:nvSpPr>
            <p:cNvPr id="226" name="Google Shape;226;p2"/>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227" name="Google Shape;227;p2"/>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228" name="Google Shape;228;p2"/>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229" name="Google Shape;229;p2"/>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grpSp>
        <p:nvGrpSpPr>
          <p:cNvPr id="230" name="Google Shape;230;p2"/>
          <p:cNvGrpSpPr/>
          <p:nvPr/>
        </p:nvGrpSpPr>
        <p:grpSpPr>
          <a:xfrm>
            <a:off x="10525162" y="4598518"/>
            <a:ext cx="2391369" cy="2553761"/>
            <a:chOff x="7697246" y="3102738"/>
            <a:chExt cx="1793527" cy="1915321"/>
          </a:xfrm>
        </p:grpSpPr>
        <p:sp>
          <p:nvSpPr>
            <p:cNvPr id="231" name="Google Shape;231;p2"/>
            <p:cNvSpPr/>
            <p:nvPr/>
          </p:nvSpPr>
          <p:spPr>
            <a:xfrm>
              <a:off x="7699645" y="3130287"/>
              <a:ext cx="1707879" cy="1879015"/>
            </a:xfrm>
            <a:custGeom>
              <a:avLst/>
              <a:gdLst/>
              <a:ahLst/>
              <a:cxnLst/>
              <a:rect l="l" t="t" r="r" b="b"/>
              <a:pathLst>
                <a:path w="42713" h="46993" extrusionOk="0">
                  <a:moveTo>
                    <a:pt x="19156" y="0"/>
                  </a:moveTo>
                  <a:cubicBezTo>
                    <a:pt x="19104" y="0"/>
                    <a:pt x="19051" y="1"/>
                    <a:pt x="18999" y="2"/>
                  </a:cubicBezTo>
                  <a:cubicBezTo>
                    <a:pt x="14834" y="91"/>
                    <a:pt x="10597" y="2961"/>
                    <a:pt x="7604" y="5647"/>
                  </a:cubicBezTo>
                  <a:cubicBezTo>
                    <a:pt x="710" y="11837"/>
                    <a:pt x="1" y="20814"/>
                    <a:pt x="809" y="29506"/>
                  </a:cubicBezTo>
                  <a:cubicBezTo>
                    <a:pt x="1342" y="35228"/>
                    <a:pt x="2268" y="40932"/>
                    <a:pt x="1644" y="46687"/>
                  </a:cubicBezTo>
                  <a:cubicBezTo>
                    <a:pt x="1623" y="46885"/>
                    <a:pt x="1789" y="46992"/>
                    <a:pt x="1956" y="46992"/>
                  </a:cubicBezTo>
                  <a:cubicBezTo>
                    <a:pt x="2002" y="46992"/>
                    <a:pt x="2048" y="46984"/>
                    <a:pt x="2090" y="46968"/>
                  </a:cubicBezTo>
                  <a:cubicBezTo>
                    <a:pt x="7290" y="44893"/>
                    <a:pt x="12901" y="44781"/>
                    <a:pt x="18372" y="43974"/>
                  </a:cubicBezTo>
                  <a:cubicBezTo>
                    <a:pt x="23641" y="43198"/>
                    <a:pt x="28868" y="41505"/>
                    <a:pt x="33308" y="38506"/>
                  </a:cubicBezTo>
                  <a:cubicBezTo>
                    <a:pt x="37060" y="35972"/>
                    <a:pt x="40189" y="32365"/>
                    <a:pt x="41461" y="27956"/>
                  </a:cubicBezTo>
                  <a:cubicBezTo>
                    <a:pt x="42712" y="23623"/>
                    <a:pt x="41794" y="18996"/>
                    <a:pt x="39740" y="15061"/>
                  </a:cubicBezTo>
                  <a:cubicBezTo>
                    <a:pt x="38689" y="13048"/>
                    <a:pt x="37260" y="11039"/>
                    <a:pt x="35211" y="9952"/>
                  </a:cubicBezTo>
                  <a:cubicBezTo>
                    <a:pt x="34353" y="9495"/>
                    <a:pt x="33436" y="9251"/>
                    <a:pt x="32466" y="9208"/>
                  </a:cubicBezTo>
                  <a:cubicBezTo>
                    <a:pt x="32340" y="9203"/>
                    <a:pt x="32212" y="9200"/>
                    <a:pt x="32083" y="9200"/>
                  </a:cubicBezTo>
                  <a:cubicBezTo>
                    <a:pt x="31526" y="9200"/>
                    <a:pt x="30943" y="9241"/>
                    <a:pt x="30370" y="9241"/>
                  </a:cubicBezTo>
                  <a:cubicBezTo>
                    <a:pt x="29206" y="9241"/>
                    <a:pt x="28084" y="9073"/>
                    <a:pt x="27314" y="8055"/>
                  </a:cubicBezTo>
                  <a:cubicBezTo>
                    <a:pt x="28744" y="6031"/>
                    <a:pt x="30421" y="4200"/>
                    <a:pt x="32520" y="2713"/>
                  </a:cubicBezTo>
                  <a:cubicBezTo>
                    <a:pt x="32678" y="2601"/>
                    <a:pt x="32673" y="2406"/>
                    <a:pt x="32590" y="2280"/>
                  </a:cubicBezTo>
                  <a:cubicBezTo>
                    <a:pt x="32623" y="1856"/>
                    <a:pt x="32406" y="1508"/>
                    <a:pt x="31920" y="1383"/>
                  </a:cubicBezTo>
                  <a:cubicBezTo>
                    <a:pt x="31834" y="1361"/>
                    <a:pt x="31749" y="1351"/>
                    <a:pt x="31666" y="1351"/>
                  </a:cubicBezTo>
                  <a:cubicBezTo>
                    <a:pt x="30827" y="1351"/>
                    <a:pt x="30105" y="2378"/>
                    <a:pt x="29619" y="2905"/>
                  </a:cubicBezTo>
                  <a:cubicBezTo>
                    <a:pt x="28372" y="4257"/>
                    <a:pt x="27259" y="5646"/>
                    <a:pt x="26392" y="7176"/>
                  </a:cubicBezTo>
                  <a:cubicBezTo>
                    <a:pt x="25404" y="6332"/>
                    <a:pt x="25450" y="4843"/>
                    <a:pt x="25056" y="3719"/>
                  </a:cubicBezTo>
                  <a:cubicBezTo>
                    <a:pt x="24754" y="2857"/>
                    <a:pt x="24239" y="2132"/>
                    <a:pt x="23547" y="1542"/>
                  </a:cubicBezTo>
                  <a:cubicBezTo>
                    <a:pt x="22332" y="507"/>
                    <a:pt x="20741" y="0"/>
                    <a:pt x="19156" y="0"/>
                  </a:cubicBezTo>
                  <a:close/>
                </a:path>
              </a:pathLst>
            </a:custGeom>
            <a:solidFill>
              <a:schemeClr val="accent6"/>
            </a:solidFill>
            <a:ln>
              <a:noFill/>
            </a:ln>
          </p:spPr>
          <p:txBody>
            <a:bodyPr spcFirstLastPara="1" wrap="square" lIns="91425" tIns="91425" rIns="91425" bIns="91425" anchor="ctr" anchorCtr="0">
              <a:noAutofit/>
            </a:bodyPr>
            <a:lstStyle/>
            <a:p>
              <a:endParaRPr sz="2400"/>
            </a:p>
          </p:txBody>
        </p:sp>
        <p:sp>
          <p:nvSpPr>
            <p:cNvPr id="232" name="Google Shape;232;p2"/>
            <p:cNvSpPr/>
            <p:nvPr/>
          </p:nvSpPr>
          <p:spPr>
            <a:xfrm>
              <a:off x="7697246" y="3102738"/>
              <a:ext cx="1793527" cy="1915321"/>
            </a:xfrm>
            <a:custGeom>
              <a:avLst/>
              <a:gdLst/>
              <a:ahLst/>
              <a:cxnLst/>
              <a:rect l="l" t="t" r="r" b="b"/>
              <a:pathLst>
                <a:path w="44855" h="47901" extrusionOk="0">
                  <a:moveTo>
                    <a:pt x="16636" y="929"/>
                  </a:moveTo>
                  <a:lnTo>
                    <a:pt x="16636" y="929"/>
                  </a:lnTo>
                  <a:cubicBezTo>
                    <a:pt x="16636" y="929"/>
                    <a:pt x="16636" y="929"/>
                    <a:pt x="16636" y="929"/>
                  </a:cubicBezTo>
                  <a:lnTo>
                    <a:pt x="16636" y="929"/>
                  </a:lnTo>
                  <a:cubicBezTo>
                    <a:pt x="16636" y="929"/>
                    <a:pt x="16636" y="929"/>
                    <a:pt x="16636" y="929"/>
                  </a:cubicBezTo>
                  <a:close/>
                  <a:moveTo>
                    <a:pt x="22706" y="2122"/>
                  </a:moveTo>
                  <a:lnTo>
                    <a:pt x="22706" y="2122"/>
                  </a:lnTo>
                  <a:cubicBezTo>
                    <a:pt x="24301" y="3389"/>
                    <a:pt x="25313" y="5319"/>
                    <a:pt x="25463" y="7455"/>
                  </a:cubicBezTo>
                  <a:cubicBezTo>
                    <a:pt x="25469" y="7561"/>
                    <a:pt x="25533" y="7656"/>
                    <a:pt x="25629" y="7702"/>
                  </a:cubicBezTo>
                  <a:cubicBezTo>
                    <a:pt x="25202" y="8129"/>
                    <a:pt x="24775" y="8557"/>
                    <a:pt x="24350" y="8986"/>
                  </a:cubicBezTo>
                  <a:cubicBezTo>
                    <a:pt x="22801" y="7460"/>
                    <a:pt x="22127" y="4190"/>
                    <a:pt x="22706" y="2122"/>
                  </a:cubicBezTo>
                  <a:close/>
                  <a:moveTo>
                    <a:pt x="27114" y="9297"/>
                  </a:moveTo>
                  <a:cubicBezTo>
                    <a:pt x="27985" y="9665"/>
                    <a:pt x="28897" y="9728"/>
                    <a:pt x="29822" y="9728"/>
                  </a:cubicBezTo>
                  <a:cubicBezTo>
                    <a:pt x="30298" y="9728"/>
                    <a:pt x="30777" y="9711"/>
                    <a:pt x="31256" y="9711"/>
                  </a:cubicBezTo>
                  <a:cubicBezTo>
                    <a:pt x="32017" y="9711"/>
                    <a:pt x="32776" y="9753"/>
                    <a:pt x="33517" y="9970"/>
                  </a:cubicBezTo>
                  <a:cubicBezTo>
                    <a:pt x="34288" y="10195"/>
                    <a:pt x="34999" y="10542"/>
                    <a:pt x="35659" y="10973"/>
                  </a:cubicBezTo>
                  <a:cubicBezTo>
                    <a:pt x="33914" y="11487"/>
                    <a:pt x="32129" y="11854"/>
                    <a:pt x="30366" y="11854"/>
                  </a:cubicBezTo>
                  <a:cubicBezTo>
                    <a:pt x="28754" y="11854"/>
                    <a:pt x="27159" y="11548"/>
                    <a:pt x="25629" y="10770"/>
                  </a:cubicBezTo>
                  <a:cubicBezTo>
                    <a:pt x="26122" y="10278"/>
                    <a:pt x="26614" y="9784"/>
                    <a:pt x="27114" y="9297"/>
                  </a:cubicBezTo>
                  <a:close/>
                  <a:moveTo>
                    <a:pt x="18723" y="619"/>
                  </a:moveTo>
                  <a:cubicBezTo>
                    <a:pt x="19082" y="635"/>
                    <a:pt x="19441" y="679"/>
                    <a:pt x="19792" y="754"/>
                  </a:cubicBezTo>
                  <a:cubicBezTo>
                    <a:pt x="20769" y="954"/>
                    <a:pt x="21690" y="1364"/>
                    <a:pt x="22495" y="1953"/>
                  </a:cubicBezTo>
                  <a:cubicBezTo>
                    <a:pt x="21828" y="4102"/>
                    <a:pt x="22488" y="7560"/>
                    <a:pt x="24255" y="9082"/>
                  </a:cubicBezTo>
                  <a:cubicBezTo>
                    <a:pt x="23208" y="10141"/>
                    <a:pt x="22173" y="11210"/>
                    <a:pt x="21150" y="12291"/>
                  </a:cubicBezTo>
                  <a:cubicBezTo>
                    <a:pt x="18734" y="8884"/>
                    <a:pt x="17833" y="4815"/>
                    <a:pt x="18731" y="708"/>
                  </a:cubicBezTo>
                  <a:cubicBezTo>
                    <a:pt x="18738" y="678"/>
                    <a:pt x="18736" y="646"/>
                    <a:pt x="18723" y="619"/>
                  </a:cubicBezTo>
                  <a:close/>
                  <a:moveTo>
                    <a:pt x="25447" y="10952"/>
                  </a:moveTo>
                  <a:cubicBezTo>
                    <a:pt x="27016" y="11770"/>
                    <a:pt x="28679" y="12104"/>
                    <a:pt x="30361" y="12104"/>
                  </a:cubicBezTo>
                  <a:cubicBezTo>
                    <a:pt x="32202" y="12104"/>
                    <a:pt x="34065" y="11704"/>
                    <a:pt x="35851" y="11099"/>
                  </a:cubicBezTo>
                  <a:cubicBezTo>
                    <a:pt x="36094" y="11267"/>
                    <a:pt x="36327" y="11446"/>
                    <a:pt x="36555" y="11635"/>
                  </a:cubicBezTo>
                  <a:lnTo>
                    <a:pt x="36556" y="11635"/>
                  </a:lnTo>
                  <a:cubicBezTo>
                    <a:pt x="35221" y="12595"/>
                    <a:pt x="32699" y="12701"/>
                    <a:pt x="30947" y="12701"/>
                  </a:cubicBezTo>
                  <a:cubicBezTo>
                    <a:pt x="30694" y="12701"/>
                    <a:pt x="30457" y="12699"/>
                    <a:pt x="30242" y="12697"/>
                  </a:cubicBezTo>
                  <a:cubicBezTo>
                    <a:pt x="28362" y="12678"/>
                    <a:pt x="26566" y="12304"/>
                    <a:pt x="24848" y="11546"/>
                  </a:cubicBezTo>
                  <a:cubicBezTo>
                    <a:pt x="25046" y="11347"/>
                    <a:pt x="25248" y="11151"/>
                    <a:pt x="25447" y="10952"/>
                  </a:cubicBezTo>
                  <a:close/>
                  <a:moveTo>
                    <a:pt x="18443" y="618"/>
                  </a:moveTo>
                  <a:cubicBezTo>
                    <a:pt x="18443" y="618"/>
                    <a:pt x="18443" y="618"/>
                    <a:pt x="18442" y="619"/>
                  </a:cubicBezTo>
                  <a:cubicBezTo>
                    <a:pt x="17526" y="4734"/>
                    <a:pt x="18448" y="9066"/>
                    <a:pt x="21065" y="12382"/>
                  </a:cubicBezTo>
                  <a:cubicBezTo>
                    <a:pt x="20855" y="12605"/>
                    <a:pt x="20648" y="12832"/>
                    <a:pt x="20439" y="13057"/>
                  </a:cubicBezTo>
                  <a:cubicBezTo>
                    <a:pt x="18930" y="11350"/>
                    <a:pt x="17937" y="9377"/>
                    <a:pt x="17402" y="7160"/>
                  </a:cubicBezTo>
                  <a:cubicBezTo>
                    <a:pt x="17195" y="6300"/>
                    <a:pt x="17056" y="5426"/>
                    <a:pt x="16963" y="4547"/>
                  </a:cubicBezTo>
                  <a:cubicBezTo>
                    <a:pt x="16903" y="3973"/>
                    <a:pt x="16866" y="3395"/>
                    <a:pt x="16840" y="2817"/>
                  </a:cubicBezTo>
                  <a:cubicBezTo>
                    <a:pt x="16829" y="2568"/>
                    <a:pt x="16615" y="1255"/>
                    <a:pt x="16631" y="969"/>
                  </a:cubicBezTo>
                  <a:lnTo>
                    <a:pt x="16631" y="969"/>
                  </a:lnTo>
                  <a:cubicBezTo>
                    <a:pt x="16633" y="1049"/>
                    <a:pt x="16711" y="1111"/>
                    <a:pt x="16784" y="1111"/>
                  </a:cubicBezTo>
                  <a:cubicBezTo>
                    <a:pt x="16825" y="1111"/>
                    <a:pt x="16865" y="1091"/>
                    <a:pt x="16887" y="1043"/>
                  </a:cubicBezTo>
                  <a:cubicBezTo>
                    <a:pt x="16896" y="1025"/>
                    <a:pt x="16904" y="1007"/>
                    <a:pt x="16913" y="987"/>
                  </a:cubicBezTo>
                  <a:cubicBezTo>
                    <a:pt x="16943" y="921"/>
                    <a:pt x="16936" y="847"/>
                    <a:pt x="16877" y="801"/>
                  </a:cubicBezTo>
                  <a:cubicBezTo>
                    <a:pt x="17390" y="681"/>
                    <a:pt x="17916" y="619"/>
                    <a:pt x="18443" y="618"/>
                  </a:cubicBezTo>
                  <a:close/>
                  <a:moveTo>
                    <a:pt x="16568" y="878"/>
                  </a:moveTo>
                  <a:lnTo>
                    <a:pt x="16568" y="878"/>
                  </a:lnTo>
                  <a:cubicBezTo>
                    <a:pt x="16294" y="1579"/>
                    <a:pt x="16523" y="2661"/>
                    <a:pt x="16573" y="3396"/>
                  </a:cubicBezTo>
                  <a:cubicBezTo>
                    <a:pt x="16654" y="4584"/>
                    <a:pt x="16810" y="5770"/>
                    <a:pt x="17088" y="6930"/>
                  </a:cubicBezTo>
                  <a:cubicBezTo>
                    <a:pt x="17647" y="9258"/>
                    <a:pt x="18694" y="11406"/>
                    <a:pt x="20376" y="13125"/>
                  </a:cubicBezTo>
                  <a:cubicBezTo>
                    <a:pt x="19393" y="14190"/>
                    <a:pt x="18433" y="15275"/>
                    <a:pt x="17498" y="16378"/>
                  </a:cubicBezTo>
                  <a:cubicBezTo>
                    <a:pt x="13706" y="13161"/>
                    <a:pt x="11434" y="8991"/>
                    <a:pt x="10651" y="4098"/>
                  </a:cubicBezTo>
                  <a:cubicBezTo>
                    <a:pt x="11070" y="3803"/>
                    <a:pt x="11495" y="3512"/>
                    <a:pt x="11939" y="3230"/>
                  </a:cubicBezTo>
                  <a:cubicBezTo>
                    <a:pt x="13432" y="2277"/>
                    <a:pt x="14933" y="1324"/>
                    <a:pt x="16568" y="878"/>
                  </a:cubicBezTo>
                  <a:close/>
                  <a:moveTo>
                    <a:pt x="24764" y="11632"/>
                  </a:moveTo>
                  <a:cubicBezTo>
                    <a:pt x="24767" y="11645"/>
                    <a:pt x="24775" y="11657"/>
                    <a:pt x="24788" y="11662"/>
                  </a:cubicBezTo>
                  <a:cubicBezTo>
                    <a:pt x="26587" y="12597"/>
                    <a:pt x="28539" y="12946"/>
                    <a:pt x="30546" y="12946"/>
                  </a:cubicBezTo>
                  <a:cubicBezTo>
                    <a:pt x="30699" y="12946"/>
                    <a:pt x="30852" y="12944"/>
                    <a:pt x="31005" y="12941"/>
                  </a:cubicBezTo>
                  <a:cubicBezTo>
                    <a:pt x="32715" y="12898"/>
                    <a:pt x="35350" y="12926"/>
                    <a:pt x="36777" y="11820"/>
                  </a:cubicBezTo>
                  <a:cubicBezTo>
                    <a:pt x="38399" y="13250"/>
                    <a:pt x="39620" y="15207"/>
                    <a:pt x="40442" y="17125"/>
                  </a:cubicBezTo>
                  <a:lnTo>
                    <a:pt x="40442" y="17123"/>
                  </a:lnTo>
                  <a:cubicBezTo>
                    <a:pt x="40546" y="17364"/>
                    <a:pt x="40643" y="17606"/>
                    <a:pt x="40733" y="17850"/>
                  </a:cubicBezTo>
                  <a:cubicBezTo>
                    <a:pt x="38109" y="18806"/>
                    <a:pt x="35403" y="19268"/>
                    <a:pt x="32710" y="19268"/>
                  </a:cubicBezTo>
                  <a:cubicBezTo>
                    <a:pt x="28514" y="19268"/>
                    <a:pt x="24350" y="18146"/>
                    <a:pt x="20581" y="16024"/>
                  </a:cubicBezTo>
                  <a:cubicBezTo>
                    <a:pt x="21939" y="14527"/>
                    <a:pt x="23339" y="13069"/>
                    <a:pt x="24764" y="11632"/>
                  </a:cubicBezTo>
                  <a:close/>
                  <a:moveTo>
                    <a:pt x="10402" y="4274"/>
                  </a:moveTo>
                  <a:cubicBezTo>
                    <a:pt x="11031" y="9067"/>
                    <a:pt x="13617" y="13502"/>
                    <a:pt x="17394" y="16500"/>
                  </a:cubicBezTo>
                  <a:cubicBezTo>
                    <a:pt x="16175" y="17950"/>
                    <a:pt x="15009" y="19442"/>
                    <a:pt x="13918" y="20986"/>
                  </a:cubicBezTo>
                  <a:cubicBezTo>
                    <a:pt x="12021" y="19957"/>
                    <a:pt x="10273" y="17913"/>
                    <a:pt x="8919" y="16296"/>
                  </a:cubicBezTo>
                  <a:cubicBezTo>
                    <a:pt x="7156" y="14191"/>
                    <a:pt x="5898" y="11788"/>
                    <a:pt x="5636" y="9027"/>
                  </a:cubicBezTo>
                  <a:cubicBezTo>
                    <a:pt x="5631" y="8960"/>
                    <a:pt x="5584" y="8932"/>
                    <a:pt x="5534" y="8932"/>
                  </a:cubicBezTo>
                  <a:cubicBezTo>
                    <a:pt x="5530" y="8932"/>
                    <a:pt x="5527" y="8932"/>
                    <a:pt x="5523" y="8933"/>
                  </a:cubicBezTo>
                  <a:cubicBezTo>
                    <a:pt x="6865" y="7173"/>
                    <a:pt x="8499" y="5647"/>
                    <a:pt x="10402" y="4274"/>
                  </a:cubicBezTo>
                  <a:close/>
                  <a:moveTo>
                    <a:pt x="5391" y="9103"/>
                  </a:moveTo>
                  <a:cubicBezTo>
                    <a:pt x="5672" y="11790"/>
                    <a:pt x="6868" y="14143"/>
                    <a:pt x="8565" y="16215"/>
                  </a:cubicBezTo>
                  <a:cubicBezTo>
                    <a:pt x="9965" y="17927"/>
                    <a:pt x="11802" y="20085"/>
                    <a:pt x="13836" y="21105"/>
                  </a:cubicBezTo>
                  <a:cubicBezTo>
                    <a:pt x="13703" y="21296"/>
                    <a:pt x="13574" y="21489"/>
                    <a:pt x="13442" y="21681"/>
                  </a:cubicBezTo>
                  <a:cubicBezTo>
                    <a:pt x="9172" y="19171"/>
                    <a:pt x="5933" y="15437"/>
                    <a:pt x="4303" y="10735"/>
                  </a:cubicBezTo>
                  <a:cubicBezTo>
                    <a:pt x="4639" y="10174"/>
                    <a:pt x="5001" y="9629"/>
                    <a:pt x="5391" y="9103"/>
                  </a:cubicBezTo>
                  <a:close/>
                  <a:moveTo>
                    <a:pt x="4133" y="11026"/>
                  </a:moveTo>
                  <a:cubicBezTo>
                    <a:pt x="5844" y="15603"/>
                    <a:pt x="9038" y="19464"/>
                    <a:pt x="13375" y="21780"/>
                  </a:cubicBezTo>
                  <a:cubicBezTo>
                    <a:pt x="13226" y="21996"/>
                    <a:pt x="13076" y="22210"/>
                    <a:pt x="12931" y="22428"/>
                  </a:cubicBezTo>
                  <a:cubicBezTo>
                    <a:pt x="12071" y="23730"/>
                    <a:pt x="11262" y="25063"/>
                    <a:pt x="10502" y="26427"/>
                  </a:cubicBezTo>
                  <a:cubicBezTo>
                    <a:pt x="6615" y="24674"/>
                    <a:pt x="3332" y="22174"/>
                    <a:pt x="1756" y="18040"/>
                  </a:cubicBezTo>
                  <a:cubicBezTo>
                    <a:pt x="1740" y="18000"/>
                    <a:pt x="1703" y="17974"/>
                    <a:pt x="1660" y="17974"/>
                  </a:cubicBezTo>
                  <a:cubicBezTo>
                    <a:pt x="1827" y="17082"/>
                    <a:pt x="2040" y="16199"/>
                    <a:pt x="2297" y="15329"/>
                  </a:cubicBezTo>
                  <a:cubicBezTo>
                    <a:pt x="2767" y="13756"/>
                    <a:pt x="3384" y="12332"/>
                    <a:pt x="4133" y="11026"/>
                  </a:cubicBezTo>
                  <a:close/>
                  <a:moveTo>
                    <a:pt x="1595" y="18331"/>
                  </a:moveTo>
                  <a:cubicBezTo>
                    <a:pt x="3120" y="22296"/>
                    <a:pt x="6526" y="25073"/>
                    <a:pt x="10428" y="26566"/>
                  </a:cubicBezTo>
                  <a:cubicBezTo>
                    <a:pt x="10233" y="26914"/>
                    <a:pt x="10047" y="27268"/>
                    <a:pt x="9857" y="27620"/>
                  </a:cubicBezTo>
                  <a:cubicBezTo>
                    <a:pt x="6301" y="26413"/>
                    <a:pt x="3374" y="24432"/>
                    <a:pt x="1339" y="21208"/>
                  </a:cubicBezTo>
                  <a:cubicBezTo>
                    <a:pt x="1316" y="21171"/>
                    <a:pt x="1277" y="21148"/>
                    <a:pt x="1233" y="21145"/>
                  </a:cubicBezTo>
                  <a:cubicBezTo>
                    <a:pt x="1312" y="20207"/>
                    <a:pt x="1429" y="19268"/>
                    <a:pt x="1595" y="18331"/>
                  </a:cubicBezTo>
                  <a:close/>
                  <a:moveTo>
                    <a:pt x="20449" y="16169"/>
                  </a:moveTo>
                  <a:cubicBezTo>
                    <a:pt x="24094" y="18431"/>
                    <a:pt x="28333" y="19548"/>
                    <a:pt x="32581" y="19548"/>
                  </a:cubicBezTo>
                  <a:cubicBezTo>
                    <a:pt x="35380" y="19548"/>
                    <a:pt x="38183" y="19063"/>
                    <a:pt x="40822" y="18102"/>
                  </a:cubicBezTo>
                  <a:cubicBezTo>
                    <a:pt x="42070" y="21584"/>
                    <a:pt x="42158" y="25345"/>
                    <a:pt x="41173" y="28830"/>
                  </a:cubicBezTo>
                  <a:cubicBezTo>
                    <a:pt x="41157" y="28820"/>
                    <a:pt x="41138" y="28815"/>
                    <a:pt x="41120" y="28815"/>
                  </a:cubicBezTo>
                  <a:cubicBezTo>
                    <a:pt x="41117" y="28815"/>
                    <a:pt x="41114" y="28815"/>
                    <a:pt x="41112" y="28815"/>
                  </a:cubicBezTo>
                  <a:cubicBezTo>
                    <a:pt x="40522" y="28858"/>
                    <a:pt x="39934" y="28879"/>
                    <a:pt x="39348" y="28879"/>
                  </a:cubicBezTo>
                  <a:cubicBezTo>
                    <a:pt x="35771" y="28879"/>
                    <a:pt x="32283" y="28095"/>
                    <a:pt x="28995" y="26600"/>
                  </a:cubicBezTo>
                  <a:cubicBezTo>
                    <a:pt x="24830" y="24707"/>
                    <a:pt x="21501" y="21842"/>
                    <a:pt x="18115" y="18840"/>
                  </a:cubicBezTo>
                  <a:cubicBezTo>
                    <a:pt x="18876" y="17934"/>
                    <a:pt x="19655" y="17044"/>
                    <a:pt x="20449" y="16169"/>
                  </a:cubicBezTo>
                  <a:close/>
                  <a:moveTo>
                    <a:pt x="18011" y="18963"/>
                  </a:moveTo>
                  <a:cubicBezTo>
                    <a:pt x="23252" y="24807"/>
                    <a:pt x="31111" y="29185"/>
                    <a:pt x="39090" y="29185"/>
                  </a:cubicBezTo>
                  <a:cubicBezTo>
                    <a:pt x="39760" y="29185"/>
                    <a:pt x="40431" y="29154"/>
                    <a:pt x="41102" y="29091"/>
                  </a:cubicBezTo>
                  <a:lnTo>
                    <a:pt x="41102" y="29091"/>
                  </a:lnTo>
                  <a:cubicBezTo>
                    <a:pt x="40699" y="30440"/>
                    <a:pt x="40137" y="31736"/>
                    <a:pt x="39425" y="32951"/>
                  </a:cubicBezTo>
                  <a:lnTo>
                    <a:pt x="39422" y="32951"/>
                  </a:lnTo>
                  <a:cubicBezTo>
                    <a:pt x="29896" y="32696"/>
                    <a:pt x="23119" y="26683"/>
                    <a:pt x="17509" y="19559"/>
                  </a:cubicBezTo>
                  <a:cubicBezTo>
                    <a:pt x="17674" y="19358"/>
                    <a:pt x="17844" y="19162"/>
                    <a:pt x="18011" y="18963"/>
                  </a:cubicBezTo>
                  <a:close/>
                  <a:moveTo>
                    <a:pt x="1208" y="21495"/>
                  </a:moveTo>
                  <a:lnTo>
                    <a:pt x="1208" y="21495"/>
                  </a:lnTo>
                  <a:cubicBezTo>
                    <a:pt x="3184" y="24521"/>
                    <a:pt x="6226" y="26936"/>
                    <a:pt x="9796" y="27735"/>
                  </a:cubicBezTo>
                  <a:cubicBezTo>
                    <a:pt x="8833" y="29545"/>
                    <a:pt x="7937" y="31393"/>
                    <a:pt x="7113" y="33279"/>
                  </a:cubicBezTo>
                  <a:cubicBezTo>
                    <a:pt x="7111" y="33279"/>
                    <a:pt x="7110" y="33278"/>
                    <a:pt x="7109" y="33278"/>
                  </a:cubicBezTo>
                  <a:cubicBezTo>
                    <a:pt x="7109" y="33278"/>
                    <a:pt x="7108" y="33278"/>
                    <a:pt x="7108" y="33279"/>
                  </a:cubicBezTo>
                  <a:cubicBezTo>
                    <a:pt x="6058" y="33683"/>
                    <a:pt x="4970" y="33917"/>
                    <a:pt x="3843" y="33917"/>
                  </a:cubicBezTo>
                  <a:cubicBezTo>
                    <a:pt x="3816" y="33917"/>
                    <a:pt x="3789" y="33917"/>
                    <a:pt x="3762" y="33917"/>
                  </a:cubicBezTo>
                  <a:cubicBezTo>
                    <a:pt x="3149" y="33910"/>
                    <a:pt x="2416" y="33626"/>
                    <a:pt x="1798" y="33626"/>
                  </a:cubicBezTo>
                  <a:cubicBezTo>
                    <a:pt x="1767" y="33626"/>
                    <a:pt x="1736" y="33627"/>
                    <a:pt x="1706" y="33629"/>
                  </a:cubicBezTo>
                  <a:cubicBezTo>
                    <a:pt x="1309" y="29575"/>
                    <a:pt x="912" y="25523"/>
                    <a:pt x="1208" y="21495"/>
                  </a:cubicBezTo>
                  <a:close/>
                  <a:moveTo>
                    <a:pt x="7023" y="33490"/>
                  </a:moveTo>
                  <a:cubicBezTo>
                    <a:pt x="6566" y="34537"/>
                    <a:pt x="6126" y="35593"/>
                    <a:pt x="5703" y="36658"/>
                  </a:cubicBezTo>
                  <a:cubicBezTo>
                    <a:pt x="5694" y="36649"/>
                    <a:pt x="5681" y="36644"/>
                    <a:pt x="5669" y="36644"/>
                  </a:cubicBezTo>
                  <a:cubicBezTo>
                    <a:pt x="5660" y="36644"/>
                    <a:pt x="5650" y="36646"/>
                    <a:pt x="5642" y="36652"/>
                  </a:cubicBezTo>
                  <a:cubicBezTo>
                    <a:pt x="4997" y="37016"/>
                    <a:pt x="3863" y="37461"/>
                    <a:pt x="2919" y="37461"/>
                  </a:cubicBezTo>
                  <a:cubicBezTo>
                    <a:pt x="2595" y="37461"/>
                    <a:pt x="2294" y="37409"/>
                    <a:pt x="2042" y="37282"/>
                  </a:cubicBezTo>
                  <a:cubicBezTo>
                    <a:pt x="1948" y="36119"/>
                    <a:pt x="1835" y="34955"/>
                    <a:pt x="1721" y="33792"/>
                  </a:cubicBezTo>
                  <a:lnTo>
                    <a:pt x="1721" y="33792"/>
                  </a:lnTo>
                  <a:cubicBezTo>
                    <a:pt x="2104" y="33917"/>
                    <a:pt x="2889" y="34086"/>
                    <a:pt x="2926" y="34089"/>
                  </a:cubicBezTo>
                  <a:cubicBezTo>
                    <a:pt x="3222" y="34119"/>
                    <a:pt x="3518" y="34135"/>
                    <a:pt x="3814" y="34135"/>
                  </a:cubicBezTo>
                  <a:cubicBezTo>
                    <a:pt x="4070" y="34135"/>
                    <a:pt x="4326" y="34123"/>
                    <a:pt x="4581" y="34100"/>
                  </a:cubicBezTo>
                  <a:cubicBezTo>
                    <a:pt x="5430" y="34025"/>
                    <a:pt x="6238" y="33806"/>
                    <a:pt x="7023" y="33490"/>
                  </a:cubicBezTo>
                  <a:close/>
                  <a:moveTo>
                    <a:pt x="17399" y="19695"/>
                  </a:moveTo>
                  <a:cubicBezTo>
                    <a:pt x="22227" y="26776"/>
                    <a:pt x="30001" y="33213"/>
                    <a:pt x="38965" y="33213"/>
                  </a:cubicBezTo>
                  <a:cubicBezTo>
                    <a:pt x="39067" y="33213"/>
                    <a:pt x="39169" y="33212"/>
                    <a:pt x="39272" y="33210"/>
                  </a:cubicBezTo>
                  <a:lnTo>
                    <a:pt x="39272" y="33210"/>
                  </a:lnTo>
                  <a:cubicBezTo>
                    <a:pt x="38830" y="33935"/>
                    <a:pt x="38338" y="34626"/>
                    <a:pt x="37796" y="35276"/>
                  </a:cubicBezTo>
                  <a:cubicBezTo>
                    <a:pt x="35930" y="37516"/>
                    <a:pt x="33618" y="39094"/>
                    <a:pt x="31014" y="40289"/>
                  </a:cubicBezTo>
                  <a:cubicBezTo>
                    <a:pt x="24533" y="35828"/>
                    <a:pt x="17644" y="29007"/>
                    <a:pt x="16429" y="20903"/>
                  </a:cubicBezTo>
                  <a:cubicBezTo>
                    <a:pt x="16429" y="20900"/>
                    <a:pt x="16427" y="20899"/>
                    <a:pt x="16426" y="20894"/>
                  </a:cubicBezTo>
                  <a:cubicBezTo>
                    <a:pt x="16745" y="20492"/>
                    <a:pt x="17072" y="20093"/>
                    <a:pt x="17399" y="19695"/>
                  </a:cubicBezTo>
                  <a:close/>
                  <a:moveTo>
                    <a:pt x="5649" y="36798"/>
                  </a:moveTo>
                  <a:cubicBezTo>
                    <a:pt x="5127" y="38121"/>
                    <a:pt x="4632" y="39452"/>
                    <a:pt x="4160" y="40792"/>
                  </a:cubicBezTo>
                  <a:cubicBezTo>
                    <a:pt x="3697" y="40948"/>
                    <a:pt x="3228" y="41020"/>
                    <a:pt x="2748" y="41020"/>
                  </a:cubicBezTo>
                  <a:cubicBezTo>
                    <a:pt x="2587" y="41020"/>
                    <a:pt x="2425" y="41012"/>
                    <a:pt x="2262" y="40996"/>
                  </a:cubicBezTo>
                  <a:cubicBezTo>
                    <a:pt x="2226" y="39826"/>
                    <a:pt x="2153" y="38655"/>
                    <a:pt x="2058" y="37484"/>
                  </a:cubicBezTo>
                  <a:lnTo>
                    <a:pt x="2058" y="37484"/>
                  </a:lnTo>
                  <a:cubicBezTo>
                    <a:pt x="2271" y="37581"/>
                    <a:pt x="2490" y="37615"/>
                    <a:pt x="2714" y="37615"/>
                  </a:cubicBezTo>
                  <a:cubicBezTo>
                    <a:pt x="2940" y="37615"/>
                    <a:pt x="3170" y="37581"/>
                    <a:pt x="3405" y="37542"/>
                  </a:cubicBezTo>
                  <a:cubicBezTo>
                    <a:pt x="4199" y="37411"/>
                    <a:pt x="4964" y="37228"/>
                    <a:pt x="5649" y="36798"/>
                  </a:cubicBezTo>
                  <a:close/>
                  <a:moveTo>
                    <a:pt x="4111" y="40928"/>
                  </a:moveTo>
                  <a:cubicBezTo>
                    <a:pt x="3994" y="41262"/>
                    <a:pt x="3878" y="41597"/>
                    <a:pt x="3762" y="41932"/>
                  </a:cubicBezTo>
                  <a:cubicBezTo>
                    <a:pt x="3761" y="41933"/>
                    <a:pt x="3760" y="41933"/>
                    <a:pt x="3759" y="41933"/>
                  </a:cubicBezTo>
                  <a:cubicBezTo>
                    <a:pt x="3758" y="41933"/>
                    <a:pt x="3757" y="41932"/>
                    <a:pt x="3755" y="41932"/>
                  </a:cubicBezTo>
                  <a:cubicBezTo>
                    <a:pt x="3265" y="42159"/>
                    <a:pt x="2812" y="42316"/>
                    <a:pt x="2290" y="42399"/>
                  </a:cubicBezTo>
                  <a:cubicBezTo>
                    <a:pt x="2287" y="41985"/>
                    <a:pt x="2279" y="41571"/>
                    <a:pt x="2267" y="41156"/>
                  </a:cubicBezTo>
                  <a:lnTo>
                    <a:pt x="2267" y="41156"/>
                  </a:lnTo>
                  <a:cubicBezTo>
                    <a:pt x="2417" y="41174"/>
                    <a:pt x="2566" y="41182"/>
                    <a:pt x="2714" y="41182"/>
                  </a:cubicBezTo>
                  <a:cubicBezTo>
                    <a:pt x="3190" y="41182"/>
                    <a:pt x="3659" y="41092"/>
                    <a:pt x="4111" y="40928"/>
                  </a:cubicBezTo>
                  <a:close/>
                  <a:moveTo>
                    <a:pt x="16182" y="21203"/>
                  </a:moveTo>
                  <a:cubicBezTo>
                    <a:pt x="16834" y="25203"/>
                    <a:pt x="18928" y="28702"/>
                    <a:pt x="21449" y="31822"/>
                  </a:cubicBezTo>
                  <a:cubicBezTo>
                    <a:pt x="24125" y="35129"/>
                    <a:pt x="27271" y="38078"/>
                    <a:pt x="30876" y="40349"/>
                  </a:cubicBezTo>
                  <a:cubicBezTo>
                    <a:pt x="30611" y="40471"/>
                    <a:pt x="30342" y="40588"/>
                    <a:pt x="30068" y="40701"/>
                  </a:cubicBezTo>
                  <a:cubicBezTo>
                    <a:pt x="27344" y="41829"/>
                    <a:pt x="24565" y="42841"/>
                    <a:pt x="21703" y="43557"/>
                  </a:cubicBezTo>
                  <a:cubicBezTo>
                    <a:pt x="16923" y="38344"/>
                    <a:pt x="14010" y="31890"/>
                    <a:pt x="13626" y="24766"/>
                  </a:cubicBezTo>
                  <a:cubicBezTo>
                    <a:pt x="13624" y="24743"/>
                    <a:pt x="13617" y="24720"/>
                    <a:pt x="13606" y="24700"/>
                  </a:cubicBezTo>
                  <a:cubicBezTo>
                    <a:pt x="14029" y="24084"/>
                    <a:pt x="14463" y="23472"/>
                    <a:pt x="14908" y="22868"/>
                  </a:cubicBezTo>
                  <a:cubicBezTo>
                    <a:pt x="15325" y="22306"/>
                    <a:pt x="15749" y="21751"/>
                    <a:pt x="16182" y="21203"/>
                  </a:cubicBezTo>
                  <a:close/>
                  <a:moveTo>
                    <a:pt x="13369" y="25058"/>
                  </a:moveTo>
                  <a:cubicBezTo>
                    <a:pt x="13818" y="31958"/>
                    <a:pt x="16669" y="38674"/>
                    <a:pt x="21561" y="43593"/>
                  </a:cubicBezTo>
                  <a:cubicBezTo>
                    <a:pt x="21192" y="43683"/>
                    <a:pt x="20820" y="43772"/>
                    <a:pt x="20446" y="43854"/>
                  </a:cubicBezTo>
                  <a:cubicBezTo>
                    <a:pt x="17969" y="41805"/>
                    <a:pt x="16132" y="38569"/>
                    <a:pt x="14844" y="35679"/>
                  </a:cubicBezTo>
                  <a:cubicBezTo>
                    <a:pt x="13531" y="32737"/>
                    <a:pt x="12765" y="29622"/>
                    <a:pt x="12474" y="26418"/>
                  </a:cubicBezTo>
                  <a:cubicBezTo>
                    <a:pt x="12474" y="26415"/>
                    <a:pt x="12472" y="26414"/>
                    <a:pt x="12472" y="26413"/>
                  </a:cubicBezTo>
                  <a:cubicBezTo>
                    <a:pt x="12763" y="25957"/>
                    <a:pt x="13067" y="25508"/>
                    <a:pt x="13369" y="25058"/>
                  </a:cubicBezTo>
                  <a:close/>
                  <a:moveTo>
                    <a:pt x="12214" y="26817"/>
                  </a:moveTo>
                  <a:cubicBezTo>
                    <a:pt x="12553" y="30119"/>
                    <a:pt x="13430" y="33329"/>
                    <a:pt x="14874" y="36325"/>
                  </a:cubicBezTo>
                  <a:cubicBezTo>
                    <a:pt x="16116" y="38904"/>
                    <a:pt x="17920" y="42121"/>
                    <a:pt x="20274" y="43894"/>
                  </a:cubicBezTo>
                  <a:lnTo>
                    <a:pt x="20267" y="43895"/>
                  </a:lnTo>
                  <a:cubicBezTo>
                    <a:pt x="19201" y="44122"/>
                    <a:pt x="18124" y="44308"/>
                    <a:pt x="17040" y="44478"/>
                  </a:cubicBezTo>
                  <a:cubicBezTo>
                    <a:pt x="15322" y="42647"/>
                    <a:pt x="13719" y="40704"/>
                    <a:pt x="12421" y="38549"/>
                  </a:cubicBezTo>
                  <a:cubicBezTo>
                    <a:pt x="11833" y="37573"/>
                    <a:pt x="11305" y="36557"/>
                    <a:pt x="10870" y="35503"/>
                  </a:cubicBezTo>
                  <a:cubicBezTo>
                    <a:pt x="10559" y="34752"/>
                    <a:pt x="10300" y="33981"/>
                    <a:pt x="10092" y="33194"/>
                  </a:cubicBezTo>
                  <a:cubicBezTo>
                    <a:pt x="10032" y="32967"/>
                    <a:pt x="9710" y="31905"/>
                    <a:pt x="9597" y="31446"/>
                  </a:cubicBezTo>
                  <a:lnTo>
                    <a:pt x="9597" y="31446"/>
                  </a:lnTo>
                  <a:cubicBezTo>
                    <a:pt x="9615" y="31457"/>
                    <a:pt x="9634" y="31462"/>
                    <a:pt x="9654" y="31462"/>
                  </a:cubicBezTo>
                  <a:cubicBezTo>
                    <a:pt x="9686" y="31462"/>
                    <a:pt x="9718" y="31448"/>
                    <a:pt x="9740" y="31423"/>
                  </a:cubicBezTo>
                  <a:lnTo>
                    <a:pt x="9771" y="31392"/>
                  </a:lnTo>
                  <a:cubicBezTo>
                    <a:pt x="9820" y="31343"/>
                    <a:pt x="9830" y="31256"/>
                    <a:pt x="9777" y="31204"/>
                  </a:cubicBezTo>
                  <a:lnTo>
                    <a:pt x="9731" y="31161"/>
                  </a:lnTo>
                  <a:cubicBezTo>
                    <a:pt x="9716" y="31147"/>
                    <a:pt x="9698" y="31137"/>
                    <a:pt x="9678" y="31131"/>
                  </a:cubicBezTo>
                  <a:cubicBezTo>
                    <a:pt x="10478" y="29668"/>
                    <a:pt x="11323" y="28231"/>
                    <a:pt x="12214" y="26817"/>
                  </a:cubicBezTo>
                  <a:close/>
                  <a:moveTo>
                    <a:pt x="9439" y="31572"/>
                  </a:moveTo>
                  <a:cubicBezTo>
                    <a:pt x="9382" y="32455"/>
                    <a:pt x="9945" y="33717"/>
                    <a:pt x="10191" y="34434"/>
                  </a:cubicBezTo>
                  <a:cubicBezTo>
                    <a:pt x="10600" y="35619"/>
                    <a:pt x="11131" y="36758"/>
                    <a:pt x="11744" y="37850"/>
                  </a:cubicBezTo>
                  <a:cubicBezTo>
                    <a:pt x="13120" y="40303"/>
                    <a:pt x="14908" y="42512"/>
                    <a:pt x="16887" y="44501"/>
                  </a:cubicBezTo>
                  <a:cubicBezTo>
                    <a:pt x="14519" y="44868"/>
                    <a:pt x="12124" y="45145"/>
                    <a:pt x="9751" y="45514"/>
                  </a:cubicBezTo>
                  <a:lnTo>
                    <a:pt x="9751" y="45516"/>
                  </a:lnTo>
                  <a:cubicBezTo>
                    <a:pt x="7989" y="42793"/>
                    <a:pt x="7065" y="39804"/>
                    <a:pt x="6980" y="36550"/>
                  </a:cubicBezTo>
                  <a:cubicBezTo>
                    <a:pt x="6979" y="36524"/>
                    <a:pt x="6969" y="36499"/>
                    <a:pt x="6950" y="36480"/>
                  </a:cubicBezTo>
                  <a:cubicBezTo>
                    <a:pt x="7741" y="34824"/>
                    <a:pt x="8571" y="33187"/>
                    <a:pt x="9439" y="31572"/>
                  </a:cubicBezTo>
                  <a:close/>
                  <a:moveTo>
                    <a:pt x="6790" y="36814"/>
                  </a:moveTo>
                  <a:cubicBezTo>
                    <a:pt x="6878" y="39972"/>
                    <a:pt x="7864" y="42945"/>
                    <a:pt x="9680" y="45527"/>
                  </a:cubicBezTo>
                  <a:cubicBezTo>
                    <a:pt x="9107" y="45616"/>
                    <a:pt x="8535" y="45714"/>
                    <a:pt x="7965" y="45818"/>
                  </a:cubicBezTo>
                  <a:cubicBezTo>
                    <a:pt x="6658" y="44047"/>
                    <a:pt x="5862" y="42073"/>
                    <a:pt x="5523" y="39887"/>
                  </a:cubicBezTo>
                  <a:cubicBezTo>
                    <a:pt x="5514" y="39831"/>
                    <a:pt x="5474" y="39807"/>
                    <a:pt x="5431" y="39807"/>
                  </a:cubicBezTo>
                  <a:cubicBezTo>
                    <a:pt x="5425" y="39807"/>
                    <a:pt x="5419" y="39808"/>
                    <a:pt x="5413" y="39809"/>
                  </a:cubicBezTo>
                  <a:cubicBezTo>
                    <a:pt x="5864" y="38806"/>
                    <a:pt x="6320" y="37805"/>
                    <a:pt x="6790" y="36814"/>
                  </a:cubicBezTo>
                  <a:close/>
                  <a:moveTo>
                    <a:pt x="31729" y="2462"/>
                  </a:moveTo>
                  <a:cubicBezTo>
                    <a:pt x="32198" y="2518"/>
                    <a:pt x="32616" y="2837"/>
                    <a:pt x="32662" y="3344"/>
                  </a:cubicBezTo>
                  <a:cubicBezTo>
                    <a:pt x="32646" y="3341"/>
                    <a:pt x="32630" y="3340"/>
                    <a:pt x="32614" y="3340"/>
                  </a:cubicBezTo>
                  <a:cubicBezTo>
                    <a:pt x="32546" y="3340"/>
                    <a:pt x="32478" y="3367"/>
                    <a:pt x="32428" y="3418"/>
                  </a:cubicBezTo>
                  <a:cubicBezTo>
                    <a:pt x="30591" y="5153"/>
                    <a:pt x="28751" y="6892"/>
                    <a:pt x="26937" y="8660"/>
                  </a:cubicBezTo>
                  <a:cubicBezTo>
                    <a:pt x="26927" y="8659"/>
                    <a:pt x="26918" y="8659"/>
                    <a:pt x="26908" y="8659"/>
                  </a:cubicBezTo>
                  <a:cubicBezTo>
                    <a:pt x="26746" y="8659"/>
                    <a:pt x="26619" y="8812"/>
                    <a:pt x="26634" y="8954"/>
                  </a:cubicBezTo>
                  <a:cubicBezTo>
                    <a:pt x="22269" y="13221"/>
                    <a:pt x="18072" y="17659"/>
                    <a:pt x="14484" y="22605"/>
                  </a:cubicBezTo>
                  <a:cubicBezTo>
                    <a:pt x="9425" y="29582"/>
                    <a:pt x="5673" y="37560"/>
                    <a:pt x="2760" y="45649"/>
                  </a:cubicBezTo>
                  <a:cubicBezTo>
                    <a:pt x="2746" y="45688"/>
                    <a:pt x="2776" y="45712"/>
                    <a:pt x="2807" y="45712"/>
                  </a:cubicBezTo>
                  <a:cubicBezTo>
                    <a:pt x="2827" y="45712"/>
                    <a:pt x="2848" y="45702"/>
                    <a:pt x="2858" y="45679"/>
                  </a:cubicBezTo>
                  <a:cubicBezTo>
                    <a:pt x="3666" y="43775"/>
                    <a:pt x="4484" y="41879"/>
                    <a:pt x="5328" y="39998"/>
                  </a:cubicBezTo>
                  <a:cubicBezTo>
                    <a:pt x="5656" y="42159"/>
                    <a:pt x="6517" y="44110"/>
                    <a:pt x="7828" y="45841"/>
                  </a:cubicBezTo>
                  <a:cubicBezTo>
                    <a:pt x="5850" y="46206"/>
                    <a:pt x="3898" y="46674"/>
                    <a:pt x="2005" y="47353"/>
                  </a:cubicBezTo>
                  <a:cubicBezTo>
                    <a:pt x="2211" y="45755"/>
                    <a:pt x="2290" y="44155"/>
                    <a:pt x="2289" y="42553"/>
                  </a:cubicBezTo>
                  <a:cubicBezTo>
                    <a:pt x="2769" y="42520"/>
                    <a:pt x="3279" y="42379"/>
                    <a:pt x="3693" y="42131"/>
                  </a:cubicBezTo>
                  <a:lnTo>
                    <a:pt x="3693" y="42131"/>
                  </a:lnTo>
                  <a:cubicBezTo>
                    <a:pt x="3283" y="43335"/>
                    <a:pt x="2888" y="44540"/>
                    <a:pt x="2507" y="45747"/>
                  </a:cubicBezTo>
                  <a:cubicBezTo>
                    <a:pt x="2500" y="45767"/>
                    <a:pt x="2516" y="45780"/>
                    <a:pt x="2532" y="45780"/>
                  </a:cubicBezTo>
                  <a:cubicBezTo>
                    <a:pt x="2542" y="45780"/>
                    <a:pt x="2552" y="45775"/>
                    <a:pt x="2557" y="45762"/>
                  </a:cubicBezTo>
                  <a:cubicBezTo>
                    <a:pt x="4934" y="39245"/>
                    <a:pt x="7433" y="32755"/>
                    <a:pt x="10855" y="26726"/>
                  </a:cubicBezTo>
                  <a:cubicBezTo>
                    <a:pt x="10873" y="26734"/>
                    <a:pt x="10890" y="26741"/>
                    <a:pt x="10909" y="26748"/>
                  </a:cubicBezTo>
                  <a:cubicBezTo>
                    <a:pt x="10917" y="26751"/>
                    <a:pt x="10925" y="26752"/>
                    <a:pt x="10932" y="26752"/>
                  </a:cubicBezTo>
                  <a:cubicBezTo>
                    <a:pt x="10994" y="26752"/>
                    <a:pt x="11013" y="26654"/>
                    <a:pt x="10946" y="26626"/>
                  </a:cubicBezTo>
                  <a:cubicBezTo>
                    <a:pt x="10938" y="26622"/>
                    <a:pt x="10929" y="26619"/>
                    <a:pt x="10921" y="26615"/>
                  </a:cubicBezTo>
                  <a:cubicBezTo>
                    <a:pt x="11681" y="25281"/>
                    <a:pt x="12485" y="23968"/>
                    <a:pt x="13345" y="22686"/>
                  </a:cubicBezTo>
                  <a:cubicBezTo>
                    <a:pt x="18400" y="15143"/>
                    <a:pt x="25361" y="8928"/>
                    <a:pt x="31706" y="2498"/>
                  </a:cubicBezTo>
                  <a:cubicBezTo>
                    <a:pt x="31715" y="2486"/>
                    <a:pt x="31722" y="2473"/>
                    <a:pt x="31729" y="2462"/>
                  </a:cubicBezTo>
                  <a:close/>
                  <a:moveTo>
                    <a:pt x="18391" y="0"/>
                  </a:moveTo>
                  <a:cubicBezTo>
                    <a:pt x="14654" y="0"/>
                    <a:pt x="11051" y="2803"/>
                    <a:pt x="8278" y="5004"/>
                  </a:cubicBezTo>
                  <a:cubicBezTo>
                    <a:pt x="764" y="10967"/>
                    <a:pt x="1" y="20953"/>
                    <a:pt x="674" y="29829"/>
                  </a:cubicBezTo>
                  <a:cubicBezTo>
                    <a:pt x="1124" y="35755"/>
                    <a:pt x="1770" y="41562"/>
                    <a:pt x="1581" y="47515"/>
                  </a:cubicBezTo>
                  <a:cubicBezTo>
                    <a:pt x="1425" y="47619"/>
                    <a:pt x="1527" y="47900"/>
                    <a:pt x="1715" y="47900"/>
                  </a:cubicBezTo>
                  <a:cubicBezTo>
                    <a:pt x="1721" y="47900"/>
                    <a:pt x="1727" y="47899"/>
                    <a:pt x="1733" y="47899"/>
                  </a:cubicBezTo>
                  <a:cubicBezTo>
                    <a:pt x="1741" y="47900"/>
                    <a:pt x="1749" y="47900"/>
                    <a:pt x="1758" y="47900"/>
                  </a:cubicBezTo>
                  <a:cubicBezTo>
                    <a:pt x="1794" y="47900"/>
                    <a:pt x="1830" y="47890"/>
                    <a:pt x="1862" y="47871"/>
                  </a:cubicBezTo>
                  <a:cubicBezTo>
                    <a:pt x="7378" y="46351"/>
                    <a:pt x="12990" y="45868"/>
                    <a:pt x="18605" y="44868"/>
                  </a:cubicBezTo>
                  <a:cubicBezTo>
                    <a:pt x="19749" y="44665"/>
                    <a:pt x="20925" y="44421"/>
                    <a:pt x="22111" y="44139"/>
                  </a:cubicBezTo>
                  <a:cubicBezTo>
                    <a:pt x="22124" y="44152"/>
                    <a:pt x="22137" y="44165"/>
                    <a:pt x="22150" y="44179"/>
                  </a:cubicBezTo>
                  <a:cubicBezTo>
                    <a:pt x="22160" y="44188"/>
                    <a:pt x="22171" y="44191"/>
                    <a:pt x="22181" y="44191"/>
                  </a:cubicBezTo>
                  <a:cubicBezTo>
                    <a:pt x="22217" y="44191"/>
                    <a:pt x="22249" y="44148"/>
                    <a:pt x="22217" y="44114"/>
                  </a:cubicBezTo>
                  <a:lnTo>
                    <a:pt x="22216" y="44114"/>
                  </a:lnTo>
                  <a:cubicBezTo>
                    <a:pt x="26381" y="43113"/>
                    <a:pt x="30660" y="41600"/>
                    <a:pt x="34122" y="39373"/>
                  </a:cubicBezTo>
                  <a:cubicBezTo>
                    <a:pt x="42202" y="34174"/>
                    <a:pt x="44854" y="23194"/>
                    <a:pt x="39982" y="14896"/>
                  </a:cubicBezTo>
                  <a:cubicBezTo>
                    <a:pt x="38722" y="12750"/>
                    <a:pt x="36953" y="10773"/>
                    <a:pt x="34638" y="9755"/>
                  </a:cubicBezTo>
                  <a:cubicBezTo>
                    <a:pt x="33619" y="9307"/>
                    <a:pt x="32564" y="9106"/>
                    <a:pt x="31457" y="9096"/>
                  </a:cubicBezTo>
                  <a:cubicBezTo>
                    <a:pt x="31423" y="9096"/>
                    <a:pt x="31389" y="9096"/>
                    <a:pt x="31355" y="9096"/>
                  </a:cubicBezTo>
                  <a:cubicBezTo>
                    <a:pt x="30681" y="9096"/>
                    <a:pt x="30010" y="9157"/>
                    <a:pt x="29348" y="9157"/>
                  </a:cubicBezTo>
                  <a:cubicBezTo>
                    <a:pt x="28732" y="9157"/>
                    <a:pt x="28123" y="9104"/>
                    <a:pt x="27528" y="8897"/>
                  </a:cubicBezTo>
                  <a:cubicBezTo>
                    <a:pt x="29282" y="7195"/>
                    <a:pt x="31057" y="5518"/>
                    <a:pt x="32831" y="3845"/>
                  </a:cubicBezTo>
                  <a:cubicBezTo>
                    <a:pt x="32923" y="3764"/>
                    <a:pt x="32948" y="3632"/>
                    <a:pt x="32894" y="3524"/>
                  </a:cubicBezTo>
                  <a:cubicBezTo>
                    <a:pt x="32913" y="3508"/>
                    <a:pt x="32927" y="3485"/>
                    <a:pt x="32931" y="3461"/>
                  </a:cubicBezTo>
                  <a:cubicBezTo>
                    <a:pt x="33084" y="2771"/>
                    <a:pt x="32498" y="1989"/>
                    <a:pt x="31786" y="1989"/>
                  </a:cubicBezTo>
                  <a:cubicBezTo>
                    <a:pt x="31731" y="1989"/>
                    <a:pt x="31674" y="1993"/>
                    <a:pt x="31617" y="2003"/>
                  </a:cubicBezTo>
                  <a:cubicBezTo>
                    <a:pt x="31576" y="1981"/>
                    <a:pt x="31531" y="1968"/>
                    <a:pt x="31484" y="1968"/>
                  </a:cubicBezTo>
                  <a:cubicBezTo>
                    <a:pt x="31418" y="1968"/>
                    <a:pt x="31351" y="1994"/>
                    <a:pt x="31289" y="2056"/>
                  </a:cubicBezTo>
                  <a:cubicBezTo>
                    <a:pt x="29557" y="3813"/>
                    <a:pt x="27786" y="5555"/>
                    <a:pt x="26022" y="7311"/>
                  </a:cubicBezTo>
                  <a:cubicBezTo>
                    <a:pt x="25689" y="3684"/>
                    <a:pt x="23146" y="626"/>
                    <a:pt x="19448" y="77"/>
                  </a:cubicBezTo>
                  <a:cubicBezTo>
                    <a:pt x="19095" y="25"/>
                    <a:pt x="18742" y="0"/>
                    <a:pt x="18391"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grpSp>
        <p:nvGrpSpPr>
          <p:cNvPr id="233" name="Google Shape;233;p2"/>
          <p:cNvGrpSpPr/>
          <p:nvPr/>
        </p:nvGrpSpPr>
        <p:grpSpPr>
          <a:xfrm>
            <a:off x="10206210" y="893262"/>
            <a:ext cx="4182057" cy="1476885"/>
            <a:chOff x="5426550" y="1885275"/>
            <a:chExt cx="1961075" cy="692550"/>
          </a:xfrm>
        </p:grpSpPr>
        <p:sp>
          <p:nvSpPr>
            <p:cNvPr id="234" name="Google Shape;234;p2"/>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sz="2400"/>
            </a:p>
          </p:txBody>
        </p:sp>
        <p:sp>
          <p:nvSpPr>
            <p:cNvPr id="235" name="Google Shape;235;p2"/>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36" name="Google Shape;236;p2"/>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grpSp>
        <p:nvGrpSpPr>
          <p:cNvPr id="237" name="Google Shape;237;p2"/>
          <p:cNvGrpSpPr/>
          <p:nvPr/>
        </p:nvGrpSpPr>
        <p:grpSpPr>
          <a:xfrm>
            <a:off x="-693488" y="-1490841"/>
            <a:ext cx="2500343" cy="3061092"/>
            <a:chOff x="769875" y="772325"/>
            <a:chExt cx="1172475" cy="1435425"/>
          </a:xfrm>
        </p:grpSpPr>
        <p:sp>
          <p:nvSpPr>
            <p:cNvPr id="238" name="Google Shape;238;p2"/>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239" name="Google Shape;239;p2"/>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sp>
        <p:nvSpPr>
          <p:cNvPr id="240" name="Google Shape;240;p2"/>
          <p:cNvSpPr/>
          <p:nvPr/>
        </p:nvSpPr>
        <p:spPr>
          <a:xfrm>
            <a:off x="7769614" y="4799826"/>
            <a:ext cx="2338429" cy="3087961"/>
          </a:xfrm>
          <a:custGeom>
            <a:avLst/>
            <a:gdLst/>
            <a:ahLst/>
            <a:cxnLst/>
            <a:rect l="l" t="t" r="r" b="b"/>
            <a:pathLst>
              <a:path w="43862" h="57921" extrusionOk="0">
                <a:moveTo>
                  <a:pt x="31655" y="2307"/>
                </a:moveTo>
                <a:lnTo>
                  <a:pt x="31655" y="2307"/>
                </a:lnTo>
                <a:cubicBezTo>
                  <a:pt x="31549" y="2438"/>
                  <a:pt x="31444" y="2567"/>
                  <a:pt x="31341" y="2694"/>
                </a:cubicBezTo>
                <a:cubicBezTo>
                  <a:pt x="30616" y="3597"/>
                  <a:pt x="29984" y="4571"/>
                  <a:pt x="29371" y="5553"/>
                </a:cubicBezTo>
                <a:cubicBezTo>
                  <a:pt x="27033" y="9298"/>
                  <a:pt x="24641" y="13154"/>
                  <a:pt x="23211" y="17358"/>
                </a:cubicBezTo>
                <a:cubicBezTo>
                  <a:pt x="23429" y="16397"/>
                  <a:pt x="23688" y="15447"/>
                  <a:pt x="23988" y="14507"/>
                </a:cubicBezTo>
                <a:cubicBezTo>
                  <a:pt x="24776" y="12062"/>
                  <a:pt x="25859" y="9710"/>
                  <a:pt x="27236" y="7540"/>
                </a:cubicBezTo>
                <a:cubicBezTo>
                  <a:pt x="28498" y="5553"/>
                  <a:pt x="30017" y="3936"/>
                  <a:pt x="31655" y="2307"/>
                </a:cubicBezTo>
                <a:close/>
                <a:moveTo>
                  <a:pt x="18010" y="8583"/>
                </a:moveTo>
                <a:lnTo>
                  <a:pt x="18010" y="8583"/>
                </a:lnTo>
                <a:cubicBezTo>
                  <a:pt x="18541" y="9777"/>
                  <a:pt x="19265" y="10872"/>
                  <a:pt x="19986" y="11991"/>
                </a:cubicBezTo>
                <a:cubicBezTo>
                  <a:pt x="21201" y="13878"/>
                  <a:pt x="21770" y="15666"/>
                  <a:pt x="21982" y="17727"/>
                </a:cubicBezTo>
                <a:cubicBezTo>
                  <a:pt x="21480" y="16483"/>
                  <a:pt x="21176" y="15162"/>
                  <a:pt x="20567" y="13944"/>
                </a:cubicBezTo>
                <a:cubicBezTo>
                  <a:pt x="19824" y="12452"/>
                  <a:pt x="19048" y="10973"/>
                  <a:pt x="18256" y="9506"/>
                </a:cubicBezTo>
                <a:cubicBezTo>
                  <a:pt x="18172" y="9199"/>
                  <a:pt x="18087" y="8893"/>
                  <a:pt x="18010" y="8583"/>
                </a:cubicBezTo>
                <a:close/>
                <a:moveTo>
                  <a:pt x="35864" y="11552"/>
                </a:moveTo>
                <a:cubicBezTo>
                  <a:pt x="31922" y="13049"/>
                  <a:pt x="28211" y="15085"/>
                  <a:pt x="24941" y="17737"/>
                </a:cubicBezTo>
                <a:cubicBezTo>
                  <a:pt x="25342" y="17229"/>
                  <a:pt x="25716" y="16703"/>
                  <a:pt x="26064" y="16159"/>
                </a:cubicBezTo>
                <a:cubicBezTo>
                  <a:pt x="28891" y="13644"/>
                  <a:pt x="32254" y="12403"/>
                  <a:pt x="35864" y="11552"/>
                </a:cubicBezTo>
                <a:close/>
                <a:moveTo>
                  <a:pt x="18457" y="10195"/>
                </a:moveTo>
                <a:cubicBezTo>
                  <a:pt x="19106" y="11476"/>
                  <a:pt x="19778" y="12746"/>
                  <a:pt x="20414" y="14034"/>
                </a:cubicBezTo>
                <a:cubicBezTo>
                  <a:pt x="21049" y="15322"/>
                  <a:pt x="21348" y="16718"/>
                  <a:pt x="21903" y="18020"/>
                </a:cubicBezTo>
                <a:cubicBezTo>
                  <a:pt x="20403" y="15541"/>
                  <a:pt x="19273" y="12948"/>
                  <a:pt x="18455" y="10195"/>
                </a:cubicBezTo>
                <a:close/>
                <a:moveTo>
                  <a:pt x="32093" y="2112"/>
                </a:moveTo>
                <a:lnTo>
                  <a:pt x="32093" y="2112"/>
                </a:lnTo>
                <a:cubicBezTo>
                  <a:pt x="29595" y="6898"/>
                  <a:pt x="27215" y="11773"/>
                  <a:pt x="24417" y="16391"/>
                </a:cubicBezTo>
                <a:cubicBezTo>
                  <a:pt x="24087" y="16937"/>
                  <a:pt x="23758" y="17500"/>
                  <a:pt x="23394" y="18027"/>
                </a:cubicBezTo>
                <a:cubicBezTo>
                  <a:pt x="23125" y="18419"/>
                  <a:pt x="23003" y="18574"/>
                  <a:pt x="22963" y="18574"/>
                </a:cubicBezTo>
                <a:cubicBezTo>
                  <a:pt x="22962" y="18574"/>
                  <a:pt x="22961" y="18574"/>
                  <a:pt x="22960" y="18573"/>
                </a:cubicBezTo>
                <a:cubicBezTo>
                  <a:pt x="24001" y="15354"/>
                  <a:pt x="25508" y="12355"/>
                  <a:pt x="27225" y="9433"/>
                </a:cubicBezTo>
                <a:cubicBezTo>
                  <a:pt x="28695" y="6933"/>
                  <a:pt x="30133" y="4280"/>
                  <a:pt x="32093" y="2112"/>
                </a:cubicBezTo>
                <a:close/>
                <a:moveTo>
                  <a:pt x="18137" y="9560"/>
                </a:moveTo>
                <a:lnTo>
                  <a:pt x="18137" y="9560"/>
                </a:lnTo>
                <a:cubicBezTo>
                  <a:pt x="18896" y="12777"/>
                  <a:pt x="20242" y="15853"/>
                  <a:pt x="22056" y="18611"/>
                </a:cubicBezTo>
                <a:cubicBezTo>
                  <a:pt x="22059" y="18668"/>
                  <a:pt x="22062" y="18727"/>
                  <a:pt x="22065" y="18785"/>
                </a:cubicBezTo>
                <a:cubicBezTo>
                  <a:pt x="19512" y="16349"/>
                  <a:pt x="18527" y="12985"/>
                  <a:pt x="18137" y="9560"/>
                </a:cubicBezTo>
                <a:close/>
                <a:moveTo>
                  <a:pt x="32968" y="1214"/>
                </a:moveTo>
                <a:cubicBezTo>
                  <a:pt x="31440" y="4375"/>
                  <a:pt x="29905" y="7533"/>
                  <a:pt x="28364" y="10687"/>
                </a:cubicBezTo>
                <a:cubicBezTo>
                  <a:pt x="26908" y="13659"/>
                  <a:pt x="25431" y="16673"/>
                  <a:pt x="22995" y="18957"/>
                </a:cubicBezTo>
                <a:cubicBezTo>
                  <a:pt x="26674" y="13455"/>
                  <a:pt x="29570" y="7405"/>
                  <a:pt x="32632" y="1545"/>
                </a:cubicBezTo>
                <a:cubicBezTo>
                  <a:pt x="32744" y="1433"/>
                  <a:pt x="32854" y="1321"/>
                  <a:pt x="32968" y="1214"/>
                </a:cubicBezTo>
                <a:close/>
                <a:moveTo>
                  <a:pt x="17876" y="9029"/>
                </a:moveTo>
                <a:cubicBezTo>
                  <a:pt x="17876" y="9033"/>
                  <a:pt x="17877" y="9038"/>
                  <a:pt x="17879" y="9042"/>
                </a:cubicBezTo>
                <a:lnTo>
                  <a:pt x="17914" y="9111"/>
                </a:lnTo>
                <a:cubicBezTo>
                  <a:pt x="18282" y="12783"/>
                  <a:pt x="19268" y="16360"/>
                  <a:pt x="22070" y="18903"/>
                </a:cubicBezTo>
                <a:cubicBezTo>
                  <a:pt x="22072" y="18953"/>
                  <a:pt x="22075" y="19002"/>
                  <a:pt x="22078" y="19052"/>
                </a:cubicBezTo>
                <a:cubicBezTo>
                  <a:pt x="18382" y="17009"/>
                  <a:pt x="17782" y="12955"/>
                  <a:pt x="17876" y="9029"/>
                </a:cubicBezTo>
                <a:close/>
                <a:moveTo>
                  <a:pt x="32538" y="1263"/>
                </a:moveTo>
                <a:lnTo>
                  <a:pt x="32516" y="1306"/>
                </a:lnTo>
                <a:cubicBezTo>
                  <a:pt x="27126" y="5799"/>
                  <a:pt x="23902" y="12243"/>
                  <a:pt x="22675" y="19121"/>
                </a:cubicBezTo>
                <a:cubicBezTo>
                  <a:pt x="22675" y="19125"/>
                  <a:pt x="22677" y="19128"/>
                  <a:pt x="22677" y="19131"/>
                </a:cubicBezTo>
                <a:cubicBezTo>
                  <a:pt x="22672" y="19149"/>
                  <a:pt x="22667" y="19165"/>
                  <a:pt x="22662" y="19182"/>
                </a:cubicBezTo>
                <a:cubicBezTo>
                  <a:pt x="23056" y="11916"/>
                  <a:pt x="26431" y="5259"/>
                  <a:pt x="32538" y="1263"/>
                </a:cubicBezTo>
                <a:close/>
                <a:moveTo>
                  <a:pt x="38113" y="11068"/>
                </a:moveTo>
                <a:cubicBezTo>
                  <a:pt x="37991" y="11184"/>
                  <a:pt x="37871" y="11301"/>
                  <a:pt x="37755" y="11420"/>
                </a:cubicBezTo>
                <a:cubicBezTo>
                  <a:pt x="35227" y="12527"/>
                  <a:pt x="32748" y="13750"/>
                  <a:pt x="30327" y="15071"/>
                </a:cubicBezTo>
                <a:cubicBezTo>
                  <a:pt x="29044" y="15769"/>
                  <a:pt x="27779" y="16496"/>
                  <a:pt x="26528" y="17249"/>
                </a:cubicBezTo>
                <a:cubicBezTo>
                  <a:pt x="25640" y="17785"/>
                  <a:pt x="24577" y="18701"/>
                  <a:pt x="23642" y="19187"/>
                </a:cubicBezTo>
                <a:cubicBezTo>
                  <a:pt x="23869" y="18966"/>
                  <a:pt x="24084" y="18737"/>
                  <a:pt x="24294" y="18503"/>
                </a:cubicBezTo>
                <a:cubicBezTo>
                  <a:pt x="24395" y="18396"/>
                  <a:pt x="24501" y="18293"/>
                  <a:pt x="24611" y="18195"/>
                </a:cubicBezTo>
                <a:cubicBezTo>
                  <a:pt x="25327" y="17588"/>
                  <a:pt x="26070" y="17013"/>
                  <a:pt x="26838" y="16470"/>
                </a:cubicBezTo>
                <a:cubicBezTo>
                  <a:pt x="27922" y="15705"/>
                  <a:pt x="29047" y="15000"/>
                  <a:pt x="30208" y="14356"/>
                </a:cubicBezTo>
                <a:cubicBezTo>
                  <a:pt x="32503" y="13083"/>
                  <a:pt x="34915" y="12075"/>
                  <a:pt x="37389" y="11214"/>
                </a:cubicBezTo>
                <a:cubicBezTo>
                  <a:pt x="37630" y="11164"/>
                  <a:pt x="37871" y="11115"/>
                  <a:pt x="38113" y="11068"/>
                </a:cubicBezTo>
                <a:close/>
                <a:moveTo>
                  <a:pt x="36676" y="12581"/>
                </a:moveTo>
                <a:lnTo>
                  <a:pt x="36676" y="12581"/>
                </a:lnTo>
                <a:cubicBezTo>
                  <a:pt x="36286" y="13021"/>
                  <a:pt x="35901" y="13462"/>
                  <a:pt x="35504" y="13895"/>
                </a:cubicBezTo>
                <a:cubicBezTo>
                  <a:pt x="31848" y="16380"/>
                  <a:pt x="27945" y="18227"/>
                  <a:pt x="23704" y="19430"/>
                </a:cubicBezTo>
                <a:cubicBezTo>
                  <a:pt x="26234" y="18151"/>
                  <a:pt x="28748" y="16841"/>
                  <a:pt x="31245" y="15500"/>
                </a:cubicBezTo>
                <a:cubicBezTo>
                  <a:pt x="32609" y="14766"/>
                  <a:pt x="33969" y="14024"/>
                  <a:pt x="35326" y="13276"/>
                </a:cubicBezTo>
                <a:cubicBezTo>
                  <a:pt x="35750" y="13041"/>
                  <a:pt x="36220" y="12823"/>
                  <a:pt x="36676" y="12581"/>
                </a:cubicBezTo>
                <a:close/>
                <a:moveTo>
                  <a:pt x="37531" y="11648"/>
                </a:moveTo>
                <a:lnTo>
                  <a:pt x="37531" y="11648"/>
                </a:lnTo>
                <a:cubicBezTo>
                  <a:pt x="37455" y="11728"/>
                  <a:pt x="37381" y="11809"/>
                  <a:pt x="37305" y="11889"/>
                </a:cubicBezTo>
                <a:cubicBezTo>
                  <a:pt x="35240" y="13078"/>
                  <a:pt x="25929" y="18113"/>
                  <a:pt x="23273" y="19533"/>
                </a:cubicBezTo>
                <a:cubicBezTo>
                  <a:pt x="23296" y="19512"/>
                  <a:pt x="23317" y="19490"/>
                  <a:pt x="23340" y="19469"/>
                </a:cubicBezTo>
                <a:cubicBezTo>
                  <a:pt x="25651" y="17974"/>
                  <a:pt x="28001" y="16547"/>
                  <a:pt x="30421" y="15232"/>
                </a:cubicBezTo>
                <a:cubicBezTo>
                  <a:pt x="30960" y="14940"/>
                  <a:pt x="36455" y="11956"/>
                  <a:pt x="37531" y="11648"/>
                </a:cubicBezTo>
                <a:close/>
                <a:moveTo>
                  <a:pt x="34753" y="14680"/>
                </a:moveTo>
                <a:lnTo>
                  <a:pt x="34753" y="14680"/>
                </a:lnTo>
                <a:cubicBezTo>
                  <a:pt x="34069" y="15355"/>
                  <a:pt x="33324" y="15976"/>
                  <a:pt x="32432" y="16480"/>
                </a:cubicBezTo>
                <a:cubicBezTo>
                  <a:pt x="29845" y="17941"/>
                  <a:pt x="26742" y="19369"/>
                  <a:pt x="23708" y="19562"/>
                </a:cubicBezTo>
                <a:cubicBezTo>
                  <a:pt x="27637" y="18602"/>
                  <a:pt x="31406" y="16948"/>
                  <a:pt x="34753" y="14680"/>
                </a:cubicBezTo>
                <a:close/>
                <a:moveTo>
                  <a:pt x="22454" y="19823"/>
                </a:moveTo>
                <a:cubicBezTo>
                  <a:pt x="22459" y="19829"/>
                  <a:pt x="22463" y="19831"/>
                  <a:pt x="22467" y="19834"/>
                </a:cubicBezTo>
                <a:cubicBezTo>
                  <a:pt x="22347" y="20866"/>
                  <a:pt x="22235" y="21902"/>
                  <a:pt x="22125" y="22942"/>
                </a:cubicBezTo>
                <a:cubicBezTo>
                  <a:pt x="22093" y="22888"/>
                  <a:pt x="22058" y="22836"/>
                  <a:pt x="22026" y="22783"/>
                </a:cubicBezTo>
                <a:cubicBezTo>
                  <a:pt x="22168" y="21797"/>
                  <a:pt x="22304" y="20812"/>
                  <a:pt x="22430" y="19826"/>
                </a:cubicBezTo>
                <a:cubicBezTo>
                  <a:pt x="22439" y="19826"/>
                  <a:pt x="22447" y="19824"/>
                  <a:pt x="22454" y="19823"/>
                </a:cubicBezTo>
                <a:close/>
                <a:moveTo>
                  <a:pt x="13238" y="14819"/>
                </a:moveTo>
                <a:cubicBezTo>
                  <a:pt x="16650" y="16857"/>
                  <a:pt x="19508" y="19700"/>
                  <a:pt x="21582" y="23157"/>
                </a:cubicBezTo>
                <a:cubicBezTo>
                  <a:pt x="21555" y="23308"/>
                  <a:pt x="21529" y="23458"/>
                  <a:pt x="21503" y="23607"/>
                </a:cubicBezTo>
                <a:cubicBezTo>
                  <a:pt x="19739" y="19856"/>
                  <a:pt x="16571" y="17181"/>
                  <a:pt x="13238" y="14819"/>
                </a:cubicBezTo>
                <a:close/>
                <a:moveTo>
                  <a:pt x="32157" y="19112"/>
                </a:moveTo>
                <a:cubicBezTo>
                  <a:pt x="28699" y="20238"/>
                  <a:pt x="25451" y="22048"/>
                  <a:pt x="22460" y="24109"/>
                </a:cubicBezTo>
                <a:lnTo>
                  <a:pt x="22523" y="23558"/>
                </a:lnTo>
                <a:cubicBezTo>
                  <a:pt x="25532" y="21382"/>
                  <a:pt x="28762" y="19972"/>
                  <a:pt x="32155" y="19112"/>
                </a:cubicBezTo>
                <a:close/>
                <a:moveTo>
                  <a:pt x="41109" y="17987"/>
                </a:moveTo>
                <a:lnTo>
                  <a:pt x="41109" y="17987"/>
                </a:lnTo>
                <a:cubicBezTo>
                  <a:pt x="37739" y="18520"/>
                  <a:pt x="34465" y="19245"/>
                  <a:pt x="31245" y="20446"/>
                </a:cubicBezTo>
                <a:cubicBezTo>
                  <a:pt x="28229" y="21571"/>
                  <a:pt x="25319" y="22955"/>
                  <a:pt x="22430" y="24375"/>
                </a:cubicBezTo>
                <a:lnTo>
                  <a:pt x="22449" y="24223"/>
                </a:lnTo>
                <a:cubicBezTo>
                  <a:pt x="22455" y="24226"/>
                  <a:pt x="22462" y="24228"/>
                  <a:pt x="22469" y="24228"/>
                </a:cubicBezTo>
                <a:cubicBezTo>
                  <a:pt x="22478" y="24228"/>
                  <a:pt x="22488" y="24225"/>
                  <a:pt x="22496" y="24220"/>
                </a:cubicBezTo>
                <a:cubicBezTo>
                  <a:pt x="27375" y="21191"/>
                  <a:pt x="32412" y="18421"/>
                  <a:pt x="38281" y="18148"/>
                </a:cubicBezTo>
                <a:cubicBezTo>
                  <a:pt x="38304" y="18146"/>
                  <a:pt x="38325" y="18138"/>
                  <a:pt x="38344" y="18122"/>
                </a:cubicBezTo>
                <a:cubicBezTo>
                  <a:pt x="39258" y="18050"/>
                  <a:pt x="40179" y="18006"/>
                  <a:pt x="41109" y="17987"/>
                </a:cubicBezTo>
                <a:close/>
                <a:moveTo>
                  <a:pt x="11251" y="13749"/>
                </a:moveTo>
                <a:lnTo>
                  <a:pt x="11251" y="13749"/>
                </a:lnTo>
                <a:cubicBezTo>
                  <a:pt x="11514" y="13875"/>
                  <a:pt x="11777" y="14005"/>
                  <a:pt x="12034" y="14141"/>
                </a:cubicBezTo>
                <a:cubicBezTo>
                  <a:pt x="15769" y="16881"/>
                  <a:pt x="19473" y="19700"/>
                  <a:pt x="21430" y="24033"/>
                </a:cubicBezTo>
                <a:cubicBezTo>
                  <a:pt x="21407" y="24162"/>
                  <a:pt x="21384" y="24291"/>
                  <a:pt x="21363" y="24420"/>
                </a:cubicBezTo>
                <a:cubicBezTo>
                  <a:pt x="18164" y="20706"/>
                  <a:pt x="14800" y="17129"/>
                  <a:pt x="11251" y="13749"/>
                </a:cubicBezTo>
                <a:close/>
                <a:moveTo>
                  <a:pt x="22088" y="23292"/>
                </a:moveTo>
                <a:cubicBezTo>
                  <a:pt x="22040" y="23732"/>
                  <a:pt x="21994" y="24172"/>
                  <a:pt x="21949" y="24612"/>
                </a:cubicBezTo>
                <a:cubicBezTo>
                  <a:pt x="21877" y="24647"/>
                  <a:pt x="21805" y="24682"/>
                  <a:pt x="21734" y="24716"/>
                </a:cubicBezTo>
                <a:cubicBezTo>
                  <a:pt x="21802" y="24269"/>
                  <a:pt x="21874" y="23822"/>
                  <a:pt x="21940" y="23375"/>
                </a:cubicBezTo>
                <a:lnTo>
                  <a:pt x="21940" y="23376"/>
                </a:lnTo>
                <a:cubicBezTo>
                  <a:pt x="21996" y="23361"/>
                  <a:pt x="22046" y="23332"/>
                  <a:pt x="22088" y="23292"/>
                </a:cubicBezTo>
                <a:close/>
                <a:moveTo>
                  <a:pt x="10753" y="13515"/>
                </a:moveTo>
                <a:lnTo>
                  <a:pt x="10753" y="13515"/>
                </a:lnTo>
                <a:cubicBezTo>
                  <a:pt x="10827" y="13547"/>
                  <a:pt x="10897" y="13583"/>
                  <a:pt x="10968" y="13617"/>
                </a:cubicBezTo>
                <a:cubicBezTo>
                  <a:pt x="14545" y="17202"/>
                  <a:pt x="18004" y="20883"/>
                  <a:pt x="21311" y="24719"/>
                </a:cubicBezTo>
                <a:lnTo>
                  <a:pt x="21304" y="24756"/>
                </a:lnTo>
                <a:cubicBezTo>
                  <a:pt x="21211" y="24772"/>
                  <a:pt x="21119" y="24785"/>
                  <a:pt x="21027" y="24798"/>
                </a:cubicBezTo>
                <a:lnTo>
                  <a:pt x="21027" y="24799"/>
                </a:lnTo>
                <a:cubicBezTo>
                  <a:pt x="16244" y="22805"/>
                  <a:pt x="14339" y="17959"/>
                  <a:pt x="11225" y="14196"/>
                </a:cubicBezTo>
                <a:cubicBezTo>
                  <a:pt x="11072" y="13967"/>
                  <a:pt x="10915" y="13739"/>
                  <a:pt x="10753" y="13515"/>
                </a:cubicBezTo>
                <a:close/>
                <a:moveTo>
                  <a:pt x="12398" y="16126"/>
                </a:moveTo>
                <a:lnTo>
                  <a:pt x="12398" y="16126"/>
                </a:lnTo>
                <a:cubicBezTo>
                  <a:pt x="14608" y="19522"/>
                  <a:pt x="16773" y="23220"/>
                  <a:pt x="20530" y="24845"/>
                </a:cubicBezTo>
                <a:cubicBezTo>
                  <a:pt x="20441" y="24850"/>
                  <a:pt x="20352" y="24852"/>
                  <a:pt x="20265" y="24852"/>
                </a:cubicBezTo>
                <a:cubicBezTo>
                  <a:pt x="17238" y="24852"/>
                  <a:pt x="15366" y="22214"/>
                  <a:pt x="14135" y="19575"/>
                </a:cubicBezTo>
                <a:cubicBezTo>
                  <a:pt x="13581" y="18384"/>
                  <a:pt x="13019" y="17236"/>
                  <a:pt x="12398" y="16126"/>
                </a:cubicBezTo>
                <a:close/>
                <a:moveTo>
                  <a:pt x="41339" y="18135"/>
                </a:moveTo>
                <a:cubicBezTo>
                  <a:pt x="41304" y="18158"/>
                  <a:pt x="41267" y="18182"/>
                  <a:pt x="41231" y="18207"/>
                </a:cubicBezTo>
                <a:cubicBezTo>
                  <a:pt x="40890" y="18307"/>
                  <a:pt x="40417" y="18442"/>
                  <a:pt x="40282" y="18489"/>
                </a:cubicBezTo>
                <a:cubicBezTo>
                  <a:pt x="39440" y="18785"/>
                  <a:pt x="38597" y="19081"/>
                  <a:pt x="37755" y="19377"/>
                </a:cubicBezTo>
                <a:lnTo>
                  <a:pt x="32701" y="21154"/>
                </a:lnTo>
                <a:cubicBezTo>
                  <a:pt x="29331" y="22339"/>
                  <a:pt x="25959" y="23515"/>
                  <a:pt x="22593" y="24713"/>
                </a:cubicBezTo>
                <a:cubicBezTo>
                  <a:pt x="22468" y="24758"/>
                  <a:pt x="22505" y="24944"/>
                  <a:pt x="22617" y="24944"/>
                </a:cubicBezTo>
                <a:cubicBezTo>
                  <a:pt x="22629" y="24944"/>
                  <a:pt x="22642" y="24942"/>
                  <a:pt x="22656" y="24937"/>
                </a:cubicBezTo>
                <a:cubicBezTo>
                  <a:pt x="28650" y="22851"/>
                  <a:pt x="34631" y="20727"/>
                  <a:pt x="40615" y="18612"/>
                </a:cubicBezTo>
                <a:lnTo>
                  <a:pt x="40615" y="18612"/>
                </a:lnTo>
                <a:cubicBezTo>
                  <a:pt x="35114" y="22140"/>
                  <a:pt x="28887" y="24329"/>
                  <a:pt x="22360" y="24993"/>
                </a:cubicBezTo>
                <a:cubicBezTo>
                  <a:pt x="22377" y="24834"/>
                  <a:pt x="22396" y="24675"/>
                  <a:pt x="22413" y="24516"/>
                </a:cubicBezTo>
                <a:cubicBezTo>
                  <a:pt x="25336" y="23136"/>
                  <a:pt x="28265" y="21759"/>
                  <a:pt x="31297" y="20637"/>
                </a:cubicBezTo>
                <a:cubicBezTo>
                  <a:pt x="34495" y="19453"/>
                  <a:pt x="37693" y="18990"/>
                  <a:pt x="40980" y="18217"/>
                </a:cubicBezTo>
                <a:cubicBezTo>
                  <a:pt x="41129" y="18181"/>
                  <a:pt x="41247" y="18155"/>
                  <a:pt x="41339" y="18135"/>
                </a:cubicBezTo>
                <a:close/>
                <a:moveTo>
                  <a:pt x="7095" y="21014"/>
                </a:moveTo>
                <a:lnTo>
                  <a:pt x="7095" y="21014"/>
                </a:lnTo>
                <a:cubicBezTo>
                  <a:pt x="11056" y="23197"/>
                  <a:pt x="15850" y="24319"/>
                  <a:pt x="18905" y="27626"/>
                </a:cubicBezTo>
                <a:cubicBezTo>
                  <a:pt x="17681" y="26759"/>
                  <a:pt x="16300" y="26110"/>
                  <a:pt x="14945" y="25408"/>
                </a:cubicBezTo>
                <a:cubicBezTo>
                  <a:pt x="12278" y="24026"/>
                  <a:pt x="9686" y="22530"/>
                  <a:pt x="7095" y="21014"/>
                </a:cubicBezTo>
                <a:close/>
                <a:moveTo>
                  <a:pt x="6961" y="21045"/>
                </a:moveTo>
                <a:lnTo>
                  <a:pt x="6961" y="21045"/>
                </a:lnTo>
                <a:cubicBezTo>
                  <a:pt x="9325" y="22571"/>
                  <a:pt x="11777" y="23977"/>
                  <a:pt x="14260" y="25299"/>
                </a:cubicBezTo>
                <a:lnTo>
                  <a:pt x="14261" y="25299"/>
                </a:lnTo>
                <a:cubicBezTo>
                  <a:pt x="16130" y="26295"/>
                  <a:pt x="18119" y="27158"/>
                  <a:pt x="19688" y="28574"/>
                </a:cubicBezTo>
                <a:cubicBezTo>
                  <a:pt x="19897" y="28860"/>
                  <a:pt x="20093" y="29158"/>
                  <a:pt x="20272" y="29466"/>
                </a:cubicBezTo>
                <a:cubicBezTo>
                  <a:pt x="20315" y="29548"/>
                  <a:pt x="20402" y="29598"/>
                  <a:pt x="20493" y="29598"/>
                </a:cubicBezTo>
                <a:cubicBezTo>
                  <a:pt x="20504" y="29598"/>
                  <a:pt x="20516" y="29597"/>
                  <a:pt x="20527" y="29595"/>
                </a:cubicBezTo>
                <a:lnTo>
                  <a:pt x="20527" y="29595"/>
                </a:lnTo>
                <a:cubicBezTo>
                  <a:pt x="20519" y="29655"/>
                  <a:pt x="20509" y="29717"/>
                  <a:pt x="20499" y="29777"/>
                </a:cubicBezTo>
                <a:cubicBezTo>
                  <a:pt x="15751" y="27182"/>
                  <a:pt x="11056" y="24583"/>
                  <a:pt x="6961" y="21045"/>
                </a:cubicBezTo>
                <a:close/>
                <a:moveTo>
                  <a:pt x="5913" y="20314"/>
                </a:moveTo>
                <a:lnTo>
                  <a:pt x="5913" y="20314"/>
                </a:lnTo>
                <a:cubicBezTo>
                  <a:pt x="5953" y="20340"/>
                  <a:pt x="5995" y="20363"/>
                  <a:pt x="6034" y="20389"/>
                </a:cubicBezTo>
                <a:cubicBezTo>
                  <a:pt x="9902" y="24153"/>
                  <a:pt x="14634" y="26891"/>
                  <a:pt x="19359" y="29432"/>
                </a:cubicBezTo>
                <a:cubicBezTo>
                  <a:pt x="19764" y="29649"/>
                  <a:pt x="20515" y="29977"/>
                  <a:pt x="20169" y="29977"/>
                </a:cubicBezTo>
                <a:cubicBezTo>
                  <a:pt x="20044" y="29977"/>
                  <a:pt x="19775" y="29934"/>
                  <a:pt x="19295" y="29827"/>
                </a:cubicBezTo>
                <a:cubicBezTo>
                  <a:pt x="18577" y="29668"/>
                  <a:pt x="17859" y="29396"/>
                  <a:pt x="17164" y="29160"/>
                </a:cubicBezTo>
                <a:cubicBezTo>
                  <a:pt x="15714" y="28668"/>
                  <a:pt x="14280" y="28106"/>
                  <a:pt x="12962" y="27320"/>
                </a:cubicBezTo>
                <a:cubicBezTo>
                  <a:pt x="10421" y="25807"/>
                  <a:pt x="7617" y="23166"/>
                  <a:pt x="6117" y="20607"/>
                </a:cubicBezTo>
                <a:cubicBezTo>
                  <a:pt x="6100" y="20574"/>
                  <a:pt x="6065" y="20554"/>
                  <a:pt x="6029" y="20552"/>
                </a:cubicBezTo>
                <a:lnTo>
                  <a:pt x="6029" y="20552"/>
                </a:lnTo>
                <a:cubicBezTo>
                  <a:pt x="5990" y="20472"/>
                  <a:pt x="5952" y="20393"/>
                  <a:pt x="5913" y="20314"/>
                </a:cubicBezTo>
                <a:close/>
                <a:moveTo>
                  <a:pt x="35894" y="25472"/>
                </a:moveTo>
                <a:cubicBezTo>
                  <a:pt x="37869" y="25472"/>
                  <a:pt x="39859" y="25717"/>
                  <a:pt x="41838" y="26231"/>
                </a:cubicBezTo>
                <a:lnTo>
                  <a:pt x="41838" y="26231"/>
                </a:lnTo>
                <a:cubicBezTo>
                  <a:pt x="40322" y="26097"/>
                  <a:pt x="38806" y="25998"/>
                  <a:pt x="37293" y="25998"/>
                </a:cubicBezTo>
                <a:cubicBezTo>
                  <a:pt x="35458" y="25998"/>
                  <a:pt x="33629" y="26144"/>
                  <a:pt x="31811" y="26553"/>
                </a:cubicBezTo>
                <a:cubicBezTo>
                  <a:pt x="28357" y="27331"/>
                  <a:pt x="24843" y="28513"/>
                  <a:pt x="21732" y="30224"/>
                </a:cubicBezTo>
                <a:cubicBezTo>
                  <a:pt x="21754" y="30058"/>
                  <a:pt x="21777" y="29893"/>
                  <a:pt x="21798" y="29727"/>
                </a:cubicBezTo>
                <a:cubicBezTo>
                  <a:pt x="26125" y="27004"/>
                  <a:pt x="30962" y="25472"/>
                  <a:pt x="35894" y="25472"/>
                </a:cubicBezTo>
                <a:close/>
                <a:moveTo>
                  <a:pt x="37308" y="26229"/>
                </a:moveTo>
                <a:cubicBezTo>
                  <a:pt x="37475" y="26229"/>
                  <a:pt x="37642" y="26231"/>
                  <a:pt x="37809" y="26234"/>
                </a:cubicBezTo>
                <a:cubicBezTo>
                  <a:pt x="38276" y="26241"/>
                  <a:pt x="40869" y="26490"/>
                  <a:pt x="42004" y="26490"/>
                </a:cubicBezTo>
                <a:cubicBezTo>
                  <a:pt x="42320" y="26490"/>
                  <a:pt x="42522" y="26470"/>
                  <a:pt x="42535" y="26421"/>
                </a:cubicBezTo>
                <a:lnTo>
                  <a:pt x="42535" y="26421"/>
                </a:lnTo>
                <a:cubicBezTo>
                  <a:pt x="42479" y="26643"/>
                  <a:pt x="38527" y="26913"/>
                  <a:pt x="37971" y="26994"/>
                </a:cubicBezTo>
                <a:cubicBezTo>
                  <a:pt x="36141" y="27262"/>
                  <a:pt x="34319" y="27579"/>
                  <a:pt x="32505" y="27943"/>
                </a:cubicBezTo>
                <a:cubicBezTo>
                  <a:pt x="28842" y="28680"/>
                  <a:pt x="25216" y="29605"/>
                  <a:pt x="21661" y="30757"/>
                </a:cubicBezTo>
                <a:cubicBezTo>
                  <a:pt x="21671" y="30678"/>
                  <a:pt x="21681" y="30600"/>
                  <a:pt x="21692" y="30519"/>
                </a:cubicBezTo>
                <a:cubicBezTo>
                  <a:pt x="21712" y="30519"/>
                  <a:pt x="21731" y="30514"/>
                  <a:pt x="21749" y="30504"/>
                </a:cubicBezTo>
                <a:cubicBezTo>
                  <a:pt x="24859" y="28784"/>
                  <a:pt x="28415" y="27588"/>
                  <a:pt x="31881" y="26802"/>
                </a:cubicBezTo>
                <a:cubicBezTo>
                  <a:pt x="33670" y="26398"/>
                  <a:pt x="35480" y="26229"/>
                  <a:pt x="37308" y="26229"/>
                </a:cubicBezTo>
                <a:close/>
                <a:moveTo>
                  <a:pt x="6829" y="22119"/>
                </a:moveTo>
                <a:cubicBezTo>
                  <a:pt x="8303" y="24114"/>
                  <a:pt x="10394" y="25965"/>
                  <a:pt x="12347" y="27229"/>
                </a:cubicBezTo>
                <a:cubicBezTo>
                  <a:pt x="13571" y="28022"/>
                  <a:pt x="14913" y="28608"/>
                  <a:pt x="16280" y="29102"/>
                </a:cubicBezTo>
                <a:cubicBezTo>
                  <a:pt x="17498" y="29543"/>
                  <a:pt x="18881" y="30166"/>
                  <a:pt x="20215" y="30166"/>
                </a:cubicBezTo>
                <a:cubicBezTo>
                  <a:pt x="20290" y="30166"/>
                  <a:pt x="20364" y="30164"/>
                  <a:pt x="20438" y="30160"/>
                </a:cubicBezTo>
                <a:lnTo>
                  <a:pt x="20438" y="30160"/>
                </a:lnTo>
                <a:cubicBezTo>
                  <a:pt x="20397" y="30423"/>
                  <a:pt x="20355" y="30688"/>
                  <a:pt x="20314" y="30952"/>
                </a:cubicBezTo>
                <a:cubicBezTo>
                  <a:pt x="19799" y="31019"/>
                  <a:pt x="19298" y="31051"/>
                  <a:pt x="18811" y="31051"/>
                </a:cubicBezTo>
                <a:cubicBezTo>
                  <a:pt x="13223" y="31051"/>
                  <a:pt x="9391" y="26833"/>
                  <a:pt x="6829" y="22119"/>
                </a:cubicBezTo>
                <a:close/>
                <a:moveTo>
                  <a:pt x="40668" y="26880"/>
                </a:moveTo>
                <a:lnTo>
                  <a:pt x="40668" y="26880"/>
                </a:lnTo>
                <a:cubicBezTo>
                  <a:pt x="38092" y="27497"/>
                  <a:pt x="35679" y="28692"/>
                  <a:pt x="33145" y="29489"/>
                </a:cubicBezTo>
                <a:cubicBezTo>
                  <a:pt x="29403" y="30667"/>
                  <a:pt x="25541" y="31270"/>
                  <a:pt x="21625" y="31448"/>
                </a:cubicBezTo>
                <a:cubicBezTo>
                  <a:pt x="21538" y="31451"/>
                  <a:pt x="21537" y="31583"/>
                  <a:pt x="21623" y="31583"/>
                </a:cubicBezTo>
                <a:cubicBezTo>
                  <a:pt x="21624" y="31583"/>
                  <a:pt x="21624" y="31583"/>
                  <a:pt x="21625" y="31583"/>
                </a:cubicBezTo>
                <a:cubicBezTo>
                  <a:pt x="25131" y="31534"/>
                  <a:pt x="28617" y="31035"/>
                  <a:pt x="31996" y="30098"/>
                </a:cubicBezTo>
                <a:cubicBezTo>
                  <a:pt x="35340" y="29170"/>
                  <a:pt x="38503" y="27421"/>
                  <a:pt x="41947" y="26901"/>
                </a:cubicBezTo>
                <a:lnTo>
                  <a:pt x="41947" y="26901"/>
                </a:lnTo>
                <a:cubicBezTo>
                  <a:pt x="39092" y="28563"/>
                  <a:pt x="36094" y="29958"/>
                  <a:pt x="32955" y="31007"/>
                </a:cubicBezTo>
                <a:cubicBezTo>
                  <a:pt x="30634" y="31781"/>
                  <a:pt x="28149" y="32479"/>
                  <a:pt x="25695" y="32479"/>
                </a:cubicBezTo>
                <a:cubicBezTo>
                  <a:pt x="24287" y="32479"/>
                  <a:pt x="22889" y="32250"/>
                  <a:pt x="21539" y="31673"/>
                </a:cubicBezTo>
                <a:lnTo>
                  <a:pt x="21536" y="31673"/>
                </a:lnTo>
                <a:cubicBezTo>
                  <a:pt x="21570" y="31428"/>
                  <a:pt x="21602" y="31183"/>
                  <a:pt x="21635" y="30936"/>
                </a:cubicBezTo>
                <a:cubicBezTo>
                  <a:pt x="27878" y="29068"/>
                  <a:pt x="34208" y="27664"/>
                  <a:pt x="40668" y="26880"/>
                </a:cubicBezTo>
                <a:close/>
                <a:moveTo>
                  <a:pt x="1746" y="28681"/>
                </a:moveTo>
                <a:lnTo>
                  <a:pt x="1746" y="28681"/>
                </a:lnTo>
                <a:cubicBezTo>
                  <a:pt x="4775" y="29488"/>
                  <a:pt x="7792" y="30392"/>
                  <a:pt x="10726" y="31497"/>
                </a:cubicBezTo>
                <a:lnTo>
                  <a:pt x="10726" y="31498"/>
                </a:lnTo>
                <a:cubicBezTo>
                  <a:pt x="13562" y="32566"/>
                  <a:pt x="15822" y="33947"/>
                  <a:pt x="17832" y="35964"/>
                </a:cubicBezTo>
                <a:cubicBezTo>
                  <a:pt x="12880" y="32752"/>
                  <a:pt x="7054" y="31213"/>
                  <a:pt x="1746" y="28681"/>
                </a:cubicBezTo>
                <a:close/>
                <a:moveTo>
                  <a:pt x="1305" y="28602"/>
                </a:moveTo>
                <a:lnTo>
                  <a:pt x="1305" y="28602"/>
                </a:lnTo>
                <a:cubicBezTo>
                  <a:pt x="3778" y="30676"/>
                  <a:pt x="6674" y="32103"/>
                  <a:pt x="9606" y="33415"/>
                </a:cubicBezTo>
                <a:cubicBezTo>
                  <a:pt x="12436" y="34682"/>
                  <a:pt x="15281" y="35917"/>
                  <a:pt x="18173" y="37038"/>
                </a:cubicBezTo>
                <a:cubicBezTo>
                  <a:pt x="11726" y="36192"/>
                  <a:pt x="5414" y="33904"/>
                  <a:pt x="1305" y="28602"/>
                </a:cubicBezTo>
                <a:close/>
                <a:moveTo>
                  <a:pt x="1918" y="28909"/>
                </a:moveTo>
                <a:cubicBezTo>
                  <a:pt x="7451" y="31630"/>
                  <a:pt x="13528" y="33222"/>
                  <a:pt x="18613" y="36793"/>
                </a:cubicBezTo>
                <a:lnTo>
                  <a:pt x="18613" y="36794"/>
                </a:lnTo>
                <a:cubicBezTo>
                  <a:pt x="18689" y="36879"/>
                  <a:pt x="18765" y="36962"/>
                  <a:pt x="18839" y="37049"/>
                </a:cubicBezTo>
                <a:cubicBezTo>
                  <a:pt x="15760" y="35868"/>
                  <a:pt x="12737" y="34549"/>
                  <a:pt x="9722" y="33217"/>
                </a:cubicBezTo>
                <a:cubicBezTo>
                  <a:pt x="6976" y="32005"/>
                  <a:pt x="4323" y="30691"/>
                  <a:pt x="1918" y="28909"/>
                </a:cubicBezTo>
                <a:close/>
                <a:moveTo>
                  <a:pt x="2814" y="30562"/>
                </a:moveTo>
                <a:cubicBezTo>
                  <a:pt x="7035" y="34933"/>
                  <a:pt x="13128" y="36762"/>
                  <a:pt x="19130" y="37412"/>
                </a:cubicBezTo>
                <a:lnTo>
                  <a:pt x="19154" y="37420"/>
                </a:lnTo>
                <a:lnTo>
                  <a:pt x="19165" y="37432"/>
                </a:lnTo>
                <a:cubicBezTo>
                  <a:pt x="18263" y="37579"/>
                  <a:pt x="17384" y="37649"/>
                  <a:pt x="16529" y="37649"/>
                </a:cubicBezTo>
                <a:cubicBezTo>
                  <a:pt x="11000" y="37649"/>
                  <a:pt x="6453" y="34705"/>
                  <a:pt x="2814" y="30562"/>
                </a:cubicBezTo>
                <a:close/>
                <a:moveTo>
                  <a:pt x="30074" y="35650"/>
                </a:moveTo>
                <a:cubicBezTo>
                  <a:pt x="30496" y="35650"/>
                  <a:pt x="30921" y="35662"/>
                  <a:pt x="31348" y="35685"/>
                </a:cubicBezTo>
                <a:lnTo>
                  <a:pt x="31350" y="35685"/>
                </a:lnTo>
                <a:cubicBezTo>
                  <a:pt x="33257" y="35790"/>
                  <a:pt x="35146" y="36109"/>
                  <a:pt x="36980" y="36638"/>
                </a:cubicBezTo>
                <a:cubicBezTo>
                  <a:pt x="37832" y="36883"/>
                  <a:pt x="38670" y="37172"/>
                  <a:pt x="39493" y="37505"/>
                </a:cubicBezTo>
                <a:cubicBezTo>
                  <a:pt x="39919" y="37677"/>
                  <a:pt x="40338" y="37861"/>
                  <a:pt x="40757" y="38049"/>
                </a:cubicBezTo>
                <a:cubicBezTo>
                  <a:pt x="36540" y="37266"/>
                  <a:pt x="32208" y="36575"/>
                  <a:pt x="27901" y="36575"/>
                </a:cubicBezTo>
                <a:cubicBezTo>
                  <a:pt x="25520" y="36575"/>
                  <a:pt x="23146" y="36786"/>
                  <a:pt x="20804" y="37310"/>
                </a:cubicBezTo>
                <a:cubicBezTo>
                  <a:pt x="20797" y="37306"/>
                  <a:pt x="20789" y="37303"/>
                  <a:pt x="20782" y="37300"/>
                </a:cubicBezTo>
                <a:cubicBezTo>
                  <a:pt x="23820" y="36295"/>
                  <a:pt x="26884" y="35650"/>
                  <a:pt x="30074" y="35650"/>
                </a:cubicBezTo>
                <a:close/>
                <a:moveTo>
                  <a:pt x="27312" y="36881"/>
                </a:moveTo>
                <a:cubicBezTo>
                  <a:pt x="31705" y="36881"/>
                  <a:pt x="36065" y="37517"/>
                  <a:pt x="40444" y="38306"/>
                </a:cubicBezTo>
                <a:cubicBezTo>
                  <a:pt x="38622" y="38387"/>
                  <a:pt x="36809" y="38429"/>
                  <a:pt x="35001" y="38429"/>
                </a:cubicBezTo>
                <a:cubicBezTo>
                  <a:pt x="30281" y="38429"/>
                  <a:pt x="25593" y="38138"/>
                  <a:pt x="20865" y="37472"/>
                </a:cubicBezTo>
                <a:lnTo>
                  <a:pt x="20865" y="37445"/>
                </a:lnTo>
                <a:cubicBezTo>
                  <a:pt x="20872" y="37448"/>
                  <a:pt x="20879" y="37450"/>
                  <a:pt x="20885" y="37450"/>
                </a:cubicBezTo>
                <a:cubicBezTo>
                  <a:pt x="20918" y="37450"/>
                  <a:pt x="20935" y="37408"/>
                  <a:pt x="20908" y="37380"/>
                </a:cubicBezTo>
                <a:lnTo>
                  <a:pt x="20908" y="37380"/>
                </a:lnTo>
                <a:lnTo>
                  <a:pt x="20910" y="37381"/>
                </a:lnTo>
                <a:cubicBezTo>
                  <a:pt x="23056" y="37029"/>
                  <a:pt x="25188" y="36881"/>
                  <a:pt x="27312" y="36881"/>
                </a:cubicBezTo>
                <a:close/>
                <a:moveTo>
                  <a:pt x="20860" y="37621"/>
                </a:moveTo>
                <a:cubicBezTo>
                  <a:pt x="25428" y="38406"/>
                  <a:pt x="30121" y="38840"/>
                  <a:pt x="34793" y="38840"/>
                </a:cubicBezTo>
                <a:cubicBezTo>
                  <a:pt x="37171" y="38840"/>
                  <a:pt x="39544" y="38727"/>
                  <a:pt x="41892" y="38492"/>
                </a:cubicBezTo>
                <a:cubicBezTo>
                  <a:pt x="42005" y="38529"/>
                  <a:pt x="42121" y="38566"/>
                  <a:pt x="42228" y="38597"/>
                </a:cubicBezTo>
                <a:lnTo>
                  <a:pt x="42230" y="38598"/>
                </a:lnTo>
                <a:cubicBezTo>
                  <a:pt x="42221" y="38618"/>
                  <a:pt x="42215" y="38641"/>
                  <a:pt x="42211" y="38662"/>
                </a:cubicBezTo>
                <a:cubicBezTo>
                  <a:pt x="42188" y="38656"/>
                  <a:pt x="42164" y="38653"/>
                  <a:pt x="42141" y="38653"/>
                </a:cubicBezTo>
                <a:cubicBezTo>
                  <a:pt x="42110" y="38653"/>
                  <a:pt x="42080" y="38658"/>
                  <a:pt x="42051" y="38670"/>
                </a:cubicBezTo>
                <a:cubicBezTo>
                  <a:pt x="41306" y="38935"/>
                  <a:pt x="40556" y="39160"/>
                  <a:pt x="39804" y="39363"/>
                </a:cubicBezTo>
                <a:cubicBezTo>
                  <a:pt x="38589" y="39524"/>
                  <a:pt x="37324" y="39535"/>
                  <a:pt x="36176" y="39588"/>
                </a:cubicBezTo>
                <a:cubicBezTo>
                  <a:pt x="35220" y="39633"/>
                  <a:pt x="34264" y="39655"/>
                  <a:pt x="33307" y="39655"/>
                </a:cubicBezTo>
                <a:cubicBezTo>
                  <a:pt x="32518" y="39655"/>
                  <a:pt x="31729" y="39640"/>
                  <a:pt x="30939" y="39610"/>
                </a:cubicBezTo>
                <a:cubicBezTo>
                  <a:pt x="29195" y="39541"/>
                  <a:pt x="27455" y="39399"/>
                  <a:pt x="25720" y="39183"/>
                </a:cubicBezTo>
                <a:cubicBezTo>
                  <a:pt x="24796" y="39067"/>
                  <a:pt x="23857" y="38946"/>
                  <a:pt x="22953" y="38720"/>
                </a:cubicBezTo>
                <a:cubicBezTo>
                  <a:pt x="22601" y="38635"/>
                  <a:pt x="22252" y="38534"/>
                  <a:pt x="21911" y="38413"/>
                </a:cubicBezTo>
                <a:cubicBezTo>
                  <a:pt x="21218" y="38409"/>
                  <a:pt x="20870" y="38144"/>
                  <a:pt x="20860" y="37621"/>
                </a:cubicBezTo>
                <a:close/>
                <a:moveTo>
                  <a:pt x="20817" y="38215"/>
                </a:moveTo>
                <a:cubicBezTo>
                  <a:pt x="21282" y="38491"/>
                  <a:pt x="22098" y="38708"/>
                  <a:pt x="22370" y="38791"/>
                </a:cubicBezTo>
                <a:cubicBezTo>
                  <a:pt x="23456" y="39125"/>
                  <a:pt x="24599" y="39276"/>
                  <a:pt x="25721" y="39420"/>
                </a:cubicBezTo>
                <a:cubicBezTo>
                  <a:pt x="28273" y="39751"/>
                  <a:pt x="30843" y="39917"/>
                  <a:pt x="33414" y="39917"/>
                </a:cubicBezTo>
                <a:cubicBezTo>
                  <a:pt x="33899" y="39917"/>
                  <a:pt x="34384" y="39911"/>
                  <a:pt x="34869" y="39899"/>
                </a:cubicBezTo>
                <a:cubicBezTo>
                  <a:pt x="35800" y="39876"/>
                  <a:pt x="36803" y="39882"/>
                  <a:pt x="37809" y="39837"/>
                </a:cubicBezTo>
                <a:lnTo>
                  <a:pt x="37809" y="39837"/>
                </a:lnTo>
                <a:cubicBezTo>
                  <a:pt x="35538" y="40293"/>
                  <a:pt x="33228" y="40509"/>
                  <a:pt x="30873" y="40560"/>
                </a:cubicBezTo>
                <a:lnTo>
                  <a:pt x="30874" y="40560"/>
                </a:lnTo>
                <a:cubicBezTo>
                  <a:pt x="30165" y="40575"/>
                  <a:pt x="29437" y="40594"/>
                  <a:pt x="28706" y="40594"/>
                </a:cubicBezTo>
                <a:cubicBezTo>
                  <a:pt x="25833" y="40594"/>
                  <a:pt x="22904" y="40291"/>
                  <a:pt x="20817" y="38215"/>
                </a:cubicBezTo>
                <a:close/>
                <a:moveTo>
                  <a:pt x="2476" y="39975"/>
                </a:moveTo>
                <a:lnTo>
                  <a:pt x="2476" y="39975"/>
                </a:lnTo>
                <a:cubicBezTo>
                  <a:pt x="7742" y="40381"/>
                  <a:pt x="13357" y="39518"/>
                  <a:pt x="17954" y="42573"/>
                </a:cubicBezTo>
                <a:cubicBezTo>
                  <a:pt x="17988" y="42597"/>
                  <a:pt x="18030" y="42613"/>
                  <a:pt x="18073" y="42619"/>
                </a:cubicBezTo>
                <a:cubicBezTo>
                  <a:pt x="18045" y="42712"/>
                  <a:pt x="18015" y="42805"/>
                  <a:pt x="17987" y="42898"/>
                </a:cubicBezTo>
                <a:cubicBezTo>
                  <a:pt x="13111" y="40677"/>
                  <a:pt x="7638" y="41041"/>
                  <a:pt x="2476" y="39975"/>
                </a:cubicBezTo>
                <a:close/>
                <a:moveTo>
                  <a:pt x="1653" y="39900"/>
                </a:moveTo>
                <a:lnTo>
                  <a:pt x="1688" y="39905"/>
                </a:lnTo>
                <a:cubicBezTo>
                  <a:pt x="1689" y="39905"/>
                  <a:pt x="1689" y="39908"/>
                  <a:pt x="1692" y="39908"/>
                </a:cubicBezTo>
                <a:cubicBezTo>
                  <a:pt x="7048" y="41325"/>
                  <a:pt x="12817" y="40742"/>
                  <a:pt x="17924" y="43099"/>
                </a:cubicBezTo>
                <a:cubicBezTo>
                  <a:pt x="17912" y="43135"/>
                  <a:pt x="17902" y="43170"/>
                  <a:pt x="17891" y="43208"/>
                </a:cubicBezTo>
                <a:cubicBezTo>
                  <a:pt x="15075" y="42839"/>
                  <a:pt x="12254" y="42514"/>
                  <a:pt x="9457" y="42017"/>
                </a:cubicBezTo>
                <a:cubicBezTo>
                  <a:pt x="6880" y="41560"/>
                  <a:pt x="4007" y="41130"/>
                  <a:pt x="1653" y="39900"/>
                </a:cubicBezTo>
                <a:close/>
                <a:moveTo>
                  <a:pt x="1594" y="40009"/>
                </a:moveTo>
                <a:cubicBezTo>
                  <a:pt x="3828" y="41265"/>
                  <a:pt x="6611" y="41699"/>
                  <a:pt x="9086" y="42160"/>
                </a:cubicBezTo>
                <a:cubicBezTo>
                  <a:pt x="11980" y="42700"/>
                  <a:pt x="14907" y="43069"/>
                  <a:pt x="17833" y="43385"/>
                </a:cubicBezTo>
                <a:cubicBezTo>
                  <a:pt x="17830" y="43394"/>
                  <a:pt x="17829" y="43401"/>
                  <a:pt x="17826" y="43410"/>
                </a:cubicBezTo>
                <a:cubicBezTo>
                  <a:pt x="17667" y="43411"/>
                  <a:pt x="17507" y="43411"/>
                  <a:pt x="17348" y="43411"/>
                </a:cubicBezTo>
                <a:cubicBezTo>
                  <a:pt x="12123" y="43411"/>
                  <a:pt x="6845" y="42866"/>
                  <a:pt x="2172" y="40352"/>
                </a:cubicBezTo>
                <a:cubicBezTo>
                  <a:pt x="2165" y="40348"/>
                  <a:pt x="2159" y="40346"/>
                  <a:pt x="2153" y="40346"/>
                </a:cubicBezTo>
                <a:cubicBezTo>
                  <a:pt x="2119" y="40346"/>
                  <a:pt x="2098" y="40396"/>
                  <a:pt x="2135" y="40416"/>
                </a:cubicBezTo>
                <a:cubicBezTo>
                  <a:pt x="6810" y="43060"/>
                  <a:pt x="12111" y="43619"/>
                  <a:pt x="17388" y="43619"/>
                </a:cubicBezTo>
                <a:cubicBezTo>
                  <a:pt x="17463" y="43619"/>
                  <a:pt x="17538" y="43619"/>
                  <a:pt x="17613" y="43619"/>
                </a:cubicBezTo>
                <a:lnTo>
                  <a:pt x="17613" y="43619"/>
                </a:lnTo>
                <a:cubicBezTo>
                  <a:pt x="16987" y="43982"/>
                  <a:pt x="15593" y="44045"/>
                  <a:pt x="14503" y="44045"/>
                </a:cubicBezTo>
                <a:cubicBezTo>
                  <a:pt x="13945" y="44045"/>
                  <a:pt x="13466" y="44029"/>
                  <a:pt x="13209" y="44027"/>
                </a:cubicBezTo>
                <a:cubicBezTo>
                  <a:pt x="11529" y="44017"/>
                  <a:pt x="9851" y="43822"/>
                  <a:pt x="8222" y="43401"/>
                </a:cubicBezTo>
                <a:cubicBezTo>
                  <a:pt x="5763" y="42766"/>
                  <a:pt x="3523" y="41624"/>
                  <a:pt x="1594" y="40009"/>
                </a:cubicBezTo>
                <a:close/>
                <a:moveTo>
                  <a:pt x="23996" y="42345"/>
                </a:moveTo>
                <a:cubicBezTo>
                  <a:pt x="26625" y="42345"/>
                  <a:pt x="29127" y="42874"/>
                  <a:pt x="31566" y="44522"/>
                </a:cubicBezTo>
                <a:cubicBezTo>
                  <a:pt x="33091" y="45552"/>
                  <a:pt x="34498" y="46728"/>
                  <a:pt x="35985" y="47783"/>
                </a:cubicBezTo>
                <a:cubicBezTo>
                  <a:pt x="30781" y="45201"/>
                  <a:pt x="25203" y="43510"/>
                  <a:pt x="19422" y="42743"/>
                </a:cubicBezTo>
                <a:cubicBezTo>
                  <a:pt x="20995" y="42513"/>
                  <a:pt x="22516" y="42345"/>
                  <a:pt x="23996" y="42345"/>
                </a:cubicBezTo>
                <a:close/>
                <a:moveTo>
                  <a:pt x="20733" y="43076"/>
                </a:moveTo>
                <a:cubicBezTo>
                  <a:pt x="21922" y="43076"/>
                  <a:pt x="23560" y="43685"/>
                  <a:pt x="24536" y="43913"/>
                </a:cubicBezTo>
                <a:cubicBezTo>
                  <a:pt x="26087" y="44275"/>
                  <a:pt x="27616" y="44711"/>
                  <a:pt x="29126" y="45221"/>
                </a:cubicBezTo>
                <a:cubicBezTo>
                  <a:pt x="32132" y="46234"/>
                  <a:pt x="35024" y="47536"/>
                  <a:pt x="37798" y="49071"/>
                </a:cubicBezTo>
                <a:cubicBezTo>
                  <a:pt x="31449" y="48247"/>
                  <a:pt x="25416" y="46237"/>
                  <a:pt x="19801" y="43163"/>
                </a:cubicBezTo>
                <a:cubicBezTo>
                  <a:pt x="19844" y="43148"/>
                  <a:pt x="19910" y="43141"/>
                  <a:pt x="20001" y="43141"/>
                </a:cubicBezTo>
                <a:cubicBezTo>
                  <a:pt x="20039" y="43141"/>
                  <a:pt x="20081" y="43142"/>
                  <a:pt x="20127" y="43145"/>
                </a:cubicBezTo>
                <a:cubicBezTo>
                  <a:pt x="20309" y="43097"/>
                  <a:pt x="20513" y="43076"/>
                  <a:pt x="20733" y="43076"/>
                </a:cubicBezTo>
                <a:close/>
                <a:moveTo>
                  <a:pt x="20785" y="43900"/>
                </a:moveTo>
                <a:lnTo>
                  <a:pt x="20785" y="43900"/>
                </a:lnTo>
                <a:cubicBezTo>
                  <a:pt x="26220" y="46870"/>
                  <a:pt x="32215" y="48716"/>
                  <a:pt x="38377" y="49380"/>
                </a:cubicBezTo>
                <a:cubicBezTo>
                  <a:pt x="38384" y="49382"/>
                  <a:pt x="38390" y="49382"/>
                  <a:pt x="38395" y="49383"/>
                </a:cubicBezTo>
                <a:cubicBezTo>
                  <a:pt x="38471" y="49391"/>
                  <a:pt x="38547" y="49402"/>
                  <a:pt x="38623" y="49409"/>
                </a:cubicBezTo>
                <a:cubicBezTo>
                  <a:pt x="38638" y="49416"/>
                  <a:pt x="38652" y="49423"/>
                  <a:pt x="38665" y="49432"/>
                </a:cubicBezTo>
                <a:cubicBezTo>
                  <a:pt x="37972" y="49485"/>
                  <a:pt x="37283" y="49513"/>
                  <a:pt x="36598" y="49513"/>
                </a:cubicBezTo>
                <a:cubicBezTo>
                  <a:pt x="33850" y="49513"/>
                  <a:pt x="31168" y="49066"/>
                  <a:pt x="28559" y="48024"/>
                </a:cubicBezTo>
                <a:cubicBezTo>
                  <a:pt x="26921" y="47369"/>
                  <a:pt x="25353" y="46546"/>
                  <a:pt x="23804" y="45705"/>
                </a:cubicBezTo>
                <a:cubicBezTo>
                  <a:pt x="23105" y="45325"/>
                  <a:pt x="22404" y="44944"/>
                  <a:pt x="21728" y="44523"/>
                </a:cubicBezTo>
                <a:cubicBezTo>
                  <a:pt x="21407" y="44325"/>
                  <a:pt x="21095" y="44116"/>
                  <a:pt x="20785" y="43900"/>
                </a:cubicBezTo>
                <a:close/>
                <a:moveTo>
                  <a:pt x="19180" y="42984"/>
                </a:moveTo>
                <a:cubicBezTo>
                  <a:pt x="19256" y="43030"/>
                  <a:pt x="19334" y="43073"/>
                  <a:pt x="19410" y="43117"/>
                </a:cubicBezTo>
                <a:cubicBezTo>
                  <a:pt x="21927" y="45300"/>
                  <a:pt x="25163" y="46902"/>
                  <a:pt x="28218" y="48158"/>
                </a:cubicBezTo>
                <a:cubicBezTo>
                  <a:pt x="30751" y="49200"/>
                  <a:pt x="33439" y="49772"/>
                  <a:pt x="36153" y="49772"/>
                </a:cubicBezTo>
                <a:cubicBezTo>
                  <a:pt x="36880" y="49772"/>
                  <a:pt x="37609" y="49731"/>
                  <a:pt x="38338" y="49647"/>
                </a:cubicBezTo>
                <a:lnTo>
                  <a:pt x="38338" y="49647"/>
                </a:lnTo>
                <a:cubicBezTo>
                  <a:pt x="36957" y="50053"/>
                  <a:pt x="35601" y="50237"/>
                  <a:pt x="34272" y="50237"/>
                </a:cubicBezTo>
                <a:cubicBezTo>
                  <a:pt x="28642" y="50237"/>
                  <a:pt x="23512" y="46929"/>
                  <a:pt x="19120" y="43183"/>
                </a:cubicBezTo>
                <a:cubicBezTo>
                  <a:pt x="19140" y="43116"/>
                  <a:pt x="19160" y="43050"/>
                  <a:pt x="19180" y="42984"/>
                </a:cubicBezTo>
                <a:close/>
                <a:moveTo>
                  <a:pt x="21936" y="24741"/>
                </a:moveTo>
                <a:lnTo>
                  <a:pt x="21900" y="25082"/>
                </a:lnTo>
                <a:cubicBezTo>
                  <a:pt x="21727" y="25195"/>
                  <a:pt x="21709" y="25458"/>
                  <a:pt x="21845" y="25579"/>
                </a:cubicBezTo>
                <a:cubicBezTo>
                  <a:pt x="21625" y="27664"/>
                  <a:pt x="21391" y="29753"/>
                  <a:pt x="21102" y="31828"/>
                </a:cubicBezTo>
                <a:cubicBezTo>
                  <a:pt x="21059" y="31898"/>
                  <a:pt x="21046" y="31982"/>
                  <a:pt x="21069" y="32061"/>
                </a:cubicBezTo>
                <a:cubicBezTo>
                  <a:pt x="20832" y="33726"/>
                  <a:pt x="20562" y="35384"/>
                  <a:pt x="20226" y="37022"/>
                </a:cubicBezTo>
                <a:cubicBezTo>
                  <a:pt x="20205" y="37032"/>
                  <a:pt x="20182" y="37040"/>
                  <a:pt x="20160" y="37050"/>
                </a:cubicBezTo>
                <a:cubicBezTo>
                  <a:pt x="20007" y="37121"/>
                  <a:pt x="20036" y="37316"/>
                  <a:pt x="20143" y="37407"/>
                </a:cubicBezTo>
                <a:cubicBezTo>
                  <a:pt x="20049" y="37851"/>
                  <a:pt x="19955" y="38296"/>
                  <a:pt x="19852" y="38737"/>
                </a:cubicBezTo>
                <a:cubicBezTo>
                  <a:pt x="19576" y="39912"/>
                  <a:pt x="19259" y="41078"/>
                  <a:pt x="18918" y="42239"/>
                </a:cubicBezTo>
                <a:cubicBezTo>
                  <a:pt x="18892" y="42279"/>
                  <a:pt x="18878" y="42326"/>
                  <a:pt x="18877" y="42374"/>
                </a:cubicBezTo>
                <a:cubicBezTo>
                  <a:pt x="18339" y="44183"/>
                  <a:pt x="17742" y="45975"/>
                  <a:pt x="17123" y="47750"/>
                </a:cubicBezTo>
                <a:cubicBezTo>
                  <a:pt x="16604" y="49244"/>
                  <a:pt x="14390" y="57154"/>
                  <a:pt x="12361" y="57347"/>
                </a:cubicBezTo>
                <a:cubicBezTo>
                  <a:pt x="12341" y="57279"/>
                  <a:pt x="12297" y="57221"/>
                  <a:pt x="12235" y="57185"/>
                </a:cubicBezTo>
                <a:cubicBezTo>
                  <a:pt x="11984" y="57034"/>
                  <a:pt x="16357" y="48528"/>
                  <a:pt x="16747" y="47664"/>
                </a:cubicBezTo>
                <a:cubicBezTo>
                  <a:pt x="17322" y="46384"/>
                  <a:pt x="17820" y="45073"/>
                  <a:pt x="18242" y="43735"/>
                </a:cubicBezTo>
                <a:cubicBezTo>
                  <a:pt x="18246" y="43729"/>
                  <a:pt x="18252" y="43725"/>
                  <a:pt x="18256" y="43719"/>
                </a:cubicBezTo>
                <a:cubicBezTo>
                  <a:pt x="18280" y="43683"/>
                  <a:pt x="18292" y="43640"/>
                  <a:pt x="18286" y="43597"/>
                </a:cubicBezTo>
                <a:cubicBezTo>
                  <a:pt x="18769" y="42044"/>
                  <a:pt x="19144" y="40458"/>
                  <a:pt x="19407" y="38852"/>
                </a:cubicBezTo>
                <a:cubicBezTo>
                  <a:pt x="19468" y="38475"/>
                  <a:pt x="19533" y="38096"/>
                  <a:pt x="19596" y="37720"/>
                </a:cubicBezTo>
                <a:lnTo>
                  <a:pt x="19600" y="37718"/>
                </a:lnTo>
                <a:cubicBezTo>
                  <a:pt x="19741" y="37667"/>
                  <a:pt x="19752" y="37522"/>
                  <a:pt x="19682" y="37437"/>
                </a:cubicBezTo>
                <a:cubicBezTo>
                  <a:pt x="19696" y="37384"/>
                  <a:pt x="19692" y="37328"/>
                  <a:pt x="19670" y="37278"/>
                </a:cubicBezTo>
                <a:cubicBezTo>
                  <a:pt x="20360" y="33140"/>
                  <a:pt x="21083" y="28996"/>
                  <a:pt x="21715" y="24845"/>
                </a:cubicBezTo>
                <a:lnTo>
                  <a:pt x="21936" y="24741"/>
                </a:lnTo>
                <a:close/>
                <a:moveTo>
                  <a:pt x="33712" y="1"/>
                </a:moveTo>
                <a:cubicBezTo>
                  <a:pt x="33672" y="1"/>
                  <a:pt x="33629" y="11"/>
                  <a:pt x="33587" y="35"/>
                </a:cubicBezTo>
                <a:cubicBezTo>
                  <a:pt x="27680" y="3289"/>
                  <a:pt x="23197" y="9536"/>
                  <a:pt x="22356" y="16295"/>
                </a:cubicBezTo>
                <a:cubicBezTo>
                  <a:pt x="22171" y="15166"/>
                  <a:pt x="21835" y="14073"/>
                  <a:pt x="21239" y="12985"/>
                </a:cubicBezTo>
                <a:cubicBezTo>
                  <a:pt x="20099" y="10897"/>
                  <a:pt x="18531" y="9096"/>
                  <a:pt x="17975" y="6729"/>
                </a:cubicBezTo>
                <a:cubicBezTo>
                  <a:pt x="17942" y="6587"/>
                  <a:pt x="17837" y="6525"/>
                  <a:pt x="17727" y="6525"/>
                </a:cubicBezTo>
                <a:cubicBezTo>
                  <a:pt x="17581" y="6525"/>
                  <a:pt x="17427" y="6632"/>
                  <a:pt x="17415" y="6806"/>
                </a:cubicBezTo>
                <a:cubicBezTo>
                  <a:pt x="17103" y="11201"/>
                  <a:pt x="17070" y="17754"/>
                  <a:pt x="22099" y="19521"/>
                </a:cubicBezTo>
                <a:cubicBezTo>
                  <a:pt x="22115" y="19596"/>
                  <a:pt x="22171" y="19658"/>
                  <a:pt x="22244" y="19682"/>
                </a:cubicBezTo>
                <a:cubicBezTo>
                  <a:pt x="22063" y="20556"/>
                  <a:pt x="21893" y="21432"/>
                  <a:pt x="21734" y="22310"/>
                </a:cubicBezTo>
                <a:cubicBezTo>
                  <a:pt x="18919" y="17864"/>
                  <a:pt x="14821" y="14461"/>
                  <a:pt x="9917" y="12505"/>
                </a:cubicBezTo>
                <a:cubicBezTo>
                  <a:pt x="9878" y="12490"/>
                  <a:pt x="9842" y="12483"/>
                  <a:pt x="9809" y="12483"/>
                </a:cubicBezTo>
                <a:cubicBezTo>
                  <a:pt x="9572" y="12483"/>
                  <a:pt x="9481" y="12834"/>
                  <a:pt x="9624" y="13012"/>
                </a:cubicBezTo>
                <a:cubicBezTo>
                  <a:pt x="10934" y="14647"/>
                  <a:pt x="12012" y="16401"/>
                  <a:pt x="12893" y="18300"/>
                </a:cubicBezTo>
                <a:cubicBezTo>
                  <a:pt x="13588" y="19801"/>
                  <a:pt x="14205" y="21365"/>
                  <a:pt x="15204" y="22702"/>
                </a:cubicBezTo>
                <a:cubicBezTo>
                  <a:pt x="16300" y="24168"/>
                  <a:pt x="18007" y="25386"/>
                  <a:pt x="19809" y="25386"/>
                </a:cubicBezTo>
                <a:cubicBezTo>
                  <a:pt x="20284" y="25386"/>
                  <a:pt x="20765" y="25301"/>
                  <a:pt x="21244" y="25115"/>
                </a:cubicBezTo>
                <a:lnTo>
                  <a:pt x="21244" y="25115"/>
                </a:lnTo>
                <a:cubicBezTo>
                  <a:pt x="21065" y="26188"/>
                  <a:pt x="20895" y="27262"/>
                  <a:pt x="20726" y="28337"/>
                </a:cubicBezTo>
                <a:cubicBezTo>
                  <a:pt x="20152" y="27516"/>
                  <a:pt x="19388" y="26841"/>
                  <a:pt x="18468" y="26428"/>
                </a:cubicBezTo>
                <a:cubicBezTo>
                  <a:pt x="14774" y="23156"/>
                  <a:pt x="9308" y="22166"/>
                  <a:pt x="5340" y="19184"/>
                </a:cubicBezTo>
                <a:cubicBezTo>
                  <a:pt x="5285" y="19143"/>
                  <a:pt x="5232" y="19125"/>
                  <a:pt x="5183" y="19125"/>
                </a:cubicBezTo>
                <a:cubicBezTo>
                  <a:pt x="4984" y="19125"/>
                  <a:pt x="4847" y="19409"/>
                  <a:pt x="4929" y="19598"/>
                </a:cubicBezTo>
                <a:cubicBezTo>
                  <a:pt x="7271" y="25045"/>
                  <a:pt x="11656" y="31594"/>
                  <a:pt x="18076" y="31594"/>
                </a:cubicBezTo>
                <a:cubicBezTo>
                  <a:pt x="18777" y="31594"/>
                  <a:pt x="19502" y="31516"/>
                  <a:pt x="20251" y="31350"/>
                </a:cubicBezTo>
                <a:lnTo>
                  <a:pt x="20251" y="31350"/>
                </a:lnTo>
                <a:cubicBezTo>
                  <a:pt x="19966" y="33149"/>
                  <a:pt x="19670" y="34946"/>
                  <a:pt x="19342" y="36735"/>
                </a:cubicBezTo>
                <a:cubicBezTo>
                  <a:pt x="17686" y="34221"/>
                  <a:pt x="14892" y="32580"/>
                  <a:pt x="12178" y="31438"/>
                </a:cubicBezTo>
                <a:cubicBezTo>
                  <a:pt x="8419" y="29856"/>
                  <a:pt x="4429" y="28740"/>
                  <a:pt x="488" y="27718"/>
                </a:cubicBezTo>
                <a:cubicBezTo>
                  <a:pt x="465" y="27712"/>
                  <a:pt x="442" y="27709"/>
                  <a:pt x="419" y="27709"/>
                </a:cubicBezTo>
                <a:cubicBezTo>
                  <a:pt x="202" y="27709"/>
                  <a:pt x="1" y="27962"/>
                  <a:pt x="146" y="28165"/>
                </a:cubicBezTo>
                <a:cubicBezTo>
                  <a:pt x="3624" y="33048"/>
                  <a:pt x="9372" y="38410"/>
                  <a:pt x="15713" y="38410"/>
                </a:cubicBezTo>
                <a:cubicBezTo>
                  <a:pt x="16835" y="38410"/>
                  <a:pt x="17976" y="38243"/>
                  <a:pt x="19126" y="37874"/>
                </a:cubicBezTo>
                <a:lnTo>
                  <a:pt x="19126" y="37874"/>
                </a:lnTo>
                <a:cubicBezTo>
                  <a:pt x="18909" y="39002"/>
                  <a:pt x="18683" y="40127"/>
                  <a:pt x="18428" y="41246"/>
                </a:cubicBezTo>
                <a:cubicBezTo>
                  <a:pt x="18366" y="41517"/>
                  <a:pt x="18298" y="41785"/>
                  <a:pt x="18227" y="42053"/>
                </a:cubicBezTo>
                <a:cubicBezTo>
                  <a:pt x="12957" y="38564"/>
                  <a:pt x="6478" y="40108"/>
                  <a:pt x="584" y="39155"/>
                </a:cubicBezTo>
                <a:cubicBezTo>
                  <a:pt x="566" y="39152"/>
                  <a:pt x="548" y="39151"/>
                  <a:pt x="531" y="39151"/>
                </a:cubicBezTo>
                <a:cubicBezTo>
                  <a:pt x="275" y="39151"/>
                  <a:pt x="71" y="39450"/>
                  <a:pt x="292" y="39664"/>
                </a:cubicBezTo>
                <a:cubicBezTo>
                  <a:pt x="2756" y="42046"/>
                  <a:pt x="5846" y="43600"/>
                  <a:pt x="9209" y="44254"/>
                </a:cubicBezTo>
                <a:cubicBezTo>
                  <a:pt x="10558" y="44515"/>
                  <a:pt x="11930" y="44638"/>
                  <a:pt x="13303" y="44638"/>
                </a:cubicBezTo>
                <a:cubicBezTo>
                  <a:pt x="13779" y="44638"/>
                  <a:pt x="14255" y="44623"/>
                  <a:pt x="14730" y="44595"/>
                </a:cubicBezTo>
                <a:cubicBezTo>
                  <a:pt x="15541" y="44546"/>
                  <a:pt x="16706" y="44608"/>
                  <a:pt x="17541" y="44249"/>
                </a:cubicBezTo>
                <a:lnTo>
                  <a:pt x="17541" y="44249"/>
                </a:lnTo>
                <a:cubicBezTo>
                  <a:pt x="16634" y="46801"/>
                  <a:pt x="15405" y="49236"/>
                  <a:pt x="14202" y="51667"/>
                </a:cubicBezTo>
                <a:cubicBezTo>
                  <a:pt x="13423" y="53246"/>
                  <a:pt x="12143" y="55015"/>
                  <a:pt x="11705" y="56708"/>
                </a:cubicBezTo>
                <a:cubicBezTo>
                  <a:pt x="11590" y="57148"/>
                  <a:pt x="11513" y="57445"/>
                  <a:pt x="11933" y="57704"/>
                </a:cubicBezTo>
                <a:cubicBezTo>
                  <a:pt x="11975" y="57730"/>
                  <a:pt x="12023" y="57744"/>
                  <a:pt x="12072" y="57744"/>
                </a:cubicBezTo>
                <a:cubicBezTo>
                  <a:pt x="12084" y="57744"/>
                  <a:pt x="12097" y="57743"/>
                  <a:pt x="12109" y="57741"/>
                </a:cubicBezTo>
                <a:cubicBezTo>
                  <a:pt x="12304" y="57865"/>
                  <a:pt x="12492" y="57921"/>
                  <a:pt x="12672" y="57921"/>
                </a:cubicBezTo>
                <a:cubicBezTo>
                  <a:pt x="14037" y="57921"/>
                  <a:pt x="14974" y="54738"/>
                  <a:pt x="15323" y="53881"/>
                </a:cubicBezTo>
                <a:cubicBezTo>
                  <a:pt x="16697" y="50504"/>
                  <a:pt x="17932" y="47066"/>
                  <a:pt x="19000" y="43579"/>
                </a:cubicBezTo>
                <a:cubicBezTo>
                  <a:pt x="22914" y="47760"/>
                  <a:pt x="28521" y="50825"/>
                  <a:pt x="34234" y="50825"/>
                </a:cubicBezTo>
                <a:cubicBezTo>
                  <a:pt x="36054" y="50825"/>
                  <a:pt x="37885" y="50514"/>
                  <a:pt x="39675" y="49829"/>
                </a:cubicBezTo>
                <a:cubicBezTo>
                  <a:pt x="39964" y="49717"/>
                  <a:pt x="39949" y="49366"/>
                  <a:pt x="39673" y="49252"/>
                </a:cubicBezTo>
                <a:cubicBezTo>
                  <a:pt x="36113" y="47770"/>
                  <a:pt x="33559" y="44744"/>
                  <a:pt x="30173" y="42973"/>
                </a:cubicBezTo>
                <a:cubicBezTo>
                  <a:pt x="28261" y="41974"/>
                  <a:pt x="26242" y="41647"/>
                  <a:pt x="24189" y="41647"/>
                </a:cubicBezTo>
                <a:cubicBezTo>
                  <a:pt x="22618" y="41647"/>
                  <a:pt x="21027" y="41838"/>
                  <a:pt x="19448" y="42067"/>
                </a:cubicBezTo>
                <a:cubicBezTo>
                  <a:pt x="19798" y="40845"/>
                  <a:pt x="20102" y="39610"/>
                  <a:pt x="20372" y="38367"/>
                </a:cubicBezTo>
                <a:cubicBezTo>
                  <a:pt x="22411" y="41097"/>
                  <a:pt x="26209" y="41161"/>
                  <a:pt x="29357" y="41167"/>
                </a:cubicBezTo>
                <a:cubicBezTo>
                  <a:pt x="29396" y="41167"/>
                  <a:pt x="29436" y="41167"/>
                  <a:pt x="29476" y="41167"/>
                </a:cubicBezTo>
                <a:cubicBezTo>
                  <a:pt x="33769" y="41167"/>
                  <a:pt x="38186" y="40856"/>
                  <a:pt x="42205" y="39233"/>
                </a:cubicBezTo>
                <a:cubicBezTo>
                  <a:pt x="42283" y="39203"/>
                  <a:pt x="42344" y="39142"/>
                  <a:pt x="42376" y="39067"/>
                </a:cubicBezTo>
                <a:cubicBezTo>
                  <a:pt x="42430" y="39099"/>
                  <a:pt x="42495" y="39120"/>
                  <a:pt x="42554" y="39120"/>
                </a:cubicBezTo>
                <a:cubicBezTo>
                  <a:pt x="42581" y="39120"/>
                  <a:pt x="42606" y="39116"/>
                  <a:pt x="42630" y="39107"/>
                </a:cubicBezTo>
                <a:lnTo>
                  <a:pt x="42769" y="39052"/>
                </a:lnTo>
                <a:cubicBezTo>
                  <a:pt x="42916" y="38993"/>
                  <a:pt x="43068" y="38827"/>
                  <a:pt x="42995" y="38652"/>
                </a:cubicBezTo>
                <a:cubicBezTo>
                  <a:pt x="42551" y="37591"/>
                  <a:pt x="40109" y="37040"/>
                  <a:pt x="39076" y="36651"/>
                </a:cubicBezTo>
                <a:cubicBezTo>
                  <a:pt x="37054" y="35891"/>
                  <a:pt x="34939" y="35403"/>
                  <a:pt x="32791" y="35175"/>
                </a:cubicBezTo>
                <a:cubicBezTo>
                  <a:pt x="31860" y="35076"/>
                  <a:pt x="30917" y="35026"/>
                  <a:pt x="29971" y="35026"/>
                </a:cubicBezTo>
                <a:cubicBezTo>
                  <a:pt x="26799" y="35026"/>
                  <a:pt x="23591" y="35593"/>
                  <a:pt x="20683" y="36821"/>
                </a:cubicBezTo>
                <a:cubicBezTo>
                  <a:pt x="20976" y="35325"/>
                  <a:pt x="21222" y="33819"/>
                  <a:pt x="21443" y="32306"/>
                </a:cubicBezTo>
                <a:cubicBezTo>
                  <a:pt x="22834" y="32862"/>
                  <a:pt x="24261" y="33086"/>
                  <a:pt x="25696" y="33086"/>
                </a:cubicBezTo>
                <a:cubicBezTo>
                  <a:pt x="27797" y="33086"/>
                  <a:pt x="29915" y="32606"/>
                  <a:pt x="31962" y="31982"/>
                </a:cubicBezTo>
                <a:cubicBezTo>
                  <a:pt x="36070" y="30731"/>
                  <a:pt x="39974" y="28913"/>
                  <a:pt x="43620" y="26648"/>
                </a:cubicBezTo>
                <a:cubicBezTo>
                  <a:pt x="43862" y="26500"/>
                  <a:pt x="43803" y="26155"/>
                  <a:pt x="43545" y="26069"/>
                </a:cubicBezTo>
                <a:cubicBezTo>
                  <a:pt x="41069" y="25247"/>
                  <a:pt x="38435" y="24831"/>
                  <a:pt x="35800" y="24831"/>
                </a:cubicBezTo>
                <a:cubicBezTo>
                  <a:pt x="30799" y="24831"/>
                  <a:pt x="25792" y="26331"/>
                  <a:pt x="21837" y="29410"/>
                </a:cubicBezTo>
                <a:cubicBezTo>
                  <a:pt x="21996" y="28145"/>
                  <a:pt x="22144" y="26878"/>
                  <a:pt x="22288" y="25613"/>
                </a:cubicBezTo>
                <a:cubicBezTo>
                  <a:pt x="29658" y="24871"/>
                  <a:pt x="36659" y="22249"/>
                  <a:pt x="42684" y="17931"/>
                </a:cubicBezTo>
                <a:cubicBezTo>
                  <a:pt x="42913" y="17767"/>
                  <a:pt x="42843" y="17383"/>
                  <a:pt x="42532" y="17380"/>
                </a:cubicBezTo>
                <a:cubicBezTo>
                  <a:pt x="42402" y="17379"/>
                  <a:pt x="42271" y="17379"/>
                  <a:pt x="42140" y="17379"/>
                </a:cubicBezTo>
                <a:cubicBezTo>
                  <a:pt x="35346" y="17379"/>
                  <a:pt x="27890" y="18495"/>
                  <a:pt x="22581" y="23053"/>
                </a:cubicBezTo>
                <a:cubicBezTo>
                  <a:pt x="22688" y="22111"/>
                  <a:pt x="22797" y="21170"/>
                  <a:pt x="22913" y="20233"/>
                </a:cubicBezTo>
                <a:cubicBezTo>
                  <a:pt x="22959" y="20233"/>
                  <a:pt x="23006" y="20234"/>
                  <a:pt x="23053" y="20234"/>
                </a:cubicBezTo>
                <a:cubicBezTo>
                  <a:pt x="26249" y="20234"/>
                  <a:pt x="29465" y="18741"/>
                  <a:pt x="32245" y="17271"/>
                </a:cubicBezTo>
                <a:cubicBezTo>
                  <a:pt x="33591" y="16559"/>
                  <a:pt x="34817" y="15696"/>
                  <a:pt x="35851" y="14573"/>
                </a:cubicBezTo>
                <a:cubicBezTo>
                  <a:pt x="37018" y="13302"/>
                  <a:pt x="37967" y="11885"/>
                  <a:pt x="39315" y="10786"/>
                </a:cubicBezTo>
                <a:cubicBezTo>
                  <a:pt x="39548" y="10596"/>
                  <a:pt x="39319" y="10292"/>
                  <a:pt x="39080" y="10292"/>
                </a:cubicBezTo>
                <a:cubicBezTo>
                  <a:pt x="39063" y="10292"/>
                  <a:pt x="39046" y="10294"/>
                  <a:pt x="39029" y="10297"/>
                </a:cubicBezTo>
                <a:cubicBezTo>
                  <a:pt x="34968" y="11064"/>
                  <a:pt x="30252" y="11966"/>
                  <a:pt x="26948" y="14670"/>
                </a:cubicBezTo>
                <a:cubicBezTo>
                  <a:pt x="27513" y="13651"/>
                  <a:pt x="28027" y="12597"/>
                  <a:pt x="28534" y="11538"/>
                </a:cubicBezTo>
                <a:cubicBezTo>
                  <a:pt x="30318" y="7809"/>
                  <a:pt x="32116" y="4087"/>
                  <a:pt x="33928" y="373"/>
                </a:cubicBezTo>
                <a:cubicBezTo>
                  <a:pt x="34015" y="194"/>
                  <a:pt x="33885" y="1"/>
                  <a:pt x="3371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41" name="Google Shape;241;p2"/>
          <p:cNvSpPr txBox="1">
            <a:spLocks noGrp="1"/>
          </p:cNvSpPr>
          <p:nvPr>
            <p:ph type="ctrTitle"/>
          </p:nvPr>
        </p:nvSpPr>
        <p:spPr>
          <a:xfrm>
            <a:off x="2554400" y="1730100"/>
            <a:ext cx="7083200" cy="2177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Font typeface="Concert One"/>
              <a:buNone/>
              <a:defRPr sz="6933">
                <a:latin typeface="Concert One"/>
                <a:ea typeface="Concert One"/>
                <a:cs typeface="Concert One"/>
                <a:sym typeface="Concert One"/>
              </a:defRPr>
            </a:lvl1pPr>
            <a:lvl2pPr lvl="1" algn="ctr">
              <a:lnSpc>
                <a:spcPct val="80000"/>
              </a:lnSpc>
              <a:spcBef>
                <a:spcPts val="0"/>
              </a:spcBef>
              <a:spcAft>
                <a:spcPts val="0"/>
              </a:spcAft>
              <a:buSzPts val="5200"/>
              <a:buNone/>
              <a:defRPr sz="6933"/>
            </a:lvl2pPr>
            <a:lvl3pPr lvl="2" algn="ctr">
              <a:lnSpc>
                <a:spcPct val="80000"/>
              </a:lnSpc>
              <a:spcBef>
                <a:spcPts val="0"/>
              </a:spcBef>
              <a:spcAft>
                <a:spcPts val="0"/>
              </a:spcAft>
              <a:buSzPts val="5200"/>
              <a:buNone/>
              <a:defRPr sz="6933"/>
            </a:lvl3pPr>
            <a:lvl4pPr lvl="3" algn="ctr">
              <a:lnSpc>
                <a:spcPct val="80000"/>
              </a:lnSpc>
              <a:spcBef>
                <a:spcPts val="0"/>
              </a:spcBef>
              <a:spcAft>
                <a:spcPts val="0"/>
              </a:spcAft>
              <a:buSzPts val="5200"/>
              <a:buNone/>
              <a:defRPr sz="6933"/>
            </a:lvl4pPr>
            <a:lvl5pPr lvl="4" algn="ctr">
              <a:lnSpc>
                <a:spcPct val="80000"/>
              </a:lnSpc>
              <a:spcBef>
                <a:spcPts val="0"/>
              </a:spcBef>
              <a:spcAft>
                <a:spcPts val="0"/>
              </a:spcAft>
              <a:buSzPts val="5200"/>
              <a:buNone/>
              <a:defRPr sz="6933"/>
            </a:lvl5pPr>
            <a:lvl6pPr lvl="5" algn="ctr">
              <a:lnSpc>
                <a:spcPct val="80000"/>
              </a:lnSpc>
              <a:spcBef>
                <a:spcPts val="0"/>
              </a:spcBef>
              <a:spcAft>
                <a:spcPts val="0"/>
              </a:spcAft>
              <a:buSzPts val="5200"/>
              <a:buNone/>
              <a:defRPr sz="6933"/>
            </a:lvl6pPr>
            <a:lvl7pPr lvl="6" algn="ctr">
              <a:lnSpc>
                <a:spcPct val="80000"/>
              </a:lnSpc>
              <a:spcBef>
                <a:spcPts val="0"/>
              </a:spcBef>
              <a:spcAft>
                <a:spcPts val="0"/>
              </a:spcAft>
              <a:buSzPts val="5200"/>
              <a:buNone/>
              <a:defRPr sz="6933"/>
            </a:lvl7pPr>
            <a:lvl8pPr lvl="7" algn="ctr">
              <a:lnSpc>
                <a:spcPct val="80000"/>
              </a:lnSpc>
              <a:spcBef>
                <a:spcPts val="0"/>
              </a:spcBef>
              <a:spcAft>
                <a:spcPts val="0"/>
              </a:spcAft>
              <a:buSzPts val="5200"/>
              <a:buNone/>
              <a:defRPr sz="6933"/>
            </a:lvl8pPr>
            <a:lvl9pPr lvl="8" algn="ctr">
              <a:lnSpc>
                <a:spcPct val="80000"/>
              </a:lnSpc>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32800" y="4050967"/>
            <a:ext cx="57264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92759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txBox="1">
            <a:spLocks noGrp="1"/>
          </p:cNvSpPr>
          <p:nvPr>
            <p:ph type="title"/>
          </p:nvPr>
        </p:nvSpPr>
        <p:spPr>
          <a:xfrm>
            <a:off x="5970533" y="3087300"/>
            <a:ext cx="5798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245" name="Google Shape;24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246" name="Google Shape;246;p3"/>
          <p:cNvSpPr txBox="1">
            <a:spLocks noGrp="1"/>
          </p:cNvSpPr>
          <p:nvPr>
            <p:ph type="subTitle" idx="1"/>
          </p:nvPr>
        </p:nvSpPr>
        <p:spPr>
          <a:xfrm>
            <a:off x="5970533" y="3965667"/>
            <a:ext cx="49224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247" name="Google Shape;247;p3"/>
          <p:cNvSpPr txBox="1">
            <a:spLocks noGrp="1"/>
          </p:cNvSpPr>
          <p:nvPr>
            <p:ph type="title" idx="2" hasCustomPrompt="1"/>
          </p:nvPr>
        </p:nvSpPr>
        <p:spPr>
          <a:xfrm>
            <a:off x="5970533" y="2038733"/>
            <a:ext cx="49224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1811081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8"/>
        <p:cNvGrpSpPr/>
        <p:nvPr/>
      </p:nvGrpSpPr>
      <p:grpSpPr>
        <a:xfrm>
          <a:off x="0" y="0"/>
          <a:ext cx="0" cy="0"/>
          <a:chOff x="0" y="0"/>
          <a:chExt cx="0" cy="0"/>
        </a:xfrm>
      </p:grpSpPr>
      <p:sp>
        <p:nvSpPr>
          <p:cNvPr id="249" name="Google Shape;249;p4"/>
          <p:cNvSpPr txBox="1">
            <a:spLocks noGrp="1"/>
          </p:cNvSpPr>
          <p:nvPr>
            <p:ph type="title"/>
          </p:nvPr>
        </p:nvSpPr>
        <p:spPr>
          <a:xfrm>
            <a:off x="929967" y="576367"/>
            <a:ext cx="1111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0" name="Google Shape;250;p4"/>
          <p:cNvSpPr/>
          <p:nvPr/>
        </p:nvSpPr>
        <p:spPr>
          <a:xfrm>
            <a:off x="-983833" y="3273384"/>
            <a:ext cx="2659991" cy="3546368"/>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endParaRPr sz="2400"/>
          </a:p>
        </p:txBody>
      </p:sp>
      <p:sp>
        <p:nvSpPr>
          <p:cNvPr id="251" name="Google Shape;251;p4"/>
          <p:cNvSpPr/>
          <p:nvPr/>
        </p:nvSpPr>
        <p:spPr>
          <a:xfrm>
            <a:off x="8672426" y="-543767"/>
            <a:ext cx="4127885" cy="2296049"/>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endParaRPr sz="2400"/>
          </a:p>
        </p:txBody>
      </p:sp>
      <p:sp>
        <p:nvSpPr>
          <p:cNvPr id="252" name="Google Shape;252;p4"/>
          <p:cNvSpPr/>
          <p:nvPr/>
        </p:nvSpPr>
        <p:spPr>
          <a:xfrm>
            <a:off x="11576673" y="-269984"/>
            <a:ext cx="843151" cy="3742181"/>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nvGrpSpPr>
          <p:cNvPr id="253" name="Google Shape;253;p4"/>
          <p:cNvGrpSpPr/>
          <p:nvPr/>
        </p:nvGrpSpPr>
        <p:grpSpPr>
          <a:xfrm rot="981589">
            <a:off x="10574287" y="-240004"/>
            <a:ext cx="1601125" cy="3053899"/>
            <a:chOff x="9909399" y="2982269"/>
            <a:chExt cx="1031535" cy="1967492"/>
          </a:xfrm>
        </p:grpSpPr>
        <p:sp>
          <p:nvSpPr>
            <p:cNvPr id="254" name="Google Shape;254;p4"/>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55" name="Google Shape;255;p4"/>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56" name="Google Shape;256;p4"/>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57" name="Google Shape;257;p4"/>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58" name="Google Shape;258;p4"/>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59" name="Google Shape;259;p4"/>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60" name="Google Shape;260;p4"/>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61" name="Google Shape;261;p4"/>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62" name="Google Shape;262;p4"/>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63" name="Google Shape;263;p4"/>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64" name="Google Shape;264;p4"/>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65" name="Google Shape;265;p4"/>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66" name="Google Shape;266;p4"/>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67" name="Google Shape;267;p4"/>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68" name="Google Shape;268;p4"/>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69" name="Google Shape;269;p4"/>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70" name="Google Shape;270;p4"/>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71" name="Google Shape;271;p4"/>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72" name="Google Shape;272;p4"/>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73" name="Google Shape;273;p4"/>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74" name="Google Shape;274;p4"/>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75" name="Google Shape;275;p4"/>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76" name="Google Shape;276;p4"/>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77" name="Google Shape;277;p4"/>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78" name="Google Shape;278;p4"/>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79" name="Google Shape;279;p4"/>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80" name="Google Shape;280;p4"/>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81" name="Google Shape;281;p4"/>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82" name="Google Shape;282;p4"/>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83" name="Google Shape;283;p4"/>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84" name="Google Shape;284;p4"/>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85" name="Google Shape;285;p4"/>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86" name="Google Shape;286;p4"/>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87" name="Google Shape;287;p4"/>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88" name="Google Shape;288;p4"/>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89" name="Google Shape;289;p4"/>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90" name="Google Shape;290;p4"/>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91" name="Google Shape;291;p4"/>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92" name="Google Shape;292;p4"/>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93" name="Google Shape;293;p4"/>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94" name="Google Shape;294;p4"/>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95" name="Google Shape;295;p4"/>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96" name="Google Shape;296;p4"/>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97" name="Google Shape;297;p4"/>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98" name="Google Shape;298;p4"/>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299" name="Google Shape;299;p4"/>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300" name="Google Shape;300;p4"/>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301" name="Google Shape;301;p4"/>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302" name="Google Shape;302;p4"/>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303" name="Google Shape;303;p4"/>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304" name="Google Shape;304;p4"/>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305" name="Google Shape;305;p4"/>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306" name="Google Shape;306;p4"/>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307" name="Google Shape;307;p4"/>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308" name="Google Shape;308;p4"/>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309" name="Google Shape;309;p4"/>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310" name="Google Shape;310;p4"/>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311" name="Google Shape;311;p4"/>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312" name="Google Shape;312;p4"/>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313" name="Google Shape;313;p4"/>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sp>
        <p:nvSpPr>
          <p:cNvPr id="314" name="Google Shape;314;p4"/>
          <p:cNvSpPr txBox="1">
            <a:spLocks noGrp="1"/>
          </p:cNvSpPr>
          <p:nvPr>
            <p:ph type="body" idx="1"/>
          </p:nvPr>
        </p:nvSpPr>
        <p:spPr>
          <a:xfrm>
            <a:off x="1212167" y="1439400"/>
            <a:ext cx="9874800" cy="429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1322054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5"/>
        <p:cNvGrpSpPr/>
        <p:nvPr/>
      </p:nvGrpSpPr>
      <p:grpSpPr>
        <a:xfrm>
          <a:off x="0" y="0"/>
          <a:ext cx="0" cy="0"/>
          <a:chOff x="0" y="0"/>
          <a:chExt cx="0" cy="0"/>
        </a:xfrm>
      </p:grpSpPr>
      <p:grpSp>
        <p:nvGrpSpPr>
          <p:cNvPr id="316" name="Google Shape;316;p5"/>
          <p:cNvGrpSpPr/>
          <p:nvPr/>
        </p:nvGrpSpPr>
        <p:grpSpPr>
          <a:xfrm rot="10800000">
            <a:off x="-2988366" y="-3183618"/>
            <a:ext cx="15034745" cy="12341975"/>
            <a:chOff x="-15925" y="-2319514"/>
            <a:chExt cx="11276059" cy="9256481"/>
          </a:xfrm>
        </p:grpSpPr>
        <p:sp>
          <p:nvSpPr>
            <p:cNvPr id="317" name="Google Shape;317;p5"/>
            <p:cNvSpPr/>
            <p:nvPr/>
          </p:nvSpPr>
          <p:spPr>
            <a:xfrm>
              <a:off x="2675498" y="-2319514"/>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sz="2400"/>
            </a:p>
          </p:txBody>
        </p:sp>
        <p:sp>
          <p:nvSpPr>
            <p:cNvPr id="318" name="Google Shape;318;p5"/>
            <p:cNvSpPr/>
            <p:nvPr/>
          </p:nvSpPr>
          <p:spPr>
            <a:xfrm rot="10800000">
              <a:off x="-15925" y="153926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sz="2400"/>
            </a:p>
          </p:txBody>
        </p:sp>
        <p:sp>
          <p:nvSpPr>
            <p:cNvPr id="319" name="Google Shape;319;p5"/>
            <p:cNvSpPr/>
            <p:nvPr/>
          </p:nvSpPr>
          <p:spPr>
            <a:xfrm rot="8559465">
              <a:off x="5900313" y="2445860"/>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sz="2400"/>
            </a:p>
          </p:txBody>
        </p:sp>
      </p:grpSp>
      <p:grpSp>
        <p:nvGrpSpPr>
          <p:cNvPr id="320" name="Google Shape;320;p5"/>
          <p:cNvGrpSpPr/>
          <p:nvPr/>
        </p:nvGrpSpPr>
        <p:grpSpPr>
          <a:xfrm rot="-1984358">
            <a:off x="10534533" y="-578629"/>
            <a:ext cx="2140543" cy="2620704"/>
            <a:chOff x="769875" y="772325"/>
            <a:chExt cx="1172475" cy="1435425"/>
          </a:xfrm>
        </p:grpSpPr>
        <p:sp>
          <p:nvSpPr>
            <p:cNvPr id="321" name="Google Shape;321;p5"/>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rgbClr val="F8BA89"/>
            </a:solidFill>
            <a:ln>
              <a:noFill/>
            </a:ln>
          </p:spPr>
          <p:txBody>
            <a:bodyPr spcFirstLastPara="1" wrap="square" lIns="91425" tIns="91425" rIns="91425" bIns="91425" anchor="ctr" anchorCtr="0">
              <a:noAutofit/>
            </a:bodyPr>
            <a:lstStyle/>
            <a:p>
              <a:endParaRPr sz="2400"/>
            </a:p>
          </p:txBody>
        </p:sp>
        <p:sp>
          <p:nvSpPr>
            <p:cNvPr id="322" name="Google Shape;322;p5"/>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sp>
        <p:nvSpPr>
          <p:cNvPr id="323" name="Google Shape;323;p5"/>
          <p:cNvSpPr/>
          <p:nvPr/>
        </p:nvSpPr>
        <p:spPr>
          <a:xfrm>
            <a:off x="-700433" y="4528333"/>
            <a:ext cx="3255872" cy="2694371"/>
          </a:xfrm>
          <a:custGeom>
            <a:avLst/>
            <a:gdLst/>
            <a:ahLst/>
            <a:cxnLst/>
            <a:rect l="l" t="t" r="r" b="b"/>
            <a:pathLst>
              <a:path w="28894" h="23911" extrusionOk="0">
                <a:moveTo>
                  <a:pt x="5412" y="1"/>
                </a:moveTo>
                <a:cubicBezTo>
                  <a:pt x="5356" y="1"/>
                  <a:pt x="5296" y="54"/>
                  <a:pt x="5315" y="120"/>
                </a:cubicBezTo>
                <a:cubicBezTo>
                  <a:pt x="5482" y="691"/>
                  <a:pt x="5679" y="1257"/>
                  <a:pt x="5901" y="1820"/>
                </a:cubicBezTo>
                <a:cubicBezTo>
                  <a:pt x="5785" y="1789"/>
                  <a:pt x="5664" y="1775"/>
                  <a:pt x="5540" y="1775"/>
                </a:cubicBezTo>
                <a:cubicBezTo>
                  <a:pt x="4581" y="1775"/>
                  <a:pt x="3417" y="2620"/>
                  <a:pt x="2787" y="3049"/>
                </a:cubicBezTo>
                <a:cubicBezTo>
                  <a:pt x="1120" y="4185"/>
                  <a:pt x="68" y="5998"/>
                  <a:pt x="1" y="8019"/>
                </a:cubicBezTo>
                <a:cubicBezTo>
                  <a:pt x="0" y="8032"/>
                  <a:pt x="10" y="8039"/>
                  <a:pt x="21" y="8039"/>
                </a:cubicBezTo>
                <a:cubicBezTo>
                  <a:pt x="32" y="8039"/>
                  <a:pt x="43" y="8032"/>
                  <a:pt x="45" y="8017"/>
                </a:cubicBezTo>
                <a:cubicBezTo>
                  <a:pt x="213" y="6113"/>
                  <a:pt x="1249" y="4322"/>
                  <a:pt x="2816" y="3234"/>
                </a:cubicBezTo>
                <a:cubicBezTo>
                  <a:pt x="3538" y="2732"/>
                  <a:pt x="4585" y="1958"/>
                  <a:pt x="5555" y="1958"/>
                </a:cubicBezTo>
                <a:cubicBezTo>
                  <a:pt x="5698" y="1958"/>
                  <a:pt x="5839" y="1974"/>
                  <a:pt x="5977" y="2011"/>
                </a:cubicBezTo>
                <a:cubicBezTo>
                  <a:pt x="6010" y="2092"/>
                  <a:pt x="6043" y="2174"/>
                  <a:pt x="6077" y="2254"/>
                </a:cubicBezTo>
                <a:cubicBezTo>
                  <a:pt x="4926" y="2304"/>
                  <a:pt x="3799" y="3077"/>
                  <a:pt x="2959" y="3774"/>
                </a:cubicBezTo>
                <a:cubicBezTo>
                  <a:pt x="2005" y="4567"/>
                  <a:pt x="920" y="5696"/>
                  <a:pt x="546" y="6919"/>
                </a:cubicBezTo>
                <a:cubicBezTo>
                  <a:pt x="384" y="7237"/>
                  <a:pt x="252" y="7571"/>
                  <a:pt x="149" y="7913"/>
                </a:cubicBezTo>
                <a:cubicBezTo>
                  <a:pt x="142" y="7938"/>
                  <a:pt x="164" y="7956"/>
                  <a:pt x="185" y="7956"/>
                </a:cubicBezTo>
                <a:cubicBezTo>
                  <a:pt x="196" y="7956"/>
                  <a:pt x="207" y="7950"/>
                  <a:pt x="213" y="7937"/>
                </a:cubicBezTo>
                <a:cubicBezTo>
                  <a:pt x="785" y="6659"/>
                  <a:pt x="1548" y="5597"/>
                  <a:pt x="2608" y="4677"/>
                </a:cubicBezTo>
                <a:cubicBezTo>
                  <a:pt x="3620" y="3797"/>
                  <a:pt x="4836" y="3075"/>
                  <a:pt x="6050" y="2508"/>
                </a:cubicBezTo>
                <a:cubicBezTo>
                  <a:pt x="6073" y="2498"/>
                  <a:pt x="6058" y="2467"/>
                  <a:pt x="6037" y="2467"/>
                </a:cubicBezTo>
                <a:cubicBezTo>
                  <a:pt x="6034" y="2467"/>
                  <a:pt x="6031" y="2468"/>
                  <a:pt x="6027" y="2470"/>
                </a:cubicBezTo>
                <a:cubicBezTo>
                  <a:pt x="4362" y="3211"/>
                  <a:pt x="2612" y="4206"/>
                  <a:pt x="1409" y="5628"/>
                </a:cubicBezTo>
                <a:cubicBezTo>
                  <a:pt x="2561" y="4033"/>
                  <a:pt x="4198" y="2679"/>
                  <a:pt x="6137" y="2395"/>
                </a:cubicBezTo>
                <a:cubicBezTo>
                  <a:pt x="6482" y="3205"/>
                  <a:pt x="6873" y="4001"/>
                  <a:pt x="7289" y="4774"/>
                </a:cubicBezTo>
                <a:cubicBezTo>
                  <a:pt x="5933" y="4861"/>
                  <a:pt x="4696" y="6076"/>
                  <a:pt x="3838" y="7001"/>
                </a:cubicBezTo>
                <a:cubicBezTo>
                  <a:pt x="2785" y="8140"/>
                  <a:pt x="2139" y="9643"/>
                  <a:pt x="2111" y="11187"/>
                </a:cubicBezTo>
                <a:cubicBezTo>
                  <a:pt x="2076" y="11293"/>
                  <a:pt x="2044" y="11399"/>
                  <a:pt x="2015" y="11505"/>
                </a:cubicBezTo>
                <a:cubicBezTo>
                  <a:pt x="2009" y="11523"/>
                  <a:pt x="2024" y="11535"/>
                  <a:pt x="2039" y="11535"/>
                </a:cubicBezTo>
                <a:cubicBezTo>
                  <a:pt x="2048" y="11535"/>
                  <a:pt x="2056" y="11531"/>
                  <a:pt x="2061" y="11522"/>
                </a:cubicBezTo>
                <a:cubicBezTo>
                  <a:pt x="2077" y="11493"/>
                  <a:pt x="2095" y="11461"/>
                  <a:pt x="2111" y="11430"/>
                </a:cubicBezTo>
                <a:cubicBezTo>
                  <a:pt x="2113" y="11545"/>
                  <a:pt x="2120" y="11661"/>
                  <a:pt x="2129" y="11776"/>
                </a:cubicBezTo>
                <a:cubicBezTo>
                  <a:pt x="2130" y="11786"/>
                  <a:pt x="2138" y="11791"/>
                  <a:pt x="2146" y="11791"/>
                </a:cubicBezTo>
                <a:cubicBezTo>
                  <a:pt x="2154" y="11791"/>
                  <a:pt x="2162" y="11786"/>
                  <a:pt x="2161" y="11776"/>
                </a:cubicBezTo>
                <a:cubicBezTo>
                  <a:pt x="2155" y="11630"/>
                  <a:pt x="2155" y="11485"/>
                  <a:pt x="2160" y="11341"/>
                </a:cubicBezTo>
                <a:cubicBezTo>
                  <a:pt x="2419" y="10837"/>
                  <a:pt x="2593" y="10278"/>
                  <a:pt x="2820" y="9762"/>
                </a:cubicBezTo>
                <a:cubicBezTo>
                  <a:pt x="3101" y="9120"/>
                  <a:pt x="3445" y="8512"/>
                  <a:pt x="3874" y="7956"/>
                </a:cubicBezTo>
                <a:cubicBezTo>
                  <a:pt x="4407" y="7267"/>
                  <a:pt x="5098" y="6717"/>
                  <a:pt x="5829" y="6222"/>
                </a:cubicBezTo>
                <a:lnTo>
                  <a:pt x="5829" y="6222"/>
                </a:lnTo>
                <a:cubicBezTo>
                  <a:pt x="5451" y="6583"/>
                  <a:pt x="5098" y="6969"/>
                  <a:pt x="4754" y="7361"/>
                </a:cubicBezTo>
                <a:cubicBezTo>
                  <a:pt x="3636" y="8635"/>
                  <a:pt x="2587" y="9973"/>
                  <a:pt x="2160" y="11644"/>
                </a:cubicBezTo>
                <a:cubicBezTo>
                  <a:pt x="2156" y="11656"/>
                  <a:pt x="2169" y="11666"/>
                  <a:pt x="2180" y="11666"/>
                </a:cubicBezTo>
                <a:cubicBezTo>
                  <a:pt x="2185" y="11666"/>
                  <a:pt x="2191" y="11663"/>
                  <a:pt x="2193" y="11657"/>
                </a:cubicBezTo>
                <a:cubicBezTo>
                  <a:pt x="2784" y="10113"/>
                  <a:pt x="3648" y="8827"/>
                  <a:pt x="4730" y="7585"/>
                </a:cubicBezTo>
                <a:cubicBezTo>
                  <a:pt x="5123" y="7132"/>
                  <a:pt x="5526" y="6687"/>
                  <a:pt x="5959" y="6270"/>
                </a:cubicBezTo>
                <a:cubicBezTo>
                  <a:pt x="6122" y="6114"/>
                  <a:pt x="6299" y="5946"/>
                  <a:pt x="6489" y="5790"/>
                </a:cubicBezTo>
                <a:cubicBezTo>
                  <a:pt x="6753" y="5624"/>
                  <a:pt x="7016" y="5460"/>
                  <a:pt x="7274" y="5296"/>
                </a:cubicBezTo>
                <a:cubicBezTo>
                  <a:pt x="7357" y="5262"/>
                  <a:pt x="7441" y="5234"/>
                  <a:pt x="7528" y="5212"/>
                </a:cubicBezTo>
                <a:cubicBezTo>
                  <a:pt x="7704" y="5529"/>
                  <a:pt x="7882" y="5841"/>
                  <a:pt x="8064" y="6150"/>
                </a:cubicBezTo>
                <a:cubicBezTo>
                  <a:pt x="8338" y="6619"/>
                  <a:pt x="8626" y="7079"/>
                  <a:pt x="8928" y="7529"/>
                </a:cubicBezTo>
                <a:cubicBezTo>
                  <a:pt x="8048" y="7681"/>
                  <a:pt x="7237" y="8290"/>
                  <a:pt x="6586" y="8863"/>
                </a:cubicBezTo>
                <a:cubicBezTo>
                  <a:pt x="5923" y="9447"/>
                  <a:pt x="5359" y="10135"/>
                  <a:pt x="4915" y="10899"/>
                </a:cubicBezTo>
                <a:cubicBezTo>
                  <a:pt x="4227" y="12082"/>
                  <a:pt x="3559" y="13831"/>
                  <a:pt x="4240" y="15147"/>
                </a:cubicBezTo>
                <a:cubicBezTo>
                  <a:pt x="4242" y="15198"/>
                  <a:pt x="4243" y="15248"/>
                  <a:pt x="4243" y="15300"/>
                </a:cubicBezTo>
                <a:cubicBezTo>
                  <a:pt x="4244" y="15329"/>
                  <a:pt x="4271" y="15346"/>
                  <a:pt x="4296" y="15346"/>
                </a:cubicBezTo>
                <a:cubicBezTo>
                  <a:pt x="4316" y="15346"/>
                  <a:pt x="4335" y="15335"/>
                  <a:pt x="4338" y="15311"/>
                </a:cubicBezTo>
                <a:cubicBezTo>
                  <a:pt x="4343" y="15268"/>
                  <a:pt x="4350" y="15227"/>
                  <a:pt x="4356" y="15184"/>
                </a:cubicBezTo>
                <a:cubicBezTo>
                  <a:pt x="4356" y="15182"/>
                  <a:pt x="4359" y="15182"/>
                  <a:pt x="4359" y="15180"/>
                </a:cubicBezTo>
                <a:cubicBezTo>
                  <a:pt x="4380" y="15046"/>
                  <a:pt x="4406" y="14911"/>
                  <a:pt x="4432" y="14776"/>
                </a:cubicBezTo>
                <a:cubicBezTo>
                  <a:pt x="4703" y="13635"/>
                  <a:pt x="5367" y="12666"/>
                  <a:pt x="6017" y="11682"/>
                </a:cubicBezTo>
                <a:cubicBezTo>
                  <a:pt x="6497" y="10954"/>
                  <a:pt x="6976" y="10243"/>
                  <a:pt x="7536" y="9572"/>
                </a:cubicBezTo>
                <a:cubicBezTo>
                  <a:pt x="8040" y="8970"/>
                  <a:pt x="8597" y="8415"/>
                  <a:pt x="9147" y="7856"/>
                </a:cubicBezTo>
                <a:cubicBezTo>
                  <a:pt x="9640" y="8578"/>
                  <a:pt x="10163" y="9278"/>
                  <a:pt x="10718" y="9957"/>
                </a:cubicBezTo>
                <a:cubicBezTo>
                  <a:pt x="9804" y="10390"/>
                  <a:pt x="9124" y="11287"/>
                  <a:pt x="8645" y="12148"/>
                </a:cubicBezTo>
                <a:cubicBezTo>
                  <a:pt x="8113" y="13106"/>
                  <a:pt x="7777" y="14239"/>
                  <a:pt x="7812" y="15340"/>
                </a:cubicBezTo>
                <a:cubicBezTo>
                  <a:pt x="7812" y="15351"/>
                  <a:pt x="7819" y="15356"/>
                  <a:pt x="7827" y="15356"/>
                </a:cubicBezTo>
                <a:cubicBezTo>
                  <a:pt x="7835" y="15356"/>
                  <a:pt x="7844" y="15350"/>
                  <a:pt x="7845" y="15339"/>
                </a:cubicBezTo>
                <a:cubicBezTo>
                  <a:pt x="7949" y="14289"/>
                  <a:pt x="8210" y="13284"/>
                  <a:pt x="8688" y="12338"/>
                </a:cubicBezTo>
                <a:cubicBezTo>
                  <a:pt x="9045" y="11632"/>
                  <a:pt x="9516" y="11061"/>
                  <a:pt x="10083" y="10566"/>
                </a:cubicBezTo>
                <a:lnTo>
                  <a:pt x="10083" y="10566"/>
                </a:lnTo>
                <a:cubicBezTo>
                  <a:pt x="9884" y="10791"/>
                  <a:pt x="9721" y="11050"/>
                  <a:pt x="9573" y="11309"/>
                </a:cubicBezTo>
                <a:cubicBezTo>
                  <a:pt x="9225" y="11912"/>
                  <a:pt x="8984" y="12574"/>
                  <a:pt x="8737" y="13224"/>
                </a:cubicBezTo>
                <a:cubicBezTo>
                  <a:pt x="8453" y="13972"/>
                  <a:pt x="8096" y="14740"/>
                  <a:pt x="7957" y="15532"/>
                </a:cubicBezTo>
                <a:cubicBezTo>
                  <a:pt x="7836" y="16222"/>
                  <a:pt x="7902" y="16973"/>
                  <a:pt x="7926" y="17671"/>
                </a:cubicBezTo>
                <a:cubicBezTo>
                  <a:pt x="7549" y="16222"/>
                  <a:pt x="7494" y="14675"/>
                  <a:pt x="7950" y="13233"/>
                </a:cubicBezTo>
                <a:cubicBezTo>
                  <a:pt x="8369" y="11912"/>
                  <a:pt x="9157" y="10366"/>
                  <a:pt x="10563" y="9941"/>
                </a:cubicBezTo>
                <a:cubicBezTo>
                  <a:pt x="10615" y="9923"/>
                  <a:pt x="10599" y="9854"/>
                  <a:pt x="10548" y="9850"/>
                </a:cubicBezTo>
                <a:cubicBezTo>
                  <a:pt x="10523" y="9848"/>
                  <a:pt x="10497" y="9847"/>
                  <a:pt x="10472" y="9847"/>
                </a:cubicBezTo>
                <a:cubicBezTo>
                  <a:pt x="9861" y="9847"/>
                  <a:pt x="9332" y="10423"/>
                  <a:pt x="8987" y="10862"/>
                </a:cubicBezTo>
                <a:cubicBezTo>
                  <a:pt x="8506" y="11474"/>
                  <a:pt x="8162" y="12198"/>
                  <a:pt x="7890" y="12924"/>
                </a:cubicBezTo>
                <a:cubicBezTo>
                  <a:pt x="7242" y="14655"/>
                  <a:pt x="7377" y="16596"/>
                  <a:pt x="8073" y="18281"/>
                </a:cubicBezTo>
                <a:cubicBezTo>
                  <a:pt x="8074" y="18290"/>
                  <a:pt x="8076" y="18299"/>
                  <a:pt x="8077" y="18307"/>
                </a:cubicBezTo>
                <a:cubicBezTo>
                  <a:pt x="8079" y="18318"/>
                  <a:pt x="8088" y="18323"/>
                  <a:pt x="8096" y="18323"/>
                </a:cubicBezTo>
                <a:cubicBezTo>
                  <a:pt x="8107" y="18323"/>
                  <a:pt x="8118" y="18315"/>
                  <a:pt x="8118" y="18302"/>
                </a:cubicBezTo>
                <a:cubicBezTo>
                  <a:pt x="8068" y="16752"/>
                  <a:pt x="8289" y="15366"/>
                  <a:pt x="8885" y="13928"/>
                </a:cubicBezTo>
                <a:cubicBezTo>
                  <a:pt x="9429" y="12616"/>
                  <a:pt x="10175" y="11397"/>
                  <a:pt x="10826" y="10135"/>
                </a:cubicBezTo>
                <a:cubicBezTo>
                  <a:pt x="10836" y="10134"/>
                  <a:pt x="10847" y="10133"/>
                  <a:pt x="10859" y="10131"/>
                </a:cubicBezTo>
                <a:lnTo>
                  <a:pt x="10862" y="10131"/>
                </a:lnTo>
                <a:cubicBezTo>
                  <a:pt x="11080" y="10394"/>
                  <a:pt x="11300" y="10654"/>
                  <a:pt x="11527" y="10910"/>
                </a:cubicBezTo>
                <a:cubicBezTo>
                  <a:pt x="11859" y="11285"/>
                  <a:pt x="12202" y="11650"/>
                  <a:pt x="12555" y="12004"/>
                </a:cubicBezTo>
                <a:cubicBezTo>
                  <a:pt x="12544" y="12003"/>
                  <a:pt x="12532" y="12003"/>
                  <a:pt x="12521" y="12003"/>
                </a:cubicBezTo>
                <a:cubicBezTo>
                  <a:pt x="11553" y="12003"/>
                  <a:pt x="10976" y="14358"/>
                  <a:pt x="10824" y="14973"/>
                </a:cubicBezTo>
                <a:cubicBezTo>
                  <a:pt x="10599" y="15894"/>
                  <a:pt x="10539" y="16846"/>
                  <a:pt x="10591" y="17790"/>
                </a:cubicBezTo>
                <a:cubicBezTo>
                  <a:pt x="10644" y="18737"/>
                  <a:pt x="10834" y="19828"/>
                  <a:pt x="11439" y="20592"/>
                </a:cubicBezTo>
                <a:cubicBezTo>
                  <a:pt x="11444" y="20607"/>
                  <a:pt x="11448" y="20623"/>
                  <a:pt x="11455" y="20637"/>
                </a:cubicBezTo>
                <a:cubicBezTo>
                  <a:pt x="11462" y="20653"/>
                  <a:pt x="11479" y="20661"/>
                  <a:pt x="11495" y="20661"/>
                </a:cubicBezTo>
                <a:cubicBezTo>
                  <a:pt x="11513" y="20661"/>
                  <a:pt x="11529" y="20651"/>
                  <a:pt x="11526" y="20628"/>
                </a:cubicBezTo>
                <a:cubicBezTo>
                  <a:pt x="11434" y="19961"/>
                  <a:pt x="11350" y="19334"/>
                  <a:pt x="11383" y="18658"/>
                </a:cubicBezTo>
                <a:cubicBezTo>
                  <a:pt x="11419" y="17905"/>
                  <a:pt x="11527" y="17135"/>
                  <a:pt x="11684" y="16399"/>
                </a:cubicBezTo>
                <a:cubicBezTo>
                  <a:pt x="11976" y="15025"/>
                  <a:pt x="12731" y="13765"/>
                  <a:pt x="12937" y="12374"/>
                </a:cubicBezTo>
                <a:cubicBezTo>
                  <a:pt x="13370" y="12790"/>
                  <a:pt x="13818" y="13189"/>
                  <a:pt x="14280" y="13571"/>
                </a:cubicBezTo>
                <a:cubicBezTo>
                  <a:pt x="13646" y="14945"/>
                  <a:pt x="13566" y="16468"/>
                  <a:pt x="13778" y="17953"/>
                </a:cubicBezTo>
                <a:cubicBezTo>
                  <a:pt x="13887" y="18724"/>
                  <a:pt x="14116" y="19466"/>
                  <a:pt x="14344" y="20208"/>
                </a:cubicBezTo>
                <a:cubicBezTo>
                  <a:pt x="14568" y="20936"/>
                  <a:pt x="14789" y="21680"/>
                  <a:pt x="15117" y="22370"/>
                </a:cubicBezTo>
                <a:cubicBezTo>
                  <a:pt x="15119" y="22374"/>
                  <a:pt x="15122" y="22376"/>
                  <a:pt x="15126" y="22376"/>
                </a:cubicBezTo>
                <a:cubicBezTo>
                  <a:pt x="15132" y="22376"/>
                  <a:pt x="15140" y="22369"/>
                  <a:pt x="15138" y="22362"/>
                </a:cubicBezTo>
                <a:cubicBezTo>
                  <a:pt x="14949" y="21668"/>
                  <a:pt x="14661" y="21005"/>
                  <a:pt x="14448" y="20319"/>
                </a:cubicBezTo>
                <a:cubicBezTo>
                  <a:pt x="14233" y="19626"/>
                  <a:pt x="14077" y="18916"/>
                  <a:pt x="13958" y="18199"/>
                </a:cubicBezTo>
                <a:cubicBezTo>
                  <a:pt x="13697" y="16640"/>
                  <a:pt x="13806" y="15108"/>
                  <a:pt x="14344" y="13621"/>
                </a:cubicBezTo>
                <a:cubicBezTo>
                  <a:pt x="15164" y="14292"/>
                  <a:pt x="16032" y="14903"/>
                  <a:pt x="16941" y="15448"/>
                </a:cubicBezTo>
                <a:cubicBezTo>
                  <a:pt x="16320" y="16567"/>
                  <a:pt x="16409" y="18095"/>
                  <a:pt x="16657" y="19302"/>
                </a:cubicBezTo>
                <a:cubicBezTo>
                  <a:pt x="17004" y="20981"/>
                  <a:pt x="18071" y="22192"/>
                  <a:pt x="19016" y="23562"/>
                </a:cubicBezTo>
                <a:cubicBezTo>
                  <a:pt x="19021" y="23568"/>
                  <a:pt x="19027" y="23571"/>
                  <a:pt x="19033" y="23571"/>
                </a:cubicBezTo>
                <a:cubicBezTo>
                  <a:pt x="19047" y="23571"/>
                  <a:pt x="19060" y="23557"/>
                  <a:pt x="19050" y="23542"/>
                </a:cubicBezTo>
                <a:cubicBezTo>
                  <a:pt x="18980" y="23431"/>
                  <a:pt x="18908" y="23322"/>
                  <a:pt x="18836" y="23212"/>
                </a:cubicBezTo>
                <a:lnTo>
                  <a:pt x="18836" y="23212"/>
                </a:lnTo>
                <a:cubicBezTo>
                  <a:pt x="18844" y="23224"/>
                  <a:pt x="18852" y="23235"/>
                  <a:pt x="18860" y="23246"/>
                </a:cubicBezTo>
                <a:cubicBezTo>
                  <a:pt x="18925" y="23333"/>
                  <a:pt x="19036" y="23533"/>
                  <a:pt x="19156" y="23533"/>
                </a:cubicBezTo>
                <a:cubicBezTo>
                  <a:pt x="19159" y="23533"/>
                  <a:pt x="19162" y="23533"/>
                  <a:pt x="19166" y="23532"/>
                </a:cubicBezTo>
                <a:cubicBezTo>
                  <a:pt x="19179" y="23531"/>
                  <a:pt x="19189" y="23520"/>
                  <a:pt x="19189" y="23508"/>
                </a:cubicBezTo>
                <a:cubicBezTo>
                  <a:pt x="19187" y="23496"/>
                  <a:pt x="19183" y="23486"/>
                  <a:pt x="19178" y="23476"/>
                </a:cubicBezTo>
                <a:lnTo>
                  <a:pt x="19178" y="23472"/>
                </a:lnTo>
                <a:cubicBezTo>
                  <a:pt x="19221" y="23535"/>
                  <a:pt x="19263" y="23598"/>
                  <a:pt x="19306" y="23661"/>
                </a:cubicBezTo>
                <a:cubicBezTo>
                  <a:pt x="19308" y="23665"/>
                  <a:pt x="19312" y="23666"/>
                  <a:pt x="19315" y="23666"/>
                </a:cubicBezTo>
                <a:cubicBezTo>
                  <a:pt x="19323" y="23666"/>
                  <a:pt x="19330" y="23658"/>
                  <a:pt x="19325" y="23649"/>
                </a:cubicBezTo>
                <a:cubicBezTo>
                  <a:pt x="19230" y="23492"/>
                  <a:pt x="19135" y="23336"/>
                  <a:pt x="19044" y="23178"/>
                </a:cubicBezTo>
                <a:lnTo>
                  <a:pt x="19044" y="23178"/>
                </a:lnTo>
                <a:cubicBezTo>
                  <a:pt x="19100" y="23266"/>
                  <a:pt x="19161" y="23352"/>
                  <a:pt x="19225" y="23435"/>
                </a:cubicBezTo>
                <a:cubicBezTo>
                  <a:pt x="19227" y="23437"/>
                  <a:pt x="19229" y="23438"/>
                  <a:pt x="19232" y="23438"/>
                </a:cubicBezTo>
                <a:cubicBezTo>
                  <a:pt x="19239" y="23438"/>
                  <a:pt x="19245" y="23432"/>
                  <a:pt x="19242" y="23424"/>
                </a:cubicBezTo>
                <a:cubicBezTo>
                  <a:pt x="18964" y="22839"/>
                  <a:pt x="18691" y="22271"/>
                  <a:pt x="18518" y="21643"/>
                </a:cubicBezTo>
                <a:cubicBezTo>
                  <a:pt x="18335" y="20984"/>
                  <a:pt x="18254" y="20300"/>
                  <a:pt x="18187" y="19620"/>
                </a:cubicBezTo>
                <a:cubicBezTo>
                  <a:pt x="18066" y="18386"/>
                  <a:pt x="18042" y="17147"/>
                  <a:pt x="17766" y="15935"/>
                </a:cubicBezTo>
                <a:cubicBezTo>
                  <a:pt x="17763" y="15924"/>
                  <a:pt x="17755" y="15919"/>
                  <a:pt x="17747" y="15919"/>
                </a:cubicBezTo>
                <a:cubicBezTo>
                  <a:pt x="17734" y="15919"/>
                  <a:pt x="17720" y="15931"/>
                  <a:pt x="17723" y="15947"/>
                </a:cubicBezTo>
                <a:cubicBezTo>
                  <a:pt x="17958" y="17258"/>
                  <a:pt x="17974" y="18594"/>
                  <a:pt x="18110" y="19917"/>
                </a:cubicBezTo>
                <a:cubicBezTo>
                  <a:pt x="18207" y="20849"/>
                  <a:pt x="18374" y="21880"/>
                  <a:pt x="18802" y="22750"/>
                </a:cubicBezTo>
                <a:cubicBezTo>
                  <a:pt x="18459" y="22124"/>
                  <a:pt x="18155" y="21484"/>
                  <a:pt x="17915" y="20828"/>
                </a:cubicBezTo>
                <a:cubicBezTo>
                  <a:pt x="17564" y="19220"/>
                  <a:pt x="17615" y="17513"/>
                  <a:pt x="17683" y="15874"/>
                </a:cubicBezTo>
                <a:lnTo>
                  <a:pt x="17683" y="15874"/>
                </a:lnTo>
                <a:cubicBezTo>
                  <a:pt x="18286" y="16200"/>
                  <a:pt x="18903" y="16495"/>
                  <a:pt x="19535" y="16757"/>
                </a:cubicBezTo>
                <a:cubicBezTo>
                  <a:pt x="19550" y="16779"/>
                  <a:pt x="19563" y="16803"/>
                  <a:pt x="19577" y="16827"/>
                </a:cubicBezTo>
                <a:lnTo>
                  <a:pt x="19577" y="16829"/>
                </a:lnTo>
                <a:cubicBezTo>
                  <a:pt x="19297" y="18003"/>
                  <a:pt x="19583" y="19317"/>
                  <a:pt x="19953" y="20440"/>
                </a:cubicBezTo>
                <a:cubicBezTo>
                  <a:pt x="20155" y="21055"/>
                  <a:pt x="20422" y="21647"/>
                  <a:pt x="20709" y="22227"/>
                </a:cubicBezTo>
                <a:cubicBezTo>
                  <a:pt x="20838" y="22488"/>
                  <a:pt x="20972" y="22763"/>
                  <a:pt x="21117" y="23028"/>
                </a:cubicBezTo>
                <a:cubicBezTo>
                  <a:pt x="21192" y="23244"/>
                  <a:pt x="21290" y="23467"/>
                  <a:pt x="21426" y="23649"/>
                </a:cubicBezTo>
                <a:cubicBezTo>
                  <a:pt x="20493" y="22898"/>
                  <a:pt x="19846" y="21703"/>
                  <a:pt x="19438" y="20611"/>
                </a:cubicBezTo>
                <a:cubicBezTo>
                  <a:pt x="19201" y="19974"/>
                  <a:pt x="19054" y="19301"/>
                  <a:pt x="19034" y="18621"/>
                </a:cubicBezTo>
                <a:cubicBezTo>
                  <a:pt x="19024" y="18275"/>
                  <a:pt x="19079" y="17981"/>
                  <a:pt x="19169" y="17695"/>
                </a:cubicBezTo>
                <a:lnTo>
                  <a:pt x="19169" y="17695"/>
                </a:lnTo>
                <a:cubicBezTo>
                  <a:pt x="19123" y="18361"/>
                  <a:pt x="19362" y="19110"/>
                  <a:pt x="19525" y="19677"/>
                </a:cubicBezTo>
                <a:cubicBezTo>
                  <a:pt x="19905" y="21001"/>
                  <a:pt x="20250" y="22524"/>
                  <a:pt x="21288" y="23503"/>
                </a:cubicBezTo>
                <a:cubicBezTo>
                  <a:pt x="21291" y="23507"/>
                  <a:pt x="21295" y="23508"/>
                  <a:pt x="21299" y="23508"/>
                </a:cubicBezTo>
                <a:cubicBezTo>
                  <a:pt x="21312" y="23508"/>
                  <a:pt x="21323" y="23490"/>
                  <a:pt x="21312" y="23475"/>
                </a:cubicBezTo>
                <a:cubicBezTo>
                  <a:pt x="20447" y="22420"/>
                  <a:pt x="20075" y="21129"/>
                  <a:pt x="19698" y="19844"/>
                </a:cubicBezTo>
                <a:cubicBezTo>
                  <a:pt x="19451" y="19006"/>
                  <a:pt x="19104" y="17969"/>
                  <a:pt x="19395" y="17098"/>
                </a:cubicBezTo>
                <a:cubicBezTo>
                  <a:pt x="19429" y="17021"/>
                  <a:pt x="19462" y="16942"/>
                  <a:pt x="19495" y="16861"/>
                </a:cubicBezTo>
                <a:cubicBezTo>
                  <a:pt x="19521" y="16811"/>
                  <a:pt x="19480" y="16765"/>
                  <a:pt x="19436" y="16765"/>
                </a:cubicBezTo>
                <a:cubicBezTo>
                  <a:pt x="19421" y="16765"/>
                  <a:pt x="19405" y="16771"/>
                  <a:pt x="19391" y="16785"/>
                </a:cubicBezTo>
                <a:cubicBezTo>
                  <a:pt x="18978" y="17166"/>
                  <a:pt x="18884" y="17894"/>
                  <a:pt x="18863" y="18422"/>
                </a:cubicBezTo>
                <a:cubicBezTo>
                  <a:pt x="18834" y="19145"/>
                  <a:pt x="19010" y="19872"/>
                  <a:pt x="19246" y="20548"/>
                </a:cubicBezTo>
                <a:cubicBezTo>
                  <a:pt x="19682" y="21793"/>
                  <a:pt x="20438" y="23026"/>
                  <a:pt x="21544" y="23782"/>
                </a:cubicBezTo>
                <a:cubicBezTo>
                  <a:pt x="21592" y="23831"/>
                  <a:pt x="21646" y="23874"/>
                  <a:pt x="21704" y="23910"/>
                </a:cubicBezTo>
                <a:cubicBezTo>
                  <a:pt x="21706" y="23911"/>
                  <a:pt x="21708" y="23911"/>
                  <a:pt x="21710" y="23911"/>
                </a:cubicBezTo>
                <a:cubicBezTo>
                  <a:pt x="21723" y="23911"/>
                  <a:pt x="21732" y="23896"/>
                  <a:pt x="21724" y="23885"/>
                </a:cubicBezTo>
                <a:cubicBezTo>
                  <a:pt x="21713" y="23877"/>
                  <a:pt x="21705" y="23866"/>
                  <a:pt x="21696" y="23857"/>
                </a:cubicBezTo>
                <a:cubicBezTo>
                  <a:pt x="21696" y="23855"/>
                  <a:pt x="21698" y="23855"/>
                  <a:pt x="21697" y="23853"/>
                </a:cubicBezTo>
                <a:cubicBezTo>
                  <a:pt x="21554" y="23483"/>
                  <a:pt x="21345" y="23136"/>
                  <a:pt x="21146" y="22788"/>
                </a:cubicBezTo>
                <a:cubicBezTo>
                  <a:pt x="21110" y="22659"/>
                  <a:pt x="21080" y="22532"/>
                  <a:pt x="21048" y="22411"/>
                </a:cubicBezTo>
                <a:cubicBezTo>
                  <a:pt x="20874" y="21732"/>
                  <a:pt x="20773" y="21036"/>
                  <a:pt x="20666" y="20345"/>
                </a:cubicBezTo>
                <a:cubicBezTo>
                  <a:pt x="20485" y="19184"/>
                  <a:pt x="20273" y="17854"/>
                  <a:pt x="19639" y="16845"/>
                </a:cubicBezTo>
                <a:lnTo>
                  <a:pt x="19639" y="16835"/>
                </a:lnTo>
                <a:cubicBezTo>
                  <a:pt x="19641" y="16821"/>
                  <a:pt x="19629" y="16807"/>
                  <a:pt x="19614" y="16806"/>
                </a:cubicBezTo>
                <a:lnTo>
                  <a:pt x="19599" y="16783"/>
                </a:lnTo>
                <a:lnTo>
                  <a:pt x="19599" y="16783"/>
                </a:lnTo>
                <a:cubicBezTo>
                  <a:pt x="19977" y="16939"/>
                  <a:pt x="20361" y="17082"/>
                  <a:pt x="20749" y="17215"/>
                </a:cubicBezTo>
                <a:cubicBezTo>
                  <a:pt x="20395" y="18131"/>
                  <a:pt x="20982" y="19313"/>
                  <a:pt x="21329" y="20138"/>
                </a:cubicBezTo>
                <a:cubicBezTo>
                  <a:pt x="21625" y="20849"/>
                  <a:pt x="21981" y="21533"/>
                  <a:pt x="22445" y="22150"/>
                </a:cubicBezTo>
                <a:cubicBezTo>
                  <a:pt x="22829" y="22659"/>
                  <a:pt x="23300" y="23070"/>
                  <a:pt x="23768" y="23494"/>
                </a:cubicBezTo>
                <a:cubicBezTo>
                  <a:pt x="23797" y="23524"/>
                  <a:pt x="23824" y="23558"/>
                  <a:pt x="23852" y="23588"/>
                </a:cubicBezTo>
                <a:cubicBezTo>
                  <a:pt x="23857" y="23593"/>
                  <a:pt x="23862" y="23595"/>
                  <a:pt x="23868" y="23595"/>
                </a:cubicBezTo>
                <a:cubicBezTo>
                  <a:pt x="23871" y="23595"/>
                  <a:pt x="23874" y="23595"/>
                  <a:pt x="23876" y="23594"/>
                </a:cubicBezTo>
                <a:cubicBezTo>
                  <a:pt x="23908" y="23622"/>
                  <a:pt x="23939" y="23650"/>
                  <a:pt x="23969" y="23679"/>
                </a:cubicBezTo>
                <a:cubicBezTo>
                  <a:pt x="23973" y="23683"/>
                  <a:pt x="23978" y="23684"/>
                  <a:pt x="23983" y="23684"/>
                </a:cubicBezTo>
                <a:cubicBezTo>
                  <a:pt x="23998" y="23684"/>
                  <a:pt x="24012" y="23668"/>
                  <a:pt x="24001" y="23653"/>
                </a:cubicBezTo>
                <a:cubicBezTo>
                  <a:pt x="23995" y="23643"/>
                  <a:pt x="23988" y="23635"/>
                  <a:pt x="23981" y="23626"/>
                </a:cubicBezTo>
                <a:cubicBezTo>
                  <a:pt x="23823" y="23055"/>
                  <a:pt x="23607" y="22519"/>
                  <a:pt x="23379" y="21971"/>
                </a:cubicBezTo>
                <a:cubicBezTo>
                  <a:pt x="23135" y="21388"/>
                  <a:pt x="22961" y="20781"/>
                  <a:pt x="22707" y="20203"/>
                </a:cubicBezTo>
                <a:cubicBezTo>
                  <a:pt x="22317" y="19318"/>
                  <a:pt x="21829" y="18431"/>
                  <a:pt x="21234" y="17653"/>
                </a:cubicBezTo>
                <a:lnTo>
                  <a:pt x="21234" y="17653"/>
                </a:lnTo>
                <a:cubicBezTo>
                  <a:pt x="21282" y="17689"/>
                  <a:pt x="21330" y="17722"/>
                  <a:pt x="21380" y="17755"/>
                </a:cubicBezTo>
                <a:cubicBezTo>
                  <a:pt x="21838" y="18455"/>
                  <a:pt x="22488" y="19088"/>
                  <a:pt x="23117" y="19592"/>
                </a:cubicBezTo>
                <a:cubicBezTo>
                  <a:pt x="23692" y="20053"/>
                  <a:pt x="24384" y="20443"/>
                  <a:pt x="25126" y="20460"/>
                </a:cubicBezTo>
                <a:lnTo>
                  <a:pt x="25128" y="20461"/>
                </a:lnTo>
                <a:cubicBezTo>
                  <a:pt x="25132" y="20464"/>
                  <a:pt x="25137" y="20465"/>
                  <a:pt x="25141" y="20465"/>
                </a:cubicBezTo>
                <a:cubicBezTo>
                  <a:pt x="25146" y="20465"/>
                  <a:pt x="25152" y="20463"/>
                  <a:pt x="25156" y="20460"/>
                </a:cubicBezTo>
                <a:cubicBezTo>
                  <a:pt x="25165" y="20460"/>
                  <a:pt x="25173" y="20460"/>
                  <a:pt x="25182" y="20460"/>
                </a:cubicBezTo>
                <a:cubicBezTo>
                  <a:pt x="25293" y="20460"/>
                  <a:pt x="25403" y="20452"/>
                  <a:pt x="25512" y="20435"/>
                </a:cubicBezTo>
                <a:cubicBezTo>
                  <a:pt x="25563" y="20427"/>
                  <a:pt x="25563" y="20355"/>
                  <a:pt x="25523" y="20335"/>
                </a:cubicBezTo>
                <a:cubicBezTo>
                  <a:pt x="24740" y="19916"/>
                  <a:pt x="24063" y="19341"/>
                  <a:pt x="23343" y="18829"/>
                </a:cubicBezTo>
                <a:cubicBezTo>
                  <a:pt x="22801" y="18445"/>
                  <a:pt x="22212" y="18139"/>
                  <a:pt x="21641" y="17806"/>
                </a:cubicBezTo>
                <a:cubicBezTo>
                  <a:pt x="21552" y="17701"/>
                  <a:pt x="21464" y="17598"/>
                  <a:pt x="21377" y="17499"/>
                </a:cubicBezTo>
                <a:lnTo>
                  <a:pt x="21377" y="17499"/>
                </a:lnTo>
                <a:cubicBezTo>
                  <a:pt x="23171" y="18306"/>
                  <a:pt x="25070" y="18772"/>
                  <a:pt x="27014" y="18772"/>
                </a:cubicBezTo>
                <a:cubicBezTo>
                  <a:pt x="27605" y="18772"/>
                  <a:pt x="28200" y="18729"/>
                  <a:pt x="28797" y="18640"/>
                </a:cubicBezTo>
                <a:cubicBezTo>
                  <a:pt x="28813" y="18637"/>
                  <a:pt x="28826" y="18630"/>
                  <a:pt x="28837" y="18620"/>
                </a:cubicBezTo>
                <a:lnTo>
                  <a:pt x="28852" y="18626"/>
                </a:lnTo>
                <a:cubicBezTo>
                  <a:pt x="28854" y="18627"/>
                  <a:pt x="28856" y="18627"/>
                  <a:pt x="28859" y="18627"/>
                </a:cubicBezTo>
                <a:cubicBezTo>
                  <a:pt x="28878" y="18627"/>
                  <a:pt x="28893" y="18598"/>
                  <a:pt x="28870" y="18586"/>
                </a:cubicBezTo>
                <a:cubicBezTo>
                  <a:pt x="28866" y="18584"/>
                  <a:pt x="28862" y="18582"/>
                  <a:pt x="28858" y="18580"/>
                </a:cubicBezTo>
                <a:cubicBezTo>
                  <a:pt x="28868" y="18534"/>
                  <a:pt x="28841" y="18476"/>
                  <a:pt x="28793" y="18461"/>
                </a:cubicBezTo>
                <a:cubicBezTo>
                  <a:pt x="26363" y="17689"/>
                  <a:pt x="23725" y="17307"/>
                  <a:pt x="21168" y="17277"/>
                </a:cubicBezTo>
                <a:cubicBezTo>
                  <a:pt x="21165" y="17276"/>
                  <a:pt x="21163" y="17276"/>
                  <a:pt x="21160" y="17276"/>
                </a:cubicBezTo>
                <a:cubicBezTo>
                  <a:pt x="21158" y="17276"/>
                  <a:pt x="21156" y="17276"/>
                  <a:pt x="21154" y="17277"/>
                </a:cubicBezTo>
                <a:lnTo>
                  <a:pt x="21073" y="17277"/>
                </a:lnTo>
                <a:cubicBezTo>
                  <a:pt x="21041" y="17266"/>
                  <a:pt x="21009" y="17255"/>
                  <a:pt x="20977" y="17243"/>
                </a:cubicBezTo>
                <a:cubicBezTo>
                  <a:pt x="20961" y="17187"/>
                  <a:pt x="20945" y="17133"/>
                  <a:pt x="20930" y="17077"/>
                </a:cubicBezTo>
                <a:cubicBezTo>
                  <a:pt x="20927" y="17065"/>
                  <a:pt x="20919" y="17060"/>
                  <a:pt x="20911" y="17060"/>
                </a:cubicBezTo>
                <a:cubicBezTo>
                  <a:pt x="20898" y="17060"/>
                  <a:pt x="20885" y="17072"/>
                  <a:pt x="20888" y="17089"/>
                </a:cubicBezTo>
                <a:cubicBezTo>
                  <a:pt x="20894" y="17133"/>
                  <a:pt x="20904" y="17177"/>
                  <a:pt x="20912" y="17222"/>
                </a:cubicBezTo>
                <a:cubicBezTo>
                  <a:pt x="20900" y="17217"/>
                  <a:pt x="20888" y="17213"/>
                  <a:pt x="20876" y="17209"/>
                </a:cubicBezTo>
                <a:cubicBezTo>
                  <a:pt x="20864" y="17195"/>
                  <a:pt x="20852" y="17181"/>
                  <a:pt x="20839" y="17167"/>
                </a:cubicBezTo>
                <a:cubicBezTo>
                  <a:pt x="20838" y="17166"/>
                  <a:pt x="20837" y="17167"/>
                  <a:pt x="20835" y="17165"/>
                </a:cubicBezTo>
                <a:cubicBezTo>
                  <a:pt x="20846" y="17111"/>
                  <a:pt x="20857" y="17058"/>
                  <a:pt x="20872" y="17005"/>
                </a:cubicBezTo>
                <a:cubicBezTo>
                  <a:pt x="20873" y="16996"/>
                  <a:pt x="20866" y="16990"/>
                  <a:pt x="20859" y="16990"/>
                </a:cubicBezTo>
                <a:cubicBezTo>
                  <a:pt x="20855" y="16990"/>
                  <a:pt x="20852" y="16992"/>
                  <a:pt x="20849" y="16995"/>
                </a:cubicBezTo>
                <a:cubicBezTo>
                  <a:pt x="20815" y="17053"/>
                  <a:pt x="20787" y="17110"/>
                  <a:pt x="20762" y="17171"/>
                </a:cubicBezTo>
                <a:cubicBezTo>
                  <a:pt x="19695" y="16795"/>
                  <a:pt x="18666" y="16322"/>
                  <a:pt x="17686" y="15756"/>
                </a:cubicBezTo>
                <a:cubicBezTo>
                  <a:pt x="17686" y="15742"/>
                  <a:pt x="17687" y="15727"/>
                  <a:pt x="17688" y="15714"/>
                </a:cubicBezTo>
                <a:cubicBezTo>
                  <a:pt x="17689" y="15697"/>
                  <a:pt x="17674" y="15687"/>
                  <a:pt x="17659" y="15687"/>
                </a:cubicBezTo>
                <a:cubicBezTo>
                  <a:pt x="17650" y="15687"/>
                  <a:pt x="17640" y="15691"/>
                  <a:pt x="17636" y="15702"/>
                </a:cubicBezTo>
                <a:cubicBezTo>
                  <a:pt x="17634" y="15708"/>
                  <a:pt x="17631" y="15715"/>
                  <a:pt x="17628" y="15723"/>
                </a:cubicBezTo>
                <a:cubicBezTo>
                  <a:pt x="15382" y="14423"/>
                  <a:pt x="13381" y="12684"/>
                  <a:pt x="11676" y="10746"/>
                </a:cubicBezTo>
                <a:cubicBezTo>
                  <a:pt x="10824" y="9776"/>
                  <a:pt x="10044" y="8743"/>
                  <a:pt x="9329" y="7667"/>
                </a:cubicBezTo>
                <a:cubicBezTo>
                  <a:pt x="9347" y="7648"/>
                  <a:pt x="9365" y="7629"/>
                  <a:pt x="9384" y="7611"/>
                </a:cubicBezTo>
                <a:cubicBezTo>
                  <a:pt x="9399" y="7595"/>
                  <a:pt x="9384" y="7570"/>
                  <a:pt x="9368" y="7570"/>
                </a:cubicBezTo>
                <a:cubicBezTo>
                  <a:pt x="9364" y="7570"/>
                  <a:pt x="9360" y="7572"/>
                  <a:pt x="9356" y="7575"/>
                </a:cubicBezTo>
                <a:cubicBezTo>
                  <a:pt x="9335" y="7591"/>
                  <a:pt x="9319" y="7607"/>
                  <a:pt x="9300" y="7623"/>
                </a:cubicBezTo>
                <a:cubicBezTo>
                  <a:pt x="8949" y="7093"/>
                  <a:pt x="8613" y="6555"/>
                  <a:pt x="8292" y="6008"/>
                </a:cubicBezTo>
                <a:cubicBezTo>
                  <a:pt x="8074" y="5638"/>
                  <a:pt x="7868" y="5264"/>
                  <a:pt x="7666" y="4885"/>
                </a:cubicBezTo>
                <a:lnTo>
                  <a:pt x="7686" y="4885"/>
                </a:lnTo>
                <a:cubicBezTo>
                  <a:pt x="7756" y="4885"/>
                  <a:pt x="7749" y="4788"/>
                  <a:pt x="7685" y="4781"/>
                </a:cubicBezTo>
                <a:cubicBezTo>
                  <a:pt x="7658" y="4777"/>
                  <a:pt x="7633" y="4777"/>
                  <a:pt x="7608" y="4774"/>
                </a:cubicBezTo>
                <a:cubicBezTo>
                  <a:pt x="7356" y="4297"/>
                  <a:pt x="7114" y="3814"/>
                  <a:pt x="6885" y="3326"/>
                </a:cubicBezTo>
                <a:cubicBezTo>
                  <a:pt x="6733" y="3003"/>
                  <a:pt x="6593" y="2674"/>
                  <a:pt x="6457" y="2343"/>
                </a:cubicBezTo>
                <a:cubicBezTo>
                  <a:pt x="6487" y="2311"/>
                  <a:pt x="6466" y="2259"/>
                  <a:pt x="6422" y="2258"/>
                </a:cubicBezTo>
                <a:cubicBezTo>
                  <a:pt x="6409" y="2226"/>
                  <a:pt x="6395" y="2194"/>
                  <a:pt x="6382" y="2160"/>
                </a:cubicBezTo>
                <a:cubicBezTo>
                  <a:pt x="6409" y="2150"/>
                  <a:pt x="6415" y="2114"/>
                  <a:pt x="6395" y="2092"/>
                </a:cubicBezTo>
                <a:cubicBezTo>
                  <a:pt x="6375" y="2074"/>
                  <a:pt x="6354" y="2058"/>
                  <a:pt x="6334" y="2040"/>
                </a:cubicBezTo>
                <a:cubicBezTo>
                  <a:pt x="6062" y="1371"/>
                  <a:pt x="5798" y="696"/>
                  <a:pt x="5482" y="45"/>
                </a:cubicBezTo>
                <a:cubicBezTo>
                  <a:pt x="5466" y="14"/>
                  <a:pt x="5440" y="1"/>
                  <a:pt x="541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4" name="Google Shape;324;p5"/>
          <p:cNvSpPr txBox="1">
            <a:spLocks noGrp="1"/>
          </p:cNvSpPr>
          <p:nvPr>
            <p:ph type="body" idx="1"/>
          </p:nvPr>
        </p:nvSpPr>
        <p:spPr>
          <a:xfrm>
            <a:off x="1315367" y="2597133"/>
            <a:ext cx="4488400" cy="3291600"/>
          </a:xfrm>
          <a:prstGeom prst="rect">
            <a:avLst/>
          </a:prstGeom>
        </p:spPr>
        <p:txBody>
          <a:bodyPr spcFirstLastPara="1" wrap="square" lIns="91425" tIns="91425" rIns="91425" bIns="91425" anchor="t" anchorCtr="0">
            <a:noAutofit/>
          </a:bodyPr>
          <a:lstStyle>
            <a:lvl1pPr marL="609585" lvl="0" indent="-440256">
              <a:spcBef>
                <a:spcPts val="0"/>
              </a:spcBef>
              <a:spcAft>
                <a:spcPts val="0"/>
              </a:spcAft>
              <a:buSzPts val="1600"/>
              <a:buChar char="●"/>
              <a:defRPr sz="2133"/>
            </a:lvl1pPr>
            <a:lvl2pPr marL="1219170" lvl="1" indent="-440256">
              <a:spcBef>
                <a:spcPts val="2133"/>
              </a:spcBef>
              <a:spcAft>
                <a:spcPts val="0"/>
              </a:spcAft>
              <a:buSzPts val="1600"/>
              <a:buChar char="○"/>
              <a:defRPr sz="2133"/>
            </a:lvl2pPr>
            <a:lvl3pPr marL="1828754" lvl="2" indent="-440256">
              <a:spcBef>
                <a:spcPts val="2133"/>
              </a:spcBef>
              <a:spcAft>
                <a:spcPts val="0"/>
              </a:spcAft>
              <a:buSzPts val="1600"/>
              <a:buChar char="■"/>
              <a:defRPr sz="2133"/>
            </a:lvl3pPr>
            <a:lvl4pPr marL="2438339" lvl="3" indent="-440256">
              <a:spcBef>
                <a:spcPts val="2133"/>
              </a:spcBef>
              <a:spcAft>
                <a:spcPts val="0"/>
              </a:spcAft>
              <a:buSzPts val="1600"/>
              <a:buChar char="●"/>
              <a:defRPr sz="2133"/>
            </a:lvl4pPr>
            <a:lvl5pPr marL="3047924" lvl="4" indent="-440256">
              <a:spcBef>
                <a:spcPts val="2133"/>
              </a:spcBef>
              <a:spcAft>
                <a:spcPts val="0"/>
              </a:spcAft>
              <a:buSzPts val="1600"/>
              <a:buChar char="○"/>
              <a:defRPr sz="2133"/>
            </a:lvl5pPr>
            <a:lvl6pPr marL="3657509" lvl="5" indent="-440256">
              <a:spcBef>
                <a:spcPts val="2133"/>
              </a:spcBef>
              <a:spcAft>
                <a:spcPts val="0"/>
              </a:spcAft>
              <a:buSzPts val="1600"/>
              <a:buChar char="■"/>
              <a:defRPr sz="2133"/>
            </a:lvl6pPr>
            <a:lvl7pPr marL="4267093" lvl="6" indent="-440256">
              <a:spcBef>
                <a:spcPts val="2133"/>
              </a:spcBef>
              <a:spcAft>
                <a:spcPts val="0"/>
              </a:spcAft>
              <a:buSzPts val="1600"/>
              <a:buChar char="●"/>
              <a:defRPr sz="2133"/>
            </a:lvl7pPr>
            <a:lvl8pPr marL="4876678" lvl="7" indent="-440256">
              <a:spcBef>
                <a:spcPts val="2133"/>
              </a:spcBef>
              <a:spcAft>
                <a:spcPts val="0"/>
              </a:spcAft>
              <a:buSzPts val="1600"/>
              <a:buChar char="○"/>
              <a:defRPr sz="2133"/>
            </a:lvl8pPr>
            <a:lvl9pPr marL="5486263" lvl="8" indent="-440256">
              <a:spcBef>
                <a:spcPts val="2133"/>
              </a:spcBef>
              <a:spcAft>
                <a:spcPts val="2133"/>
              </a:spcAft>
              <a:buSzPts val="1600"/>
              <a:buChar char="■"/>
              <a:defRPr sz="2133"/>
            </a:lvl9pPr>
          </a:lstStyle>
          <a:p>
            <a:endParaRPr/>
          </a:p>
        </p:txBody>
      </p:sp>
      <p:sp>
        <p:nvSpPr>
          <p:cNvPr id="325" name="Google Shape;325;p5"/>
          <p:cNvSpPr txBox="1">
            <a:spLocks noGrp="1"/>
          </p:cNvSpPr>
          <p:nvPr>
            <p:ph type="body" idx="2"/>
          </p:nvPr>
        </p:nvSpPr>
        <p:spPr>
          <a:xfrm>
            <a:off x="6388236" y="2597133"/>
            <a:ext cx="4488400" cy="3291600"/>
          </a:xfrm>
          <a:prstGeom prst="rect">
            <a:avLst/>
          </a:prstGeom>
        </p:spPr>
        <p:txBody>
          <a:bodyPr spcFirstLastPara="1" wrap="square" lIns="91425" tIns="91425" rIns="91425" bIns="91425" anchor="t" anchorCtr="0">
            <a:noAutofit/>
          </a:bodyPr>
          <a:lstStyle>
            <a:lvl1pPr marL="609585" lvl="0" indent="-440256">
              <a:spcBef>
                <a:spcPts val="0"/>
              </a:spcBef>
              <a:spcAft>
                <a:spcPts val="0"/>
              </a:spcAft>
              <a:buSzPts val="1600"/>
              <a:buChar char="●"/>
              <a:defRPr sz="2133"/>
            </a:lvl1pPr>
            <a:lvl2pPr marL="1219170" lvl="1" indent="-440256">
              <a:spcBef>
                <a:spcPts val="2133"/>
              </a:spcBef>
              <a:spcAft>
                <a:spcPts val="0"/>
              </a:spcAft>
              <a:buSzPts val="1600"/>
              <a:buChar char="○"/>
              <a:defRPr sz="2133"/>
            </a:lvl2pPr>
            <a:lvl3pPr marL="1828754" lvl="2" indent="-440256">
              <a:spcBef>
                <a:spcPts val="2133"/>
              </a:spcBef>
              <a:spcAft>
                <a:spcPts val="0"/>
              </a:spcAft>
              <a:buSzPts val="1600"/>
              <a:buChar char="■"/>
              <a:defRPr sz="2133"/>
            </a:lvl3pPr>
            <a:lvl4pPr marL="2438339" lvl="3" indent="-440256">
              <a:spcBef>
                <a:spcPts val="2133"/>
              </a:spcBef>
              <a:spcAft>
                <a:spcPts val="0"/>
              </a:spcAft>
              <a:buSzPts val="1600"/>
              <a:buChar char="●"/>
              <a:defRPr sz="2133"/>
            </a:lvl4pPr>
            <a:lvl5pPr marL="3047924" lvl="4" indent="-440256">
              <a:spcBef>
                <a:spcPts val="2133"/>
              </a:spcBef>
              <a:spcAft>
                <a:spcPts val="0"/>
              </a:spcAft>
              <a:buSzPts val="1600"/>
              <a:buChar char="○"/>
              <a:defRPr sz="2133"/>
            </a:lvl5pPr>
            <a:lvl6pPr marL="3657509" lvl="5" indent="-440256">
              <a:spcBef>
                <a:spcPts val="2133"/>
              </a:spcBef>
              <a:spcAft>
                <a:spcPts val="0"/>
              </a:spcAft>
              <a:buSzPts val="1600"/>
              <a:buChar char="■"/>
              <a:defRPr sz="2133"/>
            </a:lvl6pPr>
            <a:lvl7pPr marL="4267093" lvl="6" indent="-440256">
              <a:spcBef>
                <a:spcPts val="2133"/>
              </a:spcBef>
              <a:spcAft>
                <a:spcPts val="0"/>
              </a:spcAft>
              <a:buSzPts val="1600"/>
              <a:buChar char="●"/>
              <a:defRPr sz="2133"/>
            </a:lvl7pPr>
            <a:lvl8pPr marL="4876678" lvl="7" indent="-440256">
              <a:spcBef>
                <a:spcPts val="2133"/>
              </a:spcBef>
              <a:spcAft>
                <a:spcPts val="0"/>
              </a:spcAft>
              <a:buSzPts val="1600"/>
              <a:buChar char="○"/>
              <a:defRPr sz="2133"/>
            </a:lvl8pPr>
            <a:lvl9pPr marL="5486263" lvl="8" indent="-440256">
              <a:spcBef>
                <a:spcPts val="2133"/>
              </a:spcBef>
              <a:spcAft>
                <a:spcPts val="2133"/>
              </a:spcAft>
              <a:buSzPts val="1600"/>
              <a:buChar char="■"/>
              <a:defRPr sz="2133"/>
            </a:lvl9pPr>
          </a:lstStyle>
          <a:p>
            <a:endParaRPr/>
          </a:p>
        </p:txBody>
      </p:sp>
      <p:sp>
        <p:nvSpPr>
          <p:cNvPr id="326" name="Google Shape;326;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327" name="Google Shape;327;p5"/>
          <p:cNvSpPr txBox="1">
            <a:spLocks noGrp="1"/>
          </p:cNvSpPr>
          <p:nvPr>
            <p:ph type="title"/>
          </p:nvPr>
        </p:nvSpPr>
        <p:spPr>
          <a:xfrm>
            <a:off x="929967" y="576367"/>
            <a:ext cx="1111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8" name="Google Shape;328;p5"/>
          <p:cNvSpPr txBox="1">
            <a:spLocks noGrp="1"/>
          </p:cNvSpPr>
          <p:nvPr>
            <p:ph type="title" idx="3"/>
          </p:nvPr>
        </p:nvSpPr>
        <p:spPr>
          <a:xfrm>
            <a:off x="1504167" y="1650167"/>
            <a:ext cx="39260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9" name="Google Shape;329;p5"/>
          <p:cNvSpPr txBox="1">
            <a:spLocks noGrp="1"/>
          </p:cNvSpPr>
          <p:nvPr>
            <p:ph type="title" idx="4"/>
          </p:nvPr>
        </p:nvSpPr>
        <p:spPr>
          <a:xfrm>
            <a:off x="6471577" y="1650167"/>
            <a:ext cx="39260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1546074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0"/>
        <p:cNvGrpSpPr/>
        <p:nvPr/>
      </p:nvGrpSpPr>
      <p:grpSpPr>
        <a:xfrm>
          <a:off x="0" y="0"/>
          <a:ext cx="0" cy="0"/>
          <a:chOff x="0" y="0"/>
          <a:chExt cx="0" cy="0"/>
        </a:xfrm>
      </p:grpSpPr>
      <p:sp>
        <p:nvSpPr>
          <p:cNvPr id="331" name="Google Shape;331;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332" name="Google Shape;332;p6"/>
          <p:cNvSpPr txBox="1">
            <a:spLocks noGrp="1"/>
          </p:cNvSpPr>
          <p:nvPr>
            <p:ph type="title"/>
          </p:nvPr>
        </p:nvSpPr>
        <p:spPr>
          <a:xfrm>
            <a:off x="929967" y="576367"/>
            <a:ext cx="1111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3" name="Google Shape;333;p6"/>
          <p:cNvSpPr/>
          <p:nvPr/>
        </p:nvSpPr>
        <p:spPr>
          <a:xfrm rot="9949180" flipH="1">
            <a:off x="-1410637" y="2538832"/>
            <a:ext cx="4182084" cy="5796017"/>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endParaRPr sz="2400"/>
          </a:p>
        </p:txBody>
      </p:sp>
      <p:grpSp>
        <p:nvGrpSpPr>
          <p:cNvPr id="334" name="Google Shape;334;p6"/>
          <p:cNvGrpSpPr/>
          <p:nvPr/>
        </p:nvGrpSpPr>
        <p:grpSpPr>
          <a:xfrm flipH="1">
            <a:off x="8659049" y="-446039"/>
            <a:ext cx="2653991" cy="2495811"/>
            <a:chOff x="1888400" y="1093775"/>
            <a:chExt cx="1244525" cy="1170350"/>
          </a:xfrm>
        </p:grpSpPr>
        <p:sp>
          <p:nvSpPr>
            <p:cNvPr id="335" name="Google Shape;335;p6"/>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336" name="Google Shape;336;p6"/>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grpSp>
        <p:nvGrpSpPr>
          <p:cNvPr id="337" name="Google Shape;337;p6"/>
          <p:cNvGrpSpPr/>
          <p:nvPr/>
        </p:nvGrpSpPr>
        <p:grpSpPr>
          <a:xfrm flipH="1">
            <a:off x="10708255" y="-1016807"/>
            <a:ext cx="2500343" cy="3061092"/>
            <a:chOff x="769875" y="772325"/>
            <a:chExt cx="1172475" cy="1435425"/>
          </a:xfrm>
        </p:grpSpPr>
        <p:sp>
          <p:nvSpPr>
            <p:cNvPr id="338" name="Google Shape;338;p6"/>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339" name="Google Shape;339;p6"/>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grpSp>
        <p:nvGrpSpPr>
          <p:cNvPr id="340" name="Google Shape;340;p6"/>
          <p:cNvGrpSpPr/>
          <p:nvPr/>
        </p:nvGrpSpPr>
        <p:grpSpPr>
          <a:xfrm rot="1744141" flipH="1">
            <a:off x="-1667280" y="4504779"/>
            <a:ext cx="3786685" cy="2585360"/>
            <a:chOff x="2639775" y="3965525"/>
            <a:chExt cx="545075" cy="372150"/>
          </a:xfrm>
        </p:grpSpPr>
        <p:sp>
          <p:nvSpPr>
            <p:cNvPr id="341" name="Google Shape;341;p6"/>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42" name="Google Shape;342;p6"/>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43" name="Google Shape;343;p6"/>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44" name="Google Shape;344;p6"/>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45" name="Google Shape;345;p6"/>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46" name="Google Shape;346;p6"/>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47" name="Google Shape;347;p6"/>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48" name="Google Shape;348;p6"/>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49" name="Google Shape;349;p6"/>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50" name="Google Shape;350;p6"/>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51" name="Google Shape;351;p6"/>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52" name="Google Shape;352;p6"/>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53" name="Google Shape;353;p6"/>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54" name="Google Shape;354;p6"/>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55" name="Google Shape;355;p6"/>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56" name="Google Shape;356;p6"/>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57" name="Google Shape;357;p6"/>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58" name="Google Shape;358;p6"/>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59" name="Google Shape;359;p6"/>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60" name="Google Shape;360;p6"/>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61" name="Google Shape;361;p6"/>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62" name="Google Shape;362;p6"/>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63" name="Google Shape;363;p6"/>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64" name="Google Shape;364;p6"/>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65" name="Google Shape;365;p6"/>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66" name="Google Shape;366;p6"/>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67" name="Google Shape;367;p6"/>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68" name="Google Shape;368;p6"/>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69" name="Google Shape;369;p6"/>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70" name="Google Shape;370;p6"/>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71" name="Google Shape;371;p6"/>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72" name="Google Shape;372;p6"/>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73" name="Google Shape;373;p6"/>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74" name="Google Shape;374;p6"/>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75" name="Google Shape;375;p6"/>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76" name="Google Shape;376;p6"/>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77" name="Google Shape;377;p6"/>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378" name="Google Shape;378;p6"/>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grpSp>
    </p:spTree>
    <p:extLst>
      <p:ext uri="{BB962C8B-B14F-4D97-AF65-F5344CB8AC3E}">
        <p14:creationId xmlns:p14="http://schemas.microsoft.com/office/powerpoint/2010/main" val="3114288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9"/>
        <p:cNvGrpSpPr/>
        <p:nvPr/>
      </p:nvGrpSpPr>
      <p:grpSpPr>
        <a:xfrm>
          <a:off x="0" y="0"/>
          <a:ext cx="0" cy="0"/>
          <a:chOff x="0" y="0"/>
          <a:chExt cx="0" cy="0"/>
        </a:xfrm>
      </p:grpSpPr>
      <p:sp>
        <p:nvSpPr>
          <p:cNvPr id="380" name="Google Shape;380;p7"/>
          <p:cNvSpPr txBox="1">
            <a:spLocks noGrp="1"/>
          </p:cNvSpPr>
          <p:nvPr>
            <p:ph type="title"/>
          </p:nvPr>
        </p:nvSpPr>
        <p:spPr>
          <a:xfrm>
            <a:off x="6591533" y="17416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81" name="Google Shape;381;p7"/>
          <p:cNvSpPr/>
          <p:nvPr/>
        </p:nvSpPr>
        <p:spPr>
          <a:xfrm>
            <a:off x="-1754033" y="-1168067"/>
            <a:ext cx="8500813" cy="4728331"/>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121900" tIns="121900" rIns="121900" bIns="121900" anchor="ctr" anchorCtr="0">
            <a:noAutofit/>
          </a:bodyPr>
          <a:lstStyle/>
          <a:p>
            <a:endParaRPr sz="2400"/>
          </a:p>
        </p:txBody>
      </p:sp>
      <p:sp>
        <p:nvSpPr>
          <p:cNvPr id="382" name="Google Shape;382;p7"/>
          <p:cNvSpPr/>
          <p:nvPr/>
        </p:nvSpPr>
        <p:spPr>
          <a:xfrm>
            <a:off x="9828934" y="4187800"/>
            <a:ext cx="3845061" cy="3814648"/>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121900" tIns="121900" rIns="121900" bIns="121900" anchor="ctr" anchorCtr="0">
            <a:noAutofit/>
          </a:bodyPr>
          <a:lstStyle/>
          <a:p>
            <a:endParaRPr sz="2400"/>
          </a:p>
        </p:txBody>
      </p:sp>
      <p:sp>
        <p:nvSpPr>
          <p:cNvPr id="383" name="Google Shape;383;p7"/>
          <p:cNvSpPr txBox="1">
            <a:spLocks noGrp="1"/>
          </p:cNvSpPr>
          <p:nvPr>
            <p:ph type="body" idx="1"/>
          </p:nvPr>
        </p:nvSpPr>
        <p:spPr>
          <a:xfrm>
            <a:off x="6591533" y="2853600"/>
            <a:ext cx="3744000" cy="22628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57189">
              <a:spcBef>
                <a:spcPts val="2133"/>
              </a:spcBef>
              <a:spcAft>
                <a:spcPts val="0"/>
              </a:spcAft>
              <a:buSzPts val="1800"/>
              <a:buChar char="○"/>
              <a:defRPr sz="2400"/>
            </a:lvl2pPr>
            <a:lvl3pPr marL="1828754" lvl="2" indent="-457189">
              <a:spcBef>
                <a:spcPts val="2133"/>
              </a:spcBef>
              <a:spcAft>
                <a:spcPts val="0"/>
              </a:spcAft>
              <a:buSzPts val="1800"/>
              <a:buChar char="■"/>
              <a:defRPr sz="2400"/>
            </a:lvl3pPr>
            <a:lvl4pPr marL="2438339" lvl="3" indent="-457189">
              <a:spcBef>
                <a:spcPts val="2133"/>
              </a:spcBef>
              <a:spcAft>
                <a:spcPts val="0"/>
              </a:spcAft>
              <a:buSzPts val="1800"/>
              <a:buChar char="●"/>
              <a:defRPr sz="2400"/>
            </a:lvl4pPr>
            <a:lvl5pPr marL="3047924" lvl="4" indent="-457189">
              <a:spcBef>
                <a:spcPts val="2133"/>
              </a:spcBef>
              <a:spcAft>
                <a:spcPts val="0"/>
              </a:spcAft>
              <a:buSzPts val="1800"/>
              <a:buChar char="○"/>
              <a:defRPr sz="2400"/>
            </a:lvl5pPr>
            <a:lvl6pPr marL="3657509" lvl="5" indent="-457189">
              <a:spcBef>
                <a:spcPts val="2133"/>
              </a:spcBef>
              <a:spcAft>
                <a:spcPts val="0"/>
              </a:spcAft>
              <a:buSzPts val="1800"/>
              <a:buChar char="■"/>
              <a:defRPr sz="2400"/>
            </a:lvl6pPr>
            <a:lvl7pPr marL="4267093" lvl="6" indent="-457189">
              <a:spcBef>
                <a:spcPts val="2133"/>
              </a:spcBef>
              <a:spcAft>
                <a:spcPts val="0"/>
              </a:spcAft>
              <a:buSzPts val="1800"/>
              <a:buChar char="●"/>
              <a:defRPr sz="2400"/>
            </a:lvl7pPr>
            <a:lvl8pPr marL="4876678" lvl="7" indent="-457189">
              <a:spcBef>
                <a:spcPts val="2133"/>
              </a:spcBef>
              <a:spcAft>
                <a:spcPts val="0"/>
              </a:spcAft>
              <a:buSzPts val="1800"/>
              <a:buChar char="○"/>
              <a:defRPr sz="2400"/>
            </a:lvl8pPr>
            <a:lvl9pPr marL="5486263" lvl="8" indent="-457189">
              <a:spcBef>
                <a:spcPts val="2133"/>
              </a:spcBef>
              <a:spcAft>
                <a:spcPts val="2133"/>
              </a:spcAft>
              <a:buSzPts val="1800"/>
              <a:buChar char="■"/>
              <a:defRPr sz="2400"/>
            </a:lvl9pPr>
          </a:lstStyle>
          <a:p>
            <a:endParaRPr/>
          </a:p>
        </p:txBody>
      </p:sp>
    </p:spTree>
    <p:extLst>
      <p:ext uri="{BB962C8B-B14F-4D97-AF65-F5344CB8AC3E}">
        <p14:creationId xmlns:p14="http://schemas.microsoft.com/office/powerpoint/2010/main" val="2627687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4"/>
        <p:cNvGrpSpPr/>
        <p:nvPr/>
      </p:nvGrpSpPr>
      <p:grpSpPr>
        <a:xfrm>
          <a:off x="0" y="0"/>
          <a:ext cx="0" cy="0"/>
          <a:chOff x="0" y="0"/>
          <a:chExt cx="0" cy="0"/>
        </a:xfrm>
      </p:grpSpPr>
      <p:sp>
        <p:nvSpPr>
          <p:cNvPr id="435" name="Google Shape;435;p9"/>
          <p:cNvSpPr/>
          <p:nvPr/>
        </p:nvSpPr>
        <p:spPr>
          <a:xfrm rot="-10435229">
            <a:off x="8977436" y="-700277"/>
            <a:ext cx="3884885" cy="4270053"/>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24550"/>
            </a:schemeClr>
          </a:solidFill>
          <a:ln>
            <a:noFill/>
          </a:ln>
        </p:spPr>
        <p:txBody>
          <a:bodyPr spcFirstLastPara="1" wrap="square" lIns="121900" tIns="121900" rIns="121900" bIns="121900" anchor="ctr" anchorCtr="0">
            <a:noAutofit/>
          </a:bodyPr>
          <a:lstStyle/>
          <a:p>
            <a:endParaRPr sz="2400"/>
          </a:p>
        </p:txBody>
      </p:sp>
      <p:sp>
        <p:nvSpPr>
          <p:cNvPr id="436" name="Google Shape;436;p9"/>
          <p:cNvSpPr/>
          <p:nvPr/>
        </p:nvSpPr>
        <p:spPr>
          <a:xfrm rot="4924876">
            <a:off x="-2040968" y="3081714"/>
            <a:ext cx="5141621" cy="2859901"/>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121900" tIns="121900" rIns="121900" bIns="121900" anchor="ctr" anchorCtr="0">
            <a:noAutofit/>
          </a:bodyPr>
          <a:lstStyle/>
          <a:p>
            <a:endParaRPr sz="2400"/>
          </a:p>
        </p:txBody>
      </p:sp>
      <p:sp>
        <p:nvSpPr>
          <p:cNvPr id="437" name="Google Shape;437;p9"/>
          <p:cNvSpPr/>
          <p:nvPr/>
        </p:nvSpPr>
        <p:spPr>
          <a:xfrm rot="8244111">
            <a:off x="10431101" y="-1001285"/>
            <a:ext cx="2169300" cy="2892165"/>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438" name="Google Shape;438;p9"/>
          <p:cNvSpPr txBox="1">
            <a:spLocks noGrp="1"/>
          </p:cNvSpPr>
          <p:nvPr>
            <p:ph type="subTitle" idx="1"/>
          </p:nvPr>
        </p:nvSpPr>
        <p:spPr>
          <a:xfrm>
            <a:off x="6383700" y="2156833"/>
            <a:ext cx="4364000" cy="5940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100"/>
              <a:buFont typeface="Concert One"/>
              <a:buNone/>
              <a:defRPr sz="2800">
                <a:latin typeface="Concert One"/>
                <a:ea typeface="Concert One"/>
                <a:cs typeface="Concert One"/>
                <a:sym typeface="Concert One"/>
              </a:defRPr>
            </a:lvl1pPr>
            <a:lvl2pPr lvl="1">
              <a:lnSpc>
                <a:spcPct val="100000"/>
              </a:lnSpc>
              <a:spcBef>
                <a:spcPts val="0"/>
              </a:spcBef>
              <a:spcAft>
                <a:spcPts val="0"/>
              </a:spcAft>
              <a:buSzPts val="2100"/>
              <a:buFont typeface="Concert One"/>
              <a:buNone/>
              <a:defRPr sz="2800">
                <a:latin typeface="Concert One"/>
                <a:ea typeface="Concert One"/>
                <a:cs typeface="Concert One"/>
                <a:sym typeface="Concert One"/>
              </a:defRPr>
            </a:lvl2pPr>
            <a:lvl3pPr lvl="2">
              <a:lnSpc>
                <a:spcPct val="100000"/>
              </a:lnSpc>
              <a:spcBef>
                <a:spcPts val="0"/>
              </a:spcBef>
              <a:spcAft>
                <a:spcPts val="0"/>
              </a:spcAft>
              <a:buSzPts val="2100"/>
              <a:buFont typeface="Concert One"/>
              <a:buNone/>
              <a:defRPr sz="2800">
                <a:latin typeface="Concert One"/>
                <a:ea typeface="Concert One"/>
                <a:cs typeface="Concert One"/>
                <a:sym typeface="Concert One"/>
              </a:defRPr>
            </a:lvl3pPr>
            <a:lvl4pPr lvl="3">
              <a:lnSpc>
                <a:spcPct val="100000"/>
              </a:lnSpc>
              <a:spcBef>
                <a:spcPts val="0"/>
              </a:spcBef>
              <a:spcAft>
                <a:spcPts val="0"/>
              </a:spcAft>
              <a:buSzPts val="2100"/>
              <a:buFont typeface="Concert One"/>
              <a:buNone/>
              <a:defRPr sz="2800">
                <a:latin typeface="Concert One"/>
                <a:ea typeface="Concert One"/>
                <a:cs typeface="Concert One"/>
                <a:sym typeface="Concert One"/>
              </a:defRPr>
            </a:lvl4pPr>
            <a:lvl5pPr lvl="4">
              <a:lnSpc>
                <a:spcPct val="100000"/>
              </a:lnSpc>
              <a:spcBef>
                <a:spcPts val="0"/>
              </a:spcBef>
              <a:spcAft>
                <a:spcPts val="0"/>
              </a:spcAft>
              <a:buSzPts val="2100"/>
              <a:buFont typeface="Concert One"/>
              <a:buNone/>
              <a:defRPr sz="2800">
                <a:latin typeface="Concert One"/>
                <a:ea typeface="Concert One"/>
                <a:cs typeface="Concert One"/>
                <a:sym typeface="Concert One"/>
              </a:defRPr>
            </a:lvl5pPr>
            <a:lvl6pPr lvl="5">
              <a:lnSpc>
                <a:spcPct val="100000"/>
              </a:lnSpc>
              <a:spcBef>
                <a:spcPts val="0"/>
              </a:spcBef>
              <a:spcAft>
                <a:spcPts val="0"/>
              </a:spcAft>
              <a:buSzPts val="2100"/>
              <a:buFont typeface="Concert One"/>
              <a:buNone/>
              <a:defRPr sz="2800">
                <a:latin typeface="Concert One"/>
                <a:ea typeface="Concert One"/>
                <a:cs typeface="Concert One"/>
                <a:sym typeface="Concert One"/>
              </a:defRPr>
            </a:lvl6pPr>
            <a:lvl7pPr lvl="6">
              <a:lnSpc>
                <a:spcPct val="100000"/>
              </a:lnSpc>
              <a:spcBef>
                <a:spcPts val="0"/>
              </a:spcBef>
              <a:spcAft>
                <a:spcPts val="0"/>
              </a:spcAft>
              <a:buSzPts val="2100"/>
              <a:buFont typeface="Concert One"/>
              <a:buNone/>
              <a:defRPr sz="2800">
                <a:latin typeface="Concert One"/>
                <a:ea typeface="Concert One"/>
                <a:cs typeface="Concert One"/>
                <a:sym typeface="Concert One"/>
              </a:defRPr>
            </a:lvl7pPr>
            <a:lvl8pPr lvl="7">
              <a:lnSpc>
                <a:spcPct val="100000"/>
              </a:lnSpc>
              <a:spcBef>
                <a:spcPts val="0"/>
              </a:spcBef>
              <a:spcAft>
                <a:spcPts val="0"/>
              </a:spcAft>
              <a:buSzPts val="2100"/>
              <a:buFont typeface="Concert One"/>
              <a:buNone/>
              <a:defRPr sz="2800">
                <a:latin typeface="Concert One"/>
                <a:ea typeface="Concert One"/>
                <a:cs typeface="Concert One"/>
                <a:sym typeface="Concert One"/>
              </a:defRPr>
            </a:lvl8pPr>
            <a:lvl9pPr lvl="8">
              <a:lnSpc>
                <a:spcPct val="100000"/>
              </a:lnSpc>
              <a:spcBef>
                <a:spcPts val="0"/>
              </a:spcBef>
              <a:spcAft>
                <a:spcPts val="0"/>
              </a:spcAft>
              <a:buSzPts val="2100"/>
              <a:buFont typeface="Concert One"/>
              <a:buNone/>
              <a:defRPr sz="2800">
                <a:latin typeface="Concert One"/>
                <a:ea typeface="Concert One"/>
                <a:cs typeface="Concert One"/>
                <a:sym typeface="Concert One"/>
              </a:defRPr>
            </a:lvl9pPr>
          </a:lstStyle>
          <a:p>
            <a:endParaRPr/>
          </a:p>
        </p:txBody>
      </p:sp>
      <p:sp>
        <p:nvSpPr>
          <p:cNvPr id="439" name="Google Shape;439;p9"/>
          <p:cNvSpPr txBox="1">
            <a:spLocks noGrp="1"/>
          </p:cNvSpPr>
          <p:nvPr>
            <p:ph type="body" idx="2"/>
          </p:nvPr>
        </p:nvSpPr>
        <p:spPr>
          <a:xfrm>
            <a:off x="6383700" y="2818867"/>
            <a:ext cx="4364000" cy="3385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57189">
              <a:spcBef>
                <a:spcPts val="2133"/>
              </a:spcBef>
              <a:spcAft>
                <a:spcPts val="0"/>
              </a:spcAft>
              <a:buSzPts val="1800"/>
              <a:buChar char="○"/>
              <a:defRPr sz="2400"/>
            </a:lvl2pPr>
            <a:lvl3pPr marL="1828754" lvl="2" indent="-457189">
              <a:spcBef>
                <a:spcPts val="2133"/>
              </a:spcBef>
              <a:spcAft>
                <a:spcPts val="0"/>
              </a:spcAft>
              <a:buSzPts val="1800"/>
              <a:buChar char="■"/>
              <a:defRPr sz="2400"/>
            </a:lvl3pPr>
            <a:lvl4pPr marL="2438339" lvl="3" indent="-457189">
              <a:spcBef>
                <a:spcPts val="2133"/>
              </a:spcBef>
              <a:spcAft>
                <a:spcPts val="0"/>
              </a:spcAft>
              <a:buSzPts val="1800"/>
              <a:buChar char="●"/>
              <a:defRPr sz="2400"/>
            </a:lvl4pPr>
            <a:lvl5pPr marL="3047924" lvl="4" indent="-457189">
              <a:spcBef>
                <a:spcPts val="2133"/>
              </a:spcBef>
              <a:spcAft>
                <a:spcPts val="0"/>
              </a:spcAft>
              <a:buSzPts val="1800"/>
              <a:buChar char="○"/>
              <a:defRPr sz="2400"/>
            </a:lvl5pPr>
            <a:lvl6pPr marL="3657509" lvl="5" indent="-457189">
              <a:spcBef>
                <a:spcPts val="2133"/>
              </a:spcBef>
              <a:spcAft>
                <a:spcPts val="0"/>
              </a:spcAft>
              <a:buSzPts val="1800"/>
              <a:buChar char="■"/>
              <a:defRPr sz="2400"/>
            </a:lvl6pPr>
            <a:lvl7pPr marL="4267093" lvl="6" indent="-457189">
              <a:spcBef>
                <a:spcPts val="2133"/>
              </a:spcBef>
              <a:spcAft>
                <a:spcPts val="0"/>
              </a:spcAft>
              <a:buSzPts val="1800"/>
              <a:buChar char="●"/>
              <a:defRPr sz="2400"/>
            </a:lvl7pPr>
            <a:lvl8pPr marL="4876678" lvl="7" indent="-457189">
              <a:spcBef>
                <a:spcPts val="2133"/>
              </a:spcBef>
              <a:spcAft>
                <a:spcPts val="0"/>
              </a:spcAft>
              <a:buSzPts val="1800"/>
              <a:buChar char="○"/>
              <a:defRPr sz="2400"/>
            </a:lvl8pPr>
            <a:lvl9pPr marL="5486263" lvl="8" indent="-457189">
              <a:spcBef>
                <a:spcPts val="2133"/>
              </a:spcBef>
              <a:spcAft>
                <a:spcPts val="2133"/>
              </a:spcAft>
              <a:buSzPts val="1800"/>
              <a:buChar char="■"/>
              <a:defRPr sz="2400"/>
            </a:lvl9pPr>
          </a:lstStyle>
          <a:p>
            <a:endParaRPr/>
          </a:p>
        </p:txBody>
      </p:sp>
      <p:sp>
        <p:nvSpPr>
          <p:cNvPr id="440" name="Google Shape;440;p9"/>
          <p:cNvSpPr txBox="1">
            <a:spLocks noGrp="1"/>
          </p:cNvSpPr>
          <p:nvPr>
            <p:ph type="title"/>
          </p:nvPr>
        </p:nvSpPr>
        <p:spPr>
          <a:xfrm>
            <a:off x="929967" y="576367"/>
            <a:ext cx="1111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681283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1"/>
        <p:cNvGrpSpPr/>
        <p:nvPr/>
      </p:nvGrpSpPr>
      <p:grpSpPr>
        <a:xfrm>
          <a:off x="0" y="0"/>
          <a:ext cx="0" cy="0"/>
          <a:chOff x="0" y="0"/>
          <a:chExt cx="0" cy="0"/>
        </a:xfrm>
      </p:grpSpPr>
      <p:sp>
        <p:nvSpPr>
          <p:cNvPr id="442" name="Google Shape;442;p10"/>
          <p:cNvSpPr txBox="1">
            <a:spLocks noGrp="1"/>
          </p:cNvSpPr>
          <p:nvPr>
            <p:ph type="title"/>
          </p:nvPr>
        </p:nvSpPr>
        <p:spPr>
          <a:xfrm>
            <a:off x="929967" y="576367"/>
            <a:ext cx="1111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3" name="Google Shape;443;p10"/>
          <p:cNvSpPr/>
          <p:nvPr/>
        </p:nvSpPr>
        <p:spPr>
          <a:xfrm>
            <a:off x="8261501" y="2795968"/>
            <a:ext cx="4767633" cy="5240321"/>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11610"/>
            </a:schemeClr>
          </a:solidFill>
          <a:ln>
            <a:noFill/>
          </a:ln>
        </p:spPr>
        <p:txBody>
          <a:bodyPr spcFirstLastPara="1" wrap="square" lIns="121900" tIns="121900" rIns="121900" bIns="121900" anchor="ctr" anchorCtr="0">
            <a:noAutofit/>
          </a:bodyPr>
          <a:lstStyle/>
          <a:p>
            <a:endParaRPr sz="2400"/>
          </a:p>
        </p:txBody>
      </p:sp>
      <p:grpSp>
        <p:nvGrpSpPr>
          <p:cNvPr id="444" name="Google Shape;444;p10"/>
          <p:cNvGrpSpPr/>
          <p:nvPr/>
        </p:nvGrpSpPr>
        <p:grpSpPr>
          <a:xfrm rot="-794261">
            <a:off x="-502762" y="5279607"/>
            <a:ext cx="1753043" cy="1731512"/>
            <a:chOff x="1658725" y="3747700"/>
            <a:chExt cx="366225" cy="376200"/>
          </a:xfrm>
        </p:grpSpPr>
        <p:sp>
          <p:nvSpPr>
            <p:cNvPr id="445" name="Google Shape;445;p10"/>
            <p:cNvSpPr/>
            <p:nvPr/>
          </p:nvSpPr>
          <p:spPr>
            <a:xfrm>
              <a:off x="1658725" y="3747700"/>
              <a:ext cx="366225" cy="376200"/>
            </a:xfrm>
            <a:custGeom>
              <a:avLst/>
              <a:gdLst/>
              <a:ahLst/>
              <a:cxnLst/>
              <a:rect l="l" t="t" r="r" b="b"/>
              <a:pathLst>
                <a:path w="14649" h="15048" extrusionOk="0">
                  <a:moveTo>
                    <a:pt x="12241" y="1930"/>
                  </a:moveTo>
                  <a:cubicBezTo>
                    <a:pt x="12646" y="1930"/>
                    <a:pt x="13763" y="1955"/>
                    <a:pt x="14151" y="2014"/>
                  </a:cubicBezTo>
                  <a:cubicBezTo>
                    <a:pt x="12666" y="2566"/>
                    <a:pt x="11252" y="3357"/>
                    <a:pt x="10124" y="4481"/>
                  </a:cubicBezTo>
                  <a:cubicBezTo>
                    <a:pt x="10128" y="4453"/>
                    <a:pt x="10132" y="4425"/>
                    <a:pt x="10137" y="4398"/>
                  </a:cubicBezTo>
                  <a:cubicBezTo>
                    <a:pt x="10141" y="4381"/>
                    <a:pt x="10148" y="4366"/>
                    <a:pt x="10150" y="4349"/>
                  </a:cubicBezTo>
                  <a:cubicBezTo>
                    <a:pt x="10153" y="4340"/>
                    <a:pt x="10153" y="4330"/>
                    <a:pt x="10150" y="4322"/>
                  </a:cubicBezTo>
                  <a:cubicBezTo>
                    <a:pt x="10350" y="3190"/>
                    <a:pt x="10751" y="2086"/>
                    <a:pt x="12097" y="1933"/>
                  </a:cubicBezTo>
                  <a:cubicBezTo>
                    <a:pt x="12113" y="1931"/>
                    <a:pt x="12164" y="1930"/>
                    <a:pt x="12241" y="1930"/>
                  </a:cubicBezTo>
                  <a:close/>
                  <a:moveTo>
                    <a:pt x="14246" y="2157"/>
                  </a:moveTo>
                  <a:lnTo>
                    <a:pt x="14246" y="2157"/>
                  </a:lnTo>
                  <a:cubicBezTo>
                    <a:pt x="14142" y="2375"/>
                    <a:pt x="13866" y="2863"/>
                    <a:pt x="13856" y="2882"/>
                  </a:cubicBezTo>
                  <a:cubicBezTo>
                    <a:pt x="13603" y="3362"/>
                    <a:pt x="13314" y="3756"/>
                    <a:pt x="12870" y="4078"/>
                  </a:cubicBezTo>
                  <a:cubicBezTo>
                    <a:pt x="12295" y="4497"/>
                    <a:pt x="11623" y="4703"/>
                    <a:pt x="10938" y="4703"/>
                  </a:cubicBezTo>
                  <a:cubicBezTo>
                    <a:pt x="10658" y="4703"/>
                    <a:pt x="10375" y="4668"/>
                    <a:pt x="10096" y="4600"/>
                  </a:cubicBezTo>
                  <a:cubicBezTo>
                    <a:pt x="10098" y="4596"/>
                    <a:pt x="10101" y="4592"/>
                    <a:pt x="10104" y="4586"/>
                  </a:cubicBezTo>
                  <a:cubicBezTo>
                    <a:pt x="10109" y="4586"/>
                    <a:pt x="10114" y="4585"/>
                    <a:pt x="10120" y="4581"/>
                  </a:cubicBezTo>
                  <a:cubicBezTo>
                    <a:pt x="11401" y="3568"/>
                    <a:pt x="12710" y="2722"/>
                    <a:pt x="14246" y="2157"/>
                  </a:cubicBezTo>
                  <a:close/>
                  <a:moveTo>
                    <a:pt x="8131" y="471"/>
                  </a:moveTo>
                  <a:cubicBezTo>
                    <a:pt x="8132" y="471"/>
                    <a:pt x="8132" y="471"/>
                    <a:pt x="8133" y="471"/>
                  </a:cubicBezTo>
                  <a:cubicBezTo>
                    <a:pt x="8130" y="1955"/>
                    <a:pt x="8338" y="3424"/>
                    <a:pt x="8703" y="4863"/>
                  </a:cubicBezTo>
                  <a:cubicBezTo>
                    <a:pt x="8005" y="4117"/>
                    <a:pt x="7625" y="3205"/>
                    <a:pt x="7682" y="2153"/>
                  </a:cubicBezTo>
                  <a:cubicBezTo>
                    <a:pt x="7706" y="1753"/>
                    <a:pt x="7781" y="1357"/>
                    <a:pt x="7903" y="974"/>
                  </a:cubicBezTo>
                  <a:cubicBezTo>
                    <a:pt x="7995" y="681"/>
                    <a:pt x="8002" y="471"/>
                    <a:pt x="8131" y="471"/>
                  </a:cubicBezTo>
                  <a:close/>
                  <a:moveTo>
                    <a:pt x="8241" y="503"/>
                  </a:moveTo>
                  <a:cubicBezTo>
                    <a:pt x="8261" y="514"/>
                    <a:pt x="8281" y="524"/>
                    <a:pt x="8305" y="539"/>
                  </a:cubicBezTo>
                  <a:cubicBezTo>
                    <a:pt x="8663" y="767"/>
                    <a:pt x="9240" y="1935"/>
                    <a:pt x="9362" y="2281"/>
                  </a:cubicBezTo>
                  <a:cubicBezTo>
                    <a:pt x="9689" y="3200"/>
                    <a:pt x="9462" y="4140"/>
                    <a:pt x="8860" y="4872"/>
                  </a:cubicBezTo>
                  <a:cubicBezTo>
                    <a:pt x="8493" y="3430"/>
                    <a:pt x="8309" y="1986"/>
                    <a:pt x="8241" y="503"/>
                  </a:cubicBezTo>
                  <a:close/>
                  <a:moveTo>
                    <a:pt x="4460" y="2553"/>
                  </a:moveTo>
                  <a:lnTo>
                    <a:pt x="4460" y="2553"/>
                  </a:lnTo>
                  <a:cubicBezTo>
                    <a:pt x="4492" y="2574"/>
                    <a:pt x="4525" y="2593"/>
                    <a:pt x="4561" y="2607"/>
                  </a:cubicBezTo>
                  <a:cubicBezTo>
                    <a:pt x="5037" y="2827"/>
                    <a:pt x="5680" y="3185"/>
                    <a:pt x="6103" y="3484"/>
                  </a:cubicBezTo>
                  <a:cubicBezTo>
                    <a:pt x="7103" y="4189"/>
                    <a:pt x="7174" y="5351"/>
                    <a:pt x="7277" y="6458"/>
                  </a:cubicBezTo>
                  <a:cubicBezTo>
                    <a:pt x="7265" y="6455"/>
                    <a:pt x="7254" y="6454"/>
                    <a:pt x="7242" y="6454"/>
                  </a:cubicBezTo>
                  <a:cubicBezTo>
                    <a:pt x="7208" y="6454"/>
                    <a:pt x="7174" y="6463"/>
                    <a:pt x="7145" y="6480"/>
                  </a:cubicBezTo>
                  <a:cubicBezTo>
                    <a:pt x="7142" y="6472"/>
                    <a:pt x="7137" y="6466"/>
                    <a:pt x="7131" y="6459"/>
                  </a:cubicBezTo>
                  <a:cubicBezTo>
                    <a:pt x="6086" y="5452"/>
                    <a:pt x="4845" y="4025"/>
                    <a:pt x="4460" y="2553"/>
                  </a:cubicBezTo>
                  <a:close/>
                  <a:moveTo>
                    <a:pt x="4349" y="2638"/>
                  </a:moveTo>
                  <a:cubicBezTo>
                    <a:pt x="4463" y="3190"/>
                    <a:pt x="4849" y="3764"/>
                    <a:pt x="5111" y="4205"/>
                  </a:cubicBezTo>
                  <a:cubicBezTo>
                    <a:pt x="5635" y="5091"/>
                    <a:pt x="6287" y="5868"/>
                    <a:pt x="7037" y="6568"/>
                  </a:cubicBezTo>
                  <a:cubicBezTo>
                    <a:pt x="6067" y="6409"/>
                    <a:pt x="5294" y="5781"/>
                    <a:pt x="4813" y="4911"/>
                  </a:cubicBezTo>
                  <a:cubicBezTo>
                    <a:pt x="4565" y="4461"/>
                    <a:pt x="4397" y="3965"/>
                    <a:pt x="4349" y="3449"/>
                  </a:cubicBezTo>
                  <a:cubicBezTo>
                    <a:pt x="4331" y="3241"/>
                    <a:pt x="4261" y="2843"/>
                    <a:pt x="4349" y="2638"/>
                  </a:cubicBezTo>
                  <a:close/>
                  <a:moveTo>
                    <a:pt x="10338" y="5074"/>
                  </a:moveTo>
                  <a:cubicBezTo>
                    <a:pt x="10738" y="5074"/>
                    <a:pt x="11135" y="5174"/>
                    <a:pt x="11500" y="5401"/>
                  </a:cubicBezTo>
                  <a:cubicBezTo>
                    <a:pt x="12067" y="5753"/>
                    <a:pt x="12403" y="6364"/>
                    <a:pt x="12847" y="6855"/>
                  </a:cubicBezTo>
                  <a:cubicBezTo>
                    <a:pt x="12346" y="6550"/>
                    <a:pt x="11821" y="6281"/>
                    <a:pt x="11280" y="6052"/>
                  </a:cubicBezTo>
                  <a:cubicBezTo>
                    <a:pt x="10627" y="5777"/>
                    <a:pt x="9874" y="5644"/>
                    <a:pt x="9250" y="5307"/>
                  </a:cubicBezTo>
                  <a:cubicBezTo>
                    <a:pt x="9601" y="5159"/>
                    <a:pt x="9971" y="5074"/>
                    <a:pt x="10338" y="5074"/>
                  </a:cubicBezTo>
                  <a:close/>
                  <a:moveTo>
                    <a:pt x="9164" y="5343"/>
                  </a:moveTo>
                  <a:cubicBezTo>
                    <a:pt x="9657" y="5675"/>
                    <a:pt x="10270" y="5791"/>
                    <a:pt x="10821" y="6004"/>
                  </a:cubicBezTo>
                  <a:cubicBezTo>
                    <a:pt x="11483" y="6261"/>
                    <a:pt x="12116" y="6578"/>
                    <a:pt x="12735" y="6923"/>
                  </a:cubicBezTo>
                  <a:cubicBezTo>
                    <a:pt x="11380" y="6866"/>
                    <a:pt x="9624" y="6818"/>
                    <a:pt x="9134" y="5353"/>
                  </a:cubicBezTo>
                  <a:cubicBezTo>
                    <a:pt x="9145" y="5349"/>
                    <a:pt x="9154" y="5347"/>
                    <a:pt x="9164" y="5343"/>
                  </a:cubicBezTo>
                  <a:close/>
                  <a:moveTo>
                    <a:pt x="1940" y="6526"/>
                  </a:moveTo>
                  <a:cubicBezTo>
                    <a:pt x="2107" y="6526"/>
                    <a:pt x="2364" y="6615"/>
                    <a:pt x="2529" y="6620"/>
                  </a:cubicBezTo>
                  <a:cubicBezTo>
                    <a:pt x="2910" y="6631"/>
                    <a:pt x="3298" y="6620"/>
                    <a:pt x="3676" y="6691"/>
                  </a:cubicBezTo>
                  <a:cubicBezTo>
                    <a:pt x="4692" y="6884"/>
                    <a:pt x="5394" y="7643"/>
                    <a:pt x="5688" y="8597"/>
                  </a:cubicBezTo>
                  <a:cubicBezTo>
                    <a:pt x="5117" y="8307"/>
                    <a:pt x="4484" y="8194"/>
                    <a:pt x="3895" y="7942"/>
                  </a:cubicBezTo>
                  <a:cubicBezTo>
                    <a:pt x="3108" y="7606"/>
                    <a:pt x="2478" y="7107"/>
                    <a:pt x="1862" y="6534"/>
                  </a:cubicBezTo>
                  <a:cubicBezTo>
                    <a:pt x="1870" y="6532"/>
                    <a:pt x="1880" y="6531"/>
                    <a:pt x="1890" y="6530"/>
                  </a:cubicBezTo>
                  <a:cubicBezTo>
                    <a:pt x="1906" y="6527"/>
                    <a:pt x="1922" y="6526"/>
                    <a:pt x="1940" y="6526"/>
                  </a:cubicBezTo>
                  <a:close/>
                  <a:moveTo>
                    <a:pt x="8784" y="6381"/>
                  </a:moveTo>
                  <a:cubicBezTo>
                    <a:pt x="8852" y="6381"/>
                    <a:pt x="8922" y="6387"/>
                    <a:pt x="8993" y="6400"/>
                  </a:cubicBezTo>
                  <a:lnTo>
                    <a:pt x="8992" y="6400"/>
                  </a:lnTo>
                  <a:cubicBezTo>
                    <a:pt x="9510" y="6492"/>
                    <a:pt x="9926" y="6867"/>
                    <a:pt x="10252" y="7256"/>
                  </a:cubicBezTo>
                  <a:cubicBezTo>
                    <a:pt x="10595" y="7667"/>
                    <a:pt x="10872" y="8120"/>
                    <a:pt x="11213" y="8529"/>
                  </a:cubicBezTo>
                  <a:cubicBezTo>
                    <a:pt x="10692" y="8281"/>
                    <a:pt x="10180" y="8006"/>
                    <a:pt x="9672" y="7732"/>
                  </a:cubicBezTo>
                  <a:cubicBezTo>
                    <a:pt x="9065" y="7406"/>
                    <a:pt x="8479" y="6987"/>
                    <a:pt x="7838" y="6736"/>
                  </a:cubicBezTo>
                  <a:cubicBezTo>
                    <a:pt x="7835" y="6735"/>
                    <a:pt x="7832" y="6735"/>
                    <a:pt x="7829" y="6735"/>
                  </a:cubicBezTo>
                  <a:cubicBezTo>
                    <a:pt x="7809" y="6735"/>
                    <a:pt x="7798" y="6761"/>
                    <a:pt x="7815" y="6775"/>
                  </a:cubicBezTo>
                  <a:cubicBezTo>
                    <a:pt x="8719" y="7599"/>
                    <a:pt x="10004" y="8108"/>
                    <a:pt x="11143" y="8601"/>
                  </a:cubicBezTo>
                  <a:cubicBezTo>
                    <a:pt x="9836" y="8442"/>
                    <a:pt x="7753" y="8585"/>
                    <a:pt x="7779" y="6883"/>
                  </a:cubicBezTo>
                  <a:cubicBezTo>
                    <a:pt x="7781" y="6844"/>
                    <a:pt x="7759" y="6808"/>
                    <a:pt x="7726" y="6790"/>
                  </a:cubicBezTo>
                  <a:cubicBezTo>
                    <a:pt x="8057" y="6578"/>
                    <a:pt x="8394" y="6381"/>
                    <a:pt x="8784" y="6381"/>
                  </a:cubicBezTo>
                  <a:close/>
                  <a:moveTo>
                    <a:pt x="1828" y="6618"/>
                  </a:moveTo>
                  <a:lnTo>
                    <a:pt x="1828" y="6618"/>
                  </a:lnTo>
                  <a:cubicBezTo>
                    <a:pt x="2272" y="7139"/>
                    <a:pt x="2829" y="7554"/>
                    <a:pt x="3434" y="7871"/>
                  </a:cubicBezTo>
                  <a:cubicBezTo>
                    <a:pt x="4168" y="8254"/>
                    <a:pt x="5003" y="8353"/>
                    <a:pt x="5730" y="8737"/>
                  </a:cubicBezTo>
                  <a:cubicBezTo>
                    <a:pt x="5730" y="8738"/>
                    <a:pt x="5730" y="8739"/>
                    <a:pt x="5731" y="8741"/>
                  </a:cubicBezTo>
                  <a:lnTo>
                    <a:pt x="5728" y="8745"/>
                  </a:lnTo>
                  <a:cubicBezTo>
                    <a:pt x="5720" y="8742"/>
                    <a:pt x="5712" y="8740"/>
                    <a:pt x="5704" y="8740"/>
                  </a:cubicBezTo>
                  <a:cubicBezTo>
                    <a:pt x="5698" y="8740"/>
                    <a:pt x="5691" y="8741"/>
                    <a:pt x="5686" y="8743"/>
                  </a:cubicBezTo>
                  <a:cubicBezTo>
                    <a:pt x="5271" y="8875"/>
                    <a:pt x="4870" y="9015"/>
                    <a:pt x="4457" y="9015"/>
                  </a:cubicBezTo>
                  <a:cubicBezTo>
                    <a:pt x="4267" y="9015"/>
                    <a:pt x="4075" y="8985"/>
                    <a:pt x="3877" y="8911"/>
                  </a:cubicBezTo>
                  <a:cubicBezTo>
                    <a:pt x="3485" y="8763"/>
                    <a:pt x="3138" y="8525"/>
                    <a:pt x="2834" y="8241"/>
                  </a:cubicBezTo>
                  <a:cubicBezTo>
                    <a:pt x="2498" y="7930"/>
                    <a:pt x="2228" y="7558"/>
                    <a:pt x="2037" y="7142"/>
                  </a:cubicBezTo>
                  <a:cubicBezTo>
                    <a:pt x="2002" y="7064"/>
                    <a:pt x="1869" y="6783"/>
                    <a:pt x="1828" y="6618"/>
                  </a:cubicBezTo>
                  <a:close/>
                  <a:moveTo>
                    <a:pt x="2485" y="9838"/>
                  </a:moveTo>
                  <a:cubicBezTo>
                    <a:pt x="3139" y="9838"/>
                    <a:pt x="3738" y="10234"/>
                    <a:pt x="4195" y="10738"/>
                  </a:cubicBezTo>
                  <a:cubicBezTo>
                    <a:pt x="3872" y="10634"/>
                    <a:pt x="3548" y="10594"/>
                    <a:pt x="3215" y="10594"/>
                  </a:cubicBezTo>
                  <a:cubicBezTo>
                    <a:pt x="3050" y="10594"/>
                    <a:pt x="2882" y="10604"/>
                    <a:pt x="2710" y="10621"/>
                  </a:cubicBezTo>
                  <a:cubicBezTo>
                    <a:pt x="1990" y="10693"/>
                    <a:pt x="1289" y="10770"/>
                    <a:pt x="570" y="10800"/>
                  </a:cubicBezTo>
                  <a:cubicBezTo>
                    <a:pt x="997" y="10525"/>
                    <a:pt x="1361" y="10172"/>
                    <a:pt x="1830" y="9974"/>
                  </a:cubicBezTo>
                  <a:cubicBezTo>
                    <a:pt x="2052" y="9880"/>
                    <a:pt x="2271" y="9838"/>
                    <a:pt x="2485" y="9838"/>
                  </a:cubicBezTo>
                  <a:close/>
                  <a:moveTo>
                    <a:pt x="6984" y="8807"/>
                  </a:moveTo>
                  <a:cubicBezTo>
                    <a:pt x="7513" y="8807"/>
                    <a:pt x="8003" y="9044"/>
                    <a:pt x="8398" y="9537"/>
                  </a:cubicBezTo>
                  <a:cubicBezTo>
                    <a:pt x="8789" y="10025"/>
                    <a:pt x="9020" y="10628"/>
                    <a:pt x="9329" y="11170"/>
                  </a:cubicBezTo>
                  <a:cubicBezTo>
                    <a:pt x="9314" y="11170"/>
                    <a:pt x="9299" y="11170"/>
                    <a:pt x="9285" y="11170"/>
                  </a:cubicBezTo>
                  <a:cubicBezTo>
                    <a:pt x="9249" y="11170"/>
                    <a:pt x="9214" y="11171"/>
                    <a:pt x="9177" y="11172"/>
                  </a:cubicBezTo>
                  <a:cubicBezTo>
                    <a:pt x="9176" y="11170"/>
                    <a:pt x="9176" y="11168"/>
                    <a:pt x="9173" y="11166"/>
                  </a:cubicBezTo>
                  <a:cubicBezTo>
                    <a:pt x="8658" y="10868"/>
                    <a:pt x="8311" y="10320"/>
                    <a:pt x="7809" y="9980"/>
                  </a:cubicBezTo>
                  <a:cubicBezTo>
                    <a:pt x="7293" y="9631"/>
                    <a:pt x="6751" y="9341"/>
                    <a:pt x="6271" y="8942"/>
                  </a:cubicBezTo>
                  <a:cubicBezTo>
                    <a:pt x="6513" y="8853"/>
                    <a:pt x="6752" y="8807"/>
                    <a:pt x="6984" y="8807"/>
                  </a:cubicBezTo>
                  <a:close/>
                  <a:moveTo>
                    <a:pt x="6175" y="8981"/>
                  </a:moveTo>
                  <a:cubicBezTo>
                    <a:pt x="6639" y="9430"/>
                    <a:pt x="7209" y="9715"/>
                    <a:pt x="7742" y="10070"/>
                  </a:cubicBezTo>
                  <a:cubicBezTo>
                    <a:pt x="8211" y="10382"/>
                    <a:pt x="8543" y="10924"/>
                    <a:pt x="9038" y="11180"/>
                  </a:cubicBezTo>
                  <a:cubicBezTo>
                    <a:pt x="8653" y="11211"/>
                    <a:pt x="8273" y="11308"/>
                    <a:pt x="7887" y="11308"/>
                  </a:cubicBezTo>
                  <a:cubicBezTo>
                    <a:pt x="7811" y="11308"/>
                    <a:pt x="7736" y="11305"/>
                    <a:pt x="7659" y="11296"/>
                  </a:cubicBezTo>
                  <a:cubicBezTo>
                    <a:pt x="6563" y="11169"/>
                    <a:pt x="6251" y="9989"/>
                    <a:pt x="6166" y="9069"/>
                  </a:cubicBezTo>
                  <a:cubicBezTo>
                    <a:pt x="6164" y="9039"/>
                    <a:pt x="6146" y="9014"/>
                    <a:pt x="6119" y="9003"/>
                  </a:cubicBezTo>
                  <a:cubicBezTo>
                    <a:pt x="6138" y="8995"/>
                    <a:pt x="6156" y="8989"/>
                    <a:pt x="6175" y="8981"/>
                  </a:cubicBezTo>
                  <a:close/>
                  <a:moveTo>
                    <a:pt x="3263" y="10738"/>
                  </a:moveTo>
                  <a:cubicBezTo>
                    <a:pt x="3593" y="10738"/>
                    <a:pt x="3921" y="10777"/>
                    <a:pt x="4251" y="10890"/>
                  </a:cubicBezTo>
                  <a:cubicBezTo>
                    <a:pt x="3656" y="11419"/>
                    <a:pt x="2948" y="11687"/>
                    <a:pt x="2242" y="11687"/>
                  </a:cubicBezTo>
                  <a:cubicBezTo>
                    <a:pt x="1567" y="11687"/>
                    <a:pt x="893" y="11443"/>
                    <a:pt x="319" y="10948"/>
                  </a:cubicBezTo>
                  <a:cubicBezTo>
                    <a:pt x="354" y="10929"/>
                    <a:pt x="387" y="10909"/>
                    <a:pt x="421" y="10889"/>
                  </a:cubicBezTo>
                  <a:cubicBezTo>
                    <a:pt x="620" y="10898"/>
                    <a:pt x="818" y="10903"/>
                    <a:pt x="1016" y="10903"/>
                  </a:cubicBezTo>
                  <a:cubicBezTo>
                    <a:pt x="1353" y="10903"/>
                    <a:pt x="1689" y="10888"/>
                    <a:pt x="2030" y="10846"/>
                  </a:cubicBezTo>
                  <a:cubicBezTo>
                    <a:pt x="2448" y="10796"/>
                    <a:pt x="2857" y="10738"/>
                    <a:pt x="3263" y="10738"/>
                  </a:cubicBezTo>
                  <a:close/>
                  <a:moveTo>
                    <a:pt x="4900" y="11110"/>
                  </a:moveTo>
                  <a:lnTo>
                    <a:pt x="4900" y="11110"/>
                  </a:lnTo>
                  <a:cubicBezTo>
                    <a:pt x="6318" y="11408"/>
                    <a:pt x="6114" y="13044"/>
                    <a:pt x="6151" y="14111"/>
                  </a:cubicBezTo>
                  <a:cubicBezTo>
                    <a:pt x="6155" y="14219"/>
                    <a:pt x="6215" y="14370"/>
                    <a:pt x="6174" y="14471"/>
                  </a:cubicBezTo>
                  <a:cubicBezTo>
                    <a:pt x="5368" y="13655"/>
                    <a:pt x="4936" y="12217"/>
                    <a:pt x="4900" y="11110"/>
                  </a:cubicBezTo>
                  <a:close/>
                  <a:moveTo>
                    <a:pt x="4795" y="11424"/>
                  </a:moveTo>
                  <a:cubicBezTo>
                    <a:pt x="4783" y="11446"/>
                    <a:pt x="4767" y="11512"/>
                    <a:pt x="4813" y="11653"/>
                  </a:cubicBezTo>
                  <a:cubicBezTo>
                    <a:pt x="4929" y="12011"/>
                    <a:pt x="4996" y="12383"/>
                    <a:pt x="5121" y="12741"/>
                  </a:cubicBezTo>
                  <a:cubicBezTo>
                    <a:pt x="5352" y="13408"/>
                    <a:pt x="5599" y="14046"/>
                    <a:pt x="6095" y="14547"/>
                  </a:cubicBezTo>
                  <a:cubicBezTo>
                    <a:pt x="5978" y="14543"/>
                    <a:pt x="5515" y="14252"/>
                    <a:pt x="5456" y="14218"/>
                  </a:cubicBezTo>
                  <a:cubicBezTo>
                    <a:pt x="4753" y="13796"/>
                    <a:pt x="4427" y="13135"/>
                    <a:pt x="4508" y="12325"/>
                  </a:cubicBezTo>
                  <a:cubicBezTo>
                    <a:pt x="4532" y="12096"/>
                    <a:pt x="4552" y="11561"/>
                    <a:pt x="4729" y="11469"/>
                  </a:cubicBezTo>
                  <a:cubicBezTo>
                    <a:pt x="4753" y="11457"/>
                    <a:pt x="4776" y="11442"/>
                    <a:pt x="4795" y="11424"/>
                  </a:cubicBezTo>
                  <a:close/>
                  <a:moveTo>
                    <a:pt x="9466" y="4865"/>
                  </a:moveTo>
                  <a:lnTo>
                    <a:pt x="9466" y="4865"/>
                  </a:lnTo>
                  <a:cubicBezTo>
                    <a:pt x="7829" y="5861"/>
                    <a:pt x="6603" y="7810"/>
                    <a:pt x="5634" y="9354"/>
                  </a:cubicBezTo>
                  <a:cubicBezTo>
                    <a:pt x="5020" y="10332"/>
                    <a:pt x="4485" y="11356"/>
                    <a:pt x="3871" y="12331"/>
                  </a:cubicBezTo>
                  <a:lnTo>
                    <a:pt x="3871" y="12332"/>
                  </a:lnTo>
                  <a:cubicBezTo>
                    <a:pt x="3206" y="13383"/>
                    <a:pt x="2268" y="14116"/>
                    <a:pt x="1283" y="14847"/>
                  </a:cubicBezTo>
                  <a:cubicBezTo>
                    <a:pt x="1190" y="14748"/>
                    <a:pt x="1179" y="14642"/>
                    <a:pt x="1195" y="14507"/>
                  </a:cubicBezTo>
                  <a:cubicBezTo>
                    <a:pt x="1199" y="14506"/>
                    <a:pt x="1205" y="14506"/>
                    <a:pt x="1209" y="14504"/>
                  </a:cubicBezTo>
                  <a:cubicBezTo>
                    <a:pt x="3173" y="13832"/>
                    <a:pt x="4109" y="11572"/>
                    <a:pt x="5144" y="9932"/>
                  </a:cubicBezTo>
                  <a:cubicBezTo>
                    <a:pt x="5678" y="9085"/>
                    <a:pt x="6168" y="8201"/>
                    <a:pt x="6798" y="7419"/>
                  </a:cubicBezTo>
                  <a:cubicBezTo>
                    <a:pt x="6984" y="7186"/>
                    <a:pt x="7182" y="6932"/>
                    <a:pt x="7391" y="6678"/>
                  </a:cubicBezTo>
                  <a:cubicBezTo>
                    <a:pt x="7399" y="6671"/>
                    <a:pt x="7407" y="6663"/>
                    <a:pt x="7411" y="6652"/>
                  </a:cubicBezTo>
                  <a:cubicBezTo>
                    <a:pt x="7995" y="5939"/>
                    <a:pt x="8669" y="5212"/>
                    <a:pt x="9466" y="4865"/>
                  </a:cubicBezTo>
                  <a:close/>
                  <a:moveTo>
                    <a:pt x="8169" y="1"/>
                  </a:moveTo>
                  <a:cubicBezTo>
                    <a:pt x="8136" y="1"/>
                    <a:pt x="8102" y="19"/>
                    <a:pt x="8086" y="55"/>
                  </a:cubicBezTo>
                  <a:cubicBezTo>
                    <a:pt x="7299" y="1717"/>
                    <a:pt x="7149" y="3930"/>
                    <a:pt x="8785" y="5139"/>
                  </a:cubicBezTo>
                  <a:cubicBezTo>
                    <a:pt x="8479" y="5381"/>
                    <a:pt x="8207" y="5679"/>
                    <a:pt x="7931" y="5977"/>
                  </a:cubicBezTo>
                  <a:cubicBezTo>
                    <a:pt x="7758" y="6165"/>
                    <a:pt x="7587" y="6352"/>
                    <a:pt x="7418" y="6540"/>
                  </a:cubicBezTo>
                  <a:cubicBezTo>
                    <a:pt x="7450" y="5633"/>
                    <a:pt x="7379" y="4640"/>
                    <a:pt x="6828" y="3884"/>
                  </a:cubicBezTo>
                  <a:cubicBezTo>
                    <a:pt x="6206" y="3030"/>
                    <a:pt x="5027" y="2958"/>
                    <a:pt x="4416" y="2110"/>
                  </a:cubicBezTo>
                  <a:cubicBezTo>
                    <a:pt x="4396" y="2082"/>
                    <a:pt x="4368" y="2070"/>
                    <a:pt x="4340" y="2070"/>
                  </a:cubicBezTo>
                  <a:cubicBezTo>
                    <a:pt x="4290" y="2070"/>
                    <a:pt x="4240" y="2108"/>
                    <a:pt x="4229" y="2162"/>
                  </a:cubicBezTo>
                  <a:cubicBezTo>
                    <a:pt x="3833" y="4153"/>
                    <a:pt x="4984" y="6662"/>
                    <a:pt x="7239" y="6743"/>
                  </a:cubicBezTo>
                  <a:cubicBezTo>
                    <a:pt x="6772" y="7275"/>
                    <a:pt x="6331" y="7822"/>
                    <a:pt x="5936" y="8425"/>
                  </a:cubicBezTo>
                  <a:cubicBezTo>
                    <a:pt x="5896" y="8485"/>
                    <a:pt x="5858" y="8546"/>
                    <a:pt x="5818" y="8606"/>
                  </a:cubicBezTo>
                  <a:cubicBezTo>
                    <a:pt x="5683" y="7878"/>
                    <a:pt x="5245" y="7242"/>
                    <a:pt x="4615" y="6855"/>
                  </a:cubicBezTo>
                  <a:cubicBezTo>
                    <a:pt x="4332" y="6683"/>
                    <a:pt x="4023" y="6574"/>
                    <a:pt x="3699" y="6512"/>
                  </a:cubicBezTo>
                  <a:cubicBezTo>
                    <a:pt x="3551" y="6485"/>
                    <a:pt x="3383" y="6479"/>
                    <a:pt x="3208" y="6479"/>
                  </a:cubicBezTo>
                  <a:cubicBezTo>
                    <a:pt x="3082" y="6479"/>
                    <a:pt x="2951" y="6482"/>
                    <a:pt x="2821" y="6482"/>
                  </a:cubicBezTo>
                  <a:cubicBezTo>
                    <a:pt x="2415" y="6482"/>
                    <a:pt x="2011" y="6453"/>
                    <a:pt x="1743" y="6213"/>
                  </a:cubicBezTo>
                  <a:cubicBezTo>
                    <a:pt x="1729" y="6201"/>
                    <a:pt x="1712" y="6195"/>
                    <a:pt x="1695" y="6195"/>
                  </a:cubicBezTo>
                  <a:cubicBezTo>
                    <a:pt x="1645" y="6195"/>
                    <a:pt x="1594" y="6242"/>
                    <a:pt x="1603" y="6295"/>
                  </a:cubicBezTo>
                  <a:cubicBezTo>
                    <a:pt x="1783" y="7248"/>
                    <a:pt x="2281" y="8102"/>
                    <a:pt x="3080" y="8669"/>
                  </a:cubicBezTo>
                  <a:cubicBezTo>
                    <a:pt x="3400" y="8895"/>
                    <a:pt x="3776" y="9093"/>
                    <a:pt x="4164" y="9170"/>
                  </a:cubicBezTo>
                  <a:cubicBezTo>
                    <a:pt x="4259" y="9189"/>
                    <a:pt x="4351" y="9197"/>
                    <a:pt x="4441" y="9197"/>
                  </a:cubicBezTo>
                  <a:cubicBezTo>
                    <a:pt x="4852" y="9197"/>
                    <a:pt x="5225" y="9027"/>
                    <a:pt x="5624" y="8902"/>
                  </a:cubicBezTo>
                  <a:lnTo>
                    <a:pt x="5624" y="8902"/>
                  </a:lnTo>
                  <a:cubicBezTo>
                    <a:pt x="5216" y="9527"/>
                    <a:pt x="4811" y="10157"/>
                    <a:pt x="4408" y="10786"/>
                  </a:cubicBezTo>
                  <a:cubicBezTo>
                    <a:pt x="4040" y="10176"/>
                    <a:pt x="3442" y="9750"/>
                    <a:pt x="2728" y="9627"/>
                  </a:cubicBezTo>
                  <a:cubicBezTo>
                    <a:pt x="2623" y="9610"/>
                    <a:pt x="2523" y="9602"/>
                    <a:pt x="2428" y="9602"/>
                  </a:cubicBezTo>
                  <a:cubicBezTo>
                    <a:pt x="1469" y="9602"/>
                    <a:pt x="956" y="10435"/>
                    <a:pt x="82" y="10822"/>
                  </a:cubicBezTo>
                  <a:cubicBezTo>
                    <a:pt x="2" y="10858"/>
                    <a:pt x="0" y="10954"/>
                    <a:pt x="59" y="11009"/>
                  </a:cubicBezTo>
                  <a:cubicBezTo>
                    <a:pt x="681" y="11588"/>
                    <a:pt x="1446" y="11878"/>
                    <a:pt x="2210" y="11878"/>
                  </a:cubicBezTo>
                  <a:cubicBezTo>
                    <a:pt x="2893" y="11878"/>
                    <a:pt x="3575" y="11646"/>
                    <a:pt x="4152" y="11184"/>
                  </a:cubicBezTo>
                  <a:lnTo>
                    <a:pt x="4152" y="11184"/>
                  </a:lnTo>
                  <a:cubicBezTo>
                    <a:pt x="4128" y="11221"/>
                    <a:pt x="4101" y="11260"/>
                    <a:pt x="4079" y="11297"/>
                  </a:cubicBezTo>
                  <a:cubicBezTo>
                    <a:pt x="3285" y="12536"/>
                    <a:pt x="2597" y="13796"/>
                    <a:pt x="1139" y="14340"/>
                  </a:cubicBezTo>
                  <a:cubicBezTo>
                    <a:pt x="1099" y="14352"/>
                    <a:pt x="1078" y="14395"/>
                    <a:pt x="1089" y="14434"/>
                  </a:cubicBezTo>
                  <a:cubicBezTo>
                    <a:pt x="1055" y="14491"/>
                    <a:pt x="1030" y="14520"/>
                    <a:pt x="1029" y="14591"/>
                  </a:cubicBezTo>
                  <a:lnTo>
                    <a:pt x="1033" y="14619"/>
                  </a:lnTo>
                  <a:cubicBezTo>
                    <a:pt x="1027" y="14660"/>
                    <a:pt x="1030" y="14703"/>
                    <a:pt x="1039" y="14743"/>
                  </a:cubicBezTo>
                  <a:cubicBezTo>
                    <a:pt x="1063" y="14851"/>
                    <a:pt x="1130" y="14958"/>
                    <a:pt x="1233" y="15004"/>
                  </a:cubicBezTo>
                  <a:lnTo>
                    <a:pt x="1234" y="15004"/>
                  </a:lnTo>
                  <a:cubicBezTo>
                    <a:pt x="1253" y="15030"/>
                    <a:pt x="1283" y="15048"/>
                    <a:pt x="1316" y="15048"/>
                  </a:cubicBezTo>
                  <a:cubicBezTo>
                    <a:pt x="1335" y="15048"/>
                    <a:pt x="1356" y="15041"/>
                    <a:pt x="1375" y="15027"/>
                  </a:cubicBezTo>
                  <a:cubicBezTo>
                    <a:pt x="2168" y="14447"/>
                    <a:pt x="2962" y="13838"/>
                    <a:pt x="3569" y="13057"/>
                  </a:cubicBezTo>
                  <a:cubicBezTo>
                    <a:pt x="3943" y="12579"/>
                    <a:pt x="4256" y="12049"/>
                    <a:pt x="4557" y="11512"/>
                  </a:cubicBezTo>
                  <a:lnTo>
                    <a:pt x="4557" y="11512"/>
                  </a:lnTo>
                  <a:cubicBezTo>
                    <a:pt x="4324" y="12105"/>
                    <a:pt x="4233" y="12784"/>
                    <a:pt x="4463" y="13379"/>
                  </a:cubicBezTo>
                  <a:cubicBezTo>
                    <a:pt x="4763" y="14152"/>
                    <a:pt x="5564" y="14498"/>
                    <a:pt x="6279" y="14788"/>
                  </a:cubicBezTo>
                  <a:cubicBezTo>
                    <a:pt x="6288" y="14792"/>
                    <a:pt x="6298" y="14794"/>
                    <a:pt x="6307" y="14794"/>
                  </a:cubicBezTo>
                  <a:cubicBezTo>
                    <a:pt x="6355" y="14794"/>
                    <a:pt x="6402" y="14753"/>
                    <a:pt x="6392" y="14700"/>
                  </a:cubicBezTo>
                  <a:cubicBezTo>
                    <a:pt x="6154" y="13536"/>
                    <a:pt x="6692" y="11146"/>
                    <a:pt x="4855" y="10977"/>
                  </a:cubicBezTo>
                  <a:cubicBezTo>
                    <a:pt x="5005" y="10701"/>
                    <a:pt x="5157" y="10426"/>
                    <a:pt x="5316" y="10160"/>
                  </a:cubicBezTo>
                  <a:cubicBezTo>
                    <a:pt x="5532" y="9793"/>
                    <a:pt x="5756" y="9423"/>
                    <a:pt x="5987" y="9054"/>
                  </a:cubicBezTo>
                  <a:lnTo>
                    <a:pt x="5996" y="9054"/>
                  </a:lnTo>
                  <a:cubicBezTo>
                    <a:pt x="5991" y="9066"/>
                    <a:pt x="5990" y="9079"/>
                    <a:pt x="5991" y="9093"/>
                  </a:cubicBezTo>
                  <a:cubicBezTo>
                    <a:pt x="6062" y="9901"/>
                    <a:pt x="6266" y="10822"/>
                    <a:pt x="7025" y="11266"/>
                  </a:cubicBezTo>
                  <a:cubicBezTo>
                    <a:pt x="7286" y="11419"/>
                    <a:pt x="7557" y="11467"/>
                    <a:pt x="7833" y="11467"/>
                  </a:cubicBezTo>
                  <a:cubicBezTo>
                    <a:pt x="8284" y="11467"/>
                    <a:pt x="8748" y="11340"/>
                    <a:pt x="9206" y="11340"/>
                  </a:cubicBezTo>
                  <a:cubicBezTo>
                    <a:pt x="9296" y="11340"/>
                    <a:pt x="9386" y="11345"/>
                    <a:pt x="9476" y="11357"/>
                  </a:cubicBezTo>
                  <a:cubicBezTo>
                    <a:pt x="9480" y="11358"/>
                    <a:pt x="9485" y="11358"/>
                    <a:pt x="9489" y="11358"/>
                  </a:cubicBezTo>
                  <a:cubicBezTo>
                    <a:pt x="9562" y="11358"/>
                    <a:pt x="9592" y="11275"/>
                    <a:pt x="9556" y="11216"/>
                  </a:cubicBezTo>
                  <a:cubicBezTo>
                    <a:pt x="9070" y="10422"/>
                    <a:pt x="8766" y="9354"/>
                    <a:pt x="7910" y="8858"/>
                  </a:cubicBezTo>
                  <a:cubicBezTo>
                    <a:pt x="7631" y="8697"/>
                    <a:pt x="7319" y="8617"/>
                    <a:pt x="7007" y="8617"/>
                  </a:cubicBezTo>
                  <a:cubicBezTo>
                    <a:pt x="6698" y="8617"/>
                    <a:pt x="6389" y="8696"/>
                    <a:pt x="6111" y="8854"/>
                  </a:cubicBezTo>
                  <a:cubicBezTo>
                    <a:pt x="6560" y="8147"/>
                    <a:pt x="7042" y="7450"/>
                    <a:pt x="7578" y="6804"/>
                  </a:cubicBezTo>
                  <a:cubicBezTo>
                    <a:pt x="7579" y="6811"/>
                    <a:pt x="7582" y="6819"/>
                    <a:pt x="7587" y="6824"/>
                  </a:cubicBezTo>
                  <a:cubicBezTo>
                    <a:pt x="7582" y="6835"/>
                    <a:pt x="7579" y="6847"/>
                    <a:pt x="7579" y="6858"/>
                  </a:cubicBezTo>
                  <a:cubicBezTo>
                    <a:pt x="7506" y="8923"/>
                    <a:pt x="10246" y="8550"/>
                    <a:pt x="11543" y="8862"/>
                  </a:cubicBezTo>
                  <a:cubicBezTo>
                    <a:pt x="11548" y="8863"/>
                    <a:pt x="11554" y="8864"/>
                    <a:pt x="11560" y="8864"/>
                  </a:cubicBezTo>
                  <a:cubicBezTo>
                    <a:pt x="11629" y="8864"/>
                    <a:pt x="11682" y="8762"/>
                    <a:pt x="11629" y="8709"/>
                  </a:cubicBezTo>
                  <a:cubicBezTo>
                    <a:pt x="10923" y="8006"/>
                    <a:pt x="10513" y="6939"/>
                    <a:pt x="9618" y="6435"/>
                  </a:cubicBezTo>
                  <a:cubicBezTo>
                    <a:pt x="9342" y="6279"/>
                    <a:pt x="9075" y="6208"/>
                    <a:pt x="8818" y="6208"/>
                  </a:cubicBezTo>
                  <a:cubicBezTo>
                    <a:pt x="8423" y="6208"/>
                    <a:pt x="8050" y="6376"/>
                    <a:pt x="7697" y="6663"/>
                  </a:cubicBezTo>
                  <a:cubicBezTo>
                    <a:pt x="8085" y="6207"/>
                    <a:pt x="8501" y="5777"/>
                    <a:pt x="8953" y="5393"/>
                  </a:cubicBezTo>
                  <a:cubicBezTo>
                    <a:pt x="9485" y="7124"/>
                    <a:pt x="11649" y="7022"/>
                    <a:pt x="13103" y="7100"/>
                  </a:cubicBezTo>
                  <a:cubicBezTo>
                    <a:pt x="13105" y="7100"/>
                    <a:pt x="13106" y="7100"/>
                    <a:pt x="13108" y="7100"/>
                  </a:cubicBezTo>
                  <a:cubicBezTo>
                    <a:pt x="13187" y="7100"/>
                    <a:pt x="13219" y="7011"/>
                    <a:pt x="13162" y="6959"/>
                  </a:cubicBezTo>
                  <a:cubicBezTo>
                    <a:pt x="12420" y="6287"/>
                    <a:pt x="12041" y="5324"/>
                    <a:pt x="11017" y="5016"/>
                  </a:cubicBezTo>
                  <a:cubicBezTo>
                    <a:pt x="10783" y="4945"/>
                    <a:pt x="10542" y="4910"/>
                    <a:pt x="10302" y="4910"/>
                  </a:cubicBezTo>
                  <a:cubicBezTo>
                    <a:pt x="9922" y="4910"/>
                    <a:pt x="9545" y="5000"/>
                    <a:pt x="9208" y="5184"/>
                  </a:cubicBezTo>
                  <a:cubicBezTo>
                    <a:pt x="9401" y="5031"/>
                    <a:pt x="9598" y="4884"/>
                    <a:pt x="9805" y="4748"/>
                  </a:cubicBezTo>
                  <a:cubicBezTo>
                    <a:pt x="9836" y="4740"/>
                    <a:pt x="9865" y="4732"/>
                    <a:pt x="9896" y="4723"/>
                  </a:cubicBezTo>
                  <a:cubicBezTo>
                    <a:pt x="9898" y="4725"/>
                    <a:pt x="9901" y="4727"/>
                    <a:pt x="9904" y="4728"/>
                  </a:cubicBezTo>
                  <a:cubicBezTo>
                    <a:pt x="10249" y="4829"/>
                    <a:pt x="10598" y="4881"/>
                    <a:pt x="10944" y="4881"/>
                  </a:cubicBezTo>
                  <a:cubicBezTo>
                    <a:pt x="11524" y="4881"/>
                    <a:pt x="12095" y="4736"/>
                    <a:pt x="12626" y="4438"/>
                  </a:cubicBezTo>
                  <a:cubicBezTo>
                    <a:pt x="13707" y="3833"/>
                    <a:pt x="13899" y="2847"/>
                    <a:pt x="14607" y="1918"/>
                  </a:cubicBezTo>
                  <a:cubicBezTo>
                    <a:pt x="14649" y="1864"/>
                    <a:pt x="14606" y="1778"/>
                    <a:pt x="14538" y="1778"/>
                  </a:cubicBezTo>
                  <a:cubicBezTo>
                    <a:pt x="14534" y="1778"/>
                    <a:pt x="14530" y="1779"/>
                    <a:pt x="14526" y="1779"/>
                  </a:cubicBezTo>
                  <a:cubicBezTo>
                    <a:pt x="14337" y="1811"/>
                    <a:pt x="14145" y="1822"/>
                    <a:pt x="13950" y="1822"/>
                  </a:cubicBezTo>
                  <a:cubicBezTo>
                    <a:pt x="13468" y="1822"/>
                    <a:pt x="12972" y="1753"/>
                    <a:pt x="12491" y="1753"/>
                  </a:cubicBezTo>
                  <a:cubicBezTo>
                    <a:pt x="12042" y="1753"/>
                    <a:pt x="11605" y="1813"/>
                    <a:pt x="11203" y="2042"/>
                  </a:cubicBezTo>
                  <a:cubicBezTo>
                    <a:pt x="10345" y="2530"/>
                    <a:pt x="10092" y="3404"/>
                    <a:pt x="10022" y="4316"/>
                  </a:cubicBezTo>
                  <a:cubicBezTo>
                    <a:pt x="9998" y="4400"/>
                    <a:pt x="9976" y="4482"/>
                    <a:pt x="9952" y="4566"/>
                  </a:cubicBezTo>
                  <a:cubicBezTo>
                    <a:pt x="9949" y="4566"/>
                    <a:pt x="9946" y="4566"/>
                    <a:pt x="9943" y="4566"/>
                  </a:cubicBezTo>
                  <a:cubicBezTo>
                    <a:pt x="9905" y="4566"/>
                    <a:pt x="9869" y="4589"/>
                    <a:pt x="9856" y="4626"/>
                  </a:cubicBezTo>
                  <a:cubicBezTo>
                    <a:pt x="9497" y="4692"/>
                    <a:pt x="9189" y="4844"/>
                    <a:pt x="8913" y="5044"/>
                  </a:cubicBezTo>
                  <a:cubicBezTo>
                    <a:pt x="9444" y="4448"/>
                    <a:pt x="9736" y="3713"/>
                    <a:pt x="9669" y="2903"/>
                  </a:cubicBezTo>
                  <a:cubicBezTo>
                    <a:pt x="9577" y="1794"/>
                    <a:pt x="8715" y="1012"/>
                    <a:pt x="8251" y="54"/>
                  </a:cubicBezTo>
                  <a:cubicBezTo>
                    <a:pt x="8235" y="18"/>
                    <a:pt x="8202" y="1"/>
                    <a:pt x="8169"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46" name="Google Shape;446;p10"/>
            <p:cNvSpPr/>
            <p:nvPr/>
          </p:nvSpPr>
          <p:spPr>
            <a:xfrm>
              <a:off x="1864975" y="3769825"/>
              <a:ext cx="11875" cy="21700"/>
            </a:xfrm>
            <a:custGeom>
              <a:avLst/>
              <a:gdLst/>
              <a:ahLst/>
              <a:cxnLst/>
              <a:rect l="l" t="t" r="r" b="b"/>
              <a:pathLst>
                <a:path w="475" h="868" extrusionOk="0">
                  <a:moveTo>
                    <a:pt x="449" y="1"/>
                  </a:moveTo>
                  <a:cubicBezTo>
                    <a:pt x="441" y="1"/>
                    <a:pt x="433" y="5"/>
                    <a:pt x="431" y="14"/>
                  </a:cubicBezTo>
                  <a:cubicBezTo>
                    <a:pt x="347" y="310"/>
                    <a:pt x="205" y="588"/>
                    <a:pt x="15" y="830"/>
                  </a:cubicBezTo>
                  <a:cubicBezTo>
                    <a:pt x="1" y="849"/>
                    <a:pt x="18" y="868"/>
                    <a:pt x="35" y="868"/>
                  </a:cubicBezTo>
                  <a:cubicBezTo>
                    <a:pt x="42" y="868"/>
                    <a:pt x="48" y="865"/>
                    <a:pt x="53" y="860"/>
                  </a:cubicBezTo>
                  <a:cubicBezTo>
                    <a:pt x="267" y="626"/>
                    <a:pt x="412" y="337"/>
                    <a:pt x="472" y="25"/>
                  </a:cubicBezTo>
                  <a:cubicBezTo>
                    <a:pt x="475" y="10"/>
                    <a:pt x="461" y="1"/>
                    <a:pt x="449"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47" name="Google Shape;447;p10"/>
            <p:cNvSpPr/>
            <p:nvPr/>
          </p:nvSpPr>
          <p:spPr>
            <a:xfrm>
              <a:off x="1866250" y="3776400"/>
              <a:ext cx="13675" cy="24000"/>
            </a:xfrm>
            <a:custGeom>
              <a:avLst/>
              <a:gdLst/>
              <a:ahLst/>
              <a:cxnLst/>
              <a:rect l="l" t="t" r="r" b="b"/>
              <a:pathLst>
                <a:path w="547" h="960" extrusionOk="0">
                  <a:moveTo>
                    <a:pt x="529" y="1"/>
                  </a:moveTo>
                  <a:cubicBezTo>
                    <a:pt x="523" y="1"/>
                    <a:pt x="517" y="3"/>
                    <a:pt x="515" y="10"/>
                  </a:cubicBezTo>
                  <a:cubicBezTo>
                    <a:pt x="384" y="343"/>
                    <a:pt x="206" y="619"/>
                    <a:pt x="13" y="917"/>
                  </a:cubicBezTo>
                  <a:cubicBezTo>
                    <a:pt x="0" y="938"/>
                    <a:pt x="18" y="960"/>
                    <a:pt x="38" y="960"/>
                  </a:cubicBezTo>
                  <a:cubicBezTo>
                    <a:pt x="45" y="960"/>
                    <a:pt x="52" y="957"/>
                    <a:pt x="58" y="950"/>
                  </a:cubicBezTo>
                  <a:cubicBezTo>
                    <a:pt x="294" y="703"/>
                    <a:pt x="459" y="343"/>
                    <a:pt x="544" y="16"/>
                  </a:cubicBezTo>
                  <a:cubicBezTo>
                    <a:pt x="546" y="7"/>
                    <a:pt x="538" y="1"/>
                    <a:pt x="529"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48" name="Google Shape;448;p10"/>
            <p:cNvSpPr/>
            <p:nvPr/>
          </p:nvSpPr>
          <p:spPr>
            <a:xfrm>
              <a:off x="1869050" y="3793125"/>
              <a:ext cx="21375" cy="36100"/>
            </a:xfrm>
            <a:custGeom>
              <a:avLst/>
              <a:gdLst/>
              <a:ahLst/>
              <a:cxnLst/>
              <a:rect l="l" t="t" r="r" b="b"/>
              <a:pathLst>
                <a:path w="855" h="1444" extrusionOk="0">
                  <a:moveTo>
                    <a:pt x="832" y="1"/>
                  </a:moveTo>
                  <a:cubicBezTo>
                    <a:pt x="824" y="1"/>
                    <a:pt x="817" y="5"/>
                    <a:pt x="815" y="13"/>
                  </a:cubicBezTo>
                  <a:cubicBezTo>
                    <a:pt x="659" y="540"/>
                    <a:pt x="409" y="989"/>
                    <a:pt x="22" y="1383"/>
                  </a:cubicBezTo>
                  <a:cubicBezTo>
                    <a:pt x="0" y="1407"/>
                    <a:pt x="19" y="1443"/>
                    <a:pt x="43" y="1443"/>
                  </a:cubicBezTo>
                  <a:cubicBezTo>
                    <a:pt x="50" y="1443"/>
                    <a:pt x="57" y="1441"/>
                    <a:pt x="64" y="1435"/>
                  </a:cubicBezTo>
                  <a:cubicBezTo>
                    <a:pt x="459" y="1060"/>
                    <a:pt x="748" y="560"/>
                    <a:pt x="852" y="22"/>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49" name="Google Shape;449;p10"/>
            <p:cNvSpPr/>
            <p:nvPr/>
          </p:nvSpPr>
          <p:spPr>
            <a:xfrm>
              <a:off x="1871925" y="3803750"/>
              <a:ext cx="21175" cy="33275"/>
            </a:xfrm>
            <a:custGeom>
              <a:avLst/>
              <a:gdLst/>
              <a:ahLst/>
              <a:cxnLst/>
              <a:rect l="l" t="t" r="r" b="b"/>
              <a:pathLst>
                <a:path w="847" h="1331" extrusionOk="0">
                  <a:moveTo>
                    <a:pt x="826" y="0"/>
                  </a:moveTo>
                  <a:cubicBezTo>
                    <a:pt x="820" y="0"/>
                    <a:pt x="813" y="3"/>
                    <a:pt x="810" y="11"/>
                  </a:cubicBezTo>
                  <a:cubicBezTo>
                    <a:pt x="717" y="280"/>
                    <a:pt x="605" y="536"/>
                    <a:pt x="441" y="771"/>
                  </a:cubicBezTo>
                  <a:cubicBezTo>
                    <a:pt x="374" y="867"/>
                    <a:pt x="301" y="959"/>
                    <a:pt x="222" y="1044"/>
                  </a:cubicBezTo>
                  <a:cubicBezTo>
                    <a:pt x="153" y="1122"/>
                    <a:pt x="53" y="1184"/>
                    <a:pt x="7" y="1278"/>
                  </a:cubicBezTo>
                  <a:cubicBezTo>
                    <a:pt x="1" y="1295"/>
                    <a:pt x="9" y="1315"/>
                    <a:pt x="26" y="1322"/>
                  </a:cubicBezTo>
                  <a:lnTo>
                    <a:pt x="42" y="1328"/>
                  </a:lnTo>
                  <a:cubicBezTo>
                    <a:pt x="47" y="1330"/>
                    <a:pt x="51" y="1331"/>
                    <a:pt x="55" y="1331"/>
                  </a:cubicBezTo>
                  <a:cubicBezTo>
                    <a:pt x="65" y="1331"/>
                    <a:pt x="74" y="1326"/>
                    <a:pt x="81" y="1319"/>
                  </a:cubicBezTo>
                  <a:cubicBezTo>
                    <a:pt x="83" y="1315"/>
                    <a:pt x="85" y="1311"/>
                    <a:pt x="87" y="1307"/>
                  </a:cubicBezTo>
                  <a:cubicBezTo>
                    <a:pt x="99" y="1284"/>
                    <a:pt x="85" y="1258"/>
                    <a:pt x="61" y="1256"/>
                  </a:cubicBezTo>
                  <a:cubicBezTo>
                    <a:pt x="101" y="1234"/>
                    <a:pt x="179" y="1184"/>
                    <a:pt x="195" y="1170"/>
                  </a:cubicBezTo>
                  <a:cubicBezTo>
                    <a:pt x="244" y="1128"/>
                    <a:pt x="285" y="1074"/>
                    <a:pt x="325" y="1026"/>
                  </a:cubicBezTo>
                  <a:cubicBezTo>
                    <a:pt x="417" y="915"/>
                    <a:pt x="500" y="798"/>
                    <a:pt x="572" y="675"/>
                  </a:cubicBezTo>
                  <a:cubicBezTo>
                    <a:pt x="694" y="471"/>
                    <a:pt x="785" y="249"/>
                    <a:pt x="844" y="19"/>
                  </a:cubicBezTo>
                  <a:cubicBezTo>
                    <a:pt x="847" y="7"/>
                    <a:pt x="836" y="0"/>
                    <a:pt x="826"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50" name="Google Shape;450;p10"/>
            <p:cNvSpPr/>
            <p:nvPr/>
          </p:nvSpPr>
          <p:spPr>
            <a:xfrm>
              <a:off x="1872750" y="3808375"/>
              <a:ext cx="22425" cy="32750"/>
            </a:xfrm>
            <a:custGeom>
              <a:avLst/>
              <a:gdLst/>
              <a:ahLst/>
              <a:cxnLst/>
              <a:rect l="l" t="t" r="r" b="b"/>
              <a:pathLst>
                <a:path w="897" h="1310" extrusionOk="0">
                  <a:moveTo>
                    <a:pt x="866" y="1"/>
                  </a:moveTo>
                  <a:cubicBezTo>
                    <a:pt x="858" y="1"/>
                    <a:pt x="850" y="5"/>
                    <a:pt x="847" y="15"/>
                  </a:cubicBezTo>
                  <a:cubicBezTo>
                    <a:pt x="667" y="500"/>
                    <a:pt x="383" y="882"/>
                    <a:pt x="24" y="1247"/>
                  </a:cubicBezTo>
                  <a:cubicBezTo>
                    <a:pt x="1" y="1272"/>
                    <a:pt x="19" y="1309"/>
                    <a:pt x="45" y="1309"/>
                  </a:cubicBezTo>
                  <a:cubicBezTo>
                    <a:pt x="52" y="1309"/>
                    <a:pt x="59" y="1307"/>
                    <a:pt x="66" y="1301"/>
                  </a:cubicBezTo>
                  <a:cubicBezTo>
                    <a:pt x="457" y="978"/>
                    <a:pt x="732" y="511"/>
                    <a:pt x="891" y="34"/>
                  </a:cubicBezTo>
                  <a:cubicBezTo>
                    <a:pt x="897" y="15"/>
                    <a:pt x="881" y="1"/>
                    <a:pt x="866"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51" name="Google Shape;451;p10"/>
            <p:cNvSpPr/>
            <p:nvPr/>
          </p:nvSpPr>
          <p:spPr>
            <a:xfrm>
              <a:off x="1875075" y="3824375"/>
              <a:ext cx="21675" cy="33425"/>
            </a:xfrm>
            <a:custGeom>
              <a:avLst/>
              <a:gdLst/>
              <a:ahLst/>
              <a:cxnLst/>
              <a:rect l="l" t="t" r="r" b="b"/>
              <a:pathLst>
                <a:path w="867" h="1337" extrusionOk="0">
                  <a:moveTo>
                    <a:pt x="839" y="0"/>
                  </a:moveTo>
                  <a:cubicBezTo>
                    <a:pt x="827" y="0"/>
                    <a:pt x="815" y="7"/>
                    <a:pt x="811" y="22"/>
                  </a:cubicBezTo>
                  <a:cubicBezTo>
                    <a:pt x="699" y="531"/>
                    <a:pt x="430" y="935"/>
                    <a:pt x="32" y="1267"/>
                  </a:cubicBezTo>
                  <a:cubicBezTo>
                    <a:pt x="0" y="1293"/>
                    <a:pt x="24" y="1337"/>
                    <a:pt x="56" y="1337"/>
                  </a:cubicBezTo>
                  <a:cubicBezTo>
                    <a:pt x="64" y="1337"/>
                    <a:pt x="72" y="1334"/>
                    <a:pt x="80" y="1327"/>
                  </a:cubicBezTo>
                  <a:cubicBezTo>
                    <a:pt x="499" y="1018"/>
                    <a:pt x="774" y="538"/>
                    <a:pt x="863" y="29"/>
                  </a:cubicBezTo>
                  <a:cubicBezTo>
                    <a:pt x="867" y="10"/>
                    <a:pt x="853" y="0"/>
                    <a:pt x="839"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52" name="Google Shape;452;p10"/>
            <p:cNvSpPr/>
            <p:nvPr/>
          </p:nvSpPr>
          <p:spPr>
            <a:xfrm>
              <a:off x="1854825" y="3770600"/>
              <a:ext cx="10975" cy="11075"/>
            </a:xfrm>
            <a:custGeom>
              <a:avLst/>
              <a:gdLst/>
              <a:ahLst/>
              <a:cxnLst/>
              <a:rect l="l" t="t" r="r" b="b"/>
              <a:pathLst>
                <a:path w="439" h="443" extrusionOk="0">
                  <a:moveTo>
                    <a:pt x="30" y="0"/>
                  </a:moveTo>
                  <a:cubicBezTo>
                    <a:pt x="15" y="0"/>
                    <a:pt x="1" y="19"/>
                    <a:pt x="11" y="36"/>
                  </a:cubicBezTo>
                  <a:cubicBezTo>
                    <a:pt x="106" y="192"/>
                    <a:pt x="239" y="354"/>
                    <a:pt x="405" y="441"/>
                  </a:cubicBezTo>
                  <a:cubicBezTo>
                    <a:pt x="407" y="442"/>
                    <a:pt x="410" y="443"/>
                    <a:pt x="413" y="443"/>
                  </a:cubicBezTo>
                  <a:cubicBezTo>
                    <a:pt x="428" y="443"/>
                    <a:pt x="438" y="416"/>
                    <a:pt x="423" y="405"/>
                  </a:cubicBezTo>
                  <a:cubicBezTo>
                    <a:pt x="277" y="283"/>
                    <a:pt x="146" y="174"/>
                    <a:pt x="45" y="10"/>
                  </a:cubicBezTo>
                  <a:cubicBezTo>
                    <a:pt x="41" y="3"/>
                    <a:pt x="35" y="0"/>
                    <a:pt x="30"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53" name="Google Shape;453;p10"/>
            <p:cNvSpPr/>
            <p:nvPr/>
          </p:nvSpPr>
          <p:spPr>
            <a:xfrm>
              <a:off x="1854275" y="3777425"/>
              <a:ext cx="10350" cy="9250"/>
            </a:xfrm>
            <a:custGeom>
              <a:avLst/>
              <a:gdLst/>
              <a:ahLst/>
              <a:cxnLst/>
              <a:rect l="l" t="t" r="r" b="b"/>
              <a:pathLst>
                <a:path w="414" h="370" extrusionOk="0">
                  <a:moveTo>
                    <a:pt x="20" y="1"/>
                  </a:moveTo>
                  <a:cubicBezTo>
                    <a:pt x="10" y="1"/>
                    <a:pt x="1" y="14"/>
                    <a:pt x="9" y="22"/>
                  </a:cubicBezTo>
                  <a:cubicBezTo>
                    <a:pt x="127" y="140"/>
                    <a:pt x="251" y="256"/>
                    <a:pt x="376" y="365"/>
                  </a:cubicBezTo>
                  <a:cubicBezTo>
                    <a:pt x="380" y="368"/>
                    <a:pt x="384" y="369"/>
                    <a:pt x="387" y="369"/>
                  </a:cubicBezTo>
                  <a:cubicBezTo>
                    <a:pt x="402" y="369"/>
                    <a:pt x="414" y="347"/>
                    <a:pt x="399" y="333"/>
                  </a:cubicBezTo>
                  <a:cubicBezTo>
                    <a:pt x="280" y="220"/>
                    <a:pt x="155" y="109"/>
                    <a:pt x="28" y="3"/>
                  </a:cubicBezTo>
                  <a:cubicBezTo>
                    <a:pt x="26" y="2"/>
                    <a:pt x="23" y="1"/>
                    <a:pt x="20"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54" name="Google Shape;454;p10"/>
            <p:cNvSpPr/>
            <p:nvPr/>
          </p:nvSpPr>
          <p:spPr>
            <a:xfrm>
              <a:off x="1849775" y="3788800"/>
              <a:ext cx="17050" cy="19600"/>
            </a:xfrm>
            <a:custGeom>
              <a:avLst/>
              <a:gdLst/>
              <a:ahLst/>
              <a:cxnLst/>
              <a:rect l="l" t="t" r="r" b="b"/>
              <a:pathLst>
                <a:path w="682" h="784" extrusionOk="0">
                  <a:moveTo>
                    <a:pt x="28" y="1"/>
                  </a:moveTo>
                  <a:cubicBezTo>
                    <a:pt x="15" y="1"/>
                    <a:pt x="1" y="13"/>
                    <a:pt x="8" y="30"/>
                  </a:cubicBezTo>
                  <a:cubicBezTo>
                    <a:pt x="123" y="345"/>
                    <a:pt x="344" y="610"/>
                    <a:pt x="633" y="781"/>
                  </a:cubicBezTo>
                  <a:cubicBezTo>
                    <a:pt x="637" y="783"/>
                    <a:pt x="641" y="784"/>
                    <a:pt x="645" y="784"/>
                  </a:cubicBezTo>
                  <a:cubicBezTo>
                    <a:pt x="665" y="784"/>
                    <a:pt x="681" y="758"/>
                    <a:pt x="660" y="742"/>
                  </a:cubicBezTo>
                  <a:cubicBezTo>
                    <a:pt x="383" y="551"/>
                    <a:pt x="184" y="323"/>
                    <a:pt x="45" y="13"/>
                  </a:cubicBezTo>
                  <a:cubicBezTo>
                    <a:pt x="42" y="4"/>
                    <a:pt x="35" y="1"/>
                    <a:pt x="28"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55" name="Google Shape;455;p10"/>
            <p:cNvSpPr/>
            <p:nvPr/>
          </p:nvSpPr>
          <p:spPr>
            <a:xfrm>
              <a:off x="1848800" y="3800125"/>
              <a:ext cx="20550" cy="20525"/>
            </a:xfrm>
            <a:custGeom>
              <a:avLst/>
              <a:gdLst/>
              <a:ahLst/>
              <a:cxnLst/>
              <a:rect l="l" t="t" r="r" b="b"/>
              <a:pathLst>
                <a:path w="822" h="821" extrusionOk="0">
                  <a:moveTo>
                    <a:pt x="20" y="1"/>
                  </a:moveTo>
                  <a:cubicBezTo>
                    <a:pt x="10" y="1"/>
                    <a:pt x="0" y="8"/>
                    <a:pt x="2" y="21"/>
                  </a:cubicBezTo>
                  <a:cubicBezTo>
                    <a:pt x="20" y="193"/>
                    <a:pt x="172" y="324"/>
                    <a:pt x="290" y="441"/>
                  </a:cubicBezTo>
                  <a:cubicBezTo>
                    <a:pt x="431" y="581"/>
                    <a:pt x="584" y="714"/>
                    <a:pt x="756" y="816"/>
                  </a:cubicBezTo>
                  <a:cubicBezTo>
                    <a:pt x="762" y="819"/>
                    <a:pt x="768" y="821"/>
                    <a:pt x="774" y="821"/>
                  </a:cubicBezTo>
                  <a:cubicBezTo>
                    <a:pt x="801" y="821"/>
                    <a:pt x="821" y="786"/>
                    <a:pt x="794" y="765"/>
                  </a:cubicBezTo>
                  <a:cubicBezTo>
                    <a:pt x="672" y="676"/>
                    <a:pt x="548" y="592"/>
                    <a:pt x="434" y="492"/>
                  </a:cubicBezTo>
                  <a:cubicBezTo>
                    <a:pt x="303" y="380"/>
                    <a:pt x="74" y="194"/>
                    <a:pt x="38" y="16"/>
                  </a:cubicBezTo>
                  <a:cubicBezTo>
                    <a:pt x="36" y="5"/>
                    <a:pt x="28" y="1"/>
                    <a:pt x="20"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56" name="Google Shape;456;p10"/>
            <p:cNvSpPr/>
            <p:nvPr/>
          </p:nvSpPr>
          <p:spPr>
            <a:xfrm>
              <a:off x="1852775" y="3828925"/>
              <a:ext cx="22875" cy="19525"/>
            </a:xfrm>
            <a:custGeom>
              <a:avLst/>
              <a:gdLst/>
              <a:ahLst/>
              <a:cxnLst/>
              <a:rect l="l" t="t" r="r" b="b"/>
              <a:pathLst>
                <a:path w="915" h="781" extrusionOk="0">
                  <a:moveTo>
                    <a:pt x="21" y="0"/>
                  </a:moveTo>
                  <a:cubicBezTo>
                    <a:pt x="12" y="0"/>
                    <a:pt x="1" y="9"/>
                    <a:pt x="7" y="20"/>
                  </a:cubicBezTo>
                  <a:cubicBezTo>
                    <a:pt x="201" y="356"/>
                    <a:pt x="513" y="612"/>
                    <a:pt x="861" y="777"/>
                  </a:cubicBezTo>
                  <a:cubicBezTo>
                    <a:pt x="866" y="780"/>
                    <a:pt x="870" y="781"/>
                    <a:pt x="874" y="781"/>
                  </a:cubicBezTo>
                  <a:cubicBezTo>
                    <a:pt x="901" y="781"/>
                    <a:pt x="914" y="737"/>
                    <a:pt x="884" y="723"/>
                  </a:cubicBezTo>
                  <a:cubicBezTo>
                    <a:pt x="532" y="552"/>
                    <a:pt x="271" y="312"/>
                    <a:pt x="32" y="5"/>
                  </a:cubicBezTo>
                  <a:cubicBezTo>
                    <a:pt x="29" y="2"/>
                    <a:pt x="25" y="0"/>
                    <a:pt x="21"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57" name="Google Shape;457;p10"/>
            <p:cNvSpPr/>
            <p:nvPr/>
          </p:nvSpPr>
          <p:spPr>
            <a:xfrm>
              <a:off x="1856625" y="3840125"/>
              <a:ext cx="18475" cy="12375"/>
            </a:xfrm>
            <a:custGeom>
              <a:avLst/>
              <a:gdLst/>
              <a:ahLst/>
              <a:cxnLst/>
              <a:rect l="l" t="t" r="r" b="b"/>
              <a:pathLst>
                <a:path w="739" h="495" extrusionOk="0">
                  <a:moveTo>
                    <a:pt x="19" y="1"/>
                  </a:moveTo>
                  <a:cubicBezTo>
                    <a:pt x="9" y="1"/>
                    <a:pt x="0" y="17"/>
                    <a:pt x="10" y="27"/>
                  </a:cubicBezTo>
                  <a:cubicBezTo>
                    <a:pt x="210" y="220"/>
                    <a:pt x="442" y="379"/>
                    <a:pt x="695" y="492"/>
                  </a:cubicBezTo>
                  <a:cubicBezTo>
                    <a:pt x="699" y="494"/>
                    <a:pt x="702" y="494"/>
                    <a:pt x="705" y="494"/>
                  </a:cubicBezTo>
                  <a:cubicBezTo>
                    <a:pt x="727" y="494"/>
                    <a:pt x="739" y="457"/>
                    <a:pt x="713" y="447"/>
                  </a:cubicBezTo>
                  <a:cubicBezTo>
                    <a:pt x="462" y="339"/>
                    <a:pt x="230" y="189"/>
                    <a:pt x="27" y="4"/>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58" name="Google Shape;458;p10"/>
            <p:cNvSpPr/>
            <p:nvPr/>
          </p:nvSpPr>
          <p:spPr>
            <a:xfrm>
              <a:off x="1781550" y="3815800"/>
              <a:ext cx="5300" cy="33900"/>
            </a:xfrm>
            <a:custGeom>
              <a:avLst/>
              <a:gdLst/>
              <a:ahLst/>
              <a:cxnLst/>
              <a:rect l="l" t="t" r="r" b="b"/>
              <a:pathLst>
                <a:path w="212" h="1356" extrusionOk="0">
                  <a:moveTo>
                    <a:pt x="83" y="0"/>
                  </a:moveTo>
                  <a:cubicBezTo>
                    <a:pt x="74" y="0"/>
                    <a:pt x="65" y="5"/>
                    <a:pt x="63" y="17"/>
                  </a:cubicBezTo>
                  <a:cubicBezTo>
                    <a:pt x="0" y="452"/>
                    <a:pt x="8" y="929"/>
                    <a:pt x="170" y="1344"/>
                  </a:cubicBezTo>
                  <a:cubicBezTo>
                    <a:pt x="173" y="1352"/>
                    <a:pt x="180" y="1356"/>
                    <a:pt x="188" y="1356"/>
                  </a:cubicBezTo>
                  <a:cubicBezTo>
                    <a:pt x="200" y="1356"/>
                    <a:pt x="212" y="1347"/>
                    <a:pt x="208" y="1333"/>
                  </a:cubicBezTo>
                  <a:cubicBezTo>
                    <a:pt x="110" y="886"/>
                    <a:pt x="46" y="482"/>
                    <a:pt x="104" y="22"/>
                  </a:cubicBezTo>
                  <a:cubicBezTo>
                    <a:pt x="105" y="8"/>
                    <a:pt x="94" y="0"/>
                    <a:pt x="8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59" name="Google Shape;459;p10"/>
            <p:cNvSpPr/>
            <p:nvPr/>
          </p:nvSpPr>
          <p:spPr>
            <a:xfrm>
              <a:off x="1791375" y="3828300"/>
              <a:ext cx="4250" cy="34550"/>
            </a:xfrm>
            <a:custGeom>
              <a:avLst/>
              <a:gdLst/>
              <a:ahLst/>
              <a:cxnLst/>
              <a:rect l="l" t="t" r="r" b="b"/>
              <a:pathLst>
                <a:path w="170" h="1382" extrusionOk="0">
                  <a:moveTo>
                    <a:pt x="27" y="1"/>
                  </a:moveTo>
                  <a:cubicBezTo>
                    <a:pt x="20" y="1"/>
                    <a:pt x="13" y="5"/>
                    <a:pt x="13" y="16"/>
                  </a:cubicBezTo>
                  <a:cubicBezTo>
                    <a:pt x="1" y="462"/>
                    <a:pt x="13" y="924"/>
                    <a:pt x="116" y="1360"/>
                  </a:cubicBezTo>
                  <a:cubicBezTo>
                    <a:pt x="119" y="1375"/>
                    <a:pt x="131" y="1382"/>
                    <a:pt x="142" y="1382"/>
                  </a:cubicBezTo>
                  <a:cubicBezTo>
                    <a:pt x="156" y="1382"/>
                    <a:pt x="169" y="1372"/>
                    <a:pt x="166" y="1353"/>
                  </a:cubicBezTo>
                  <a:cubicBezTo>
                    <a:pt x="110" y="906"/>
                    <a:pt x="48" y="472"/>
                    <a:pt x="46" y="20"/>
                  </a:cubicBezTo>
                  <a:cubicBezTo>
                    <a:pt x="46" y="8"/>
                    <a:pt x="36" y="1"/>
                    <a:pt x="27"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60" name="Google Shape;460;p10"/>
            <p:cNvSpPr/>
            <p:nvPr/>
          </p:nvSpPr>
          <p:spPr>
            <a:xfrm>
              <a:off x="1806875" y="3830350"/>
              <a:ext cx="3400" cy="48675"/>
            </a:xfrm>
            <a:custGeom>
              <a:avLst/>
              <a:gdLst/>
              <a:ahLst/>
              <a:cxnLst/>
              <a:rect l="l" t="t" r="r" b="b"/>
              <a:pathLst>
                <a:path w="136" h="1947" extrusionOk="0">
                  <a:moveTo>
                    <a:pt x="110" y="0"/>
                  </a:moveTo>
                  <a:cubicBezTo>
                    <a:pt x="100" y="0"/>
                    <a:pt x="91" y="6"/>
                    <a:pt x="90" y="20"/>
                  </a:cubicBezTo>
                  <a:cubicBezTo>
                    <a:pt x="58" y="650"/>
                    <a:pt x="34" y="1279"/>
                    <a:pt x="1" y="1909"/>
                  </a:cubicBezTo>
                  <a:cubicBezTo>
                    <a:pt x="0" y="1933"/>
                    <a:pt x="20" y="1946"/>
                    <a:pt x="39" y="1946"/>
                  </a:cubicBezTo>
                  <a:cubicBezTo>
                    <a:pt x="54" y="1946"/>
                    <a:pt x="68" y="1937"/>
                    <a:pt x="69" y="1918"/>
                  </a:cubicBezTo>
                  <a:cubicBezTo>
                    <a:pt x="96" y="1287"/>
                    <a:pt x="124" y="656"/>
                    <a:pt x="136" y="26"/>
                  </a:cubicBezTo>
                  <a:cubicBezTo>
                    <a:pt x="136" y="9"/>
                    <a:pt x="122" y="0"/>
                    <a:pt x="110"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61" name="Google Shape;461;p10"/>
            <p:cNvSpPr/>
            <p:nvPr/>
          </p:nvSpPr>
          <p:spPr>
            <a:xfrm>
              <a:off x="1813050" y="3838075"/>
              <a:ext cx="9200" cy="50525"/>
            </a:xfrm>
            <a:custGeom>
              <a:avLst/>
              <a:gdLst/>
              <a:ahLst/>
              <a:cxnLst/>
              <a:rect l="l" t="t" r="r" b="b"/>
              <a:pathLst>
                <a:path w="368" h="2021" extrusionOk="0">
                  <a:moveTo>
                    <a:pt x="242" y="0"/>
                  </a:moveTo>
                  <a:cubicBezTo>
                    <a:pt x="234" y="0"/>
                    <a:pt x="225" y="6"/>
                    <a:pt x="226" y="17"/>
                  </a:cubicBezTo>
                  <a:cubicBezTo>
                    <a:pt x="315" y="693"/>
                    <a:pt x="227" y="1332"/>
                    <a:pt x="9" y="1973"/>
                  </a:cubicBezTo>
                  <a:cubicBezTo>
                    <a:pt x="0" y="2000"/>
                    <a:pt x="23" y="2021"/>
                    <a:pt x="45" y="2021"/>
                  </a:cubicBezTo>
                  <a:cubicBezTo>
                    <a:pt x="57" y="2021"/>
                    <a:pt x="69" y="2014"/>
                    <a:pt x="75" y="2000"/>
                  </a:cubicBezTo>
                  <a:cubicBezTo>
                    <a:pt x="321" y="1366"/>
                    <a:pt x="367" y="679"/>
                    <a:pt x="255" y="13"/>
                  </a:cubicBezTo>
                  <a:cubicBezTo>
                    <a:pt x="254" y="4"/>
                    <a:pt x="248" y="0"/>
                    <a:pt x="242"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62" name="Google Shape;462;p10"/>
            <p:cNvSpPr/>
            <p:nvPr/>
          </p:nvSpPr>
          <p:spPr>
            <a:xfrm>
              <a:off x="1817425" y="3845250"/>
              <a:ext cx="10800" cy="47450"/>
            </a:xfrm>
            <a:custGeom>
              <a:avLst/>
              <a:gdLst/>
              <a:ahLst/>
              <a:cxnLst/>
              <a:rect l="l" t="t" r="r" b="b"/>
              <a:pathLst>
                <a:path w="432" h="1898" extrusionOk="0">
                  <a:moveTo>
                    <a:pt x="393" y="1"/>
                  </a:moveTo>
                  <a:cubicBezTo>
                    <a:pt x="382" y="1"/>
                    <a:pt x="370" y="7"/>
                    <a:pt x="370" y="20"/>
                  </a:cubicBezTo>
                  <a:cubicBezTo>
                    <a:pt x="356" y="655"/>
                    <a:pt x="242" y="1255"/>
                    <a:pt x="11" y="1847"/>
                  </a:cubicBezTo>
                  <a:cubicBezTo>
                    <a:pt x="1" y="1876"/>
                    <a:pt x="25" y="1898"/>
                    <a:pt x="48" y="1898"/>
                  </a:cubicBezTo>
                  <a:cubicBezTo>
                    <a:pt x="61" y="1898"/>
                    <a:pt x="73" y="1891"/>
                    <a:pt x="79" y="1875"/>
                  </a:cubicBezTo>
                  <a:cubicBezTo>
                    <a:pt x="316" y="1286"/>
                    <a:pt x="431" y="655"/>
                    <a:pt x="416" y="20"/>
                  </a:cubicBezTo>
                  <a:cubicBezTo>
                    <a:pt x="416" y="8"/>
                    <a:pt x="405" y="1"/>
                    <a:pt x="393"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63" name="Google Shape;463;p10"/>
            <p:cNvSpPr/>
            <p:nvPr/>
          </p:nvSpPr>
          <p:spPr>
            <a:xfrm>
              <a:off x="1828525" y="3873450"/>
              <a:ext cx="8825" cy="28850"/>
            </a:xfrm>
            <a:custGeom>
              <a:avLst/>
              <a:gdLst/>
              <a:ahLst/>
              <a:cxnLst/>
              <a:rect l="l" t="t" r="r" b="b"/>
              <a:pathLst>
                <a:path w="353" h="1154" extrusionOk="0">
                  <a:moveTo>
                    <a:pt x="310" y="1"/>
                  </a:moveTo>
                  <a:cubicBezTo>
                    <a:pt x="296" y="1"/>
                    <a:pt x="281" y="9"/>
                    <a:pt x="281" y="26"/>
                  </a:cubicBezTo>
                  <a:cubicBezTo>
                    <a:pt x="263" y="398"/>
                    <a:pt x="172" y="763"/>
                    <a:pt x="15" y="1101"/>
                  </a:cubicBezTo>
                  <a:cubicBezTo>
                    <a:pt x="0" y="1131"/>
                    <a:pt x="26" y="1153"/>
                    <a:pt x="53" y="1153"/>
                  </a:cubicBezTo>
                  <a:cubicBezTo>
                    <a:pt x="67" y="1153"/>
                    <a:pt x="81" y="1147"/>
                    <a:pt x="90" y="1131"/>
                  </a:cubicBezTo>
                  <a:cubicBezTo>
                    <a:pt x="267" y="790"/>
                    <a:pt x="353" y="410"/>
                    <a:pt x="339" y="26"/>
                  </a:cubicBezTo>
                  <a:cubicBezTo>
                    <a:pt x="339" y="9"/>
                    <a:pt x="324" y="1"/>
                    <a:pt x="310"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64" name="Google Shape;464;p10"/>
            <p:cNvSpPr/>
            <p:nvPr/>
          </p:nvSpPr>
          <p:spPr>
            <a:xfrm>
              <a:off x="1764925" y="3827225"/>
              <a:ext cx="13125" cy="6425"/>
            </a:xfrm>
            <a:custGeom>
              <a:avLst/>
              <a:gdLst/>
              <a:ahLst/>
              <a:cxnLst/>
              <a:rect l="l" t="t" r="r" b="b"/>
              <a:pathLst>
                <a:path w="525" h="257" extrusionOk="0">
                  <a:moveTo>
                    <a:pt x="25" y="0"/>
                  </a:moveTo>
                  <a:cubicBezTo>
                    <a:pt x="11" y="0"/>
                    <a:pt x="0" y="16"/>
                    <a:pt x="11" y="29"/>
                  </a:cubicBezTo>
                  <a:cubicBezTo>
                    <a:pt x="106" y="140"/>
                    <a:pt x="301" y="257"/>
                    <a:pt x="459" y="257"/>
                  </a:cubicBezTo>
                  <a:cubicBezTo>
                    <a:pt x="471" y="257"/>
                    <a:pt x="484" y="256"/>
                    <a:pt x="496" y="255"/>
                  </a:cubicBezTo>
                  <a:cubicBezTo>
                    <a:pt x="520" y="251"/>
                    <a:pt x="524" y="219"/>
                    <a:pt x="501" y="209"/>
                  </a:cubicBezTo>
                  <a:cubicBezTo>
                    <a:pt x="427" y="179"/>
                    <a:pt x="343" y="172"/>
                    <a:pt x="267" y="140"/>
                  </a:cubicBezTo>
                  <a:cubicBezTo>
                    <a:pt x="181" y="105"/>
                    <a:pt x="111" y="55"/>
                    <a:pt x="36" y="4"/>
                  </a:cubicBezTo>
                  <a:cubicBezTo>
                    <a:pt x="32" y="1"/>
                    <a:pt x="29" y="0"/>
                    <a:pt x="25"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65" name="Google Shape;465;p10"/>
            <p:cNvSpPr/>
            <p:nvPr/>
          </p:nvSpPr>
          <p:spPr>
            <a:xfrm>
              <a:off x="1766375" y="3834525"/>
              <a:ext cx="13800" cy="5500"/>
            </a:xfrm>
            <a:custGeom>
              <a:avLst/>
              <a:gdLst/>
              <a:ahLst/>
              <a:cxnLst/>
              <a:rect l="l" t="t" r="r" b="b"/>
              <a:pathLst>
                <a:path w="552" h="220" extrusionOk="0">
                  <a:moveTo>
                    <a:pt x="24" y="1"/>
                  </a:moveTo>
                  <a:cubicBezTo>
                    <a:pt x="10" y="1"/>
                    <a:pt x="0" y="24"/>
                    <a:pt x="14" y="32"/>
                  </a:cubicBezTo>
                  <a:cubicBezTo>
                    <a:pt x="169" y="120"/>
                    <a:pt x="337" y="183"/>
                    <a:pt x="510" y="219"/>
                  </a:cubicBezTo>
                  <a:cubicBezTo>
                    <a:pt x="512" y="219"/>
                    <a:pt x="515" y="219"/>
                    <a:pt x="517" y="219"/>
                  </a:cubicBezTo>
                  <a:cubicBezTo>
                    <a:pt x="547" y="219"/>
                    <a:pt x="552" y="169"/>
                    <a:pt x="518" y="163"/>
                  </a:cubicBezTo>
                  <a:cubicBezTo>
                    <a:pt x="349" y="132"/>
                    <a:pt x="185" y="77"/>
                    <a:pt x="31" y="3"/>
                  </a:cubicBezTo>
                  <a:cubicBezTo>
                    <a:pt x="29" y="1"/>
                    <a:pt x="27" y="1"/>
                    <a:pt x="24"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66" name="Google Shape;466;p10"/>
            <p:cNvSpPr/>
            <p:nvPr/>
          </p:nvSpPr>
          <p:spPr>
            <a:xfrm>
              <a:off x="1771900" y="3860375"/>
              <a:ext cx="27250" cy="8575"/>
            </a:xfrm>
            <a:custGeom>
              <a:avLst/>
              <a:gdLst/>
              <a:ahLst/>
              <a:cxnLst/>
              <a:rect l="l" t="t" r="r" b="b"/>
              <a:pathLst>
                <a:path w="1090" h="343" extrusionOk="0">
                  <a:moveTo>
                    <a:pt x="29" y="0"/>
                  </a:moveTo>
                  <a:cubicBezTo>
                    <a:pt x="13" y="0"/>
                    <a:pt x="1" y="27"/>
                    <a:pt x="17" y="38"/>
                  </a:cubicBezTo>
                  <a:cubicBezTo>
                    <a:pt x="316" y="238"/>
                    <a:pt x="682" y="342"/>
                    <a:pt x="1040" y="342"/>
                  </a:cubicBezTo>
                  <a:cubicBezTo>
                    <a:pt x="1080" y="342"/>
                    <a:pt x="1089" y="281"/>
                    <a:pt x="1048" y="280"/>
                  </a:cubicBezTo>
                  <a:cubicBezTo>
                    <a:pt x="684" y="269"/>
                    <a:pt x="358" y="174"/>
                    <a:pt x="37" y="2"/>
                  </a:cubicBezTo>
                  <a:cubicBezTo>
                    <a:pt x="34" y="1"/>
                    <a:pt x="32" y="0"/>
                    <a:pt x="29"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67" name="Google Shape;467;p10"/>
            <p:cNvSpPr/>
            <p:nvPr/>
          </p:nvSpPr>
          <p:spPr>
            <a:xfrm>
              <a:off x="1778675" y="3873425"/>
              <a:ext cx="34275" cy="11325"/>
            </a:xfrm>
            <a:custGeom>
              <a:avLst/>
              <a:gdLst/>
              <a:ahLst/>
              <a:cxnLst/>
              <a:rect l="l" t="t" r="r" b="b"/>
              <a:pathLst>
                <a:path w="1371" h="453" extrusionOk="0">
                  <a:moveTo>
                    <a:pt x="33" y="0"/>
                  </a:moveTo>
                  <a:cubicBezTo>
                    <a:pt x="14" y="0"/>
                    <a:pt x="1" y="25"/>
                    <a:pt x="18" y="40"/>
                  </a:cubicBezTo>
                  <a:cubicBezTo>
                    <a:pt x="288" y="289"/>
                    <a:pt x="693" y="452"/>
                    <a:pt x="1076" y="452"/>
                  </a:cubicBezTo>
                  <a:cubicBezTo>
                    <a:pt x="1166" y="452"/>
                    <a:pt x="1254" y="443"/>
                    <a:pt x="1340" y="424"/>
                  </a:cubicBezTo>
                  <a:cubicBezTo>
                    <a:pt x="1370" y="415"/>
                    <a:pt x="1364" y="368"/>
                    <a:pt x="1332" y="368"/>
                  </a:cubicBezTo>
                  <a:cubicBezTo>
                    <a:pt x="1295" y="369"/>
                    <a:pt x="1260" y="370"/>
                    <a:pt x="1225" y="370"/>
                  </a:cubicBezTo>
                  <a:cubicBezTo>
                    <a:pt x="782" y="370"/>
                    <a:pt x="420" y="274"/>
                    <a:pt x="46" y="4"/>
                  </a:cubicBezTo>
                  <a:cubicBezTo>
                    <a:pt x="42" y="1"/>
                    <a:pt x="37" y="0"/>
                    <a:pt x="3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68" name="Google Shape;468;p10"/>
            <p:cNvSpPr/>
            <p:nvPr/>
          </p:nvSpPr>
          <p:spPr>
            <a:xfrm>
              <a:off x="1797650" y="3894150"/>
              <a:ext cx="23825" cy="3550"/>
            </a:xfrm>
            <a:custGeom>
              <a:avLst/>
              <a:gdLst/>
              <a:ahLst/>
              <a:cxnLst/>
              <a:rect l="l" t="t" r="r" b="b"/>
              <a:pathLst>
                <a:path w="953" h="142" extrusionOk="0">
                  <a:moveTo>
                    <a:pt x="25" y="1"/>
                  </a:moveTo>
                  <a:cubicBezTo>
                    <a:pt x="9" y="1"/>
                    <a:pt x="0" y="26"/>
                    <a:pt x="18" y="33"/>
                  </a:cubicBezTo>
                  <a:cubicBezTo>
                    <a:pt x="203" y="104"/>
                    <a:pt x="397" y="142"/>
                    <a:pt x="592" y="142"/>
                  </a:cubicBezTo>
                  <a:cubicBezTo>
                    <a:pt x="701" y="142"/>
                    <a:pt x="811" y="130"/>
                    <a:pt x="921" y="105"/>
                  </a:cubicBezTo>
                  <a:cubicBezTo>
                    <a:pt x="952" y="98"/>
                    <a:pt x="948" y="51"/>
                    <a:pt x="919" y="51"/>
                  </a:cubicBezTo>
                  <a:cubicBezTo>
                    <a:pt x="917" y="51"/>
                    <a:pt x="915" y="51"/>
                    <a:pt x="913" y="51"/>
                  </a:cubicBezTo>
                  <a:cubicBezTo>
                    <a:pt x="791" y="77"/>
                    <a:pt x="670" y="90"/>
                    <a:pt x="550" y="90"/>
                  </a:cubicBezTo>
                  <a:cubicBezTo>
                    <a:pt x="375" y="90"/>
                    <a:pt x="202" y="62"/>
                    <a:pt x="31" y="2"/>
                  </a:cubicBezTo>
                  <a:cubicBezTo>
                    <a:pt x="29" y="1"/>
                    <a:pt x="27" y="1"/>
                    <a:pt x="2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69" name="Google Shape;469;p10"/>
            <p:cNvSpPr/>
            <p:nvPr/>
          </p:nvSpPr>
          <p:spPr>
            <a:xfrm>
              <a:off x="1716625" y="3909300"/>
              <a:ext cx="5500" cy="15750"/>
            </a:xfrm>
            <a:custGeom>
              <a:avLst/>
              <a:gdLst/>
              <a:ahLst/>
              <a:cxnLst/>
              <a:rect l="l" t="t" r="r" b="b"/>
              <a:pathLst>
                <a:path w="220" h="630" extrusionOk="0">
                  <a:moveTo>
                    <a:pt x="25" y="0"/>
                  </a:moveTo>
                  <a:cubicBezTo>
                    <a:pt x="13" y="0"/>
                    <a:pt x="1" y="11"/>
                    <a:pt x="8" y="26"/>
                  </a:cubicBezTo>
                  <a:cubicBezTo>
                    <a:pt x="97" y="210"/>
                    <a:pt x="154" y="410"/>
                    <a:pt x="177" y="614"/>
                  </a:cubicBezTo>
                  <a:cubicBezTo>
                    <a:pt x="180" y="624"/>
                    <a:pt x="188" y="629"/>
                    <a:pt x="197" y="629"/>
                  </a:cubicBezTo>
                  <a:cubicBezTo>
                    <a:pt x="208" y="629"/>
                    <a:pt x="219" y="622"/>
                    <a:pt x="220" y="608"/>
                  </a:cubicBezTo>
                  <a:cubicBezTo>
                    <a:pt x="196" y="400"/>
                    <a:pt x="136" y="198"/>
                    <a:pt x="42" y="11"/>
                  </a:cubicBezTo>
                  <a:cubicBezTo>
                    <a:pt x="39" y="3"/>
                    <a:pt x="32" y="0"/>
                    <a:pt x="25"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70" name="Google Shape;470;p10"/>
            <p:cNvSpPr/>
            <p:nvPr/>
          </p:nvSpPr>
          <p:spPr>
            <a:xfrm>
              <a:off x="1722900" y="3909600"/>
              <a:ext cx="3975" cy="19775"/>
            </a:xfrm>
            <a:custGeom>
              <a:avLst/>
              <a:gdLst/>
              <a:ahLst/>
              <a:cxnLst/>
              <a:rect l="l" t="t" r="r" b="b"/>
              <a:pathLst>
                <a:path w="159" h="791" extrusionOk="0">
                  <a:moveTo>
                    <a:pt x="10" y="0"/>
                  </a:moveTo>
                  <a:cubicBezTo>
                    <a:pt x="6" y="0"/>
                    <a:pt x="0" y="4"/>
                    <a:pt x="2" y="10"/>
                  </a:cubicBezTo>
                  <a:cubicBezTo>
                    <a:pt x="65" y="260"/>
                    <a:pt x="101" y="516"/>
                    <a:pt x="111" y="774"/>
                  </a:cubicBezTo>
                  <a:cubicBezTo>
                    <a:pt x="113" y="785"/>
                    <a:pt x="123" y="791"/>
                    <a:pt x="132" y="791"/>
                  </a:cubicBezTo>
                  <a:cubicBezTo>
                    <a:pt x="142" y="791"/>
                    <a:pt x="151" y="785"/>
                    <a:pt x="151" y="774"/>
                  </a:cubicBezTo>
                  <a:cubicBezTo>
                    <a:pt x="158" y="511"/>
                    <a:pt x="113" y="250"/>
                    <a:pt x="18" y="6"/>
                  </a:cubicBezTo>
                  <a:cubicBezTo>
                    <a:pt x="17" y="2"/>
                    <a:pt x="14" y="0"/>
                    <a:pt x="10"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71" name="Google Shape;471;p10"/>
            <p:cNvSpPr/>
            <p:nvPr/>
          </p:nvSpPr>
          <p:spPr>
            <a:xfrm>
              <a:off x="1740800" y="3909475"/>
              <a:ext cx="11025" cy="36525"/>
            </a:xfrm>
            <a:custGeom>
              <a:avLst/>
              <a:gdLst/>
              <a:ahLst/>
              <a:cxnLst/>
              <a:rect l="l" t="t" r="r" b="b"/>
              <a:pathLst>
                <a:path w="441" h="1461" extrusionOk="0">
                  <a:moveTo>
                    <a:pt x="20" y="0"/>
                  </a:moveTo>
                  <a:cubicBezTo>
                    <a:pt x="10" y="0"/>
                    <a:pt x="1" y="9"/>
                    <a:pt x="6" y="21"/>
                  </a:cubicBezTo>
                  <a:cubicBezTo>
                    <a:pt x="190" y="479"/>
                    <a:pt x="321" y="956"/>
                    <a:pt x="397" y="1443"/>
                  </a:cubicBezTo>
                  <a:cubicBezTo>
                    <a:pt x="399" y="1455"/>
                    <a:pt x="408" y="1460"/>
                    <a:pt x="418" y="1460"/>
                  </a:cubicBezTo>
                  <a:cubicBezTo>
                    <a:pt x="429" y="1460"/>
                    <a:pt x="440" y="1452"/>
                    <a:pt x="440" y="1437"/>
                  </a:cubicBezTo>
                  <a:cubicBezTo>
                    <a:pt x="377" y="944"/>
                    <a:pt x="239" y="463"/>
                    <a:pt x="33" y="9"/>
                  </a:cubicBezTo>
                  <a:cubicBezTo>
                    <a:pt x="30" y="3"/>
                    <a:pt x="25" y="0"/>
                    <a:pt x="20"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72" name="Google Shape;472;p10"/>
            <p:cNvSpPr/>
            <p:nvPr/>
          </p:nvSpPr>
          <p:spPr>
            <a:xfrm>
              <a:off x="1758400" y="3914150"/>
              <a:ext cx="9500" cy="35575"/>
            </a:xfrm>
            <a:custGeom>
              <a:avLst/>
              <a:gdLst/>
              <a:ahLst/>
              <a:cxnLst/>
              <a:rect l="l" t="t" r="r" b="b"/>
              <a:pathLst>
                <a:path w="380" h="1423" extrusionOk="0">
                  <a:moveTo>
                    <a:pt x="22" y="0"/>
                  </a:moveTo>
                  <a:cubicBezTo>
                    <a:pt x="12" y="0"/>
                    <a:pt x="1" y="11"/>
                    <a:pt x="5" y="24"/>
                  </a:cubicBezTo>
                  <a:cubicBezTo>
                    <a:pt x="157" y="469"/>
                    <a:pt x="261" y="929"/>
                    <a:pt x="316" y="1396"/>
                  </a:cubicBezTo>
                  <a:cubicBezTo>
                    <a:pt x="318" y="1414"/>
                    <a:pt x="332" y="1423"/>
                    <a:pt x="345" y="1423"/>
                  </a:cubicBezTo>
                  <a:cubicBezTo>
                    <a:pt x="363" y="1423"/>
                    <a:pt x="380" y="1410"/>
                    <a:pt x="377" y="1388"/>
                  </a:cubicBezTo>
                  <a:cubicBezTo>
                    <a:pt x="313" y="918"/>
                    <a:pt x="198" y="456"/>
                    <a:pt x="36" y="10"/>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73" name="Google Shape;473;p10"/>
            <p:cNvSpPr/>
            <p:nvPr/>
          </p:nvSpPr>
          <p:spPr>
            <a:xfrm>
              <a:off x="1766100" y="3919275"/>
              <a:ext cx="7500" cy="33125"/>
            </a:xfrm>
            <a:custGeom>
              <a:avLst/>
              <a:gdLst/>
              <a:ahLst/>
              <a:cxnLst/>
              <a:rect l="l" t="t" r="r" b="b"/>
              <a:pathLst>
                <a:path w="300" h="1325" extrusionOk="0">
                  <a:moveTo>
                    <a:pt x="22" y="0"/>
                  </a:moveTo>
                  <a:cubicBezTo>
                    <a:pt x="11" y="0"/>
                    <a:pt x="0" y="11"/>
                    <a:pt x="4" y="24"/>
                  </a:cubicBezTo>
                  <a:cubicBezTo>
                    <a:pt x="124" y="440"/>
                    <a:pt x="204" y="868"/>
                    <a:pt x="241" y="1300"/>
                  </a:cubicBezTo>
                  <a:cubicBezTo>
                    <a:pt x="242" y="1317"/>
                    <a:pt x="254" y="1324"/>
                    <a:pt x="267" y="1324"/>
                  </a:cubicBezTo>
                  <a:cubicBezTo>
                    <a:pt x="282" y="1324"/>
                    <a:pt x="299" y="1313"/>
                    <a:pt x="298" y="1292"/>
                  </a:cubicBezTo>
                  <a:cubicBezTo>
                    <a:pt x="273" y="855"/>
                    <a:pt x="185" y="423"/>
                    <a:pt x="36" y="11"/>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74" name="Google Shape;474;p10"/>
            <p:cNvSpPr/>
            <p:nvPr/>
          </p:nvSpPr>
          <p:spPr>
            <a:xfrm>
              <a:off x="1770000" y="3933825"/>
              <a:ext cx="22025" cy="39050"/>
            </a:xfrm>
            <a:custGeom>
              <a:avLst/>
              <a:gdLst/>
              <a:ahLst/>
              <a:cxnLst/>
              <a:rect l="l" t="t" r="r" b="b"/>
              <a:pathLst>
                <a:path w="881" h="1562" extrusionOk="0">
                  <a:moveTo>
                    <a:pt x="613" y="0"/>
                  </a:moveTo>
                  <a:cubicBezTo>
                    <a:pt x="603" y="0"/>
                    <a:pt x="593" y="10"/>
                    <a:pt x="597" y="23"/>
                  </a:cubicBezTo>
                  <a:cubicBezTo>
                    <a:pt x="702" y="346"/>
                    <a:pt x="764" y="665"/>
                    <a:pt x="768" y="1004"/>
                  </a:cubicBezTo>
                  <a:cubicBezTo>
                    <a:pt x="572" y="1244"/>
                    <a:pt x="313" y="1425"/>
                    <a:pt x="21" y="1528"/>
                  </a:cubicBezTo>
                  <a:cubicBezTo>
                    <a:pt x="0" y="1534"/>
                    <a:pt x="11" y="1562"/>
                    <a:pt x="30" y="1562"/>
                  </a:cubicBezTo>
                  <a:cubicBezTo>
                    <a:pt x="32" y="1562"/>
                    <a:pt x="34" y="1562"/>
                    <a:pt x="36" y="1561"/>
                  </a:cubicBezTo>
                  <a:cubicBezTo>
                    <a:pt x="364" y="1461"/>
                    <a:pt x="653" y="1262"/>
                    <a:pt x="863" y="992"/>
                  </a:cubicBezTo>
                  <a:cubicBezTo>
                    <a:pt x="880" y="968"/>
                    <a:pt x="859" y="943"/>
                    <a:pt x="837" y="943"/>
                  </a:cubicBezTo>
                  <a:cubicBezTo>
                    <a:pt x="834" y="943"/>
                    <a:pt x="832" y="943"/>
                    <a:pt x="829" y="944"/>
                  </a:cubicBezTo>
                  <a:cubicBezTo>
                    <a:pt x="812" y="623"/>
                    <a:pt x="750" y="307"/>
                    <a:pt x="628" y="10"/>
                  </a:cubicBezTo>
                  <a:cubicBezTo>
                    <a:pt x="625" y="3"/>
                    <a:pt x="619" y="0"/>
                    <a:pt x="61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75" name="Google Shape;475;p10"/>
            <p:cNvSpPr/>
            <p:nvPr/>
          </p:nvSpPr>
          <p:spPr>
            <a:xfrm>
              <a:off x="1707425" y="3923025"/>
              <a:ext cx="9775" cy="2550"/>
            </a:xfrm>
            <a:custGeom>
              <a:avLst/>
              <a:gdLst/>
              <a:ahLst/>
              <a:cxnLst/>
              <a:rect l="l" t="t" r="r" b="b"/>
              <a:pathLst>
                <a:path w="391" h="102" extrusionOk="0">
                  <a:moveTo>
                    <a:pt x="369" y="1"/>
                  </a:moveTo>
                  <a:cubicBezTo>
                    <a:pt x="367" y="1"/>
                    <a:pt x="365" y="1"/>
                    <a:pt x="362" y="2"/>
                  </a:cubicBezTo>
                  <a:cubicBezTo>
                    <a:pt x="257" y="50"/>
                    <a:pt x="157" y="81"/>
                    <a:pt x="43" y="81"/>
                  </a:cubicBezTo>
                  <a:cubicBezTo>
                    <a:pt x="34" y="81"/>
                    <a:pt x="25" y="81"/>
                    <a:pt x="16" y="81"/>
                  </a:cubicBezTo>
                  <a:cubicBezTo>
                    <a:pt x="4" y="81"/>
                    <a:pt x="1" y="99"/>
                    <a:pt x="13" y="101"/>
                  </a:cubicBezTo>
                  <a:cubicBezTo>
                    <a:pt x="28" y="101"/>
                    <a:pt x="42" y="102"/>
                    <a:pt x="57" y="102"/>
                  </a:cubicBezTo>
                  <a:cubicBezTo>
                    <a:pt x="167" y="102"/>
                    <a:pt x="277" y="83"/>
                    <a:pt x="374" y="31"/>
                  </a:cubicBezTo>
                  <a:cubicBezTo>
                    <a:pt x="391" y="23"/>
                    <a:pt x="383" y="1"/>
                    <a:pt x="369"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76" name="Google Shape;476;p10"/>
            <p:cNvSpPr/>
            <p:nvPr/>
          </p:nvSpPr>
          <p:spPr>
            <a:xfrm>
              <a:off x="1716350" y="3935750"/>
              <a:ext cx="20575" cy="6750"/>
            </a:xfrm>
            <a:custGeom>
              <a:avLst/>
              <a:gdLst/>
              <a:ahLst/>
              <a:cxnLst/>
              <a:rect l="l" t="t" r="r" b="b"/>
              <a:pathLst>
                <a:path w="823" h="270" extrusionOk="0">
                  <a:moveTo>
                    <a:pt x="794" y="0"/>
                  </a:moveTo>
                  <a:cubicBezTo>
                    <a:pt x="791" y="0"/>
                    <a:pt x="787" y="1"/>
                    <a:pt x="784" y="2"/>
                  </a:cubicBezTo>
                  <a:cubicBezTo>
                    <a:pt x="539" y="125"/>
                    <a:pt x="289" y="209"/>
                    <a:pt x="16" y="244"/>
                  </a:cubicBezTo>
                  <a:cubicBezTo>
                    <a:pt x="0" y="246"/>
                    <a:pt x="4" y="269"/>
                    <a:pt x="19" y="269"/>
                  </a:cubicBezTo>
                  <a:cubicBezTo>
                    <a:pt x="19" y="269"/>
                    <a:pt x="20" y="269"/>
                    <a:pt x="20" y="269"/>
                  </a:cubicBezTo>
                  <a:cubicBezTo>
                    <a:pt x="293" y="242"/>
                    <a:pt x="557" y="173"/>
                    <a:pt x="801" y="42"/>
                  </a:cubicBezTo>
                  <a:cubicBezTo>
                    <a:pt x="822" y="31"/>
                    <a:pt x="813" y="0"/>
                    <a:pt x="794"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77" name="Google Shape;477;p10"/>
            <p:cNvSpPr/>
            <p:nvPr/>
          </p:nvSpPr>
          <p:spPr>
            <a:xfrm>
              <a:off x="1722675" y="3941575"/>
              <a:ext cx="21925" cy="7450"/>
            </a:xfrm>
            <a:custGeom>
              <a:avLst/>
              <a:gdLst/>
              <a:ahLst/>
              <a:cxnLst/>
              <a:rect l="l" t="t" r="r" b="b"/>
              <a:pathLst>
                <a:path w="877" h="298" extrusionOk="0">
                  <a:moveTo>
                    <a:pt x="844" y="1"/>
                  </a:moveTo>
                  <a:cubicBezTo>
                    <a:pt x="841" y="1"/>
                    <a:pt x="838" y="2"/>
                    <a:pt x="835" y="3"/>
                  </a:cubicBezTo>
                  <a:cubicBezTo>
                    <a:pt x="566" y="115"/>
                    <a:pt x="290" y="209"/>
                    <a:pt x="7" y="285"/>
                  </a:cubicBezTo>
                  <a:cubicBezTo>
                    <a:pt x="1" y="288"/>
                    <a:pt x="4" y="298"/>
                    <a:pt x="10" y="298"/>
                  </a:cubicBezTo>
                  <a:cubicBezTo>
                    <a:pt x="10" y="298"/>
                    <a:pt x="11" y="298"/>
                    <a:pt x="11" y="297"/>
                  </a:cubicBezTo>
                  <a:cubicBezTo>
                    <a:pt x="304" y="261"/>
                    <a:pt x="588" y="176"/>
                    <a:pt x="854" y="45"/>
                  </a:cubicBezTo>
                  <a:cubicBezTo>
                    <a:pt x="876" y="34"/>
                    <a:pt x="866" y="1"/>
                    <a:pt x="844"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78" name="Google Shape;478;p10"/>
            <p:cNvSpPr/>
            <p:nvPr/>
          </p:nvSpPr>
          <p:spPr>
            <a:xfrm>
              <a:off x="1738350" y="3950575"/>
              <a:ext cx="28225" cy="12850"/>
            </a:xfrm>
            <a:custGeom>
              <a:avLst/>
              <a:gdLst/>
              <a:ahLst/>
              <a:cxnLst/>
              <a:rect l="l" t="t" r="r" b="b"/>
              <a:pathLst>
                <a:path w="1129" h="514" extrusionOk="0">
                  <a:moveTo>
                    <a:pt x="1088" y="1"/>
                  </a:moveTo>
                  <a:cubicBezTo>
                    <a:pt x="1082" y="1"/>
                    <a:pt x="1076" y="3"/>
                    <a:pt x="1070" y="8"/>
                  </a:cubicBezTo>
                  <a:cubicBezTo>
                    <a:pt x="771" y="276"/>
                    <a:pt x="424" y="435"/>
                    <a:pt x="24" y="476"/>
                  </a:cubicBezTo>
                  <a:cubicBezTo>
                    <a:pt x="1" y="479"/>
                    <a:pt x="5" y="514"/>
                    <a:pt x="28" y="514"/>
                  </a:cubicBezTo>
                  <a:cubicBezTo>
                    <a:pt x="29" y="514"/>
                    <a:pt x="29" y="514"/>
                    <a:pt x="29" y="514"/>
                  </a:cubicBezTo>
                  <a:cubicBezTo>
                    <a:pt x="432" y="494"/>
                    <a:pt x="814" y="331"/>
                    <a:pt x="1107" y="55"/>
                  </a:cubicBezTo>
                  <a:cubicBezTo>
                    <a:pt x="1128" y="34"/>
                    <a:pt x="1111" y="1"/>
                    <a:pt x="1088"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79" name="Google Shape;479;p10"/>
            <p:cNvSpPr/>
            <p:nvPr/>
          </p:nvSpPr>
          <p:spPr>
            <a:xfrm>
              <a:off x="1755550" y="3957100"/>
              <a:ext cx="30975" cy="13275"/>
            </a:xfrm>
            <a:custGeom>
              <a:avLst/>
              <a:gdLst/>
              <a:ahLst/>
              <a:cxnLst/>
              <a:rect l="l" t="t" r="r" b="b"/>
              <a:pathLst>
                <a:path w="1239" h="531" extrusionOk="0">
                  <a:moveTo>
                    <a:pt x="1204" y="0"/>
                  </a:moveTo>
                  <a:cubicBezTo>
                    <a:pt x="1199" y="0"/>
                    <a:pt x="1193" y="2"/>
                    <a:pt x="1188" y="7"/>
                  </a:cubicBezTo>
                  <a:cubicBezTo>
                    <a:pt x="860" y="319"/>
                    <a:pt x="470" y="482"/>
                    <a:pt x="19" y="498"/>
                  </a:cubicBezTo>
                  <a:cubicBezTo>
                    <a:pt x="0" y="498"/>
                    <a:pt x="0" y="530"/>
                    <a:pt x="19" y="530"/>
                  </a:cubicBezTo>
                  <a:cubicBezTo>
                    <a:pt x="29" y="530"/>
                    <a:pt x="39" y="530"/>
                    <a:pt x="48" y="530"/>
                  </a:cubicBezTo>
                  <a:cubicBezTo>
                    <a:pt x="487" y="530"/>
                    <a:pt x="909" y="356"/>
                    <a:pt x="1220" y="47"/>
                  </a:cubicBezTo>
                  <a:cubicBezTo>
                    <a:pt x="1238" y="29"/>
                    <a:pt x="1223" y="0"/>
                    <a:pt x="1204"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80" name="Google Shape;480;p10"/>
            <p:cNvSpPr/>
            <p:nvPr/>
          </p:nvSpPr>
          <p:spPr>
            <a:xfrm>
              <a:off x="1985350" y="3794800"/>
              <a:ext cx="5125" cy="17200"/>
            </a:xfrm>
            <a:custGeom>
              <a:avLst/>
              <a:gdLst/>
              <a:ahLst/>
              <a:cxnLst/>
              <a:rect l="l" t="t" r="r" b="b"/>
              <a:pathLst>
                <a:path w="205" h="688" extrusionOk="0">
                  <a:moveTo>
                    <a:pt x="175" y="0"/>
                  </a:moveTo>
                  <a:cubicBezTo>
                    <a:pt x="167" y="0"/>
                    <a:pt x="159" y="4"/>
                    <a:pt x="154" y="14"/>
                  </a:cubicBezTo>
                  <a:cubicBezTo>
                    <a:pt x="71" y="222"/>
                    <a:pt x="19" y="441"/>
                    <a:pt x="2" y="665"/>
                  </a:cubicBezTo>
                  <a:cubicBezTo>
                    <a:pt x="1" y="679"/>
                    <a:pt x="12" y="688"/>
                    <a:pt x="24" y="688"/>
                  </a:cubicBezTo>
                  <a:cubicBezTo>
                    <a:pt x="33" y="688"/>
                    <a:pt x="41" y="682"/>
                    <a:pt x="42" y="670"/>
                  </a:cubicBezTo>
                  <a:cubicBezTo>
                    <a:pt x="59" y="450"/>
                    <a:pt x="113" y="234"/>
                    <a:pt x="198" y="31"/>
                  </a:cubicBezTo>
                  <a:cubicBezTo>
                    <a:pt x="204" y="13"/>
                    <a:pt x="190" y="0"/>
                    <a:pt x="175"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81" name="Google Shape;481;p10"/>
            <p:cNvSpPr/>
            <p:nvPr/>
          </p:nvSpPr>
          <p:spPr>
            <a:xfrm>
              <a:off x="1992025" y="3795050"/>
              <a:ext cx="3700" cy="11900"/>
            </a:xfrm>
            <a:custGeom>
              <a:avLst/>
              <a:gdLst/>
              <a:ahLst/>
              <a:cxnLst/>
              <a:rect l="l" t="t" r="r" b="b"/>
              <a:pathLst>
                <a:path w="148" h="476" extrusionOk="0">
                  <a:moveTo>
                    <a:pt x="131" y="0"/>
                  </a:moveTo>
                  <a:cubicBezTo>
                    <a:pt x="125" y="0"/>
                    <a:pt x="118" y="4"/>
                    <a:pt x="116" y="12"/>
                  </a:cubicBezTo>
                  <a:cubicBezTo>
                    <a:pt x="86" y="160"/>
                    <a:pt x="50" y="304"/>
                    <a:pt x="6" y="448"/>
                  </a:cubicBezTo>
                  <a:cubicBezTo>
                    <a:pt x="1" y="463"/>
                    <a:pt x="14" y="476"/>
                    <a:pt x="27" y="476"/>
                  </a:cubicBezTo>
                  <a:cubicBezTo>
                    <a:pt x="34" y="476"/>
                    <a:pt x="40" y="472"/>
                    <a:pt x="43" y="463"/>
                  </a:cubicBezTo>
                  <a:cubicBezTo>
                    <a:pt x="94" y="317"/>
                    <a:pt x="128" y="168"/>
                    <a:pt x="147" y="16"/>
                  </a:cubicBezTo>
                  <a:cubicBezTo>
                    <a:pt x="147" y="6"/>
                    <a:pt x="139" y="0"/>
                    <a:pt x="131"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82" name="Google Shape;482;p10"/>
            <p:cNvSpPr/>
            <p:nvPr/>
          </p:nvSpPr>
          <p:spPr>
            <a:xfrm>
              <a:off x="1963875" y="3793775"/>
              <a:ext cx="8275" cy="25025"/>
            </a:xfrm>
            <a:custGeom>
              <a:avLst/>
              <a:gdLst/>
              <a:ahLst/>
              <a:cxnLst/>
              <a:rect l="l" t="t" r="r" b="b"/>
              <a:pathLst>
                <a:path w="331" h="1001" extrusionOk="0">
                  <a:moveTo>
                    <a:pt x="308" y="1"/>
                  </a:moveTo>
                  <a:cubicBezTo>
                    <a:pt x="303" y="1"/>
                    <a:pt x="298" y="3"/>
                    <a:pt x="294" y="8"/>
                  </a:cubicBezTo>
                  <a:cubicBezTo>
                    <a:pt x="110" y="280"/>
                    <a:pt x="19" y="646"/>
                    <a:pt x="2" y="968"/>
                  </a:cubicBezTo>
                  <a:cubicBezTo>
                    <a:pt x="1" y="989"/>
                    <a:pt x="17" y="1001"/>
                    <a:pt x="32" y="1001"/>
                  </a:cubicBezTo>
                  <a:cubicBezTo>
                    <a:pt x="45" y="1001"/>
                    <a:pt x="58" y="993"/>
                    <a:pt x="60" y="975"/>
                  </a:cubicBezTo>
                  <a:cubicBezTo>
                    <a:pt x="97" y="634"/>
                    <a:pt x="200" y="342"/>
                    <a:pt x="325" y="26"/>
                  </a:cubicBezTo>
                  <a:cubicBezTo>
                    <a:pt x="330" y="13"/>
                    <a:pt x="319" y="1"/>
                    <a:pt x="308"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83" name="Google Shape;483;p10"/>
            <p:cNvSpPr/>
            <p:nvPr/>
          </p:nvSpPr>
          <p:spPr>
            <a:xfrm>
              <a:off x="1957825" y="3792875"/>
              <a:ext cx="9075" cy="30500"/>
            </a:xfrm>
            <a:custGeom>
              <a:avLst/>
              <a:gdLst/>
              <a:ahLst/>
              <a:cxnLst/>
              <a:rect l="l" t="t" r="r" b="b"/>
              <a:pathLst>
                <a:path w="363" h="1220" extrusionOk="0">
                  <a:moveTo>
                    <a:pt x="335" y="0"/>
                  </a:moveTo>
                  <a:cubicBezTo>
                    <a:pt x="327" y="0"/>
                    <a:pt x="318" y="4"/>
                    <a:pt x="314" y="14"/>
                  </a:cubicBezTo>
                  <a:cubicBezTo>
                    <a:pt x="115" y="374"/>
                    <a:pt x="8" y="778"/>
                    <a:pt x="1" y="1188"/>
                  </a:cubicBezTo>
                  <a:cubicBezTo>
                    <a:pt x="1" y="1208"/>
                    <a:pt x="16" y="1219"/>
                    <a:pt x="31" y="1219"/>
                  </a:cubicBezTo>
                  <a:cubicBezTo>
                    <a:pt x="42" y="1219"/>
                    <a:pt x="53" y="1212"/>
                    <a:pt x="55" y="1197"/>
                  </a:cubicBezTo>
                  <a:cubicBezTo>
                    <a:pt x="96" y="795"/>
                    <a:pt x="197" y="402"/>
                    <a:pt x="355" y="30"/>
                  </a:cubicBezTo>
                  <a:cubicBezTo>
                    <a:pt x="362" y="13"/>
                    <a:pt x="349" y="0"/>
                    <a:pt x="335"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84" name="Google Shape;484;p10"/>
            <p:cNvSpPr/>
            <p:nvPr/>
          </p:nvSpPr>
          <p:spPr>
            <a:xfrm>
              <a:off x="1945075" y="3795325"/>
              <a:ext cx="6550" cy="35825"/>
            </a:xfrm>
            <a:custGeom>
              <a:avLst/>
              <a:gdLst/>
              <a:ahLst/>
              <a:cxnLst/>
              <a:rect l="l" t="t" r="r" b="b"/>
              <a:pathLst>
                <a:path w="262" h="1433" extrusionOk="0">
                  <a:moveTo>
                    <a:pt x="235" y="0"/>
                  </a:moveTo>
                  <a:cubicBezTo>
                    <a:pt x="228" y="0"/>
                    <a:pt x="220" y="4"/>
                    <a:pt x="217" y="13"/>
                  </a:cubicBezTo>
                  <a:cubicBezTo>
                    <a:pt x="39" y="454"/>
                    <a:pt x="1" y="940"/>
                    <a:pt x="69" y="1409"/>
                  </a:cubicBezTo>
                  <a:cubicBezTo>
                    <a:pt x="72" y="1425"/>
                    <a:pt x="84" y="1432"/>
                    <a:pt x="97" y="1432"/>
                  </a:cubicBezTo>
                  <a:cubicBezTo>
                    <a:pt x="112" y="1432"/>
                    <a:pt x="128" y="1421"/>
                    <a:pt x="127" y="1401"/>
                  </a:cubicBezTo>
                  <a:cubicBezTo>
                    <a:pt x="67" y="929"/>
                    <a:pt x="123" y="485"/>
                    <a:pt x="257" y="30"/>
                  </a:cubicBezTo>
                  <a:cubicBezTo>
                    <a:pt x="262" y="13"/>
                    <a:pt x="248" y="0"/>
                    <a:pt x="235"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85" name="Google Shape;485;p10"/>
            <p:cNvSpPr/>
            <p:nvPr/>
          </p:nvSpPr>
          <p:spPr>
            <a:xfrm>
              <a:off x="1927100" y="3810350"/>
              <a:ext cx="4650" cy="32625"/>
            </a:xfrm>
            <a:custGeom>
              <a:avLst/>
              <a:gdLst/>
              <a:ahLst/>
              <a:cxnLst/>
              <a:rect l="l" t="t" r="r" b="b"/>
              <a:pathLst>
                <a:path w="186" h="1305" extrusionOk="0">
                  <a:moveTo>
                    <a:pt x="134" y="1"/>
                  </a:moveTo>
                  <a:cubicBezTo>
                    <a:pt x="124" y="1"/>
                    <a:pt x="113" y="7"/>
                    <a:pt x="110" y="19"/>
                  </a:cubicBezTo>
                  <a:cubicBezTo>
                    <a:pt x="10" y="433"/>
                    <a:pt x="1" y="886"/>
                    <a:pt x="144" y="1292"/>
                  </a:cubicBezTo>
                  <a:cubicBezTo>
                    <a:pt x="146" y="1301"/>
                    <a:pt x="153" y="1304"/>
                    <a:pt x="161" y="1304"/>
                  </a:cubicBezTo>
                  <a:cubicBezTo>
                    <a:pt x="173" y="1304"/>
                    <a:pt x="185" y="1295"/>
                    <a:pt x="182" y="1282"/>
                  </a:cubicBezTo>
                  <a:cubicBezTo>
                    <a:pt x="88" y="855"/>
                    <a:pt x="56" y="456"/>
                    <a:pt x="154" y="25"/>
                  </a:cubicBezTo>
                  <a:cubicBezTo>
                    <a:pt x="158" y="9"/>
                    <a:pt x="146" y="1"/>
                    <a:pt x="134"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86" name="Google Shape;486;p10"/>
            <p:cNvSpPr/>
            <p:nvPr/>
          </p:nvSpPr>
          <p:spPr>
            <a:xfrm>
              <a:off x="1921550" y="3822375"/>
              <a:ext cx="4750" cy="26125"/>
            </a:xfrm>
            <a:custGeom>
              <a:avLst/>
              <a:gdLst/>
              <a:ahLst/>
              <a:cxnLst/>
              <a:rect l="l" t="t" r="r" b="b"/>
              <a:pathLst>
                <a:path w="190" h="1045" extrusionOk="0">
                  <a:moveTo>
                    <a:pt x="26" y="0"/>
                  </a:moveTo>
                  <a:cubicBezTo>
                    <a:pt x="19" y="0"/>
                    <a:pt x="12" y="4"/>
                    <a:pt x="11" y="13"/>
                  </a:cubicBezTo>
                  <a:cubicBezTo>
                    <a:pt x="0" y="358"/>
                    <a:pt x="44" y="702"/>
                    <a:pt x="144" y="1031"/>
                  </a:cubicBezTo>
                  <a:cubicBezTo>
                    <a:pt x="147" y="1041"/>
                    <a:pt x="155" y="1045"/>
                    <a:pt x="164" y="1045"/>
                  </a:cubicBezTo>
                  <a:cubicBezTo>
                    <a:pt x="176" y="1045"/>
                    <a:pt x="190" y="1035"/>
                    <a:pt x="186" y="1021"/>
                  </a:cubicBezTo>
                  <a:cubicBezTo>
                    <a:pt x="96" y="687"/>
                    <a:pt x="43" y="359"/>
                    <a:pt x="40" y="13"/>
                  </a:cubicBezTo>
                  <a:cubicBezTo>
                    <a:pt x="40" y="4"/>
                    <a:pt x="33" y="0"/>
                    <a:pt x="26"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87" name="Google Shape;487;p10"/>
            <p:cNvSpPr/>
            <p:nvPr/>
          </p:nvSpPr>
          <p:spPr>
            <a:xfrm>
              <a:off x="1924200" y="3852450"/>
              <a:ext cx="32475" cy="11825"/>
            </a:xfrm>
            <a:custGeom>
              <a:avLst/>
              <a:gdLst/>
              <a:ahLst/>
              <a:cxnLst/>
              <a:rect l="l" t="t" r="r" b="b"/>
              <a:pathLst>
                <a:path w="1299" h="473" extrusionOk="0">
                  <a:moveTo>
                    <a:pt x="32" y="0"/>
                  </a:moveTo>
                  <a:cubicBezTo>
                    <a:pt x="10" y="0"/>
                    <a:pt x="1" y="35"/>
                    <a:pt x="25" y="42"/>
                  </a:cubicBezTo>
                  <a:cubicBezTo>
                    <a:pt x="236" y="100"/>
                    <a:pt x="425" y="255"/>
                    <a:pt x="634" y="332"/>
                  </a:cubicBezTo>
                  <a:cubicBezTo>
                    <a:pt x="830" y="406"/>
                    <a:pt x="1044" y="463"/>
                    <a:pt x="1253" y="472"/>
                  </a:cubicBezTo>
                  <a:cubicBezTo>
                    <a:pt x="1255" y="473"/>
                    <a:pt x="1256" y="473"/>
                    <a:pt x="1258" y="473"/>
                  </a:cubicBezTo>
                  <a:cubicBezTo>
                    <a:pt x="1292" y="473"/>
                    <a:pt x="1298" y="418"/>
                    <a:pt x="1260" y="412"/>
                  </a:cubicBezTo>
                  <a:cubicBezTo>
                    <a:pt x="1024" y="371"/>
                    <a:pt x="794" y="331"/>
                    <a:pt x="570" y="240"/>
                  </a:cubicBezTo>
                  <a:cubicBezTo>
                    <a:pt x="390" y="168"/>
                    <a:pt x="226" y="36"/>
                    <a:pt x="36" y="0"/>
                  </a:cubicBezTo>
                  <a:cubicBezTo>
                    <a:pt x="34" y="0"/>
                    <a:pt x="33" y="0"/>
                    <a:pt x="32"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88" name="Google Shape;488;p10"/>
            <p:cNvSpPr/>
            <p:nvPr/>
          </p:nvSpPr>
          <p:spPr>
            <a:xfrm>
              <a:off x="1929225" y="3848200"/>
              <a:ext cx="34375" cy="13250"/>
            </a:xfrm>
            <a:custGeom>
              <a:avLst/>
              <a:gdLst/>
              <a:ahLst/>
              <a:cxnLst/>
              <a:rect l="l" t="t" r="r" b="b"/>
              <a:pathLst>
                <a:path w="1375" h="530" extrusionOk="0">
                  <a:moveTo>
                    <a:pt x="34" y="1"/>
                  </a:moveTo>
                  <a:cubicBezTo>
                    <a:pt x="15" y="1"/>
                    <a:pt x="0" y="27"/>
                    <a:pt x="20" y="40"/>
                  </a:cubicBezTo>
                  <a:cubicBezTo>
                    <a:pt x="403" y="301"/>
                    <a:pt x="868" y="497"/>
                    <a:pt x="1335" y="529"/>
                  </a:cubicBezTo>
                  <a:cubicBezTo>
                    <a:pt x="1336" y="529"/>
                    <a:pt x="1337" y="529"/>
                    <a:pt x="1339" y="529"/>
                  </a:cubicBezTo>
                  <a:cubicBezTo>
                    <a:pt x="1370" y="529"/>
                    <a:pt x="1375" y="481"/>
                    <a:pt x="1341" y="474"/>
                  </a:cubicBezTo>
                  <a:cubicBezTo>
                    <a:pt x="872" y="388"/>
                    <a:pt x="453" y="261"/>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89" name="Google Shape;489;p10"/>
            <p:cNvSpPr/>
            <p:nvPr/>
          </p:nvSpPr>
          <p:spPr>
            <a:xfrm>
              <a:off x="1945000" y="3835225"/>
              <a:ext cx="41600" cy="12575"/>
            </a:xfrm>
            <a:custGeom>
              <a:avLst/>
              <a:gdLst/>
              <a:ahLst/>
              <a:cxnLst/>
              <a:rect l="l" t="t" r="r" b="b"/>
              <a:pathLst>
                <a:path w="1664" h="503" extrusionOk="0">
                  <a:moveTo>
                    <a:pt x="27" y="1"/>
                  </a:moveTo>
                  <a:cubicBezTo>
                    <a:pt x="11" y="1"/>
                    <a:pt x="1" y="25"/>
                    <a:pt x="16" y="36"/>
                  </a:cubicBezTo>
                  <a:cubicBezTo>
                    <a:pt x="428" y="345"/>
                    <a:pt x="1004" y="502"/>
                    <a:pt x="1524" y="502"/>
                  </a:cubicBezTo>
                  <a:cubicBezTo>
                    <a:pt x="1559" y="502"/>
                    <a:pt x="1594" y="501"/>
                    <a:pt x="1628" y="500"/>
                  </a:cubicBezTo>
                  <a:cubicBezTo>
                    <a:pt x="1664" y="499"/>
                    <a:pt x="1664" y="436"/>
                    <a:pt x="1628" y="435"/>
                  </a:cubicBezTo>
                  <a:cubicBezTo>
                    <a:pt x="1040" y="412"/>
                    <a:pt x="560" y="259"/>
                    <a:pt x="34" y="3"/>
                  </a:cubicBezTo>
                  <a:cubicBezTo>
                    <a:pt x="32" y="1"/>
                    <a:pt x="29" y="1"/>
                    <a:pt x="27"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90" name="Google Shape;490;p10"/>
            <p:cNvSpPr/>
            <p:nvPr/>
          </p:nvSpPr>
          <p:spPr>
            <a:xfrm>
              <a:off x="1970600" y="3819075"/>
              <a:ext cx="29475" cy="10100"/>
            </a:xfrm>
            <a:custGeom>
              <a:avLst/>
              <a:gdLst/>
              <a:ahLst/>
              <a:cxnLst/>
              <a:rect l="l" t="t" r="r" b="b"/>
              <a:pathLst>
                <a:path w="1179" h="404" extrusionOk="0">
                  <a:moveTo>
                    <a:pt x="40" y="0"/>
                  </a:moveTo>
                  <a:cubicBezTo>
                    <a:pt x="18" y="0"/>
                    <a:pt x="1" y="30"/>
                    <a:pt x="24" y="46"/>
                  </a:cubicBezTo>
                  <a:cubicBezTo>
                    <a:pt x="355" y="262"/>
                    <a:pt x="741" y="398"/>
                    <a:pt x="1139" y="403"/>
                  </a:cubicBezTo>
                  <a:cubicBezTo>
                    <a:pt x="1171" y="403"/>
                    <a:pt x="1179" y="355"/>
                    <a:pt x="1145" y="353"/>
                  </a:cubicBezTo>
                  <a:cubicBezTo>
                    <a:pt x="751" y="326"/>
                    <a:pt x="388" y="222"/>
                    <a:pt x="55" y="4"/>
                  </a:cubicBezTo>
                  <a:cubicBezTo>
                    <a:pt x="50" y="2"/>
                    <a:pt x="45" y="0"/>
                    <a:pt x="40"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91" name="Google Shape;491;p10"/>
            <p:cNvSpPr/>
            <p:nvPr/>
          </p:nvSpPr>
          <p:spPr>
            <a:xfrm>
              <a:off x="1980475" y="3816925"/>
              <a:ext cx="23550" cy="6500"/>
            </a:xfrm>
            <a:custGeom>
              <a:avLst/>
              <a:gdLst/>
              <a:ahLst/>
              <a:cxnLst/>
              <a:rect l="l" t="t" r="r" b="b"/>
              <a:pathLst>
                <a:path w="942" h="260" extrusionOk="0">
                  <a:moveTo>
                    <a:pt x="26" y="1"/>
                  </a:moveTo>
                  <a:cubicBezTo>
                    <a:pt x="9" y="1"/>
                    <a:pt x="1" y="28"/>
                    <a:pt x="20" y="36"/>
                  </a:cubicBezTo>
                  <a:cubicBezTo>
                    <a:pt x="300" y="169"/>
                    <a:pt x="589" y="229"/>
                    <a:pt x="897" y="260"/>
                  </a:cubicBezTo>
                  <a:cubicBezTo>
                    <a:pt x="898" y="260"/>
                    <a:pt x="900" y="260"/>
                    <a:pt x="901" y="260"/>
                  </a:cubicBezTo>
                  <a:cubicBezTo>
                    <a:pt x="940" y="260"/>
                    <a:pt x="941" y="198"/>
                    <a:pt x="898" y="198"/>
                  </a:cubicBezTo>
                  <a:cubicBezTo>
                    <a:pt x="898" y="198"/>
                    <a:pt x="898" y="198"/>
                    <a:pt x="897" y="198"/>
                  </a:cubicBezTo>
                  <a:cubicBezTo>
                    <a:pt x="886" y="199"/>
                    <a:pt x="874" y="199"/>
                    <a:pt x="862" y="199"/>
                  </a:cubicBezTo>
                  <a:cubicBezTo>
                    <a:pt x="575" y="199"/>
                    <a:pt x="292" y="120"/>
                    <a:pt x="33" y="2"/>
                  </a:cubicBezTo>
                  <a:cubicBezTo>
                    <a:pt x="30" y="1"/>
                    <a:pt x="28" y="1"/>
                    <a:pt x="26"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92" name="Google Shape;492;p10"/>
            <p:cNvSpPr/>
            <p:nvPr/>
          </p:nvSpPr>
          <p:spPr>
            <a:xfrm>
              <a:off x="1999350" y="3805125"/>
              <a:ext cx="10500" cy="6275"/>
            </a:xfrm>
            <a:custGeom>
              <a:avLst/>
              <a:gdLst/>
              <a:ahLst/>
              <a:cxnLst/>
              <a:rect l="l" t="t" r="r" b="b"/>
              <a:pathLst>
                <a:path w="420" h="251" extrusionOk="0">
                  <a:moveTo>
                    <a:pt x="23" y="0"/>
                  </a:moveTo>
                  <a:cubicBezTo>
                    <a:pt x="9" y="0"/>
                    <a:pt x="0" y="22"/>
                    <a:pt x="13" y="30"/>
                  </a:cubicBezTo>
                  <a:cubicBezTo>
                    <a:pt x="133" y="102"/>
                    <a:pt x="254" y="173"/>
                    <a:pt x="373" y="246"/>
                  </a:cubicBezTo>
                  <a:cubicBezTo>
                    <a:pt x="377" y="249"/>
                    <a:pt x="382" y="250"/>
                    <a:pt x="386" y="250"/>
                  </a:cubicBezTo>
                  <a:cubicBezTo>
                    <a:pt x="407" y="250"/>
                    <a:pt x="419" y="219"/>
                    <a:pt x="397" y="206"/>
                  </a:cubicBezTo>
                  <a:cubicBezTo>
                    <a:pt x="274" y="140"/>
                    <a:pt x="151" y="70"/>
                    <a:pt x="30" y="2"/>
                  </a:cubicBezTo>
                  <a:cubicBezTo>
                    <a:pt x="28" y="1"/>
                    <a:pt x="25" y="0"/>
                    <a:pt x="2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93" name="Google Shape;493;p10"/>
            <p:cNvSpPr/>
            <p:nvPr/>
          </p:nvSpPr>
          <p:spPr>
            <a:xfrm>
              <a:off x="1903350" y="3873575"/>
              <a:ext cx="20775" cy="14225"/>
            </a:xfrm>
            <a:custGeom>
              <a:avLst/>
              <a:gdLst/>
              <a:ahLst/>
              <a:cxnLst/>
              <a:rect l="l" t="t" r="r" b="b"/>
              <a:pathLst>
                <a:path w="831" h="569" extrusionOk="0">
                  <a:moveTo>
                    <a:pt x="807" y="0"/>
                  </a:moveTo>
                  <a:cubicBezTo>
                    <a:pt x="806" y="0"/>
                    <a:pt x="804" y="1"/>
                    <a:pt x="803" y="1"/>
                  </a:cubicBezTo>
                  <a:cubicBezTo>
                    <a:pt x="485" y="77"/>
                    <a:pt x="213" y="284"/>
                    <a:pt x="13" y="537"/>
                  </a:cubicBezTo>
                  <a:cubicBezTo>
                    <a:pt x="1" y="552"/>
                    <a:pt x="15" y="569"/>
                    <a:pt x="30" y="569"/>
                  </a:cubicBezTo>
                  <a:cubicBezTo>
                    <a:pt x="36" y="569"/>
                    <a:pt x="41" y="566"/>
                    <a:pt x="45" y="561"/>
                  </a:cubicBezTo>
                  <a:cubicBezTo>
                    <a:pt x="255" y="306"/>
                    <a:pt x="509" y="157"/>
                    <a:pt x="812" y="37"/>
                  </a:cubicBezTo>
                  <a:cubicBezTo>
                    <a:pt x="831" y="29"/>
                    <a:pt x="825" y="0"/>
                    <a:pt x="80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94" name="Google Shape;494;p10"/>
            <p:cNvSpPr/>
            <p:nvPr/>
          </p:nvSpPr>
          <p:spPr>
            <a:xfrm>
              <a:off x="1909400" y="3874900"/>
              <a:ext cx="23825" cy="14075"/>
            </a:xfrm>
            <a:custGeom>
              <a:avLst/>
              <a:gdLst/>
              <a:ahLst/>
              <a:cxnLst/>
              <a:rect l="l" t="t" r="r" b="b"/>
              <a:pathLst>
                <a:path w="953" h="563" extrusionOk="0">
                  <a:moveTo>
                    <a:pt x="922" y="1"/>
                  </a:moveTo>
                  <a:cubicBezTo>
                    <a:pt x="920" y="1"/>
                    <a:pt x="918" y="1"/>
                    <a:pt x="916" y="1"/>
                  </a:cubicBezTo>
                  <a:cubicBezTo>
                    <a:pt x="562" y="67"/>
                    <a:pt x="242" y="244"/>
                    <a:pt x="15" y="527"/>
                  </a:cubicBezTo>
                  <a:cubicBezTo>
                    <a:pt x="1" y="544"/>
                    <a:pt x="17" y="563"/>
                    <a:pt x="35" y="563"/>
                  </a:cubicBezTo>
                  <a:cubicBezTo>
                    <a:pt x="41" y="563"/>
                    <a:pt x="47" y="560"/>
                    <a:pt x="53" y="555"/>
                  </a:cubicBezTo>
                  <a:cubicBezTo>
                    <a:pt x="293" y="295"/>
                    <a:pt x="576" y="124"/>
                    <a:pt x="924" y="51"/>
                  </a:cubicBezTo>
                  <a:cubicBezTo>
                    <a:pt x="952" y="44"/>
                    <a:pt x="949" y="1"/>
                    <a:pt x="922"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95" name="Google Shape;495;p10"/>
            <p:cNvSpPr/>
            <p:nvPr/>
          </p:nvSpPr>
          <p:spPr>
            <a:xfrm>
              <a:off x="1934000" y="3886950"/>
              <a:ext cx="20475" cy="10525"/>
            </a:xfrm>
            <a:custGeom>
              <a:avLst/>
              <a:gdLst/>
              <a:ahLst/>
              <a:cxnLst/>
              <a:rect l="l" t="t" r="r" b="b"/>
              <a:pathLst>
                <a:path w="819" h="421" extrusionOk="0">
                  <a:moveTo>
                    <a:pt x="781" y="1"/>
                  </a:moveTo>
                  <a:cubicBezTo>
                    <a:pt x="779" y="1"/>
                    <a:pt x="776" y="1"/>
                    <a:pt x="773" y="2"/>
                  </a:cubicBezTo>
                  <a:cubicBezTo>
                    <a:pt x="506" y="86"/>
                    <a:pt x="258" y="218"/>
                    <a:pt x="25" y="373"/>
                  </a:cubicBezTo>
                  <a:cubicBezTo>
                    <a:pt x="1" y="388"/>
                    <a:pt x="19" y="420"/>
                    <a:pt x="43" y="420"/>
                  </a:cubicBezTo>
                  <a:cubicBezTo>
                    <a:pt x="48" y="420"/>
                    <a:pt x="53" y="419"/>
                    <a:pt x="58" y="415"/>
                  </a:cubicBezTo>
                  <a:cubicBezTo>
                    <a:pt x="290" y="262"/>
                    <a:pt x="534" y="150"/>
                    <a:pt x="792" y="46"/>
                  </a:cubicBezTo>
                  <a:cubicBezTo>
                    <a:pt x="818" y="36"/>
                    <a:pt x="806" y="1"/>
                    <a:pt x="781"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96" name="Google Shape;496;p10"/>
            <p:cNvSpPr/>
            <p:nvPr/>
          </p:nvSpPr>
          <p:spPr>
            <a:xfrm>
              <a:off x="1941200" y="3892475"/>
              <a:ext cx="17825" cy="7625"/>
            </a:xfrm>
            <a:custGeom>
              <a:avLst/>
              <a:gdLst/>
              <a:ahLst/>
              <a:cxnLst/>
              <a:rect l="l" t="t" r="r" b="b"/>
              <a:pathLst>
                <a:path w="713" h="305" extrusionOk="0">
                  <a:moveTo>
                    <a:pt x="686" y="0"/>
                  </a:moveTo>
                  <a:cubicBezTo>
                    <a:pt x="685" y="0"/>
                    <a:pt x="683" y="1"/>
                    <a:pt x="681" y="1"/>
                  </a:cubicBezTo>
                  <a:cubicBezTo>
                    <a:pt x="454" y="68"/>
                    <a:pt x="233" y="154"/>
                    <a:pt x="21" y="262"/>
                  </a:cubicBezTo>
                  <a:cubicBezTo>
                    <a:pt x="0" y="274"/>
                    <a:pt x="9" y="305"/>
                    <a:pt x="29" y="305"/>
                  </a:cubicBezTo>
                  <a:cubicBezTo>
                    <a:pt x="32" y="305"/>
                    <a:pt x="35" y="304"/>
                    <a:pt x="38" y="302"/>
                  </a:cubicBezTo>
                  <a:cubicBezTo>
                    <a:pt x="254" y="206"/>
                    <a:pt x="473" y="118"/>
                    <a:pt x="694" y="32"/>
                  </a:cubicBezTo>
                  <a:cubicBezTo>
                    <a:pt x="713" y="24"/>
                    <a:pt x="703" y="0"/>
                    <a:pt x="686"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97" name="Google Shape;497;p10"/>
            <p:cNvSpPr/>
            <p:nvPr/>
          </p:nvSpPr>
          <p:spPr>
            <a:xfrm>
              <a:off x="1961000" y="3903975"/>
              <a:ext cx="8775" cy="3700"/>
            </a:xfrm>
            <a:custGeom>
              <a:avLst/>
              <a:gdLst/>
              <a:ahLst/>
              <a:cxnLst/>
              <a:rect l="l" t="t" r="r" b="b"/>
              <a:pathLst>
                <a:path w="351" h="148" extrusionOk="0">
                  <a:moveTo>
                    <a:pt x="325" y="1"/>
                  </a:moveTo>
                  <a:cubicBezTo>
                    <a:pt x="324" y="1"/>
                    <a:pt x="323" y="1"/>
                    <a:pt x="321" y="1"/>
                  </a:cubicBezTo>
                  <a:cubicBezTo>
                    <a:pt x="212" y="17"/>
                    <a:pt x="104" y="76"/>
                    <a:pt x="9" y="129"/>
                  </a:cubicBezTo>
                  <a:cubicBezTo>
                    <a:pt x="1" y="134"/>
                    <a:pt x="4" y="147"/>
                    <a:pt x="13" y="147"/>
                  </a:cubicBezTo>
                  <a:cubicBezTo>
                    <a:pt x="14" y="147"/>
                    <a:pt x="15" y="147"/>
                    <a:pt x="16" y="146"/>
                  </a:cubicBezTo>
                  <a:cubicBezTo>
                    <a:pt x="116" y="92"/>
                    <a:pt x="219" y="72"/>
                    <a:pt x="327" y="44"/>
                  </a:cubicBezTo>
                  <a:cubicBezTo>
                    <a:pt x="351" y="36"/>
                    <a:pt x="349" y="1"/>
                    <a:pt x="32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98" name="Google Shape;498;p10"/>
            <p:cNvSpPr/>
            <p:nvPr/>
          </p:nvSpPr>
          <p:spPr>
            <a:xfrm>
              <a:off x="1948350" y="3904300"/>
              <a:ext cx="2700" cy="15325"/>
            </a:xfrm>
            <a:custGeom>
              <a:avLst/>
              <a:gdLst/>
              <a:ahLst/>
              <a:cxnLst/>
              <a:rect l="l" t="t" r="r" b="b"/>
              <a:pathLst>
                <a:path w="108" h="613" extrusionOk="0">
                  <a:moveTo>
                    <a:pt x="83" y="1"/>
                  </a:moveTo>
                  <a:cubicBezTo>
                    <a:pt x="77" y="1"/>
                    <a:pt x="71" y="4"/>
                    <a:pt x="68" y="12"/>
                  </a:cubicBezTo>
                  <a:cubicBezTo>
                    <a:pt x="15" y="203"/>
                    <a:pt x="0" y="408"/>
                    <a:pt x="54" y="600"/>
                  </a:cubicBezTo>
                  <a:cubicBezTo>
                    <a:pt x="56" y="609"/>
                    <a:pt x="64" y="613"/>
                    <a:pt x="72" y="613"/>
                  </a:cubicBezTo>
                  <a:cubicBezTo>
                    <a:pt x="85" y="613"/>
                    <a:pt x="99" y="603"/>
                    <a:pt x="96" y="588"/>
                  </a:cubicBezTo>
                  <a:cubicBezTo>
                    <a:pt x="60" y="398"/>
                    <a:pt x="52" y="216"/>
                    <a:pt x="103" y="27"/>
                  </a:cubicBezTo>
                  <a:cubicBezTo>
                    <a:pt x="107" y="12"/>
                    <a:pt x="94" y="1"/>
                    <a:pt x="83"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499" name="Google Shape;499;p10"/>
            <p:cNvSpPr/>
            <p:nvPr/>
          </p:nvSpPr>
          <p:spPr>
            <a:xfrm>
              <a:off x="1965800" y="3913100"/>
              <a:ext cx="1500" cy="7250"/>
            </a:xfrm>
            <a:custGeom>
              <a:avLst/>
              <a:gdLst/>
              <a:ahLst/>
              <a:cxnLst/>
              <a:rect l="l" t="t" r="r" b="b"/>
              <a:pathLst>
                <a:path w="60" h="290" extrusionOk="0">
                  <a:moveTo>
                    <a:pt x="20" y="0"/>
                  </a:moveTo>
                  <a:cubicBezTo>
                    <a:pt x="11" y="0"/>
                    <a:pt x="0" y="7"/>
                    <a:pt x="1" y="19"/>
                  </a:cubicBezTo>
                  <a:cubicBezTo>
                    <a:pt x="8" y="104"/>
                    <a:pt x="15" y="188"/>
                    <a:pt x="19" y="272"/>
                  </a:cubicBezTo>
                  <a:cubicBezTo>
                    <a:pt x="19" y="284"/>
                    <a:pt x="27" y="290"/>
                    <a:pt x="37" y="290"/>
                  </a:cubicBezTo>
                  <a:cubicBezTo>
                    <a:pt x="48" y="290"/>
                    <a:pt x="60" y="282"/>
                    <a:pt x="59" y="268"/>
                  </a:cubicBezTo>
                  <a:cubicBezTo>
                    <a:pt x="49" y="183"/>
                    <a:pt x="43" y="99"/>
                    <a:pt x="36" y="15"/>
                  </a:cubicBezTo>
                  <a:cubicBezTo>
                    <a:pt x="35" y="5"/>
                    <a:pt x="28" y="0"/>
                    <a:pt x="20"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00" name="Google Shape;500;p10"/>
            <p:cNvSpPr/>
            <p:nvPr/>
          </p:nvSpPr>
          <p:spPr>
            <a:xfrm>
              <a:off x="1927150" y="3895525"/>
              <a:ext cx="3475" cy="19950"/>
            </a:xfrm>
            <a:custGeom>
              <a:avLst/>
              <a:gdLst/>
              <a:ahLst/>
              <a:cxnLst/>
              <a:rect l="l" t="t" r="r" b="b"/>
              <a:pathLst>
                <a:path w="139" h="798" extrusionOk="0">
                  <a:moveTo>
                    <a:pt x="58" y="0"/>
                  </a:moveTo>
                  <a:cubicBezTo>
                    <a:pt x="49" y="0"/>
                    <a:pt x="41" y="5"/>
                    <a:pt x="39" y="15"/>
                  </a:cubicBezTo>
                  <a:cubicBezTo>
                    <a:pt x="0" y="271"/>
                    <a:pt x="16" y="533"/>
                    <a:pt x="87" y="782"/>
                  </a:cubicBezTo>
                  <a:cubicBezTo>
                    <a:pt x="90" y="793"/>
                    <a:pt x="99" y="797"/>
                    <a:pt x="108" y="797"/>
                  </a:cubicBezTo>
                  <a:cubicBezTo>
                    <a:pt x="123" y="797"/>
                    <a:pt x="139" y="786"/>
                    <a:pt x="135" y="770"/>
                  </a:cubicBezTo>
                  <a:cubicBezTo>
                    <a:pt x="75" y="525"/>
                    <a:pt x="56" y="271"/>
                    <a:pt x="78" y="20"/>
                  </a:cubicBezTo>
                  <a:cubicBezTo>
                    <a:pt x="78" y="7"/>
                    <a:pt x="67" y="0"/>
                    <a:pt x="58"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01" name="Google Shape;501;p10"/>
            <p:cNvSpPr/>
            <p:nvPr/>
          </p:nvSpPr>
          <p:spPr>
            <a:xfrm>
              <a:off x="1922150" y="3894050"/>
              <a:ext cx="4025" cy="20975"/>
            </a:xfrm>
            <a:custGeom>
              <a:avLst/>
              <a:gdLst/>
              <a:ahLst/>
              <a:cxnLst/>
              <a:rect l="l" t="t" r="r" b="b"/>
              <a:pathLst>
                <a:path w="161" h="839" extrusionOk="0">
                  <a:moveTo>
                    <a:pt x="29" y="0"/>
                  </a:moveTo>
                  <a:cubicBezTo>
                    <a:pt x="18" y="0"/>
                    <a:pt x="7" y="6"/>
                    <a:pt x="7" y="18"/>
                  </a:cubicBezTo>
                  <a:cubicBezTo>
                    <a:pt x="0" y="287"/>
                    <a:pt x="34" y="550"/>
                    <a:pt x="88" y="813"/>
                  </a:cubicBezTo>
                  <a:cubicBezTo>
                    <a:pt x="93" y="831"/>
                    <a:pt x="107" y="838"/>
                    <a:pt x="120" y="838"/>
                  </a:cubicBezTo>
                  <a:cubicBezTo>
                    <a:pt x="140" y="838"/>
                    <a:pt x="161" y="822"/>
                    <a:pt x="154" y="796"/>
                  </a:cubicBezTo>
                  <a:cubicBezTo>
                    <a:pt x="80" y="542"/>
                    <a:pt x="54" y="281"/>
                    <a:pt x="51" y="18"/>
                  </a:cubicBezTo>
                  <a:cubicBezTo>
                    <a:pt x="51" y="6"/>
                    <a:pt x="40" y="0"/>
                    <a:pt x="29"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02" name="Google Shape;502;p10"/>
            <p:cNvSpPr/>
            <p:nvPr/>
          </p:nvSpPr>
          <p:spPr>
            <a:xfrm>
              <a:off x="1899750" y="3886775"/>
              <a:ext cx="3450" cy="19375"/>
            </a:xfrm>
            <a:custGeom>
              <a:avLst/>
              <a:gdLst/>
              <a:ahLst/>
              <a:cxnLst/>
              <a:rect l="l" t="t" r="r" b="b"/>
              <a:pathLst>
                <a:path w="138" h="775" extrusionOk="0">
                  <a:moveTo>
                    <a:pt x="90" y="1"/>
                  </a:moveTo>
                  <a:cubicBezTo>
                    <a:pt x="79" y="1"/>
                    <a:pt x="68" y="7"/>
                    <a:pt x="67" y="21"/>
                  </a:cubicBezTo>
                  <a:cubicBezTo>
                    <a:pt x="25" y="241"/>
                    <a:pt x="0" y="565"/>
                    <a:pt x="109" y="768"/>
                  </a:cubicBezTo>
                  <a:cubicBezTo>
                    <a:pt x="112" y="772"/>
                    <a:pt x="117" y="775"/>
                    <a:pt x="122" y="775"/>
                  </a:cubicBezTo>
                  <a:cubicBezTo>
                    <a:pt x="128" y="775"/>
                    <a:pt x="133" y="772"/>
                    <a:pt x="133" y="765"/>
                  </a:cubicBezTo>
                  <a:cubicBezTo>
                    <a:pt x="137" y="654"/>
                    <a:pt x="107" y="548"/>
                    <a:pt x="99" y="438"/>
                  </a:cubicBezTo>
                  <a:cubicBezTo>
                    <a:pt x="91" y="301"/>
                    <a:pt x="96" y="164"/>
                    <a:pt x="113" y="28"/>
                  </a:cubicBezTo>
                  <a:cubicBezTo>
                    <a:pt x="116" y="10"/>
                    <a:pt x="103" y="1"/>
                    <a:pt x="90"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03" name="Google Shape;503;p10"/>
            <p:cNvSpPr/>
            <p:nvPr/>
          </p:nvSpPr>
          <p:spPr>
            <a:xfrm>
              <a:off x="1862875" y="3906825"/>
              <a:ext cx="32350" cy="14675"/>
            </a:xfrm>
            <a:custGeom>
              <a:avLst/>
              <a:gdLst/>
              <a:ahLst/>
              <a:cxnLst/>
              <a:rect l="l" t="t" r="r" b="b"/>
              <a:pathLst>
                <a:path w="1294" h="587" extrusionOk="0">
                  <a:moveTo>
                    <a:pt x="1266" y="0"/>
                  </a:moveTo>
                  <a:cubicBezTo>
                    <a:pt x="1265" y="0"/>
                    <a:pt x="1265" y="0"/>
                    <a:pt x="1264" y="0"/>
                  </a:cubicBezTo>
                  <a:cubicBezTo>
                    <a:pt x="804" y="63"/>
                    <a:pt x="345" y="241"/>
                    <a:pt x="8" y="567"/>
                  </a:cubicBezTo>
                  <a:cubicBezTo>
                    <a:pt x="0" y="575"/>
                    <a:pt x="6" y="586"/>
                    <a:pt x="15" y="586"/>
                  </a:cubicBezTo>
                  <a:cubicBezTo>
                    <a:pt x="17" y="586"/>
                    <a:pt x="19" y="586"/>
                    <a:pt x="21" y="585"/>
                  </a:cubicBezTo>
                  <a:cubicBezTo>
                    <a:pt x="415" y="313"/>
                    <a:pt x="794" y="119"/>
                    <a:pt x="1270" y="40"/>
                  </a:cubicBezTo>
                  <a:cubicBezTo>
                    <a:pt x="1293" y="35"/>
                    <a:pt x="1290" y="0"/>
                    <a:pt x="1266"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04" name="Google Shape;504;p10"/>
            <p:cNvSpPr/>
            <p:nvPr/>
          </p:nvSpPr>
          <p:spPr>
            <a:xfrm>
              <a:off x="1866950" y="3910625"/>
              <a:ext cx="30250" cy="14075"/>
            </a:xfrm>
            <a:custGeom>
              <a:avLst/>
              <a:gdLst/>
              <a:ahLst/>
              <a:cxnLst/>
              <a:rect l="l" t="t" r="r" b="b"/>
              <a:pathLst>
                <a:path w="1210" h="563" extrusionOk="0">
                  <a:moveTo>
                    <a:pt x="1168" y="1"/>
                  </a:moveTo>
                  <a:cubicBezTo>
                    <a:pt x="1165" y="1"/>
                    <a:pt x="1163" y="1"/>
                    <a:pt x="1160" y="2"/>
                  </a:cubicBezTo>
                  <a:cubicBezTo>
                    <a:pt x="753" y="114"/>
                    <a:pt x="366" y="293"/>
                    <a:pt x="17" y="530"/>
                  </a:cubicBezTo>
                  <a:cubicBezTo>
                    <a:pt x="0" y="541"/>
                    <a:pt x="14" y="562"/>
                    <a:pt x="31" y="562"/>
                  </a:cubicBezTo>
                  <a:cubicBezTo>
                    <a:pt x="34" y="562"/>
                    <a:pt x="38" y="561"/>
                    <a:pt x="41" y="559"/>
                  </a:cubicBezTo>
                  <a:cubicBezTo>
                    <a:pt x="398" y="345"/>
                    <a:pt x="781" y="174"/>
                    <a:pt x="1180" y="49"/>
                  </a:cubicBezTo>
                  <a:cubicBezTo>
                    <a:pt x="1209" y="40"/>
                    <a:pt x="1194" y="1"/>
                    <a:pt x="1168"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05" name="Google Shape;505;p10"/>
            <p:cNvSpPr/>
            <p:nvPr/>
          </p:nvSpPr>
          <p:spPr>
            <a:xfrm>
              <a:off x="1881575" y="3922500"/>
              <a:ext cx="33325" cy="14150"/>
            </a:xfrm>
            <a:custGeom>
              <a:avLst/>
              <a:gdLst/>
              <a:ahLst/>
              <a:cxnLst/>
              <a:rect l="l" t="t" r="r" b="b"/>
              <a:pathLst>
                <a:path w="1333" h="566" extrusionOk="0">
                  <a:moveTo>
                    <a:pt x="1302" y="0"/>
                  </a:moveTo>
                  <a:cubicBezTo>
                    <a:pt x="1301" y="0"/>
                    <a:pt x="1301" y="0"/>
                    <a:pt x="1300" y="0"/>
                  </a:cubicBezTo>
                  <a:cubicBezTo>
                    <a:pt x="815" y="52"/>
                    <a:pt x="386" y="250"/>
                    <a:pt x="7" y="552"/>
                  </a:cubicBezTo>
                  <a:cubicBezTo>
                    <a:pt x="0" y="558"/>
                    <a:pt x="5" y="566"/>
                    <a:pt x="12" y="566"/>
                  </a:cubicBezTo>
                  <a:cubicBezTo>
                    <a:pt x="13" y="566"/>
                    <a:pt x="15" y="565"/>
                    <a:pt x="16" y="564"/>
                  </a:cubicBezTo>
                  <a:cubicBezTo>
                    <a:pt x="399" y="270"/>
                    <a:pt x="831" y="110"/>
                    <a:pt x="1306" y="44"/>
                  </a:cubicBezTo>
                  <a:cubicBezTo>
                    <a:pt x="1332" y="39"/>
                    <a:pt x="1327" y="0"/>
                    <a:pt x="1302"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06" name="Google Shape;506;p10"/>
            <p:cNvSpPr/>
            <p:nvPr/>
          </p:nvSpPr>
          <p:spPr>
            <a:xfrm>
              <a:off x="1900975" y="3935325"/>
              <a:ext cx="22925" cy="4700"/>
            </a:xfrm>
            <a:custGeom>
              <a:avLst/>
              <a:gdLst/>
              <a:ahLst/>
              <a:cxnLst/>
              <a:rect l="l" t="t" r="r" b="b"/>
              <a:pathLst>
                <a:path w="917" h="188" extrusionOk="0">
                  <a:moveTo>
                    <a:pt x="677" y="1"/>
                  </a:moveTo>
                  <a:cubicBezTo>
                    <a:pt x="451" y="1"/>
                    <a:pt x="228" y="50"/>
                    <a:pt x="22" y="146"/>
                  </a:cubicBezTo>
                  <a:cubicBezTo>
                    <a:pt x="0" y="157"/>
                    <a:pt x="11" y="187"/>
                    <a:pt x="32" y="187"/>
                  </a:cubicBezTo>
                  <a:cubicBezTo>
                    <a:pt x="34" y="187"/>
                    <a:pt x="37" y="187"/>
                    <a:pt x="39" y="186"/>
                  </a:cubicBezTo>
                  <a:cubicBezTo>
                    <a:pt x="260" y="106"/>
                    <a:pt x="492" y="66"/>
                    <a:pt x="727" y="66"/>
                  </a:cubicBezTo>
                  <a:cubicBezTo>
                    <a:pt x="776" y="66"/>
                    <a:pt x="824" y="68"/>
                    <a:pt x="873" y="71"/>
                  </a:cubicBezTo>
                  <a:cubicBezTo>
                    <a:pt x="873" y="71"/>
                    <a:pt x="874" y="71"/>
                    <a:pt x="875" y="71"/>
                  </a:cubicBezTo>
                  <a:cubicBezTo>
                    <a:pt x="910" y="71"/>
                    <a:pt x="917" y="19"/>
                    <a:pt x="881" y="14"/>
                  </a:cubicBezTo>
                  <a:cubicBezTo>
                    <a:pt x="813" y="5"/>
                    <a:pt x="744" y="1"/>
                    <a:pt x="677"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07" name="Google Shape;507;p10"/>
            <p:cNvSpPr/>
            <p:nvPr/>
          </p:nvSpPr>
          <p:spPr>
            <a:xfrm>
              <a:off x="1915275" y="3945950"/>
              <a:ext cx="13200" cy="3425"/>
            </a:xfrm>
            <a:custGeom>
              <a:avLst/>
              <a:gdLst/>
              <a:ahLst/>
              <a:cxnLst/>
              <a:rect l="l" t="t" r="r" b="b"/>
              <a:pathLst>
                <a:path w="528" h="137" extrusionOk="0">
                  <a:moveTo>
                    <a:pt x="485" y="1"/>
                  </a:moveTo>
                  <a:cubicBezTo>
                    <a:pt x="325" y="1"/>
                    <a:pt x="166" y="36"/>
                    <a:pt x="20" y="101"/>
                  </a:cubicBezTo>
                  <a:cubicBezTo>
                    <a:pt x="1" y="109"/>
                    <a:pt x="8" y="136"/>
                    <a:pt x="26" y="136"/>
                  </a:cubicBezTo>
                  <a:cubicBezTo>
                    <a:pt x="28" y="136"/>
                    <a:pt x="31" y="136"/>
                    <a:pt x="34" y="134"/>
                  </a:cubicBezTo>
                  <a:cubicBezTo>
                    <a:pt x="183" y="74"/>
                    <a:pt x="342" y="44"/>
                    <a:pt x="503" y="44"/>
                  </a:cubicBezTo>
                  <a:cubicBezTo>
                    <a:pt x="527" y="44"/>
                    <a:pt x="527" y="2"/>
                    <a:pt x="503" y="1"/>
                  </a:cubicBezTo>
                  <a:cubicBezTo>
                    <a:pt x="497" y="1"/>
                    <a:pt x="491" y="1"/>
                    <a:pt x="48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08" name="Google Shape;508;p10"/>
            <p:cNvSpPr/>
            <p:nvPr/>
          </p:nvSpPr>
          <p:spPr>
            <a:xfrm>
              <a:off x="1904250" y="3947500"/>
              <a:ext cx="2450" cy="13875"/>
            </a:xfrm>
            <a:custGeom>
              <a:avLst/>
              <a:gdLst/>
              <a:ahLst/>
              <a:cxnLst/>
              <a:rect l="l" t="t" r="r" b="b"/>
              <a:pathLst>
                <a:path w="98" h="555" extrusionOk="0">
                  <a:moveTo>
                    <a:pt x="66" y="1"/>
                  </a:moveTo>
                  <a:cubicBezTo>
                    <a:pt x="59" y="1"/>
                    <a:pt x="53" y="5"/>
                    <a:pt x="51" y="14"/>
                  </a:cubicBezTo>
                  <a:cubicBezTo>
                    <a:pt x="1" y="185"/>
                    <a:pt x="0" y="365"/>
                    <a:pt x="47" y="537"/>
                  </a:cubicBezTo>
                  <a:cubicBezTo>
                    <a:pt x="49" y="549"/>
                    <a:pt x="58" y="555"/>
                    <a:pt x="68" y="555"/>
                  </a:cubicBezTo>
                  <a:cubicBezTo>
                    <a:pt x="83" y="555"/>
                    <a:pt x="98" y="543"/>
                    <a:pt x="91" y="525"/>
                  </a:cubicBezTo>
                  <a:cubicBezTo>
                    <a:pt x="44" y="362"/>
                    <a:pt x="44" y="191"/>
                    <a:pt x="88" y="28"/>
                  </a:cubicBezTo>
                  <a:cubicBezTo>
                    <a:pt x="92" y="13"/>
                    <a:pt x="78" y="1"/>
                    <a:pt x="66"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09" name="Google Shape;509;p10"/>
            <p:cNvSpPr/>
            <p:nvPr/>
          </p:nvSpPr>
          <p:spPr>
            <a:xfrm>
              <a:off x="1909175" y="3951225"/>
              <a:ext cx="3025" cy="9325"/>
            </a:xfrm>
            <a:custGeom>
              <a:avLst/>
              <a:gdLst/>
              <a:ahLst/>
              <a:cxnLst/>
              <a:rect l="l" t="t" r="r" b="b"/>
              <a:pathLst>
                <a:path w="121" h="373" extrusionOk="0">
                  <a:moveTo>
                    <a:pt x="60" y="0"/>
                  </a:moveTo>
                  <a:cubicBezTo>
                    <a:pt x="53" y="0"/>
                    <a:pt x="46" y="4"/>
                    <a:pt x="43" y="13"/>
                  </a:cubicBezTo>
                  <a:cubicBezTo>
                    <a:pt x="0" y="125"/>
                    <a:pt x="8" y="250"/>
                    <a:pt x="63" y="357"/>
                  </a:cubicBezTo>
                  <a:cubicBezTo>
                    <a:pt x="69" y="368"/>
                    <a:pt x="78" y="372"/>
                    <a:pt x="87" y="372"/>
                  </a:cubicBezTo>
                  <a:cubicBezTo>
                    <a:pt x="104" y="372"/>
                    <a:pt x="121" y="357"/>
                    <a:pt x="111" y="337"/>
                  </a:cubicBezTo>
                  <a:cubicBezTo>
                    <a:pt x="66" y="234"/>
                    <a:pt x="52" y="140"/>
                    <a:pt x="82" y="30"/>
                  </a:cubicBezTo>
                  <a:cubicBezTo>
                    <a:pt x="87" y="13"/>
                    <a:pt x="73" y="0"/>
                    <a:pt x="60"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10" name="Google Shape;510;p10"/>
            <p:cNvSpPr/>
            <p:nvPr/>
          </p:nvSpPr>
          <p:spPr>
            <a:xfrm>
              <a:off x="1923100" y="3956050"/>
              <a:ext cx="2400" cy="7000"/>
            </a:xfrm>
            <a:custGeom>
              <a:avLst/>
              <a:gdLst/>
              <a:ahLst/>
              <a:cxnLst/>
              <a:rect l="l" t="t" r="r" b="b"/>
              <a:pathLst>
                <a:path w="96" h="280" extrusionOk="0">
                  <a:moveTo>
                    <a:pt x="24" y="0"/>
                  </a:moveTo>
                  <a:cubicBezTo>
                    <a:pt x="12" y="0"/>
                    <a:pt x="1" y="9"/>
                    <a:pt x="4" y="24"/>
                  </a:cubicBezTo>
                  <a:lnTo>
                    <a:pt x="48" y="261"/>
                  </a:lnTo>
                  <a:cubicBezTo>
                    <a:pt x="50" y="274"/>
                    <a:pt x="60" y="280"/>
                    <a:pt x="71" y="280"/>
                  </a:cubicBezTo>
                  <a:cubicBezTo>
                    <a:pt x="83" y="280"/>
                    <a:pt x="96" y="271"/>
                    <a:pt x="93" y="255"/>
                  </a:cubicBezTo>
                  <a:lnTo>
                    <a:pt x="46" y="19"/>
                  </a:lnTo>
                  <a:cubicBezTo>
                    <a:pt x="44" y="6"/>
                    <a:pt x="34" y="0"/>
                    <a:pt x="24"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11" name="Google Shape;511;p10"/>
            <p:cNvSpPr/>
            <p:nvPr/>
          </p:nvSpPr>
          <p:spPr>
            <a:xfrm>
              <a:off x="1887300" y="3936625"/>
              <a:ext cx="4675" cy="21525"/>
            </a:xfrm>
            <a:custGeom>
              <a:avLst/>
              <a:gdLst/>
              <a:ahLst/>
              <a:cxnLst/>
              <a:rect l="l" t="t" r="r" b="b"/>
              <a:pathLst>
                <a:path w="187" h="861" extrusionOk="0">
                  <a:moveTo>
                    <a:pt x="68" y="1"/>
                  </a:moveTo>
                  <a:cubicBezTo>
                    <a:pt x="59" y="1"/>
                    <a:pt x="50" y="6"/>
                    <a:pt x="49" y="18"/>
                  </a:cubicBezTo>
                  <a:cubicBezTo>
                    <a:pt x="1" y="295"/>
                    <a:pt x="30" y="581"/>
                    <a:pt x="133" y="845"/>
                  </a:cubicBezTo>
                  <a:cubicBezTo>
                    <a:pt x="136" y="856"/>
                    <a:pt x="145" y="860"/>
                    <a:pt x="153" y="860"/>
                  </a:cubicBezTo>
                  <a:cubicBezTo>
                    <a:pt x="169" y="860"/>
                    <a:pt x="186" y="845"/>
                    <a:pt x="179" y="825"/>
                  </a:cubicBezTo>
                  <a:cubicBezTo>
                    <a:pt x="89" y="567"/>
                    <a:pt x="57" y="293"/>
                    <a:pt x="89" y="22"/>
                  </a:cubicBezTo>
                  <a:cubicBezTo>
                    <a:pt x="89" y="8"/>
                    <a:pt x="79" y="1"/>
                    <a:pt x="68"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12" name="Google Shape;512;p10"/>
            <p:cNvSpPr/>
            <p:nvPr/>
          </p:nvSpPr>
          <p:spPr>
            <a:xfrm>
              <a:off x="1869125" y="3927800"/>
              <a:ext cx="3500" cy="23675"/>
            </a:xfrm>
            <a:custGeom>
              <a:avLst/>
              <a:gdLst/>
              <a:ahLst/>
              <a:cxnLst/>
              <a:rect l="l" t="t" r="r" b="b"/>
              <a:pathLst>
                <a:path w="140" h="947" extrusionOk="0">
                  <a:moveTo>
                    <a:pt x="110" y="0"/>
                  </a:moveTo>
                  <a:cubicBezTo>
                    <a:pt x="100" y="0"/>
                    <a:pt x="89" y="6"/>
                    <a:pt x="86" y="19"/>
                  </a:cubicBezTo>
                  <a:cubicBezTo>
                    <a:pt x="14" y="311"/>
                    <a:pt x="1" y="640"/>
                    <a:pt x="91" y="931"/>
                  </a:cubicBezTo>
                  <a:cubicBezTo>
                    <a:pt x="95" y="942"/>
                    <a:pt x="103" y="946"/>
                    <a:pt x="112" y="946"/>
                  </a:cubicBezTo>
                  <a:cubicBezTo>
                    <a:pt x="125" y="946"/>
                    <a:pt x="139" y="935"/>
                    <a:pt x="137" y="919"/>
                  </a:cubicBezTo>
                  <a:cubicBezTo>
                    <a:pt x="83" y="612"/>
                    <a:pt x="65" y="332"/>
                    <a:pt x="130" y="24"/>
                  </a:cubicBezTo>
                  <a:cubicBezTo>
                    <a:pt x="133" y="9"/>
                    <a:pt x="122" y="0"/>
                    <a:pt x="110"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13" name="Google Shape;513;p10"/>
            <p:cNvSpPr/>
            <p:nvPr/>
          </p:nvSpPr>
          <p:spPr>
            <a:xfrm>
              <a:off x="1864625" y="3927475"/>
              <a:ext cx="3450" cy="22125"/>
            </a:xfrm>
            <a:custGeom>
              <a:avLst/>
              <a:gdLst/>
              <a:ahLst/>
              <a:cxnLst/>
              <a:rect l="l" t="t" r="r" b="b"/>
              <a:pathLst>
                <a:path w="138" h="885" extrusionOk="0">
                  <a:moveTo>
                    <a:pt x="33" y="0"/>
                  </a:moveTo>
                  <a:cubicBezTo>
                    <a:pt x="29" y="0"/>
                    <a:pt x="24" y="3"/>
                    <a:pt x="23" y="8"/>
                  </a:cubicBezTo>
                  <a:cubicBezTo>
                    <a:pt x="1" y="295"/>
                    <a:pt x="21" y="583"/>
                    <a:pt x="83" y="864"/>
                  </a:cubicBezTo>
                  <a:cubicBezTo>
                    <a:pt x="86" y="878"/>
                    <a:pt x="98" y="884"/>
                    <a:pt x="110" y="884"/>
                  </a:cubicBezTo>
                  <a:cubicBezTo>
                    <a:pt x="124" y="884"/>
                    <a:pt x="138" y="875"/>
                    <a:pt x="134" y="856"/>
                  </a:cubicBezTo>
                  <a:cubicBezTo>
                    <a:pt x="77" y="577"/>
                    <a:pt x="46" y="293"/>
                    <a:pt x="41" y="8"/>
                  </a:cubicBezTo>
                  <a:cubicBezTo>
                    <a:pt x="41" y="3"/>
                    <a:pt x="37" y="0"/>
                    <a:pt x="3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14" name="Google Shape;514;p10"/>
            <p:cNvSpPr/>
            <p:nvPr/>
          </p:nvSpPr>
          <p:spPr>
            <a:xfrm>
              <a:off x="1822825" y="3966075"/>
              <a:ext cx="27075" cy="12975"/>
            </a:xfrm>
            <a:custGeom>
              <a:avLst/>
              <a:gdLst/>
              <a:ahLst/>
              <a:cxnLst/>
              <a:rect l="l" t="t" r="r" b="b"/>
              <a:pathLst>
                <a:path w="1083" h="519" extrusionOk="0">
                  <a:moveTo>
                    <a:pt x="1048" y="1"/>
                  </a:moveTo>
                  <a:cubicBezTo>
                    <a:pt x="1046" y="1"/>
                    <a:pt x="1044" y="1"/>
                    <a:pt x="1042" y="2"/>
                  </a:cubicBezTo>
                  <a:cubicBezTo>
                    <a:pt x="677" y="102"/>
                    <a:pt x="315" y="260"/>
                    <a:pt x="14" y="492"/>
                  </a:cubicBezTo>
                  <a:cubicBezTo>
                    <a:pt x="0" y="502"/>
                    <a:pt x="11" y="519"/>
                    <a:pt x="24" y="519"/>
                  </a:cubicBezTo>
                  <a:cubicBezTo>
                    <a:pt x="27" y="519"/>
                    <a:pt x="30" y="518"/>
                    <a:pt x="32" y="516"/>
                  </a:cubicBezTo>
                  <a:cubicBezTo>
                    <a:pt x="363" y="316"/>
                    <a:pt x="687" y="151"/>
                    <a:pt x="1059" y="40"/>
                  </a:cubicBezTo>
                  <a:cubicBezTo>
                    <a:pt x="1083" y="33"/>
                    <a:pt x="1070" y="1"/>
                    <a:pt x="1048"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15" name="Google Shape;515;p10"/>
            <p:cNvSpPr/>
            <p:nvPr/>
          </p:nvSpPr>
          <p:spPr>
            <a:xfrm>
              <a:off x="1825700" y="3971175"/>
              <a:ext cx="27550" cy="10800"/>
            </a:xfrm>
            <a:custGeom>
              <a:avLst/>
              <a:gdLst/>
              <a:ahLst/>
              <a:cxnLst/>
              <a:rect l="l" t="t" r="r" b="b"/>
              <a:pathLst>
                <a:path w="1102" h="432" extrusionOk="0">
                  <a:moveTo>
                    <a:pt x="1072" y="0"/>
                  </a:moveTo>
                  <a:cubicBezTo>
                    <a:pt x="1072" y="0"/>
                    <a:pt x="1071" y="0"/>
                    <a:pt x="1071" y="0"/>
                  </a:cubicBezTo>
                  <a:cubicBezTo>
                    <a:pt x="688" y="24"/>
                    <a:pt x="331" y="171"/>
                    <a:pt x="20" y="392"/>
                  </a:cubicBezTo>
                  <a:cubicBezTo>
                    <a:pt x="0" y="406"/>
                    <a:pt x="16" y="431"/>
                    <a:pt x="35" y="431"/>
                  </a:cubicBezTo>
                  <a:cubicBezTo>
                    <a:pt x="39" y="431"/>
                    <a:pt x="44" y="430"/>
                    <a:pt x="48" y="427"/>
                  </a:cubicBezTo>
                  <a:cubicBezTo>
                    <a:pt x="362" y="206"/>
                    <a:pt x="699" y="94"/>
                    <a:pt x="1076" y="42"/>
                  </a:cubicBezTo>
                  <a:cubicBezTo>
                    <a:pt x="1101" y="36"/>
                    <a:pt x="1098" y="0"/>
                    <a:pt x="1072"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16" name="Google Shape;516;p10"/>
            <p:cNvSpPr/>
            <p:nvPr/>
          </p:nvSpPr>
          <p:spPr>
            <a:xfrm>
              <a:off x="1840475" y="3981775"/>
              <a:ext cx="28300" cy="9125"/>
            </a:xfrm>
            <a:custGeom>
              <a:avLst/>
              <a:gdLst/>
              <a:ahLst/>
              <a:cxnLst/>
              <a:rect l="l" t="t" r="r" b="b"/>
              <a:pathLst>
                <a:path w="1132" h="365" extrusionOk="0">
                  <a:moveTo>
                    <a:pt x="1100" y="0"/>
                  </a:moveTo>
                  <a:cubicBezTo>
                    <a:pt x="1100" y="0"/>
                    <a:pt x="1099" y="0"/>
                    <a:pt x="1099" y="0"/>
                  </a:cubicBezTo>
                  <a:cubicBezTo>
                    <a:pt x="715" y="15"/>
                    <a:pt x="351" y="135"/>
                    <a:pt x="20" y="326"/>
                  </a:cubicBezTo>
                  <a:cubicBezTo>
                    <a:pt x="0" y="336"/>
                    <a:pt x="9" y="364"/>
                    <a:pt x="26" y="364"/>
                  </a:cubicBezTo>
                  <a:cubicBezTo>
                    <a:pt x="28" y="364"/>
                    <a:pt x="31" y="363"/>
                    <a:pt x="35" y="362"/>
                  </a:cubicBezTo>
                  <a:cubicBezTo>
                    <a:pt x="371" y="172"/>
                    <a:pt x="721" y="79"/>
                    <a:pt x="1104" y="43"/>
                  </a:cubicBezTo>
                  <a:cubicBezTo>
                    <a:pt x="1132" y="40"/>
                    <a:pt x="1126" y="0"/>
                    <a:pt x="1100"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17" name="Google Shape;517;p10"/>
            <p:cNvSpPr/>
            <p:nvPr/>
          </p:nvSpPr>
          <p:spPr>
            <a:xfrm>
              <a:off x="1852700" y="3993825"/>
              <a:ext cx="22000" cy="4350"/>
            </a:xfrm>
            <a:custGeom>
              <a:avLst/>
              <a:gdLst/>
              <a:ahLst/>
              <a:cxnLst/>
              <a:rect l="l" t="t" r="r" b="b"/>
              <a:pathLst>
                <a:path w="880" h="174" extrusionOk="0">
                  <a:moveTo>
                    <a:pt x="592" y="0"/>
                  </a:moveTo>
                  <a:cubicBezTo>
                    <a:pt x="393" y="0"/>
                    <a:pt x="195" y="48"/>
                    <a:pt x="16" y="141"/>
                  </a:cubicBezTo>
                  <a:cubicBezTo>
                    <a:pt x="0" y="150"/>
                    <a:pt x="7" y="174"/>
                    <a:pt x="21" y="174"/>
                  </a:cubicBezTo>
                  <a:cubicBezTo>
                    <a:pt x="23" y="174"/>
                    <a:pt x="26" y="173"/>
                    <a:pt x="28" y="172"/>
                  </a:cubicBezTo>
                  <a:cubicBezTo>
                    <a:pt x="199" y="93"/>
                    <a:pt x="384" y="53"/>
                    <a:pt x="570" y="53"/>
                  </a:cubicBezTo>
                  <a:cubicBezTo>
                    <a:pt x="661" y="53"/>
                    <a:pt x="751" y="62"/>
                    <a:pt x="840" y="81"/>
                  </a:cubicBezTo>
                  <a:cubicBezTo>
                    <a:pt x="842" y="82"/>
                    <a:pt x="844" y="82"/>
                    <a:pt x="846" y="82"/>
                  </a:cubicBezTo>
                  <a:cubicBezTo>
                    <a:pt x="876" y="82"/>
                    <a:pt x="880" y="33"/>
                    <a:pt x="847" y="27"/>
                  </a:cubicBezTo>
                  <a:cubicBezTo>
                    <a:pt x="763" y="9"/>
                    <a:pt x="677" y="0"/>
                    <a:pt x="592"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18" name="Google Shape;518;p10"/>
            <p:cNvSpPr/>
            <p:nvPr/>
          </p:nvSpPr>
          <p:spPr>
            <a:xfrm>
              <a:off x="1868575" y="4007000"/>
              <a:ext cx="15675" cy="4425"/>
            </a:xfrm>
            <a:custGeom>
              <a:avLst/>
              <a:gdLst/>
              <a:ahLst/>
              <a:cxnLst/>
              <a:rect l="l" t="t" r="r" b="b"/>
              <a:pathLst>
                <a:path w="627" h="177" extrusionOk="0">
                  <a:moveTo>
                    <a:pt x="559" y="1"/>
                  </a:moveTo>
                  <a:cubicBezTo>
                    <a:pt x="376" y="1"/>
                    <a:pt x="173" y="64"/>
                    <a:pt x="15" y="148"/>
                  </a:cubicBezTo>
                  <a:cubicBezTo>
                    <a:pt x="1" y="156"/>
                    <a:pt x="7" y="177"/>
                    <a:pt x="21" y="177"/>
                  </a:cubicBezTo>
                  <a:cubicBezTo>
                    <a:pt x="23" y="177"/>
                    <a:pt x="25" y="176"/>
                    <a:pt x="27" y="176"/>
                  </a:cubicBezTo>
                  <a:cubicBezTo>
                    <a:pt x="220" y="108"/>
                    <a:pt x="406" y="76"/>
                    <a:pt x="606" y="38"/>
                  </a:cubicBezTo>
                  <a:cubicBezTo>
                    <a:pt x="624" y="34"/>
                    <a:pt x="627" y="4"/>
                    <a:pt x="606" y="2"/>
                  </a:cubicBezTo>
                  <a:cubicBezTo>
                    <a:pt x="590" y="1"/>
                    <a:pt x="575" y="1"/>
                    <a:pt x="559"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19" name="Google Shape;519;p10"/>
            <p:cNvSpPr/>
            <p:nvPr/>
          </p:nvSpPr>
          <p:spPr>
            <a:xfrm>
              <a:off x="1874000" y="4011675"/>
              <a:ext cx="11600" cy="3200"/>
            </a:xfrm>
            <a:custGeom>
              <a:avLst/>
              <a:gdLst/>
              <a:ahLst/>
              <a:cxnLst/>
              <a:rect l="l" t="t" r="r" b="b"/>
              <a:pathLst>
                <a:path w="464" h="128" extrusionOk="0">
                  <a:moveTo>
                    <a:pt x="415" y="0"/>
                  </a:moveTo>
                  <a:cubicBezTo>
                    <a:pt x="274" y="0"/>
                    <a:pt x="137" y="41"/>
                    <a:pt x="12" y="103"/>
                  </a:cubicBezTo>
                  <a:cubicBezTo>
                    <a:pt x="0" y="111"/>
                    <a:pt x="7" y="128"/>
                    <a:pt x="18" y="128"/>
                  </a:cubicBezTo>
                  <a:cubicBezTo>
                    <a:pt x="19" y="128"/>
                    <a:pt x="21" y="128"/>
                    <a:pt x="22" y="127"/>
                  </a:cubicBezTo>
                  <a:cubicBezTo>
                    <a:pt x="159" y="75"/>
                    <a:pt x="295" y="54"/>
                    <a:pt x="441" y="39"/>
                  </a:cubicBezTo>
                  <a:cubicBezTo>
                    <a:pt x="462" y="38"/>
                    <a:pt x="463" y="1"/>
                    <a:pt x="441" y="1"/>
                  </a:cubicBezTo>
                  <a:cubicBezTo>
                    <a:pt x="432" y="0"/>
                    <a:pt x="423" y="0"/>
                    <a:pt x="415"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20" name="Google Shape;520;p10"/>
            <p:cNvSpPr/>
            <p:nvPr/>
          </p:nvSpPr>
          <p:spPr>
            <a:xfrm>
              <a:off x="1875300" y="4019950"/>
              <a:ext cx="2175" cy="7775"/>
            </a:xfrm>
            <a:custGeom>
              <a:avLst/>
              <a:gdLst/>
              <a:ahLst/>
              <a:cxnLst/>
              <a:rect l="l" t="t" r="r" b="b"/>
              <a:pathLst>
                <a:path w="87" h="311" extrusionOk="0">
                  <a:moveTo>
                    <a:pt x="58" y="1"/>
                  </a:moveTo>
                  <a:cubicBezTo>
                    <a:pt x="51" y="1"/>
                    <a:pt x="43" y="5"/>
                    <a:pt x="40" y="15"/>
                  </a:cubicBezTo>
                  <a:cubicBezTo>
                    <a:pt x="12" y="107"/>
                    <a:pt x="0" y="204"/>
                    <a:pt x="28" y="298"/>
                  </a:cubicBezTo>
                  <a:cubicBezTo>
                    <a:pt x="31" y="307"/>
                    <a:pt x="38" y="311"/>
                    <a:pt x="46" y="311"/>
                  </a:cubicBezTo>
                  <a:cubicBezTo>
                    <a:pt x="58" y="311"/>
                    <a:pt x="71" y="301"/>
                    <a:pt x="70" y="286"/>
                  </a:cubicBezTo>
                  <a:cubicBezTo>
                    <a:pt x="62" y="198"/>
                    <a:pt x="58" y="119"/>
                    <a:pt x="82" y="31"/>
                  </a:cubicBezTo>
                  <a:cubicBezTo>
                    <a:pt x="87" y="14"/>
                    <a:pt x="72" y="1"/>
                    <a:pt x="58"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21" name="Google Shape;521;p10"/>
            <p:cNvSpPr/>
            <p:nvPr/>
          </p:nvSpPr>
          <p:spPr>
            <a:xfrm>
              <a:off x="1858525" y="4007200"/>
              <a:ext cx="4725" cy="23425"/>
            </a:xfrm>
            <a:custGeom>
              <a:avLst/>
              <a:gdLst/>
              <a:ahLst/>
              <a:cxnLst/>
              <a:rect l="l" t="t" r="r" b="b"/>
              <a:pathLst>
                <a:path w="189" h="937" extrusionOk="0">
                  <a:moveTo>
                    <a:pt x="171" y="0"/>
                  </a:moveTo>
                  <a:cubicBezTo>
                    <a:pt x="167" y="0"/>
                    <a:pt x="162" y="2"/>
                    <a:pt x="159" y="6"/>
                  </a:cubicBezTo>
                  <a:cubicBezTo>
                    <a:pt x="5" y="268"/>
                    <a:pt x="1" y="629"/>
                    <a:pt x="63" y="918"/>
                  </a:cubicBezTo>
                  <a:cubicBezTo>
                    <a:pt x="66" y="931"/>
                    <a:pt x="76" y="936"/>
                    <a:pt x="86" y="936"/>
                  </a:cubicBezTo>
                  <a:cubicBezTo>
                    <a:pt x="98" y="936"/>
                    <a:pt x="110" y="928"/>
                    <a:pt x="107" y="912"/>
                  </a:cubicBezTo>
                  <a:cubicBezTo>
                    <a:pt x="79" y="756"/>
                    <a:pt x="74" y="596"/>
                    <a:pt x="90" y="437"/>
                  </a:cubicBezTo>
                  <a:cubicBezTo>
                    <a:pt x="107" y="292"/>
                    <a:pt x="154" y="158"/>
                    <a:pt x="187" y="18"/>
                  </a:cubicBezTo>
                  <a:cubicBezTo>
                    <a:pt x="188" y="8"/>
                    <a:pt x="180" y="0"/>
                    <a:pt x="171"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22" name="Google Shape;522;p10"/>
            <p:cNvSpPr/>
            <p:nvPr/>
          </p:nvSpPr>
          <p:spPr>
            <a:xfrm>
              <a:off x="1851625" y="4003675"/>
              <a:ext cx="6500" cy="27725"/>
            </a:xfrm>
            <a:custGeom>
              <a:avLst/>
              <a:gdLst/>
              <a:ahLst/>
              <a:cxnLst/>
              <a:rect l="l" t="t" r="r" b="b"/>
              <a:pathLst>
                <a:path w="260" h="1109" extrusionOk="0">
                  <a:moveTo>
                    <a:pt x="238" y="0"/>
                  </a:moveTo>
                  <a:cubicBezTo>
                    <a:pt x="232" y="0"/>
                    <a:pt x="226" y="3"/>
                    <a:pt x="222" y="10"/>
                  </a:cubicBezTo>
                  <a:cubicBezTo>
                    <a:pt x="38" y="339"/>
                    <a:pt x="1" y="722"/>
                    <a:pt x="90" y="1085"/>
                  </a:cubicBezTo>
                  <a:cubicBezTo>
                    <a:pt x="94" y="1101"/>
                    <a:pt x="107" y="1108"/>
                    <a:pt x="120" y="1108"/>
                  </a:cubicBezTo>
                  <a:cubicBezTo>
                    <a:pt x="136" y="1108"/>
                    <a:pt x="151" y="1097"/>
                    <a:pt x="146" y="1078"/>
                  </a:cubicBezTo>
                  <a:cubicBezTo>
                    <a:pt x="53" y="717"/>
                    <a:pt x="95" y="359"/>
                    <a:pt x="254" y="23"/>
                  </a:cubicBezTo>
                  <a:cubicBezTo>
                    <a:pt x="260" y="10"/>
                    <a:pt x="250" y="0"/>
                    <a:pt x="238"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23" name="Google Shape;523;p10"/>
            <p:cNvSpPr/>
            <p:nvPr/>
          </p:nvSpPr>
          <p:spPr>
            <a:xfrm>
              <a:off x="1835100" y="3992300"/>
              <a:ext cx="8550" cy="33675"/>
            </a:xfrm>
            <a:custGeom>
              <a:avLst/>
              <a:gdLst/>
              <a:ahLst/>
              <a:cxnLst/>
              <a:rect l="l" t="t" r="r" b="b"/>
              <a:pathLst>
                <a:path w="342" h="1347" extrusionOk="0">
                  <a:moveTo>
                    <a:pt x="321" y="1"/>
                  </a:moveTo>
                  <a:cubicBezTo>
                    <a:pt x="317" y="1"/>
                    <a:pt x="313" y="3"/>
                    <a:pt x="310" y="7"/>
                  </a:cubicBezTo>
                  <a:cubicBezTo>
                    <a:pt x="60" y="389"/>
                    <a:pt x="0" y="880"/>
                    <a:pt x="67" y="1324"/>
                  </a:cubicBezTo>
                  <a:cubicBezTo>
                    <a:pt x="69" y="1339"/>
                    <a:pt x="81" y="1347"/>
                    <a:pt x="93" y="1347"/>
                  </a:cubicBezTo>
                  <a:cubicBezTo>
                    <a:pt x="108" y="1347"/>
                    <a:pt x="122" y="1336"/>
                    <a:pt x="119" y="1317"/>
                  </a:cubicBezTo>
                  <a:cubicBezTo>
                    <a:pt x="66" y="876"/>
                    <a:pt x="99" y="414"/>
                    <a:pt x="334" y="26"/>
                  </a:cubicBezTo>
                  <a:cubicBezTo>
                    <a:pt x="341" y="14"/>
                    <a:pt x="331" y="1"/>
                    <a:pt x="321"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24" name="Google Shape;524;p10"/>
            <p:cNvSpPr/>
            <p:nvPr/>
          </p:nvSpPr>
          <p:spPr>
            <a:xfrm>
              <a:off x="1823550" y="3986525"/>
              <a:ext cx="8725" cy="30050"/>
            </a:xfrm>
            <a:custGeom>
              <a:avLst/>
              <a:gdLst/>
              <a:ahLst/>
              <a:cxnLst/>
              <a:rect l="l" t="t" r="r" b="b"/>
              <a:pathLst>
                <a:path w="349" h="1202" extrusionOk="0">
                  <a:moveTo>
                    <a:pt x="330" y="0"/>
                  </a:moveTo>
                  <a:cubicBezTo>
                    <a:pt x="327" y="0"/>
                    <a:pt x="324" y="2"/>
                    <a:pt x="321" y="5"/>
                  </a:cubicBezTo>
                  <a:cubicBezTo>
                    <a:pt x="91" y="351"/>
                    <a:pt x="1" y="769"/>
                    <a:pt x="69" y="1179"/>
                  </a:cubicBezTo>
                  <a:cubicBezTo>
                    <a:pt x="71" y="1194"/>
                    <a:pt x="82" y="1202"/>
                    <a:pt x="94" y="1202"/>
                  </a:cubicBezTo>
                  <a:cubicBezTo>
                    <a:pt x="108" y="1202"/>
                    <a:pt x="123" y="1191"/>
                    <a:pt x="121" y="1172"/>
                  </a:cubicBezTo>
                  <a:cubicBezTo>
                    <a:pt x="63" y="764"/>
                    <a:pt x="139" y="381"/>
                    <a:pt x="342" y="22"/>
                  </a:cubicBezTo>
                  <a:cubicBezTo>
                    <a:pt x="348" y="12"/>
                    <a:pt x="339" y="0"/>
                    <a:pt x="330"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25" name="Google Shape;525;p10"/>
            <p:cNvSpPr/>
            <p:nvPr/>
          </p:nvSpPr>
          <p:spPr>
            <a:xfrm>
              <a:off x="1821400" y="3984300"/>
              <a:ext cx="8350" cy="25925"/>
            </a:xfrm>
            <a:custGeom>
              <a:avLst/>
              <a:gdLst/>
              <a:ahLst/>
              <a:cxnLst/>
              <a:rect l="l" t="t" r="r" b="b"/>
              <a:pathLst>
                <a:path w="334" h="1037" extrusionOk="0">
                  <a:moveTo>
                    <a:pt x="322" y="0"/>
                  </a:moveTo>
                  <a:cubicBezTo>
                    <a:pt x="320" y="0"/>
                    <a:pt x="318" y="1"/>
                    <a:pt x="316" y="3"/>
                  </a:cubicBezTo>
                  <a:cubicBezTo>
                    <a:pt x="105" y="299"/>
                    <a:pt x="0" y="656"/>
                    <a:pt x="15" y="1017"/>
                  </a:cubicBezTo>
                  <a:cubicBezTo>
                    <a:pt x="15" y="1030"/>
                    <a:pt x="24" y="1036"/>
                    <a:pt x="34" y="1036"/>
                  </a:cubicBezTo>
                  <a:cubicBezTo>
                    <a:pt x="46" y="1036"/>
                    <a:pt x="59" y="1027"/>
                    <a:pt x="59" y="1012"/>
                  </a:cubicBezTo>
                  <a:cubicBezTo>
                    <a:pt x="44" y="660"/>
                    <a:pt x="139" y="310"/>
                    <a:pt x="329" y="14"/>
                  </a:cubicBezTo>
                  <a:cubicBezTo>
                    <a:pt x="333" y="7"/>
                    <a:pt x="328" y="0"/>
                    <a:pt x="322"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26" name="Google Shape;526;p10"/>
            <p:cNvSpPr/>
            <p:nvPr/>
          </p:nvSpPr>
          <p:spPr>
            <a:xfrm>
              <a:off x="1780875" y="4037850"/>
              <a:ext cx="30200" cy="9750"/>
            </a:xfrm>
            <a:custGeom>
              <a:avLst/>
              <a:gdLst/>
              <a:ahLst/>
              <a:cxnLst/>
              <a:rect l="l" t="t" r="r" b="b"/>
              <a:pathLst>
                <a:path w="1208" h="390" extrusionOk="0">
                  <a:moveTo>
                    <a:pt x="231" y="0"/>
                  </a:moveTo>
                  <a:cubicBezTo>
                    <a:pt x="135" y="0"/>
                    <a:pt x="47" y="22"/>
                    <a:pt x="7" y="95"/>
                  </a:cubicBezTo>
                  <a:cubicBezTo>
                    <a:pt x="1" y="106"/>
                    <a:pt x="11" y="115"/>
                    <a:pt x="21" y="115"/>
                  </a:cubicBezTo>
                  <a:cubicBezTo>
                    <a:pt x="26" y="115"/>
                    <a:pt x="30" y="113"/>
                    <a:pt x="33" y="110"/>
                  </a:cubicBezTo>
                  <a:cubicBezTo>
                    <a:pt x="75" y="60"/>
                    <a:pt x="151" y="43"/>
                    <a:pt x="238" y="43"/>
                  </a:cubicBezTo>
                  <a:cubicBezTo>
                    <a:pt x="389" y="43"/>
                    <a:pt x="573" y="96"/>
                    <a:pt x="665" y="125"/>
                  </a:cubicBezTo>
                  <a:cubicBezTo>
                    <a:pt x="844" y="182"/>
                    <a:pt x="1012" y="271"/>
                    <a:pt x="1161" y="386"/>
                  </a:cubicBezTo>
                  <a:cubicBezTo>
                    <a:pt x="1166" y="389"/>
                    <a:pt x="1170" y="390"/>
                    <a:pt x="1174" y="390"/>
                  </a:cubicBezTo>
                  <a:cubicBezTo>
                    <a:pt x="1194" y="390"/>
                    <a:pt x="1208" y="364"/>
                    <a:pt x="1189" y="347"/>
                  </a:cubicBezTo>
                  <a:cubicBezTo>
                    <a:pt x="989" y="194"/>
                    <a:pt x="757" y="89"/>
                    <a:pt x="510" y="38"/>
                  </a:cubicBezTo>
                  <a:cubicBezTo>
                    <a:pt x="442" y="25"/>
                    <a:pt x="333" y="0"/>
                    <a:pt x="231"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27" name="Google Shape;527;p10"/>
            <p:cNvSpPr/>
            <p:nvPr/>
          </p:nvSpPr>
          <p:spPr>
            <a:xfrm>
              <a:off x="1783000" y="4044600"/>
              <a:ext cx="27750" cy="10100"/>
            </a:xfrm>
            <a:custGeom>
              <a:avLst/>
              <a:gdLst/>
              <a:ahLst/>
              <a:cxnLst/>
              <a:rect l="l" t="t" r="r" b="b"/>
              <a:pathLst>
                <a:path w="1110" h="404" extrusionOk="0">
                  <a:moveTo>
                    <a:pt x="139" y="0"/>
                  </a:moveTo>
                  <a:cubicBezTo>
                    <a:pt x="99" y="0"/>
                    <a:pt x="59" y="2"/>
                    <a:pt x="18" y="5"/>
                  </a:cubicBezTo>
                  <a:cubicBezTo>
                    <a:pt x="0" y="7"/>
                    <a:pt x="4" y="32"/>
                    <a:pt x="21" y="32"/>
                  </a:cubicBezTo>
                  <a:cubicBezTo>
                    <a:pt x="22" y="32"/>
                    <a:pt x="22" y="32"/>
                    <a:pt x="22" y="32"/>
                  </a:cubicBezTo>
                  <a:cubicBezTo>
                    <a:pt x="33" y="32"/>
                    <a:pt x="43" y="32"/>
                    <a:pt x="53" y="32"/>
                  </a:cubicBezTo>
                  <a:cubicBezTo>
                    <a:pt x="424" y="32"/>
                    <a:pt x="773" y="152"/>
                    <a:pt x="1056" y="397"/>
                  </a:cubicBezTo>
                  <a:cubicBezTo>
                    <a:pt x="1061" y="402"/>
                    <a:pt x="1067" y="404"/>
                    <a:pt x="1072" y="404"/>
                  </a:cubicBezTo>
                  <a:cubicBezTo>
                    <a:pt x="1093" y="404"/>
                    <a:pt x="1109" y="373"/>
                    <a:pt x="1088" y="355"/>
                  </a:cubicBezTo>
                  <a:cubicBezTo>
                    <a:pt x="820" y="129"/>
                    <a:pt x="487" y="0"/>
                    <a:pt x="139"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28" name="Google Shape;528;p10"/>
            <p:cNvSpPr/>
            <p:nvPr/>
          </p:nvSpPr>
          <p:spPr>
            <a:xfrm>
              <a:off x="1790050" y="4070725"/>
              <a:ext cx="23600" cy="6550"/>
            </a:xfrm>
            <a:custGeom>
              <a:avLst/>
              <a:gdLst/>
              <a:ahLst/>
              <a:cxnLst/>
              <a:rect l="l" t="t" r="r" b="b"/>
              <a:pathLst>
                <a:path w="944" h="262" extrusionOk="0">
                  <a:moveTo>
                    <a:pt x="182" y="1"/>
                  </a:moveTo>
                  <a:cubicBezTo>
                    <a:pt x="131" y="1"/>
                    <a:pt x="79" y="4"/>
                    <a:pt x="27" y="11"/>
                  </a:cubicBezTo>
                  <a:cubicBezTo>
                    <a:pt x="0" y="15"/>
                    <a:pt x="7" y="52"/>
                    <a:pt x="33" y="52"/>
                  </a:cubicBezTo>
                  <a:cubicBezTo>
                    <a:pt x="54" y="52"/>
                    <a:pt x="76" y="51"/>
                    <a:pt x="98" y="51"/>
                  </a:cubicBezTo>
                  <a:cubicBezTo>
                    <a:pt x="380" y="51"/>
                    <a:pt x="645" y="109"/>
                    <a:pt x="891" y="258"/>
                  </a:cubicBezTo>
                  <a:cubicBezTo>
                    <a:pt x="896" y="261"/>
                    <a:pt x="900" y="262"/>
                    <a:pt x="905" y="262"/>
                  </a:cubicBezTo>
                  <a:cubicBezTo>
                    <a:pt x="927" y="262"/>
                    <a:pt x="944" y="231"/>
                    <a:pt x="921" y="218"/>
                  </a:cubicBezTo>
                  <a:cubicBezTo>
                    <a:pt x="698" y="84"/>
                    <a:pt x="442" y="1"/>
                    <a:pt x="182"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29" name="Google Shape;529;p10"/>
            <p:cNvSpPr/>
            <p:nvPr/>
          </p:nvSpPr>
          <p:spPr>
            <a:xfrm>
              <a:off x="1790825" y="4077475"/>
              <a:ext cx="22650" cy="5525"/>
            </a:xfrm>
            <a:custGeom>
              <a:avLst/>
              <a:gdLst/>
              <a:ahLst/>
              <a:cxnLst/>
              <a:rect l="l" t="t" r="r" b="b"/>
              <a:pathLst>
                <a:path w="906" h="221" extrusionOk="0">
                  <a:moveTo>
                    <a:pt x="131" y="1"/>
                  </a:moveTo>
                  <a:cubicBezTo>
                    <a:pt x="95" y="1"/>
                    <a:pt x="60" y="2"/>
                    <a:pt x="24" y="4"/>
                  </a:cubicBezTo>
                  <a:cubicBezTo>
                    <a:pt x="0" y="5"/>
                    <a:pt x="6" y="41"/>
                    <a:pt x="30" y="41"/>
                  </a:cubicBezTo>
                  <a:cubicBezTo>
                    <a:pt x="42" y="41"/>
                    <a:pt x="55" y="41"/>
                    <a:pt x="68" y="41"/>
                  </a:cubicBezTo>
                  <a:cubicBezTo>
                    <a:pt x="349" y="41"/>
                    <a:pt x="604" y="110"/>
                    <a:pt x="864" y="219"/>
                  </a:cubicBezTo>
                  <a:cubicBezTo>
                    <a:pt x="868" y="220"/>
                    <a:pt x="871" y="221"/>
                    <a:pt x="874" y="221"/>
                  </a:cubicBezTo>
                  <a:cubicBezTo>
                    <a:pt x="897" y="221"/>
                    <a:pt x="905" y="186"/>
                    <a:pt x="882" y="175"/>
                  </a:cubicBezTo>
                  <a:cubicBezTo>
                    <a:pt x="654" y="53"/>
                    <a:pt x="389" y="1"/>
                    <a:pt x="131"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30" name="Google Shape;530;p10"/>
            <p:cNvSpPr/>
            <p:nvPr/>
          </p:nvSpPr>
          <p:spPr>
            <a:xfrm>
              <a:off x="1800225" y="4091825"/>
              <a:ext cx="16575" cy="5350"/>
            </a:xfrm>
            <a:custGeom>
              <a:avLst/>
              <a:gdLst/>
              <a:ahLst/>
              <a:cxnLst/>
              <a:rect l="l" t="t" r="r" b="b"/>
              <a:pathLst>
                <a:path w="663" h="214" extrusionOk="0">
                  <a:moveTo>
                    <a:pt x="198" y="1"/>
                  </a:moveTo>
                  <a:cubicBezTo>
                    <a:pt x="138" y="1"/>
                    <a:pt x="79" y="9"/>
                    <a:pt x="26" y="25"/>
                  </a:cubicBezTo>
                  <a:cubicBezTo>
                    <a:pt x="1" y="32"/>
                    <a:pt x="13" y="69"/>
                    <a:pt x="36" y="69"/>
                  </a:cubicBezTo>
                  <a:cubicBezTo>
                    <a:pt x="37" y="69"/>
                    <a:pt x="37" y="69"/>
                    <a:pt x="38" y="69"/>
                  </a:cubicBezTo>
                  <a:cubicBezTo>
                    <a:pt x="80" y="66"/>
                    <a:pt x="122" y="64"/>
                    <a:pt x="163" y="64"/>
                  </a:cubicBezTo>
                  <a:cubicBezTo>
                    <a:pt x="226" y="64"/>
                    <a:pt x="289" y="69"/>
                    <a:pt x="354" y="86"/>
                  </a:cubicBezTo>
                  <a:cubicBezTo>
                    <a:pt x="451" y="111"/>
                    <a:pt x="531" y="162"/>
                    <a:pt x="619" y="210"/>
                  </a:cubicBezTo>
                  <a:cubicBezTo>
                    <a:pt x="623" y="212"/>
                    <a:pt x="627" y="213"/>
                    <a:pt x="631" y="213"/>
                  </a:cubicBezTo>
                  <a:cubicBezTo>
                    <a:pt x="653" y="213"/>
                    <a:pt x="663" y="179"/>
                    <a:pt x="646" y="162"/>
                  </a:cubicBezTo>
                  <a:cubicBezTo>
                    <a:pt x="536" y="57"/>
                    <a:pt x="361" y="1"/>
                    <a:pt x="198"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31" name="Google Shape;531;p10"/>
            <p:cNvSpPr/>
            <p:nvPr/>
          </p:nvSpPr>
          <p:spPr>
            <a:xfrm>
              <a:off x="1788250" y="4086300"/>
              <a:ext cx="7925" cy="14550"/>
            </a:xfrm>
            <a:custGeom>
              <a:avLst/>
              <a:gdLst/>
              <a:ahLst/>
              <a:cxnLst/>
              <a:rect l="l" t="t" r="r" b="b"/>
              <a:pathLst>
                <a:path w="317" h="582" extrusionOk="0">
                  <a:moveTo>
                    <a:pt x="300" y="0"/>
                  </a:moveTo>
                  <a:cubicBezTo>
                    <a:pt x="299" y="0"/>
                    <a:pt x="297" y="1"/>
                    <a:pt x="295" y="2"/>
                  </a:cubicBezTo>
                  <a:cubicBezTo>
                    <a:pt x="99" y="112"/>
                    <a:pt x="0" y="340"/>
                    <a:pt x="4" y="559"/>
                  </a:cubicBezTo>
                  <a:cubicBezTo>
                    <a:pt x="4" y="575"/>
                    <a:pt x="16" y="582"/>
                    <a:pt x="29" y="582"/>
                  </a:cubicBezTo>
                  <a:cubicBezTo>
                    <a:pt x="44" y="582"/>
                    <a:pt x="61" y="571"/>
                    <a:pt x="59" y="552"/>
                  </a:cubicBezTo>
                  <a:cubicBezTo>
                    <a:pt x="50" y="338"/>
                    <a:pt x="151" y="162"/>
                    <a:pt x="309" y="23"/>
                  </a:cubicBezTo>
                  <a:cubicBezTo>
                    <a:pt x="317" y="16"/>
                    <a:pt x="311" y="0"/>
                    <a:pt x="300"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32" name="Google Shape;532;p10"/>
            <p:cNvSpPr/>
            <p:nvPr/>
          </p:nvSpPr>
          <p:spPr>
            <a:xfrm>
              <a:off x="1785550" y="4083225"/>
              <a:ext cx="7525" cy="12950"/>
            </a:xfrm>
            <a:custGeom>
              <a:avLst/>
              <a:gdLst/>
              <a:ahLst/>
              <a:cxnLst/>
              <a:rect l="l" t="t" r="r" b="b"/>
              <a:pathLst>
                <a:path w="301" h="518" extrusionOk="0">
                  <a:moveTo>
                    <a:pt x="281" y="1"/>
                  </a:moveTo>
                  <a:cubicBezTo>
                    <a:pt x="278" y="1"/>
                    <a:pt x="275" y="2"/>
                    <a:pt x="273" y="5"/>
                  </a:cubicBezTo>
                  <a:cubicBezTo>
                    <a:pt x="127" y="129"/>
                    <a:pt x="31" y="301"/>
                    <a:pt x="3" y="489"/>
                  </a:cubicBezTo>
                  <a:cubicBezTo>
                    <a:pt x="0" y="507"/>
                    <a:pt x="15" y="517"/>
                    <a:pt x="29" y="517"/>
                  </a:cubicBezTo>
                  <a:cubicBezTo>
                    <a:pt x="40" y="517"/>
                    <a:pt x="52" y="510"/>
                    <a:pt x="54" y="495"/>
                  </a:cubicBezTo>
                  <a:cubicBezTo>
                    <a:pt x="75" y="317"/>
                    <a:pt x="159" y="151"/>
                    <a:pt x="290" y="27"/>
                  </a:cubicBezTo>
                  <a:cubicBezTo>
                    <a:pt x="300" y="17"/>
                    <a:pt x="292" y="1"/>
                    <a:pt x="281"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33" name="Google Shape;533;p10"/>
            <p:cNvSpPr/>
            <p:nvPr/>
          </p:nvSpPr>
          <p:spPr>
            <a:xfrm>
              <a:off x="1772725" y="4058325"/>
              <a:ext cx="11325" cy="21875"/>
            </a:xfrm>
            <a:custGeom>
              <a:avLst/>
              <a:gdLst/>
              <a:ahLst/>
              <a:cxnLst/>
              <a:rect l="l" t="t" r="r" b="b"/>
              <a:pathLst>
                <a:path w="453" h="875" extrusionOk="0">
                  <a:moveTo>
                    <a:pt x="436" y="1"/>
                  </a:moveTo>
                  <a:cubicBezTo>
                    <a:pt x="433" y="1"/>
                    <a:pt x="429" y="2"/>
                    <a:pt x="427" y="6"/>
                  </a:cubicBezTo>
                  <a:cubicBezTo>
                    <a:pt x="321" y="123"/>
                    <a:pt x="232" y="254"/>
                    <a:pt x="161" y="395"/>
                  </a:cubicBezTo>
                  <a:cubicBezTo>
                    <a:pt x="88" y="539"/>
                    <a:pt x="59" y="690"/>
                    <a:pt x="8" y="842"/>
                  </a:cubicBezTo>
                  <a:cubicBezTo>
                    <a:pt x="0" y="861"/>
                    <a:pt x="16" y="875"/>
                    <a:pt x="32" y="875"/>
                  </a:cubicBezTo>
                  <a:cubicBezTo>
                    <a:pt x="40" y="875"/>
                    <a:pt x="49" y="870"/>
                    <a:pt x="53" y="859"/>
                  </a:cubicBezTo>
                  <a:cubicBezTo>
                    <a:pt x="111" y="731"/>
                    <a:pt x="131" y="584"/>
                    <a:pt x="188" y="452"/>
                  </a:cubicBezTo>
                  <a:cubicBezTo>
                    <a:pt x="257" y="299"/>
                    <a:pt x="344" y="154"/>
                    <a:pt x="445" y="19"/>
                  </a:cubicBezTo>
                  <a:cubicBezTo>
                    <a:pt x="452" y="10"/>
                    <a:pt x="444" y="1"/>
                    <a:pt x="436"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34" name="Google Shape;534;p10"/>
            <p:cNvSpPr/>
            <p:nvPr/>
          </p:nvSpPr>
          <p:spPr>
            <a:xfrm>
              <a:off x="1771950" y="4049900"/>
              <a:ext cx="9625" cy="19925"/>
            </a:xfrm>
            <a:custGeom>
              <a:avLst/>
              <a:gdLst/>
              <a:ahLst/>
              <a:cxnLst/>
              <a:rect l="l" t="t" r="r" b="b"/>
              <a:pathLst>
                <a:path w="385" h="797" extrusionOk="0">
                  <a:moveTo>
                    <a:pt x="358" y="1"/>
                  </a:moveTo>
                  <a:cubicBezTo>
                    <a:pt x="353" y="1"/>
                    <a:pt x="349" y="2"/>
                    <a:pt x="344" y="7"/>
                  </a:cubicBezTo>
                  <a:cubicBezTo>
                    <a:pt x="152" y="209"/>
                    <a:pt x="14" y="488"/>
                    <a:pt x="3" y="771"/>
                  </a:cubicBezTo>
                  <a:cubicBezTo>
                    <a:pt x="1" y="787"/>
                    <a:pt x="13" y="797"/>
                    <a:pt x="26" y="797"/>
                  </a:cubicBezTo>
                  <a:cubicBezTo>
                    <a:pt x="36" y="797"/>
                    <a:pt x="47" y="790"/>
                    <a:pt x="48" y="776"/>
                  </a:cubicBezTo>
                  <a:cubicBezTo>
                    <a:pt x="88" y="493"/>
                    <a:pt x="182" y="248"/>
                    <a:pt x="374" y="29"/>
                  </a:cubicBezTo>
                  <a:cubicBezTo>
                    <a:pt x="385" y="15"/>
                    <a:pt x="372" y="1"/>
                    <a:pt x="358"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35" name="Google Shape;535;p10"/>
            <p:cNvSpPr/>
            <p:nvPr/>
          </p:nvSpPr>
          <p:spPr>
            <a:xfrm>
              <a:off x="1684000" y="4006600"/>
              <a:ext cx="16600" cy="9775"/>
            </a:xfrm>
            <a:custGeom>
              <a:avLst/>
              <a:gdLst/>
              <a:ahLst/>
              <a:cxnLst/>
              <a:rect l="l" t="t" r="r" b="b"/>
              <a:pathLst>
                <a:path w="664" h="391" extrusionOk="0">
                  <a:moveTo>
                    <a:pt x="23" y="0"/>
                  </a:moveTo>
                  <a:cubicBezTo>
                    <a:pt x="8" y="0"/>
                    <a:pt x="1" y="23"/>
                    <a:pt x="16" y="28"/>
                  </a:cubicBezTo>
                  <a:cubicBezTo>
                    <a:pt x="247" y="102"/>
                    <a:pt x="444" y="225"/>
                    <a:pt x="624" y="385"/>
                  </a:cubicBezTo>
                  <a:cubicBezTo>
                    <a:pt x="628" y="389"/>
                    <a:pt x="632" y="391"/>
                    <a:pt x="636" y="391"/>
                  </a:cubicBezTo>
                  <a:cubicBezTo>
                    <a:pt x="651" y="391"/>
                    <a:pt x="663" y="367"/>
                    <a:pt x="648" y="353"/>
                  </a:cubicBezTo>
                  <a:cubicBezTo>
                    <a:pt x="474" y="188"/>
                    <a:pt x="256" y="72"/>
                    <a:pt x="27" y="1"/>
                  </a:cubicBezTo>
                  <a:cubicBezTo>
                    <a:pt x="25" y="0"/>
                    <a:pt x="24" y="0"/>
                    <a:pt x="2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36" name="Google Shape;536;p10"/>
            <p:cNvSpPr/>
            <p:nvPr/>
          </p:nvSpPr>
          <p:spPr>
            <a:xfrm>
              <a:off x="1691725" y="4002500"/>
              <a:ext cx="14725" cy="13725"/>
            </a:xfrm>
            <a:custGeom>
              <a:avLst/>
              <a:gdLst/>
              <a:ahLst/>
              <a:cxnLst/>
              <a:rect l="l" t="t" r="r" b="b"/>
              <a:pathLst>
                <a:path w="589" h="549" extrusionOk="0">
                  <a:moveTo>
                    <a:pt x="21" y="1"/>
                  </a:moveTo>
                  <a:cubicBezTo>
                    <a:pt x="11" y="1"/>
                    <a:pt x="0" y="14"/>
                    <a:pt x="10" y="24"/>
                  </a:cubicBezTo>
                  <a:cubicBezTo>
                    <a:pt x="178" y="205"/>
                    <a:pt x="365" y="372"/>
                    <a:pt x="544" y="542"/>
                  </a:cubicBezTo>
                  <a:cubicBezTo>
                    <a:pt x="548" y="546"/>
                    <a:pt x="552" y="548"/>
                    <a:pt x="557" y="548"/>
                  </a:cubicBezTo>
                  <a:cubicBezTo>
                    <a:pt x="574" y="548"/>
                    <a:pt x="589" y="521"/>
                    <a:pt x="572" y="504"/>
                  </a:cubicBezTo>
                  <a:cubicBezTo>
                    <a:pt x="391" y="337"/>
                    <a:pt x="217" y="161"/>
                    <a:pt x="29" y="4"/>
                  </a:cubicBezTo>
                  <a:cubicBezTo>
                    <a:pt x="26" y="2"/>
                    <a:pt x="24" y="1"/>
                    <a:pt x="21"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37" name="Google Shape;537;p10"/>
            <p:cNvSpPr/>
            <p:nvPr/>
          </p:nvSpPr>
          <p:spPr>
            <a:xfrm>
              <a:off x="1710700" y="3992950"/>
              <a:ext cx="20175" cy="19325"/>
            </a:xfrm>
            <a:custGeom>
              <a:avLst/>
              <a:gdLst/>
              <a:ahLst/>
              <a:cxnLst/>
              <a:rect l="l" t="t" r="r" b="b"/>
              <a:pathLst>
                <a:path w="807" h="773" extrusionOk="0">
                  <a:moveTo>
                    <a:pt x="47" y="0"/>
                  </a:moveTo>
                  <a:cubicBezTo>
                    <a:pt x="29" y="0"/>
                    <a:pt x="15" y="8"/>
                    <a:pt x="6" y="24"/>
                  </a:cubicBezTo>
                  <a:cubicBezTo>
                    <a:pt x="0" y="34"/>
                    <a:pt x="9" y="42"/>
                    <a:pt x="18" y="42"/>
                  </a:cubicBezTo>
                  <a:cubicBezTo>
                    <a:pt x="21" y="42"/>
                    <a:pt x="25" y="40"/>
                    <a:pt x="27" y="37"/>
                  </a:cubicBezTo>
                  <a:cubicBezTo>
                    <a:pt x="32" y="33"/>
                    <a:pt x="38" y="30"/>
                    <a:pt x="46" y="30"/>
                  </a:cubicBezTo>
                  <a:cubicBezTo>
                    <a:pt x="174" y="30"/>
                    <a:pt x="693" y="687"/>
                    <a:pt x="749" y="762"/>
                  </a:cubicBezTo>
                  <a:cubicBezTo>
                    <a:pt x="754" y="769"/>
                    <a:pt x="761" y="772"/>
                    <a:pt x="768" y="772"/>
                  </a:cubicBezTo>
                  <a:cubicBezTo>
                    <a:pt x="788" y="772"/>
                    <a:pt x="806" y="749"/>
                    <a:pt x="791" y="727"/>
                  </a:cubicBezTo>
                  <a:cubicBezTo>
                    <a:pt x="735" y="644"/>
                    <a:pt x="215" y="0"/>
                    <a:pt x="4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38" name="Google Shape;538;p10"/>
            <p:cNvSpPr/>
            <p:nvPr/>
          </p:nvSpPr>
          <p:spPr>
            <a:xfrm>
              <a:off x="1724250" y="3993375"/>
              <a:ext cx="15375" cy="22050"/>
            </a:xfrm>
            <a:custGeom>
              <a:avLst/>
              <a:gdLst/>
              <a:ahLst/>
              <a:cxnLst/>
              <a:rect l="l" t="t" r="r" b="b"/>
              <a:pathLst>
                <a:path w="615" h="882" extrusionOk="0">
                  <a:moveTo>
                    <a:pt x="20" y="1"/>
                  </a:moveTo>
                  <a:cubicBezTo>
                    <a:pt x="10" y="1"/>
                    <a:pt x="1" y="12"/>
                    <a:pt x="9" y="22"/>
                  </a:cubicBezTo>
                  <a:cubicBezTo>
                    <a:pt x="233" y="281"/>
                    <a:pt x="409" y="561"/>
                    <a:pt x="559" y="867"/>
                  </a:cubicBezTo>
                  <a:cubicBezTo>
                    <a:pt x="564" y="877"/>
                    <a:pt x="573" y="881"/>
                    <a:pt x="582" y="881"/>
                  </a:cubicBezTo>
                  <a:cubicBezTo>
                    <a:pt x="598" y="881"/>
                    <a:pt x="614" y="867"/>
                    <a:pt x="605" y="847"/>
                  </a:cubicBezTo>
                  <a:cubicBezTo>
                    <a:pt x="463" y="537"/>
                    <a:pt x="268" y="253"/>
                    <a:pt x="31" y="6"/>
                  </a:cubicBezTo>
                  <a:cubicBezTo>
                    <a:pt x="27" y="2"/>
                    <a:pt x="24" y="1"/>
                    <a:pt x="20"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39" name="Google Shape;539;p10"/>
            <p:cNvSpPr/>
            <p:nvPr/>
          </p:nvSpPr>
          <p:spPr>
            <a:xfrm>
              <a:off x="1742900" y="3999950"/>
              <a:ext cx="9775" cy="13200"/>
            </a:xfrm>
            <a:custGeom>
              <a:avLst/>
              <a:gdLst/>
              <a:ahLst/>
              <a:cxnLst/>
              <a:rect l="l" t="t" r="r" b="b"/>
              <a:pathLst>
                <a:path w="391" h="528" extrusionOk="0">
                  <a:moveTo>
                    <a:pt x="13" y="0"/>
                  </a:moveTo>
                  <a:cubicBezTo>
                    <a:pt x="7" y="0"/>
                    <a:pt x="1" y="8"/>
                    <a:pt x="6" y="12"/>
                  </a:cubicBezTo>
                  <a:cubicBezTo>
                    <a:pt x="137" y="164"/>
                    <a:pt x="246" y="332"/>
                    <a:pt x="332" y="512"/>
                  </a:cubicBezTo>
                  <a:cubicBezTo>
                    <a:pt x="337" y="523"/>
                    <a:pt x="346" y="527"/>
                    <a:pt x="355" y="527"/>
                  </a:cubicBezTo>
                  <a:cubicBezTo>
                    <a:pt x="372" y="527"/>
                    <a:pt x="390" y="512"/>
                    <a:pt x="380" y="492"/>
                  </a:cubicBezTo>
                  <a:cubicBezTo>
                    <a:pt x="288" y="310"/>
                    <a:pt x="165" y="143"/>
                    <a:pt x="17" y="2"/>
                  </a:cubicBezTo>
                  <a:cubicBezTo>
                    <a:pt x="16" y="1"/>
                    <a:pt x="14" y="0"/>
                    <a:pt x="1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40" name="Google Shape;540;p10"/>
            <p:cNvSpPr/>
            <p:nvPr/>
          </p:nvSpPr>
          <p:spPr>
            <a:xfrm>
              <a:off x="1733050" y="4014475"/>
              <a:ext cx="13600" cy="23600"/>
            </a:xfrm>
            <a:custGeom>
              <a:avLst/>
              <a:gdLst/>
              <a:ahLst/>
              <a:cxnLst/>
              <a:rect l="l" t="t" r="r" b="b"/>
              <a:pathLst>
                <a:path w="544" h="944" extrusionOk="0">
                  <a:moveTo>
                    <a:pt x="526" y="0"/>
                  </a:moveTo>
                  <a:cubicBezTo>
                    <a:pt x="521" y="0"/>
                    <a:pt x="515" y="3"/>
                    <a:pt x="512" y="9"/>
                  </a:cubicBezTo>
                  <a:cubicBezTo>
                    <a:pt x="395" y="330"/>
                    <a:pt x="228" y="631"/>
                    <a:pt x="16" y="901"/>
                  </a:cubicBezTo>
                  <a:cubicBezTo>
                    <a:pt x="1" y="921"/>
                    <a:pt x="19" y="943"/>
                    <a:pt x="39" y="943"/>
                  </a:cubicBezTo>
                  <a:cubicBezTo>
                    <a:pt x="46" y="943"/>
                    <a:pt x="54" y="940"/>
                    <a:pt x="60" y="933"/>
                  </a:cubicBezTo>
                  <a:cubicBezTo>
                    <a:pt x="288" y="678"/>
                    <a:pt x="456" y="347"/>
                    <a:pt x="540" y="17"/>
                  </a:cubicBezTo>
                  <a:cubicBezTo>
                    <a:pt x="543" y="6"/>
                    <a:pt x="535" y="0"/>
                    <a:pt x="526"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41" name="Google Shape;541;p10"/>
            <p:cNvSpPr/>
            <p:nvPr/>
          </p:nvSpPr>
          <p:spPr>
            <a:xfrm>
              <a:off x="1726225" y="4015225"/>
              <a:ext cx="15725" cy="24625"/>
            </a:xfrm>
            <a:custGeom>
              <a:avLst/>
              <a:gdLst/>
              <a:ahLst/>
              <a:cxnLst/>
              <a:rect l="l" t="t" r="r" b="b"/>
              <a:pathLst>
                <a:path w="629" h="985" extrusionOk="0">
                  <a:moveTo>
                    <a:pt x="608" y="0"/>
                  </a:moveTo>
                  <a:cubicBezTo>
                    <a:pt x="602" y="0"/>
                    <a:pt x="596" y="3"/>
                    <a:pt x="594" y="9"/>
                  </a:cubicBezTo>
                  <a:cubicBezTo>
                    <a:pt x="485" y="367"/>
                    <a:pt x="294" y="683"/>
                    <a:pt x="20" y="938"/>
                  </a:cubicBezTo>
                  <a:cubicBezTo>
                    <a:pt x="1" y="955"/>
                    <a:pt x="16" y="984"/>
                    <a:pt x="35" y="984"/>
                  </a:cubicBezTo>
                  <a:cubicBezTo>
                    <a:pt x="40" y="984"/>
                    <a:pt x="45" y="982"/>
                    <a:pt x="50" y="978"/>
                  </a:cubicBezTo>
                  <a:cubicBezTo>
                    <a:pt x="333" y="716"/>
                    <a:pt x="532" y="392"/>
                    <a:pt x="625" y="17"/>
                  </a:cubicBezTo>
                  <a:cubicBezTo>
                    <a:pt x="628" y="7"/>
                    <a:pt x="618" y="0"/>
                    <a:pt x="608"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42" name="Google Shape;542;p10"/>
            <p:cNvSpPr/>
            <p:nvPr/>
          </p:nvSpPr>
          <p:spPr>
            <a:xfrm>
              <a:off x="1701500" y="4015150"/>
              <a:ext cx="21350" cy="25600"/>
            </a:xfrm>
            <a:custGeom>
              <a:avLst/>
              <a:gdLst/>
              <a:ahLst/>
              <a:cxnLst/>
              <a:rect l="l" t="t" r="r" b="b"/>
              <a:pathLst>
                <a:path w="854" h="1024" extrusionOk="0">
                  <a:moveTo>
                    <a:pt x="832" y="1"/>
                  </a:moveTo>
                  <a:cubicBezTo>
                    <a:pt x="826" y="1"/>
                    <a:pt x="820" y="4"/>
                    <a:pt x="818" y="11"/>
                  </a:cubicBezTo>
                  <a:cubicBezTo>
                    <a:pt x="697" y="427"/>
                    <a:pt x="411" y="774"/>
                    <a:pt x="26" y="973"/>
                  </a:cubicBezTo>
                  <a:cubicBezTo>
                    <a:pt x="1" y="986"/>
                    <a:pt x="12" y="1024"/>
                    <a:pt x="35" y="1024"/>
                  </a:cubicBezTo>
                  <a:cubicBezTo>
                    <a:pt x="39" y="1024"/>
                    <a:pt x="43" y="1023"/>
                    <a:pt x="47" y="1021"/>
                  </a:cubicBezTo>
                  <a:cubicBezTo>
                    <a:pt x="447" y="819"/>
                    <a:pt x="741" y="454"/>
                    <a:pt x="851" y="20"/>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43" name="Google Shape;543;p10"/>
            <p:cNvSpPr/>
            <p:nvPr/>
          </p:nvSpPr>
          <p:spPr>
            <a:xfrm>
              <a:off x="1687275" y="4018900"/>
              <a:ext cx="14825" cy="17075"/>
            </a:xfrm>
            <a:custGeom>
              <a:avLst/>
              <a:gdLst/>
              <a:ahLst/>
              <a:cxnLst/>
              <a:rect l="l" t="t" r="r" b="b"/>
              <a:pathLst>
                <a:path w="593" h="683" extrusionOk="0">
                  <a:moveTo>
                    <a:pt x="573" y="1"/>
                  </a:moveTo>
                  <a:cubicBezTo>
                    <a:pt x="568" y="1"/>
                    <a:pt x="563" y="4"/>
                    <a:pt x="560" y="10"/>
                  </a:cubicBezTo>
                  <a:cubicBezTo>
                    <a:pt x="461" y="274"/>
                    <a:pt x="272" y="493"/>
                    <a:pt x="27" y="629"/>
                  </a:cubicBezTo>
                  <a:cubicBezTo>
                    <a:pt x="0" y="643"/>
                    <a:pt x="12" y="682"/>
                    <a:pt x="36" y="682"/>
                  </a:cubicBezTo>
                  <a:cubicBezTo>
                    <a:pt x="39" y="682"/>
                    <a:pt x="44" y="681"/>
                    <a:pt x="48" y="678"/>
                  </a:cubicBezTo>
                  <a:cubicBezTo>
                    <a:pt x="304" y="536"/>
                    <a:pt x="497" y="301"/>
                    <a:pt x="589" y="22"/>
                  </a:cubicBezTo>
                  <a:cubicBezTo>
                    <a:pt x="593" y="10"/>
                    <a:pt x="582" y="1"/>
                    <a:pt x="573"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grpSp>
        <p:nvGrpSpPr>
          <p:cNvPr id="544" name="Google Shape;544;p10"/>
          <p:cNvGrpSpPr/>
          <p:nvPr/>
        </p:nvGrpSpPr>
        <p:grpSpPr>
          <a:xfrm rot="-5994294">
            <a:off x="10057322" y="615121"/>
            <a:ext cx="3190617" cy="1222160"/>
            <a:chOff x="4920725" y="3889650"/>
            <a:chExt cx="789000" cy="302225"/>
          </a:xfrm>
        </p:grpSpPr>
        <p:sp>
          <p:nvSpPr>
            <p:cNvPr id="545" name="Google Shape;545;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4"/>
            </a:solidFill>
            <a:ln>
              <a:noFill/>
            </a:ln>
          </p:spPr>
          <p:txBody>
            <a:bodyPr spcFirstLastPara="1" wrap="square" lIns="91425" tIns="91425" rIns="91425" bIns="91425" anchor="ctr" anchorCtr="0">
              <a:noAutofit/>
            </a:bodyPr>
            <a:lstStyle/>
            <a:p>
              <a:endParaRPr sz="2400"/>
            </a:p>
          </p:txBody>
        </p:sp>
        <p:sp>
          <p:nvSpPr>
            <p:cNvPr id="546" name="Google Shape;546;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47" name="Google Shape;547;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48" name="Google Shape;548;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49" name="Google Shape;549;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50" name="Google Shape;550;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51" name="Google Shape;551;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52" name="Google Shape;552;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53" name="Google Shape;553;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54" name="Google Shape;554;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55" name="Google Shape;555;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56" name="Google Shape;556;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57" name="Google Shape;557;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58" name="Google Shape;558;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59" name="Google Shape;559;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60" name="Google Shape;560;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61" name="Google Shape;561;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62" name="Google Shape;562;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63" name="Google Shape;563;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64" name="Google Shape;564;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65" name="Google Shape;565;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66" name="Google Shape;566;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67" name="Google Shape;567;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68" name="Google Shape;568;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69" name="Google Shape;569;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70" name="Google Shape;570;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71" name="Google Shape;571;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72" name="Google Shape;572;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73" name="Google Shape;573;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74" name="Google Shape;574;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75" name="Google Shape;575;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76" name="Google Shape;576;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77" name="Google Shape;577;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78" name="Google Shape;578;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79" name="Google Shape;579;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80" name="Google Shape;580;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81" name="Google Shape;581;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82" name="Google Shape;582;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83" name="Google Shape;583;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84" name="Google Shape;584;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85" name="Google Shape;585;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86" name="Google Shape;586;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87" name="Google Shape;587;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grpSp>
        <p:nvGrpSpPr>
          <p:cNvPr id="588" name="Google Shape;588;p10"/>
          <p:cNvGrpSpPr/>
          <p:nvPr/>
        </p:nvGrpSpPr>
        <p:grpSpPr>
          <a:xfrm rot="-5400000">
            <a:off x="9229717" y="-65295"/>
            <a:ext cx="2551311" cy="1038808"/>
            <a:chOff x="4920725" y="3889650"/>
            <a:chExt cx="789000" cy="302225"/>
          </a:xfrm>
        </p:grpSpPr>
        <p:sp>
          <p:nvSpPr>
            <p:cNvPr id="589" name="Google Shape;589;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sp>
          <p:nvSpPr>
            <p:cNvPr id="590" name="Google Shape;590;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91" name="Google Shape;591;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92" name="Google Shape;592;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93" name="Google Shape;593;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94" name="Google Shape;594;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95" name="Google Shape;595;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96" name="Google Shape;596;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97" name="Google Shape;597;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98" name="Google Shape;598;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599" name="Google Shape;599;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00" name="Google Shape;600;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01" name="Google Shape;601;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02" name="Google Shape;602;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03" name="Google Shape;603;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04" name="Google Shape;604;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05" name="Google Shape;605;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06" name="Google Shape;606;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07" name="Google Shape;607;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08" name="Google Shape;608;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09" name="Google Shape;609;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10" name="Google Shape;610;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11" name="Google Shape;611;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12" name="Google Shape;612;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13" name="Google Shape;613;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14" name="Google Shape;614;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15" name="Google Shape;615;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16" name="Google Shape;616;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17" name="Google Shape;617;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18" name="Google Shape;618;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19" name="Google Shape;619;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20" name="Google Shape;620;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21" name="Google Shape;621;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22" name="Google Shape;622;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23" name="Google Shape;623;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24" name="Google Shape;624;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25" name="Google Shape;625;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26" name="Google Shape;626;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27" name="Google Shape;627;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28" name="Google Shape;628;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29" name="Google Shape;629;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30" name="Google Shape;630;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31" name="Google Shape;631;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spTree>
    <p:extLst>
      <p:ext uri="{BB962C8B-B14F-4D97-AF65-F5344CB8AC3E}">
        <p14:creationId xmlns:p14="http://schemas.microsoft.com/office/powerpoint/2010/main" val="1617911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32"/>
        <p:cNvGrpSpPr/>
        <p:nvPr/>
      </p:nvGrpSpPr>
      <p:grpSpPr>
        <a:xfrm>
          <a:off x="0" y="0"/>
          <a:ext cx="0" cy="0"/>
          <a:chOff x="0" y="0"/>
          <a:chExt cx="0" cy="0"/>
        </a:xfrm>
      </p:grpSpPr>
      <p:sp>
        <p:nvSpPr>
          <p:cNvPr id="633" name="Google Shape;633;p11"/>
          <p:cNvSpPr txBox="1">
            <a:spLocks noGrp="1"/>
          </p:cNvSpPr>
          <p:nvPr>
            <p:ph type="title" hasCustomPrompt="1"/>
          </p:nvPr>
        </p:nvSpPr>
        <p:spPr>
          <a:xfrm>
            <a:off x="4895433" y="2306667"/>
            <a:ext cx="6968000" cy="1653600"/>
          </a:xfrm>
          <a:prstGeom prst="rect">
            <a:avLst/>
          </a:prstGeom>
        </p:spPr>
        <p:txBody>
          <a:bodyPr spcFirstLastPara="1" wrap="square" lIns="91425" tIns="91425" rIns="91425" bIns="91425" anchor="ctr" anchorCtr="0">
            <a:noAutofit/>
          </a:bodyPr>
          <a:lstStyle>
            <a:lvl1pPr lvl="0">
              <a:spcBef>
                <a:spcPts val="0"/>
              </a:spcBef>
              <a:spcAft>
                <a:spcPts val="0"/>
              </a:spcAft>
              <a:buSzPts val="9600"/>
              <a:buNone/>
              <a:defRPr sz="12800"/>
            </a:lvl1pPr>
            <a:lvl2pPr lvl="1">
              <a:spcBef>
                <a:spcPts val="0"/>
              </a:spcBef>
              <a:spcAft>
                <a:spcPts val="0"/>
              </a:spcAft>
              <a:buSzPts val="12000"/>
              <a:buNone/>
              <a:defRPr sz="16000"/>
            </a:lvl2pPr>
            <a:lvl3pPr lvl="2">
              <a:spcBef>
                <a:spcPts val="0"/>
              </a:spcBef>
              <a:spcAft>
                <a:spcPts val="0"/>
              </a:spcAft>
              <a:buSzPts val="12000"/>
              <a:buNone/>
              <a:defRPr sz="16000"/>
            </a:lvl3pPr>
            <a:lvl4pPr lvl="3">
              <a:spcBef>
                <a:spcPts val="0"/>
              </a:spcBef>
              <a:spcAft>
                <a:spcPts val="0"/>
              </a:spcAft>
              <a:buSzPts val="12000"/>
              <a:buNone/>
              <a:defRPr sz="16000"/>
            </a:lvl4pPr>
            <a:lvl5pPr lvl="4">
              <a:spcBef>
                <a:spcPts val="0"/>
              </a:spcBef>
              <a:spcAft>
                <a:spcPts val="0"/>
              </a:spcAft>
              <a:buSzPts val="12000"/>
              <a:buNone/>
              <a:defRPr sz="16000"/>
            </a:lvl5pPr>
            <a:lvl6pPr lvl="5">
              <a:spcBef>
                <a:spcPts val="0"/>
              </a:spcBef>
              <a:spcAft>
                <a:spcPts val="0"/>
              </a:spcAft>
              <a:buSzPts val="12000"/>
              <a:buNone/>
              <a:defRPr sz="16000"/>
            </a:lvl6pPr>
            <a:lvl7pPr lvl="6">
              <a:spcBef>
                <a:spcPts val="0"/>
              </a:spcBef>
              <a:spcAft>
                <a:spcPts val="0"/>
              </a:spcAft>
              <a:buSzPts val="12000"/>
              <a:buNone/>
              <a:defRPr sz="16000"/>
            </a:lvl7pPr>
            <a:lvl8pPr lvl="7">
              <a:spcBef>
                <a:spcPts val="0"/>
              </a:spcBef>
              <a:spcAft>
                <a:spcPts val="0"/>
              </a:spcAft>
              <a:buSzPts val="12000"/>
              <a:buNone/>
              <a:defRPr sz="16000"/>
            </a:lvl8pPr>
            <a:lvl9pPr lvl="8">
              <a:spcBef>
                <a:spcPts val="0"/>
              </a:spcBef>
              <a:spcAft>
                <a:spcPts val="0"/>
              </a:spcAft>
              <a:buSzPts val="12000"/>
              <a:buNone/>
              <a:defRPr sz="16000"/>
            </a:lvl9pPr>
          </a:lstStyle>
          <a:p>
            <a:r>
              <a:t>xx%</a:t>
            </a:r>
          </a:p>
        </p:txBody>
      </p:sp>
      <p:sp>
        <p:nvSpPr>
          <p:cNvPr id="634" name="Google Shape;634;p11"/>
          <p:cNvSpPr txBox="1">
            <a:spLocks noGrp="1"/>
          </p:cNvSpPr>
          <p:nvPr>
            <p:ph type="body" idx="1"/>
          </p:nvPr>
        </p:nvSpPr>
        <p:spPr>
          <a:xfrm>
            <a:off x="4895433" y="4101367"/>
            <a:ext cx="6968000" cy="653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57189">
              <a:spcBef>
                <a:spcPts val="2133"/>
              </a:spcBef>
              <a:spcAft>
                <a:spcPts val="0"/>
              </a:spcAft>
              <a:buSzPts val="1800"/>
              <a:buChar char="○"/>
              <a:defRPr sz="2400"/>
            </a:lvl2pPr>
            <a:lvl3pPr marL="1828754" lvl="2" indent="-457189">
              <a:spcBef>
                <a:spcPts val="2133"/>
              </a:spcBef>
              <a:spcAft>
                <a:spcPts val="0"/>
              </a:spcAft>
              <a:buSzPts val="1800"/>
              <a:buChar char="■"/>
              <a:defRPr sz="2400"/>
            </a:lvl3pPr>
            <a:lvl4pPr marL="2438339" lvl="3" indent="-457189">
              <a:spcBef>
                <a:spcPts val="2133"/>
              </a:spcBef>
              <a:spcAft>
                <a:spcPts val="0"/>
              </a:spcAft>
              <a:buSzPts val="1800"/>
              <a:buChar char="●"/>
              <a:defRPr sz="2400"/>
            </a:lvl4pPr>
            <a:lvl5pPr marL="3047924" lvl="4" indent="-457189">
              <a:spcBef>
                <a:spcPts val="2133"/>
              </a:spcBef>
              <a:spcAft>
                <a:spcPts val="0"/>
              </a:spcAft>
              <a:buSzPts val="1800"/>
              <a:buChar char="○"/>
              <a:defRPr sz="2400"/>
            </a:lvl5pPr>
            <a:lvl6pPr marL="3657509" lvl="5" indent="-457189">
              <a:spcBef>
                <a:spcPts val="2133"/>
              </a:spcBef>
              <a:spcAft>
                <a:spcPts val="0"/>
              </a:spcAft>
              <a:buSzPts val="1800"/>
              <a:buChar char="■"/>
              <a:defRPr sz="2400"/>
            </a:lvl6pPr>
            <a:lvl7pPr marL="4267093" lvl="6" indent="-457189">
              <a:spcBef>
                <a:spcPts val="2133"/>
              </a:spcBef>
              <a:spcAft>
                <a:spcPts val="0"/>
              </a:spcAft>
              <a:buSzPts val="1800"/>
              <a:buChar char="●"/>
              <a:defRPr sz="2400"/>
            </a:lvl7pPr>
            <a:lvl8pPr marL="4876678" lvl="7" indent="-457189">
              <a:spcBef>
                <a:spcPts val="2133"/>
              </a:spcBef>
              <a:spcAft>
                <a:spcPts val="0"/>
              </a:spcAft>
              <a:buSzPts val="1800"/>
              <a:buChar char="○"/>
              <a:defRPr sz="2400"/>
            </a:lvl8pPr>
            <a:lvl9pPr marL="5486263" lvl="8" indent="-457189">
              <a:spcBef>
                <a:spcPts val="2133"/>
              </a:spcBef>
              <a:spcAft>
                <a:spcPts val="2133"/>
              </a:spcAft>
              <a:buSzPts val="1800"/>
              <a:buChar char="■"/>
              <a:defRPr sz="2400"/>
            </a:lvl9pPr>
          </a:lstStyle>
          <a:p>
            <a:endParaRPr/>
          </a:p>
        </p:txBody>
      </p:sp>
      <p:sp>
        <p:nvSpPr>
          <p:cNvPr id="635" name="Google Shape;635;p11"/>
          <p:cNvSpPr/>
          <p:nvPr/>
        </p:nvSpPr>
        <p:spPr>
          <a:xfrm rot="-9414220">
            <a:off x="5009267" y="-2003255"/>
            <a:ext cx="8500840" cy="4728340"/>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121900" tIns="121900" rIns="121900" bIns="121900" anchor="ctr" anchorCtr="0">
            <a:noAutofit/>
          </a:bodyPr>
          <a:lstStyle/>
          <a:p>
            <a:endParaRPr sz="2400"/>
          </a:p>
        </p:txBody>
      </p:sp>
      <p:sp>
        <p:nvSpPr>
          <p:cNvPr id="636" name="Google Shape;636;p11"/>
          <p:cNvSpPr/>
          <p:nvPr/>
        </p:nvSpPr>
        <p:spPr>
          <a:xfrm>
            <a:off x="-1044800" y="4400700"/>
            <a:ext cx="3845061" cy="3814648"/>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11031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37"/>
        <p:cNvGrpSpPr/>
        <p:nvPr/>
      </p:nvGrpSpPr>
      <p:grpSpPr>
        <a:xfrm>
          <a:off x="0" y="0"/>
          <a:ext cx="0" cy="0"/>
          <a:chOff x="0" y="0"/>
          <a:chExt cx="0" cy="0"/>
        </a:xfrm>
      </p:grpSpPr>
    </p:spTree>
    <p:extLst>
      <p:ext uri="{BB962C8B-B14F-4D97-AF65-F5344CB8AC3E}">
        <p14:creationId xmlns:p14="http://schemas.microsoft.com/office/powerpoint/2010/main" val="84885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txBox="1">
            <a:spLocks noGrp="1"/>
          </p:cNvSpPr>
          <p:nvPr>
            <p:ph type="title"/>
          </p:nvPr>
        </p:nvSpPr>
        <p:spPr>
          <a:xfrm>
            <a:off x="5970533" y="3087300"/>
            <a:ext cx="5798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245" name="Google Shape;24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46" name="Google Shape;246;p3"/>
          <p:cNvSpPr txBox="1">
            <a:spLocks noGrp="1"/>
          </p:cNvSpPr>
          <p:nvPr>
            <p:ph type="subTitle" idx="1"/>
          </p:nvPr>
        </p:nvSpPr>
        <p:spPr>
          <a:xfrm>
            <a:off x="5970533" y="3965667"/>
            <a:ext cx="49224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247" name="Google Shape;247;p3"/>
          <p:cNvSpPr txBox="1">
            <a:spLocks noGrp="1"/>
          </p:cNvSpPr>
          <p:nvPr>
            <p:ph type="title" idx="2" hasCustomPrompt="1"/>
          </p:nvPr>
        </p:nvSpPr>
        <p:spPr>
          <a:xfrm>
            <a:off x="5970533" y="2038733"/>
            <a:ext cx="49224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4019773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38"/>
        <p:cNvGrpSpPr/>
        <p:nvPr/>
      </p:nvGrpSpPr>
      <p:grpSpPr>
        <a:xfrm>
          <a:off x="0" y="0"/>
          <a:ext cx="0" cy="0"/>
          <a:chOff x="0" y="0"/>
          <a:chExt cx="0" cy="0"/>
        </a:xfrm>
      </p:grpSpPr>
      <p:grpSp>
        <p:nvGrpSpPr>
          <p:cNvPr id="639" name="Google Shape;639;p13"/>
          <p:cNvGrpSpPr/>
          <p:nvPr/>
        </p:nvGrpSpPr>
        <p:grpSpPr>
          <a:xfrm>
            <a:off x="-805934" y="-3409219"/>
            <a:ext cx="16009379" cy="14079341"/>
            <a:chOff x="-604450" y="-2556914"/>
            <a:chExt cx="12007034" cy="10559506"/>
          </a:xfrm>
        </p:grpSpPr>
        <p:sp>
          <p:nvSpPr>
            <p:cNvPr id="640" name="Google Shape;640;p13"/>
            <p:cNvSpPr/>
            <p:nvPr/>
          </p:nvSpPr>
          <p:spPr>
            <a:xfrm>
              <a:off x="6552898" y="-2556914"/>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sz="2400"/>
            </a:p>
          </p:txBody>
        </p:sp>
        <p:sp>
          <p:nvSpPr>
            <p:cNvPr id="641" name="Google Shape;641;p13"/>
            <p:cNvSpPr/>
            <p:nvPr/>
          </p:nvSpPr>
          <p:spPr>
            <a:xfrm>
              <a:off x="-604450" y="215306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sz="2400"/>
            </a:p>
          </p:txBody>
        </p:sp>
        <p:sp>
          <p:nvSpPr>
            <p:cNvPr id="642" name="Google Shape;642;p13"/>
            <p:cNvSpPr/>
            <p:nvPr/>
          </p:nvSpPr>
          <p:spPr>
            <a:xfrm rot="8559465">
              <a:off x="6042763" y="3511485"/>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sz="2400"/>
            </a:p>
          </p:txBody>
        </p:sp>
      </p:grpSp>
      <p:grpSp>
        <p:nvGrpSpPr>
          <p:cNvPr id="643" name="Google Shape;643;p13"/>
          <p:cNvGrpSpPr/>
          <p:nvPr/>
        </p:nvGrpSpPr>
        <p:grpSpPr>
          <a:xfrm>
            <a:off x="9839987" y="5508766"/>
            <a:ext cx="3786672" cy="2585351"/>
            <a:chOff x="2639775" y="3965525"/>
            <a:chExt cx="545075" cy="372150"/>
          </a:xfrm>
        </p:grpSpPr>
        <p:sp>
          <p:nvSpPr>
            <p:cNvPr id="644" name="Google Shape;644;p13"/>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45" name="Google Shape;645;p13"/>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46" name="Google Shape;646;p13"/>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47" name="Google Shape;647;p13"/>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48" name="Google Shape;648;p13"/>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49" name="Google Shape;649;p13"/>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50" name="Google Shape;650;p13"/>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51" name="Google Shape;651;p13"/>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52" name="Google Shape;652;p13"/>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53" name="Google Shape;653;p13"/>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54" name="Google Shape;654;p13"/>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55" name="Google Shape;655;p13"/>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56" name="Google Shape;656;p13"/>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57" name="Google Shape;657;p13"/>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58" name="Google Shape;658;p13"/>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59" name="Google Shape;659;p13"/>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60" name="Google Shape;660;p13"/>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61" name="Google Shape;661;p13"/>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62" name="Google Shape;662;p13"/>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63" name="Google Shape;663;p13"/>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64" name="Google Shape;664;p13"/>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65" name="Google Shape;665;p13"/>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66" name="Google Shape;666;p13"/>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67" name="Google Shape;667;p13"/>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68" name="Google Shape;668;p13"/>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69" name="Google Shape;669;p13"/>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70" name="Google Shape;670;p13"/>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71" name="Google Shape;671;p13"/>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72" name="Google Shape;672;p13"/>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73" name="Google Shape;673;p13"/>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74" name="Google Shape;674;p13"/>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75" name="Google Shape;675;p13"/>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76" name="Google Shape;676;p13"/>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77" name="Google Shape;677;p13"/>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78" name="Google Shape;678;p13"/>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79" name="Google Shape;679;p13"/>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80" name="Google Shape;680;p13"/>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681" name="Google Shape;681;p13"/>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grpSp>
      <p:grpSp>
        <p:nvGrpSpPr>
          <p:cNvPr id="682" name="Google Shape;682;p13"/>
          <p:cNvGrpSpPr/>
          <p:nvPr/>
        </p:nvGrpSpPr>
        <p:grpSpPr>
          <a:xfrm>
            <a:off x="-765721" y="-1472876"/>
            <a:ext cx="2673405" cy="3208851"/>
            <a:chOff x="1900450" y="3143950"/>
            <a:chExt cx="384825" cy="461900"/>
          </a:xfrm>
        </p:grpSpPr>
        <p:sp>
          <p:nvSpPr>
            <p:cNvPr id="683" name="Google Shape;683;p13"/>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84" name="Google Shape;684;p13"/>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85" name="Google Shape;685;p13"/>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86" name="Google Shape;686;p13"/>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87" name="Google Shape;687;p13"/>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88" name="Google Shape;688;p13"/>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89" name="Google Shape;689;p13"/>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90" name="Google Shape;690;p13"/>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91" name="Google Shape;691;p13"/>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92" name="Google Shape;692;p13"/>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93" name="Google Shape;693;p13"/>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94" name="Google Shape;694;p13"/>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95" name="Google Shape;695;p13"/>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96" name="Google Shape;696;p13"/>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97" name="Google Shape;697;p13"/>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98" name="Google Shape;698;p13"/>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699" name="Google Shape;699;p13"/>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700" name="Google Shape;700;p13"/>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701" name="Google Shape;701;p13"/>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702" name="Google Shape;702;p13"/>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703" name="Google Shape;703;p13"/>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704" name="Google Shape;704;p13"/>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705" name="Google Shape;705;p13"/>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706" name="Google Shape;706;p13"/>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707" name="Google Shape;707;p13"/>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708" name="Google Shape;708;p13"/>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709" name="Google Shape;709;p13"/>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710" name="Google Shape;710;p13"/>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711" name="Google Shape;711;p13"/>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712" name="Google Shape;712;p13"/>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713" name="Google Shape;713;p13"/>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714" name="Google Shape;714;p13"/>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715" name="Google Shape;715;p13"/>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716" name="Google Shape;716;p13"/>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717" name="Google Shape;717;p13"/>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718" name="Google Shape;718;p13"/>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719" name="Google Shape;719;p13"/>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720" name="Google Shape;720;p13"/>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721" name="Google Shape;721;p13"/>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722" name="Google Shape;722;p13"/>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723" name="Google Shape;723;p13"/>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724" name="Google Shape;724;p13"/>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725" name="Google Shape;725;p13"/>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726" name="Google Shape;726;p13"/>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727" name="Google Shape;727;p13"/>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sp>
        <p:nvSpPr>
          <p:cNvPr id="728" name="Google Shape;728;p13"/>
          <p:cNvSpPr txBox="1">
            <a:spLocks noGrp="1"/>
          </p:cNvSpPr>
          <p:nvPr>
            <p:ph type="title"/>
          </p:nvPr>
        </p:nvSpPr>
        <p:spPr>
          <a:xfrm>
            <a:off x="1979600" y="1056533"/>
            <a:ext cx="3405200" cy="543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729" name="Google Shape;729;p13"/>
          <p:cNvSpPr txBox="1">
            <a:spLocks noGrp="1"/>
          </p:cNvSpPr>
          <p:nvPr>
            <p:ph type="subTitle" idx="1"/>
          </p:nvPr>
        </p:nvSpPr>
        <p:spPr>
          <a:xfrm>
            <a:off x="1979600" y="1471744"/>
            <a:ext cx="3405200" cy="8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730" name="Google Shape;730;p13"/>
          <p:cNvSpPr txBox="1">
            <a:spLocks noGrp="1"/>
          </p:cNvSpPr>
          <p:nvPr>
            <p:ph type="title" idx="2" hasCustomPrompt="1"/>
          </p:nvPr>
        </p:nvSpPr>
        <p:spPr>
          <a:xfrm>
            <a:off x="326200" y="669733"/>
            <a:ext cx="1599200" cy="930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667">
                <a:solidFill>
                  <a:schemeClr val="lt1"/>
                </a:solidFill>
              </a:defRPr>
            </a:lvl1pPr>
            <a:lvl2pPr lvl="1" algn="r" rtl="0">
              <a:spcBef>
                <a:spcPts val="0"/>
              </a:spcBef>
              <a:spcAft>
                <a:spcPts val="0"/>
              </a:spcAft>
              <a:buClr>
                <a:schemeClr val="lt1"/>
              </a:buClr>
              <a:buSzPts val="2000"/>
              <a:buNone/>
              <a:defRPr sz="2667">
                <a:solidFill>
                  <a:schemeClr val="lt1"/>
                </a:solidFill>
              </a:defRPr>
            </a:lvl2pPr>
            <a:lvl3pPr lvl="2" algn="r" rtl="0">
              <a:spcBef>
                <a:spcPts val="0"/>
              </a:spcBef>
              <a:spcAft>
                <a:spcPts val="0"/>
              </a:spcAft>
              <a:buClr>
                <a:schemeClr val="lt1"/>
              </a:buClr>
              <a:buSzPts val="2000"/>
              <a:buNone/>
              <a:defRPr sz="2667">
                <a:solidFill>
                  <a:schemeClr val="lt1"/>
                </a:solidFill>
              </a:defRPr>
            </a:lvl3pPr>
            <a:lvl4pPr lvl="3" algn="r" rtl="0">
              <a:spcBef>
                <a:spcPts val="0"/>
              </a:spcBef>
              <a:spcAft>
                <a:spcPts val="0"/>
              </a:spcAft>
              <a:buClr>
                <a:schemeClr val="lt1"/>
              </a:buClr>
              <a:buSzPts val="2000"/>
              <a:buNone/>
              <a:defRPr sz="2667">
                <a:solidFill>
                  <a:schemeClr val="lt1"/>
                </a:solidFill>
              </a:defRPr>
            </a:lvl4pPr>
            <a:lvl5pPr lvl="4" algn="r" rtl="0">
              <a:spcBef>
                <a:spcPts val="0"/>
              </a:spcBef>
              <a:spcAft>
                <a:spcPts val="0"/>
              </a:spcAft>
              <a:buClr>
                <a:schemeClr val="lt1"/>
              </a:buClr>
              <a:buSzPts val="2000"/>
              <a:buNone/>
              <a:defRPr sz="2667">
                <a:solidFill>
                  <a:schemeClr val="lt1"/>
                </a:solidFill>
              </a:defRPr>
            </a:lvl5pPr>
            <a:lvl6pPr lvl="5" algn="r" rtl="0">
              <a:spcBef>
                <a:spcPts val="0"/>
              </a:spcBef>
              <a:spcAft>
                <a:spcPts val="0"/>
              </a:spcAft>
              <a:buClr>
                <a:schemeClr val="lt1"/>
              </a:buClr>
              <a:buSzPts val="2000"/>
              <a:buNone/>
              <a:defRPr sz="2667">
                <a:solidFill>
                  <a:schemeClr val="lt1"/>
                </a:solidFill>
              </a:defRPr>
            </a:lvl6pPr>
            <a:lvl7pPr lvl="6" algn="r" rtl="0">
              <a:spcBef>
                <a:spcPts val="0"/>
              </a:spcBef>
              <a:spcAft>
                <a:spcPts val="0"/>
              </a:spcAft>
              <a:buClr>
                <a:schemeClr val="lt1"/>
              </a:buClr>
              <a:buSzPts val="2000"/>
              <a:buNone/>
              <a:defRPr sz="2667">
                <a:solidFill>
                  <a:schemeClr val="lt1"/>
                </a:solidFill>
              </a:defRPr>
            </a:lvl7pPr>
            <a:lvl8pPr lvl="7" algn="r" rtl="0">
              <a:spcBef>
                <a:spcPts val="0"/>
              </a:spcBef>
              <a:spcAft>
                <a:spcPts val="0"/>
              </a:spcAft>
              <a:buClr>
                <a:schemeClr val="lt1"/>
              </a:buClr>
              <a:buSzPts val="2000"/>
              <a:buNone/>
              <a:defRPr sz="2667">
                <a:solidFill>
                  <a:schemeClr val="lt1"/>
                </a:solidFill>
              </a:defRPr>
            </a:lvl8pPr>
            <a:lvl9pPr lvl="8" algn="r" rtl="0">
              <a:spcBef>
                <a:spcPts val="0"/>
              </a:spcBef>
              <a:spcAft>
                <a:spcPts val="0"/>
              </a:spcAft>
              <a:buClr>
                <a:schemeClr val="lt1"/>
              </a:buClr>
              <a:buSzPts val="2000"/>
              <a:buNone/>
              <a:defRPr sz="2667">
                <a:solidFill>
                  <a:schemeClr val="lt1"/>
                </a:solidFill>
              </a:defRPr>
            </a:lvl9pPr>
          </a:lstStyle>
          <a:p>
            <a:r>
              <a:t>xx%</a:t>
            </a:r>
          </a:p>
        </p:txBody>
      </p:sp>
      <p:sp>
        <p:nvSpPr>
          <p:cNvPr id="731" name="Google Shape;731;p13"/>
          <p:cNvSpPr txBox="1">
            <a:spLocks noGrp="1"/>
          </p:cNvSpPr>
          <p:nvPr>
            <p:ph type="title" idx="3"/>
          </p:nvPr>
        </p:nvSpPr>
        <p:spPr>
          <a:xfrm>
            <a:off x="7560268" y="1056533"/>
            <a:ext cx="3405200" cy="543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732" name="Google Shape;732;p13"/>
          <p:cNvSpPr txBox="1">
            <a:spLocks noGrp="1"/>
          </p:cNvSpPr>
          <p:nvPr>
            <p:ph type="subTitle" idx="4"/>
          </p:nvPr>
        </p:nvSpPr>
        <p:spPr>
          <a:xfrm>
            <a:off x="7560268" y="1471744"/>
            <a:ext cx="3405200" cy="8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733" name="Google Shape;733;p13"/>
          <p:cNvSpPr txBox="1">
            <a:spLocks noGrp="1"/>
          </p:cNvSpPr>
          <p:nvPr>
            <p:ph type="title" idx="5" hasCustomPrompt="1"/>
          </p:nvPr>
        </p:nvSpPr>
        <p:spPr>
          <a:xfrm>
            <a:off x="5906868" y="669733"/>
            <a:ext cx="1599200" cy="930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667">
                <a:solidFill>
                  <a:schemeClr val="lt1"/>
                </a:solidFill>
              </a:defRPr>
            </a:lvl1pPr>
            <a:lvl2pPr lvl="1" algn="r" rtl="0">
              <a:spcBef>
                <a:spcPts val="0"/>
              </a:spcBef>
              <a:spcAft>
                <a:spcPts val="0"/>
              </a:spcAft>
              <a:buClr>
                <a:schemeClr val="lt1"/>
              </a:buClr>
              <a:buSzPts val="2000"/>
              <a:buNone/>
              <a:defRPr sz="2667">
                <a:solidFill>
                  <a:schemeClr val="lt1"/>
                </a:solidFill>
              </a:defRPr>
            </a:lvl2pPr>
            <a:lvl3pPr lvl="2" algn="r" rtl="0">
              <a:spcBef>
                <a:spcPts val="0"/>
              </a:spcBef>
              <a:spcAft>
                <a:spcPts val="0"/>
              </a:spcAft>
              <a:buClr>
                <a:schemeClr val="lt1"/>
              </a:buClr>
              <a:buSzPts val="2000"/>
              <a:buNone/>
              <a:defRPr sz="2667">
                <a:solidFill>
                  <a:schemeClr val="lt1"/>
                </a:solidFill>
              </a:defRPr>
            </a:lvl3pPr>
            <a:lvl4pPr lvl="3" algn="r" rtl="0">
              <a:spcBef>
                <a:spcPts val="0"/>
              </a:spcBef>
              <a:spcAft>
                <a:spcPts val="0"/>
              </a:spcAft>
              <a:buClr>
                <a:schemeClr val="lt1"/>
              </a:buClr>
              <a:buSzPts val="2000"/>
              <a:buNone/>
              <a:defRPr sz="2667">
                <a:solidFill>
                  <a:schemeClr val="lt1"/>
                </a:solidFill>
              </a:defRPr>
            </a:lvl4pPr>
            <a:lvl5pPr lvl="4" algn="r" rtl="0">
              <a:spcBef>
                <a:spcPts val="0"/>
              </a:spcBef>
              <a:spcAft>
                <a:spcPts val="0"/>
              </a:spcAft>
              <a:buClr>
                <a:schemeClr val="lt1"/>
              </a:buClr>
              <a:buSzPts val="2000"/>
              <a:buNone/>
              <a:defRPr sz="2667">
                <a:solidFill>
                  <a:schemeClr val="lt1"/>
                </a:solidFill>
              </a:defRPr>
            </a:lvl5pPr>
            <a:lvl6pPr lvl="5" algn="r" rtl="0">
              <a:spcBef>
                <a:spcPts val="0"/>
              </a:spcBef>
              <a:spcAft>
                <a:spcPts val="0"/>
              </a:spcAft>
              <a:buClr>
                <a:schemeClr val="lt1"/>
              </a:buClr>
              <a:buSzPts val="2000"/>
              <a:buNone/>
              <a:defRPr sz="2667">
                <a:solidFill>
                  <a:schemeClr val="lt1"/>
                </a:solidFill>
              </a:defRPr>
            </a:lvl6pPr>
            <a:lvl7pPr lvl="6" algn="r" rtl="0">
              <a:spcBef>
                <a:spcPts val="0"/>
              </a:spcBef>
              <a:spcAft>
                <a:spcPts val="0"/>
              </a:spcAft>
              <a:buClr>
                <a:schemeClr val="lt1"/>
              </a:buClr>
              <a:buSzPts val="2000"/>
              <a:buNone/>
              <a:defRPr sz="2667">
                <a:solidFill>
                  <a:schemeClr val="lt1"/>
                </a:solidFill>
              </a:defRPr>
            </a:lvl7pPr>
            <a:lvl8pPr lvl="7" algn="r" rtl="0">
              <a:spcBef>
                <a:spcPts val="0"/>
              </a:spcBef>
              <a:spcAft>
                <a:spcPts val="0"/>
              </a:spcAft>
              <a:buClr>
                <a:schemeClr val="lt1"/>
              </a:buClr>
              <a:buSzPts val="2000"/>
              <a:buNone/>
              <a:defRPr sz="2667">
                <a:solidFill>
                  <a:schemeClr val="lt1"/>
                </a:solidFill>
              </a:defRPr>
            </a:lvl8pPr>
            <a:lvl9pPr lvl="8" algn="r" rtl="0">
              <a:spcBef>
                <a:spcPts val="0"/>
              </a:spcBef>
              <a:spcAft>
                <a:spcPts val="0"/>
              </a:spcAft>
              <a:buClr>
                <a:schemeClr val="lt1"/>
              </a:buClr>
              <a:buSzPts val="2000"/>
              <a:buNone/>
              <a:defRPr sz="2667">
                <a:solidFill>
                  <a:schemeClr val="lt1"/>
                </a:solidFill>
              </a:defRPr>
            </a:lvl9pPr>
          </a:lstStyle>
          <a:p>
            <a:r>
              <a:t>xx%</a:t>
            </a:r>
          </a:p>
        </p:txBody>
      </p:sp>
      <p:sp>
        <p:nvSpPr>
          <p:cNvPr id="734" name="Google Shape;734;p13"/>
          <p:cNvSpPr txBox="1">
            <a:spLocks noGrp="1"/>
          </p:cNvSpPr>
          <p:nvPr>
            <p:ph type="title" idx="6"/>
          </p:nvPr>
        </p:nvSpPr>
        <p:spPr>
          <a:xfrm>
            <a:off x="1979600" y="2870767"/>
            <a:ext cx="3405200" cy="543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735" name="Google Shape;735;p13"/>
          <p:cNvSpPr txBox="1">
            <a:spLocks noGrp="1"/>
          </p:cNvSpPr>
          <p:nvPr>
            <p:ph type="subTitle" idx="7"/>
          </p:nvPr>
        </p:nvSpPr>
        <p:spPr>
          <a:xfrm>
            <a:off x="1979600" y="3285977"/>
            <a:ext cx="3405200" cy="8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736" name="Google Shape;736;p13"/>
          <p:cNvSpPr txBox="1">
            <a:spLocks noGrp="1"/>
          </p:cNvSpPr>
          <p:nvPr>
            <p:ph type="title" idx="8" hasCustomPrompt="1"/>
          </p:nvPr>
        </p:nvSpPr>
        <p:spPr>
          <a:xfrm>
            <a:off x="326200" y="2483967"/>
            <a:ext cx="1599200" cy="930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667">
                <a:solidFill>
                  <a:schemeClr val="lt1"/>
                </a:solidFill>
              </a:defRPr>
            </a:lvl1pPr>
            <a:lvl2pPr lvl="1" algn="r" rtl="0">
              <a:spcBef>
                <a:spcPts val="0"/>
              </a:spcBef>
              <a:spcAft>
                <a:spcPts val="0"/>
              </a:spcAft>
              <a:buClr>
                <a:schemeClr val="lt1"/>
              </a:buClr>
              <a:buSzPts val="2000"/>
              <a:buNone/>
              <a:defRPr sz="2667">
                <a:solidFill>
                  <a:schemeClr val="lt1"/>
                </a:solidFill>
              </a:defRPr>
            </a:lvl2pPr>
            <a:lvl3pPr lvl="2" algn="r" rtl="0">
              <a:spcBef>
                <a:spcPts val="0"/>
              </a:spcBef>
              <a:spcAft>
                <a:spcPts val="0"/>
              </a:spcAft>
              <a:buClr>
                <a:schemeClr val="lt1"/>
              </a:buClr>
              <a:buSzPts val="2000"/>
              <a:buNone/>
              <a:defRPr sz="2667">
                <a:solidFill>
                  <a:schemeClr val="lt1"/>
                </a:solidFill>
              </a:defRPr>
            </a:lvl3pPr>
            <a:lvl4pPr lvl="3" algn="r" rtl="0">
              <a:spcBef>
                <a:spcPts val="0"/>
              </a:spcBef>
              <a:spcAft>
                <a:spcPts val="0"/>
              </a:spcAft>
              <a:buClr>
                <a:schemeClr val="lt1"/>
              </a:buClr>
              <a:buSzPts val="2000"/>
              <a:buNone/>
              <a:defRPr sz="2667">
                <a:solidFill>
                  <a:schemeClr val="lt1"/>
                </a:solidFill>
              </a:defRPr>
            </a:lvl4pPr>
            <a:lvl5pPr lvl="4" algn="r" rtl="0">
              <a:spcBef>
                <a:spcPts val="0"/>
              </a:spcBef>
              <a:spcAft>
                <a:spcPts val="0"/>
              </a:spcAft>
              <a:buClr>
                <a:schemeClr val="lt1"/>
              </a:buClr>
              <a:buSzPts val="2000"/>
              <a:buNone/>
              <a:defRPr sz="2667">
                <a:solidFill>
                  <a:schemeClr val="lt1"/>
                </a:solidFill>
              </a:defRPr>
            </a:lvl5pPr>
            <a:lvl6pPr lvl="5" algn="r" rtl="0">
              <a:spcBef>
                <a:spcPts val="0"/>
              </a:spcBef>
              <a:spcAft>
                <a:spcPts val="0"/>
              </a:spcAft>
              <a:buClr>
                <a:schemeClr val="lt1"/>
              </a:buClr>
              <a:buSzPts val="2000"/>
              <a:buNone/>
              <a:defRPr sz="2667">
                <a:solidFill>
                  <a:schemeClr val="lt1"/>
                </a:solidFill>
              </a:defRPr>
            </a:lvl6pPr>
            <a:lvl7pPr lvl="6" algn="r" rtl="0">
              <a:spcBef>
                <a:spcPts val="0"/>
              </a:spcBef>
              <a:spcAft>
                <a:spcPts val="0"/>
              </a:spcAft>
              <a:buClr>
                <a:schemeClr val="lt1"/>
              </a:buClr>
              <a:buSzPts val="2000"/>
              <a:buNone/>
              <a:defRPr sz="2667">
                <a:solidFill>
                  <a:schemeClr val="lt1"/>
                </a:solidFill>
              </a:defRPr>
            </a:lvl7pPr>
            <a:lvl8pPr lvl="7" algn="r" rtl="0">
              <a:spcBef>
                <a:spcPts val="0"/>
              </a:spcBef>
              <a:spcAft>
                <a:spcPts val="0"/>
              </a:spcAft>
              <a:buClr>
                <a:schemeClr val="lt1"/>
              </a:buClr>
              <a:buSzPts val="2000"/>
              <a:buNone/>
              <a:defRPr sz="2667">
                <a:solidFill>
                  <a:schemeClr val="lt1"/>
                </a:solidFill>
              </a:defRPr>
            </a:lvl8pPr>
            <a:lvl9pPr lvl="8" algn="r" rtl="0">
              <a:spcBef>
                <a:spcPts val="0"/>
              </a:spcBef>
              <a:spcAft>
                <a:spcPts val="0"/>
              </a:spcAft>
              <a:buClr>
                <a:schemeClr val="lt1"/>
              </a:buClr>
              <a:buSzPts val="2000"/>
              <a:buNone/>
              <a:defRPr sz="2667">
                <a:solidFill>
                  <a:schemeClr val="lt1"/>
                </a:solidFill>
              </a:defRPr>
            </a:lvl9pPr>
          </a:lstStyle>
          <a:p>
            <a:r>
              <a:t>xx%</a:t>
            </a:r>
          </a:p>
        </p:txBody>
      </p:sp>
      <p:sp>
        <p:nvSpPr>
          <p:cNvPr id="737" name="Google Shape;737;p13"/>
          <p:cNvSpPr txBox="1">
            <a:spLocks noGrp="1"/>
          </p:cNvSpPr>
          <p:nvPr>
            <p:ph type="title" idx="9"/>
          </p:nvPr>
        </p:nvSpPr>
        <p:spPr>
          <a:xfrm>
            <a:off x="7560268" y="2870767"/>
            <a:ext cx="3405200" cy="543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738" name="Google Shape;738;p13"/>
          <p:cNvSpPr txBox="1">
            <a:spLocks noGrp="1"/>
          </p:cNvSpPr>
          <p:nvPr>
            <p:ph type="subTitle" idx="13"/>
          </p:nvPr>
        </p:nvSpPr>
        <p:spPr>
          <a:xfrm>
            <a:off x="7560268" y="3285977"/>
            <a:ext cx="3405200" cy="8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739" name="Google Shape;739;p13"/>
          <p:cNvSpPr txBox="1">
            <a:spLocks noGrp="1"/>
          </p:cNvSpPr>
          <p:nvPr>
            <p:ph type="title" idx="14" hasCustomPrompt="1"/>
          </p:nvPr>
        </p:nvSpPr>
        <p:spPr>
          <a:xfrm>
            <a:off x="5906868" y="2483967"/>
            <a:ext cx="1599200" cy="930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667">
                <a:solidFill>
                  <a:schemeClr val="lt1"/>
                </a:solidFill>
              </a:defRPr>
            </a:lvl1pPr>
            <a:lvl2pPr lvl="1" algn="r" rtl="0">
              <a:spcBef>
                <a:spcPts val="0"/>
              </a:spcBef>
              <a:spcAft>
                <a:spcPts val="0"/>
              </a:spcAft>
              <a:buClr>
                <a:schemeClr val="lt1"/>
              </a:buClr>
              <a:buSzPts val="2000"/>
              <a:buNone/>
              <a:defRPr sz="2667">
                <a:solidFill>
                  <a:schemeClr val="lt1"/>
                </a:solidFill>
              </a:defRPr>
            </a:lvl2pPr>
            <a:lvl3pPr lvl="2" algn="r" rtl="0">
              <a:spcBef>
                <a:spcPts val="0"/>
              </a:spcBef>
              <a:spcAft>
                <a:spcPts val="0"/>
              </a:spcAft>
              <a:buClr>
                <a:schemeClr val="lt1"/>
              </a:buClr>
              <a:buSzPts val="2000"/>
              <a:buNone/>
              <a:defRPr sz="2667">
                <a:solidFill>
                  <a:schemeClr val="lt1"/>
                </a:solidFill>
              </a:defRPr>
            </a:lvl3pPr>
            <a:lvl4pPr lvl="3" algn="r" rtl="0">
              <a:spcBef>
                <a:spcPts val="0"/>
              </a:spcBef>
              <a:spcAft>
                <a:spcPts val="0"/>
              </a:spcAft>
              <a:buClr>
                <a:schemeClr val="lt1"/>
              </a:buClr>
              <a:buSzPts val="2000"/>
              <a:buNone/>
              <a:defRPr sz="2667">
                <a:solidFill>
                  <a:schemeClr val="lt1"/>
                </a:solidFill>
              </a:defRPr>
            </a:lvl4pPr>
            <a:lvl5pPr lvl="4" algn="r" rtl="0">
              <a:spcBef>
                <a:spcPts val="0"/>
              </a:spcBef>
              <a:spcAft>
                <a:spcPts val="0"/>
              </a:spcAft>
              <a:buClr>
                <a:schemeClr val="lt1"/>
              </a:buClr>
              <a:buSzPts val="2000"/>
              <a:buNone/>
              <a:defRPr sz="2667">
                <a:solidFill>
                  <a:schemeClr val="lt1"/>
                </a:solidFill>
              </a:defRPr>
            </a:lvl5pPr>
            <a:lvl6pPr lvl="5" algn="r" rtl="0">
              <a:spcBef>
                <a:spcPts val="0"/>
              </a:spcBef>
              <a:spcAft>
                <a:spcPts val="0"/>
              </a:spcAft>
              <a:buClr>
                <a:schemeClr val="lt1"/>
              </a:buClr>
              <a:buSzPts val="2000"/>
              <a:buNone/>
              <a:defRPr sz="2667">
                <a:solidFill>
                  <a:schemeClr val="lt1"/>
                </a:solidFill>
              </a:defRPr>
            </a:lvl6pPr>
            <a:lvl7pPr lvl="6" algn="r" rtl="0">
              <a:spcBef>
                <a:spcPts val="0"/>
              </a:spcBef>
              <a:spcAft>
                <a:spcPts val="0"/>
              </a:spcAft>
              <a:buClr>
                <a:schemeClr val="lt1"/>
              </a:buClr>
              <a:buSzPts val="2000"/>
              <a:buNone/>
              <a:defRPr sz="2667">
                <a:solidFill>
                  <a:schemeClr val="lt1"/>
                </a:solidFill>
              </a:defRPr>
            </a:lvl7pPr>
            <a:lvl8pPr lvl="7" algn="r" rtl="0">
              <a:spcBef>
                <a:spcPts val="0"/>
              </a:spcBef>
              <a:spcAft>
                <a:spcPts val="0"/>
              </a:spcAft>
              <a:buClr>
                <a:schemeClr val="lt1"/>
              </a:buClr>
              <a:buSzPts val="2000"/>
              <a:buNone/>
              <a:defRPr sz="2667">
                <a:solidFill>
                  <a:schemeClr val="lt1"/>
                </a:solidFill>
              </a:defRPr>
            </a:lvl8pPr>
            <a:lvl9pPr lvl="8" algn="r" rtl="0">
              <a:spcBef>
                <a:spcPts val="0"/>
              </a:spcBef>
              <a:spcAft>
                <a:spcPts val="0"/>
              </a:spcAft>
              <a:buClr>
                <a:schemeClr val="lt1"/>
              </a:buClr>
              <a:buSzPts val="2000"/>
              <a:buNone/>
              <a:defRPr sz="2667">
                <a:solidFill>
                  <a:schemeClr val="lt1"/>
                </a:solidFill>
              </a:defRPr>
            </a:lvl9pPr>
          </a:lstStyle>
          <a:p>
            <a:r>
              <a:t>xx%</a:t>
            </a:r>
          </a:p>
        </p:txBody>
      </p:sp>
      <p:sp>
        <p:nvSpPr>
          <p:cNvPr id="740" name="Google Shape;740;p13"/>
          <p:cNvSpPr txBox="1">
            <a:spLocks noGrp="1"/>
          </p:cNvSpPr>
          <p:nvPr>
            <p:ph type="title" idx="15"/>
          </p:nvPr>
        </p:nvSpPr>
        <p:spPr>
          <a:xfrm>
            <a:off x="1979600" y="4685000"/>
            <a:ext cx="3405200" cy="543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741" name="Google Shape;741;p13"/>
          <p:cNvSpPr txBox="1">
            <a:spLocks noGrp="1"/>
          </p:cNvSpPr>
          <p:nvPr>
            <p:ph type="subTitle" idx="16"/>
          </p:nvPr>
        </p:nvSpPr>
        <p:spPr>
          <a:xfrm>
            <a:off x="1979600" y="5100211"/>
            <a:ext cx="3405200" cy="8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742" name="Google Shape;742;p13"/>
          <p:cNvSpPr txBox="1">
            <a:spLocks noGrp="1"/>
          </p:cNvSpPr>
          <p:nvPr>
            <p:ph type="title" idx="17" hasCustomPrompt="1"/>
          </p:nvPr>
        </p:nvSpPr>
        <p:spPr>
          <a:xfrm>
            <a:off x="326200" y="4298200"/>
            <a:ext cx="1599200" cy="930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667">
                <a:solidFill>
                  <a:schemeClr val="lt1"/>
                </a:solidFill>
              </a:defRPr>
            </a:lvl1pPr>
            <a:lvl2pPr lvl="1" algn="r" rtl="0">
              <a:spcBef>
                <a:spcPts val="0"/>
              </a:spcBef>
              <a:spcAft>
                <a:spcPts val="0"/>
              </a:spcAft>
              <a:buClr>
                <a:schemeClr val="lt1"/>
              </a:buClr>
              <a:buSzPts val="2000"/>
              <a:buNone/>
              <a:defRPr sz="2667">
                <a:solidFill>
                  <a:schemeClr val="lt1"/>
                </a:solidFill>
              </a:defRPr>
            </a:lvl2pPr>
            <a:lvl3pPr lvl="2" algn="r" rtl="0">
              <a:spcBef>
                <a:spcPts val="0"/>
              </a:spcBef>
              <a:spcAft>
                <a:spcPts val="0"/>
              </a:spcAft>
              <a:buClr>
                <a:schemeClr val="lt1"/>
              </a:buClr>
              <a:buSzPts val="2000"/>
              <a:buNone/>
              <a:defRPr sz="2667">
                <a:solidFill>
                  <a:schemeClr val="lt1"/>
                </a:solidFill>
              </a:defRPr>
            </a:lvl3pPr>
            <a:lvl4pPr lvl="3" algn="r" rtl="0">
              <a:spcBef>
                <a:spcPts val="0"/>
              </a:spcBef>
              <a:spcAft>
                <a:spcPts val="0"/>
              </a:spcAft>
              <a:buClr>
                <a:schemeClr val="lt1"/>
              </a:buClr>
              <a:buSzPts val="2000"/>
              <a:buNone/>
              <a:defRPr sz="2667">
                <a:solidFill>
                  <a:schemeClr val="lt1"/>
                </a:solidFill>
              </a:defRPr>
            </a:lvl4pPr>
            <a:lvl5pPr lvl="4" algn="r" rtl="0">
              <a:spcBef>
                <a:spcPts val="0"/>
              </a:spcBef>
              <a:spcAft>
                <a:spcPts val="0"/>
              </a:spcAft>
              <a:buClr>
                <a:schemeClr val="lt1"/>
              </a:buClr>
              <a:buSzPts val="2000"/>
              <a:buNone/>
              <a:defRPr sz="2667">
                <a:solidFill>
                  <a:schemeClr val="lt1"/>
                </a:solidFill>
              </a:defRPr>
            </a:lvl5pPr>
            <a:lvl6pPr lvl="5" algn="r" rtl="0">
              <a:spcBef>
                <a:spcPts val="0"/>
              </a:spcBef>
              <a:spcAft>
                <a:spcPts val="0"/>
              </a:spcAft>
              <a:buClr>
                <a:schemeClr val="lt1"/>
              </a:buClr>
              <a:buSzPts val="2000"/>
              <a:buNone/>
              <a:defRPr sz="2667">
                <a:solidFill>
                  <a:schemeClr val="lt1"/>
                </a:solidFill>
              </a:defRPr>
            </a:lvl6pPr>
            <a:lvl7pPr lvl="6" algn="r" rtl="0">
              <a:spcBef>
                <a:spcPts val="0"/>
              </a:spcBef>
              <a:spcAft>
                <a:spcPts val="0"/>
              </a:spcAft>
              <a:buClr>
                <a:schemeClr val="lt1"/>
              </a:buClr>
              <a:buSzPts val="2000"/>
              <a:buNone/>
              <a:defRPr sz="2667">
                <a:solidFill>
                  <a:schemeClr val="lt1"/>
                </a:solidFill>
              </a:defRPr>
            </a:lvl7pPr>
            <a:lvl8pPr lvl="7" algn="r" rtl="0">
              <a:spcBef>
                <a:spcPts val="0"/>
              </a:spcBef>
              <a:spcAft>
                <a:spcPts val="0"/>
              </a:spcAft>
              <a:buClr>
                <a:schemeClr val="lt1"/>
              </a:buClr>
              <a:buSzPts val="2000"/>
              <a:buNone/>
              <a:defRPr sz="2667">
                <a:solidFill>
                  <a:schemeClr val="lt1"/>
                </a:solidFill>
              </a:defRPr>
            </a:lvl8pPr>
            <a:lvl9pPr lvl="8" algn="r" rtl="0">
              <a:spcBef>
                <a:spcPts val="0"/>
              </a:spcBef>
              <a:spcAft>
                <a:spcPts val="0"/>
              </a:spcAft>
              <a:buClr>
                <a:schemeClr val="lt1"/>
              </a:buClr>
              <a:buSzPts val="2000"/>
              <a:buNone/>
              <a:defRPr sz="2667">
                <a:solidFill>
                  <a:schemeClr val="lt1"/>
                </a:solidFill>
              </a:defRPr>
            </a:lvl9pPr>
          </a:lstStyle>
          <a:p>
            <a:r>
              <a:t>xx%</a:t>
            </a:r>
          </a:p>
        </p:txBody>
      </p:sp>
      <p:sp>
        <p:nvSpPr>
          <p:cNvPr id="743" name="Google Shape;743;p13"/>
          <p:cNvSpPr txBox="1">
            <a:spLocks noGrp="1"/>
          </p:cNvSpPr>
          <p:nvPr>
            <p:ph type="title" idx="18"/>
          </p:nvPr>
        </p:nvSpPr>
        <p:spPr>
          <a:xfrm>
            <a:off x="7560268" y="4685000"/>
            <a:ext cx="3405200" cy="543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744" name="Google Shape;744;p13"/>
          <p:cNvSpPr txBox="1">
            <a:spLocks noGrp="1"/>
          </p:cNvSpPr>
          <p:nvPr>
            <p:ph type="subTitle" idx="19"/>
          </p:nvPr>
        </p:nvSpPr>
        <p:spPr>
          <a:xfrm>
            <a:off x="7560268" y="5100211"/>
            <a:ext cx="3405200" cy="8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745" name="Google Shape;745;p13"/>
          <p:cNvSpPr txBox="1">
            <a:spLocks noGrp="1"/>
          </p:cNvSpPr>
          <p:nvPr>
            <p:ph type="title" idx="20" hasCustomPrompt="1"/>
          </p:nvPr>
        </p:nvSpPr>
        <p:spPr>
          <a:xfrm>
            <a:off x="5906868" y="4298200"/>
            <a:ext cx="1599200" cy="930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667">
                <a:solidFill>
                  <a:schemeClr val="lt1"/>
                </a:solidFill>
              </a:defRPr>
            </a:lvl1pPr>
            <a:lvl2pPr lvl="1" algn="r" rtl="0">
              <a:spcBef>
                <a:spcPts val="0"/>
              </a:spcBef>
              <a:spcAft>
                <a:spcPts val="0"/>
              </a:spcAft>
              <a:buClr>
                <a:schemeClr val="lt1"/>
              </a:buClr>
              <a:buSzPts val="2000"/>
              <a:buNone/>
              <a:defRPr sz="2667">
                <a:solidFill>
                  <a:schemeClr val="lt1"/>
                </a:solidFill>
              </a:defRPr>
            </a:lvl2pPr>
            <a:lvl3pPr lvl="2" algn="r" rtl="0">
              <a:spcBef>
                <a:spcPts val="0"/>
              </a:spcBef>
              <a:spcAft>
                <a:spcPts val="0"/>
              </a:spcAft>
              <a:buClr>
                <a:schemeClr val="lt1"/>
              </a:buClr>
              <a:buSzPts val="2000"/>
              <a:buNone/>
              <a:defRPr sz="2667">
                <a:solidFill>
                  <a:schemeClr val="lt1"/>
                </a:solidFill>
              </a:defRPr>
            </a:lvl3pPr>
            <a:lvl4pPr lvl="3" algn="r" rtl="0">
              <a:spcBef>
                <a:spcPts val="0"/>
              </a:spcBef>
              <a:spcAft>
                <a:spcPts val="0"/>
              </a:spcAft>
              <a:buClr>
                <a:schemeClr val="lt1"/>
              </a:buClr>
              <a:buSzPts val="2000"/>
              <a:buNone/>
              <a:defRPr sz="2667">
                <a:solidFill>
                  <a:schemeClr val="lt1"/>
                </a:solidFill>
              </a:defRPr>
            </a:lvl4pPr>
            <a:lvl5pPr lvl="4" algn="r" rtl="0">
              <a:spcBef>
                <a:spcPts val="0"/>
              </a:spcBef>
              <a:spcAft>
                <a:spcPts val="0"/>
              </a:spcAft>
              <a:buClr>
                <a:schemeClr val="lt1"/>
              </a:buClr>
              <a:buSzPts val="2000"/>
              <a:buNone/>
              <a:defRPr sz="2667">
                <a:solidFill>
                  <a:schemeClr val="lt1"/>
                </a:solidFill>
              </a:defRPr>
            </a:lvl5pPr>
            <a:lvl6pPr lvl="5" algn="r" rtl="0">
              <a:spcBef>
                <a:spcPts val="0"/>
              </a:spcBef>
              <a:spcAft>
                <a:spcPts val="0"/>
              </a:spcAft>
              <a:buClr>
                <a:schemeClr val="lt1"/>
              </a:buClr>
              <a:buSzPts val="2000"/>
              <a:buNone/>
              <a:defRPr sz="2667">
                <a:solidFill>
                  <a:schemeClr val="lt1"/>
                </a:solidFill>
              </a:defRPr>
            </a:lvl6pPr>
            <a:lvl7pPr lvl="6" algn="r" rtl="0">
              <a:spcBef>
                <a:spcPts val="0"/>
              </a:spcBef>
              <a:spcAft>
                <a:spcPts val="0"/>
              </a:spcAft>
              <a:buClr>
                <a:schemeClr val="lt1"/>
              </a:buClr>
              <a:buSzPts val="2000"/>
              <a:buNone/>
              <a:defRPr sz="2667">
                <a:solidFill>
                  <a:schemeClr val="lt1"/>
                </a:solidFill>
              </a:defRPr>
            </a:lvl7pPr>
            <a:lvl8pPr lvl="7" algn="r" rtl="0">
              <a:spcBef>
                <a:spcPts val="0"/>
              </a:spcBef>
              <a:spcAft>
                <a:spcPts val="0"/>
              </a:spcAft>
              <a:buClr>
                <a:schemeClr val="lt1"/>
              </a:buClr>
              <a:buSzPts val="2000"/>
              <a:buNone/>
              <a:defRPr sz="2667">
                <a:solidFill>
                  <a:schemeClr val="lt1"/>
                </a:solidFill>
              </a:defRPr>
            </a:lvl8pPr>
            <a:lvl9pPr lvl="8" algn="r" rtl="0">
              <a:spcBef>
                <a:spcPts val="0"/>
              </a:spcBef>
              <a:spcAft>
                <a:spcPts val="0"/>
              </a:spcAft>
              <a:buClr>
                <a:schemeClr val="lt1"/>
              </a:buClr>
              <a:buSzPts val="2000"/>
              <a:buNone/>
              <a:defRPr sz="2667">
                <a:solidFill>
                  <a:schemeClr val="lt1"/>
                </a:solidFill>
              </a:defRPr>
            </a:lvl9pPr>
          </a:lstStyle>
          <a:p>
            <a:r>
              <a:t>xx%</a:t>
            </a:r>
          </a:p>
        </p:txBody>
      </p:sp>
    </p:spTree>
    <p:extLst>
      <p:ext uri="{BB962C8B-B14F-4D97-AF65-F5344CB8AC3E}">
        <p14:creationId xmlns:p14="http://schemas.microsoft.com/office/powerpoint/2010/main" val="1636994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746"/>
        <p:cNvGrpSpPr/>
        <p:nvPr/>
      </p:nvGrpSpPr>
      <p:grpSpPr>
        <a:xfrm>
          <a:off x="0" y="0"/>
          <a:ext cx="0" cy="0"/>
          <a:chOff x="0" y="0"/>
          <a:chExt cx="0" cy="0"/>
        </a:xfrm>
      </p:grpSpPr>
      <p:sp>
        <p:nvSpPr>
          <p:cNvPr id="747" name="Google Shape;747;p14"/>
          <p:cNvSpPr txBox="1">
            <a:spLocks noGrp="1"/>
          </p:cNvSpPr>
          <p:nvPr>
            <p:ph type="title"/>
          </p:nvPr>
        </p:nvSpPr>
        <p:spPr>
          <a:xfrm>
            <a:off x="929967" y="576367"/>
            <a:ext cx="1111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8" name="Google Shape;748;p14"/>
          <p:cNvSpPr txBox="1">
            <a:spLocks noGrp="1"/>
          </p:cNvSpPr>
          <p:nvPr>
            <p:ph type="title" idx="2"/>
          </p:nvPr>
        </p:nvSpPr>
        <p:spPr>
          <a:xfrm>
            <a:off x="2250317" y="4474896"/>
            <a:ext cx="3405200" cy="54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49" name="Google Shape;749;p14"/>
          <p:cNvSpPr txBox="1">
            <a:spLocks noGrp="1"/>
          </p:cNvSpPr>
          <p:nvPr>
            <p:ph type="subTitle" idx="1"/>
          </p:nvPr>
        </p:nvSpPr>
        <p:spPr>
          <a:xfrm>
            <a:off x="2250317" y="4890107"/>
            <a:ext cx="3405200" cy="8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50" name="Google Shape;750;p14"/>
          <p:cNvSpPr txBox="1">
            <a:spLocks noGrp="1"/>
          </p:cNvSpPr>
          <p:nvPr>
            <p:ph type="title" idx="3"/>
          </p:nvPr>
        </p:nvSpPr>
        <p:spPr>
          <a:xfrm>
            <a:off x="6536484" y="4474896"/>
            <a:ext cx="3405200" cy="54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51" name="Google Shape;751;p14"/>
          <p:cNvSpPr txBox="1">
            <a:spLocks noGrp="1"/>
          </p:cNvSpPr>
          <p:nvPr>
            <p:ph type="subTitle" idx="4"/>
          </p:nvPr>
        </p:nvSpPr>
        <p:spPr>
          <a:xfrm>
            <a:off x="6536484" y="4890107"/>
            <a:ext cx="3405200" cy="8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52" name="Google Shape;752;p14"/>
          <p:cNvSpPr txBox="1">
            <a:spLocks noGrp="1"/>
          </p:cNvSpPr>
          <p:nvPr>
            <p:ph type="title" idx="5"/>
          </p:nvPr>
        </p:nvSpPr>
        <p:spPr>
          <a:xfrm>
            <a:off x="2250317" y="2210100"/>
            <a:ext cx="3405200" cy="54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53" name="Google Shape;753;p14"/>
          <p:cNvSpPr txBox="1">
            <a:spLocks noGrp="1"/>
          </p:cNvSpPr>
          <p:nvPr>
            <p:ph type="subTitle" idx="6"/>
          </p:nvPr>
        </p:nvSpPr>
        <p:spPr>
          <a:xfrm>
            <a:off x="2250317" y="2625311"/>
            <a:ext cx="3405200" cy="8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54" name="Google Shape;754;p14"/>
          <p:cNvSpPr txBox="1">
            <a:spLocks noGrp="1"/>
          </p:cNvSpPr>
          <p:nvPr>
            <p:ph type="title" idx="7"/>
          </p:nvPr>
        </p:nvSpPr>
        <p:spPr>
          <a:xfrm>
            <a:off x="6536484" y="2210100"/>
            <a:ext cx="3405200" cy="54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55" name="Google Shape;755;p14"/>
          <p:cNvSpPr txBox="1">
            <a:spLocks noGrp="1"/>
          </p:cNvSpPr>
          <p:nvPr>
            <p:ph type="subTitle" idx="8"/>
          </p:nvPr>
        </p:nvSpPr>
        <p:spPr>
          <a:xfrm>
            <a:off x="6536484" y="2625311"/>
            <a:ext cx="3405200" cy="8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56" name="Google Shape;756;p14"/>
          <p:cNvSpPr/>
          <p:nvPr/>
        </p:nvSpPr>
        <p:spPr>
          <a:xfrm rot="-8556561">
            <a:off x="-687149" y="1671933"/>
            <a:ext cx="2009580" cy="4713811"/>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121900" tIns="121900" rIns="121900" bIns="121900" anchor="ctr" anchorCtr="0">
            <a:noAutofit/>
          </a:bodyPr>
          <a:lstStyle/>
          <a:p>
            <a:endParaRPr sz="2400"/>
          </a:p>
        </p:txBody>
      </p:sp>
      <p:grpSp>
        <p:nvGrpSpPr>
          <p:cNvPr id="757" name="Google Shape;757;p14"/>
          <p:cNvGrpSpPr/>
          <p:nvPr/>
        </p:nvGrpSpPr>
        <p:grpSpPr>
          <a:xfrm>
            <a:off x="-857392" y="3140759"/>
            <a:ext cx="3172093" cy="3780872"/>
            <a:chOff x="-643044" y="2355569"/>
            <a:chExt cx="2379070" cy="2835654"/>
          </a:xfrm>
        </p:grpSpPr>
        <p:sp>
          <p:nvSpPr>
            <p:cNvPr id="758" name="Google Shape;758;p14"/>
            <p:cNvSpPr/>
            <p:nvPr/>
          </p:nvSpPr>
          <p:spPr>
            <a:xfrm rot="-10659694">
              <a:off x="-38891" y="3075217"/>
              <a:ext cx="551930" cy="559376"/>
            </a:xfrm>
            <a:custGeom>
              <a:avLst/>
              <a:gdLst/>
              <a:ahLst/>
              <a:cxnLst/>
              <a:rect l="l" t="t" r="r" b="b"/>
              <a:pathLst>
                <a:path w="5095" h="5521" extrusionOk="0">
                  <a:moveTo>
                    <a:pt x="0" y="0"/>
                  </a:moveTo>
                  <a:cubicBezTo>
                    <a:pt x="1403" y="2330"/>
                    <a:pt x="3232" y="4049"/>
                    <a:pt x="5095" y="5520"/>
                  </a:cubicBezTo>
                  <a:lnTo>
                    <a:pt x="4729" y="5125"/>
                  </a:lnTo>
                  <a:cubicBezTo>
                    <a:pt x="4040" y="4500"/>
                    <a:pt x="3304" y="3918"/>
                    <a:pt x="2675" y="3232"/>
                  </a:cubicBezTo>
                  <a:cubicBezTo>
                    <a:pt x="1779" y="2247"/>
                    <a:pt x="832" y="1231"/>
                    <a:pt x="98" y="106"/>
                  </a:cubicBezTo>
                  <a:lnTo>
                    <a:pt x="0" y="0"/>
                  </a:ln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59" name="Google Shape;759;p14"/>
            <p:cNvSpPr/>
            <p:nvPr/>
          </p:nvSpPr>
          <p:spPr>
            <a:xfrm rot="-10659694">
              <a:off x="62969" y="3180635"/>
              <a:ext cx="394205" cy="399294"/>
            </a:xfrm>
            <a:custGeom>
              <a:avLst/>
              <a:gdLst/>
              <a:ahLst/>
              <a:cxnLst/>
              <a:rect l="l" t="t" r="r" b="b"/>
              <a:pathLst>
                <a:path w="3639" h="3941" extrusionOk="0">
                  <a:moveTo>
                    <a:pt x="1" y="1"/>
                  </a:moveTo>
                  <a:lnTo>
                    <a:pt x="1" y="1"/>
                  </a:lnTo>
                  <a:cubicBezTo>
                    <a:pt x="778" y="1068"/>
                    <a:pt x="1616" y="2123"/>
                    <a:pt x="2569" y="3011"/>
                  </a:cubicBezTo>
                  <a:cubicBezTo>
                    <a:pt x="2916" y="3332"/>
                    <a:pt x="3280" y="3635"/>
                    <a:pt x="3639" y="3940"/>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60" name="Google Shape;760;p14"/>
            <p:cNvSpPr/>
            <p:nvPr/>
          </p:nvSpPr>
          <p:spPr>
            <a:xfrm rot="-10659694">
              <a:off x="202758" y="2975837"/>
              <a:ext cx="373297" cy="455322"/>
            </a:xfrm>
            <a:custGeom>
              <a:avLst/>
              <a:gdLst/>
              <a:ahLst/>
              <a:cxnLst/>
              <a:rect l="l" t="t" r="r" b="b"/>
              <a:pathLst>
                <a:path w="3446" h="4494" extrusionOk="0">
                  <a:moveTo>
                    <a:pt x="1" y="1"/>
                  </a:moveTo>
                  <a:cubicBezTo>
                    <a:pt x="665" y="1629"/>
                    <a:pt x="2128" y="3184"/>
                    <a:pt x="3445" y="4494"/>
                  </a:cubicBezTo>
                  <a:lnTo>
                    <a:pt x="2749" y="3585"/>
                  </a:lnTo>
                  <a:cubicBezTo>
                    <a:pt x="2392" y="3201"/>
                    <a:pt x="2030" y="2821"/>
                    <a:pt x="1701" y="2415"/>
                  </a:cubicBezTo>
                  <a:cubicBezTo>
                    <a:pt x="1123" y="1700"/>
                    <a:pt x="670" y="892"/>
                    <a:pt x="91" y="173"/>
                  </a:cubicBezTo>
                  <a:cubicBezTo>
                    <a:pt x="82" y="162"/>
                    <a:pt x="89" y="150"/>
                    <a:pt x="98" y="143"/>
                  </a:cubicBezTo>
                  <a:cubicBezTo>
                    <a:pt x="75" y="110"/>
                    <a:pt x="53" y="75"/>
                    <a:pt x="33" y="41"/>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61" name="Google Shape;761;p14"/>
            <p:cNvSpPr/>
            <p:nvPr/>
          </p:nvSpPr>
          <p:spPr>
            <a:xfrm rot="-10659694">
              <a:off x="-88065" y="3329656"/>
              <a:ext cx="592661" cy="522496"/>
            </a:xfrm>
            <a:custGeom>
              <a:avLst/>
              <a:gdLst/>
              <a:ahLst/>
              <a:cxnLst/>
              <a:rect l="l" t="t" r="r" b="b"/>
              <a:pathLst>
                <a:path w="5471" h="5157" extrusionOk="0">
                  <a:moveTo>
                    <a:pt x="0" y="1"/>
                  </a:moveTo>
                  <a:lnTo>
                    <a:pt x="0" y="1"/>
                  </a:lnTo>
                  <a:cubicBezTo>
                    <a:pt x="330" y="598"/>
                    <a:pt x="884" y="1196"/>
                    <a:pt x="1343" y="1685"/>
                  </a:cubicBezTo>
                  <a:cubicBezTo>
                    <a:pt x="1453" y="1801"/>
                    <a:pt x="1555" y="1912"/>
                    <a:pt x="1650" y="2016"/>
                  </a:cubicBezTo>
                  <a:cubicBezTo>
                    <a:pt x="2817" y="3302"/>
                    <a:pt x="4108" y="4215"/>
                    <a:pt x="5471" y="5157"/>
                  </a:cubicBezTo>
                  <a:cubicBezTo>
                    <a:pt x="4808" y="4615"/>
                    <a:pt x="4145" y="4075"/>
                    <a:pt x="3512" y="3500"/>
                  </a:cubicBezTo>
                  <a:cubicBezTo>
                    <a:pt x="2287" y="2388"/>
                    <a:pt x="1201" y="1137"/>
                    <a:pt x="0"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62" name="Google Shape;762;p14"/>
            <p:cNvSpPr/>
            <p:nvPr/>
          </p:nvSpPr>
          <p:spPr>
            <a:xfrm rot="-10659694">
              <a:off x="-277431" y="3415733"/>
              <a:ext cx="672282" cy="548130"/>
            </a:xfrm>
            <a:custGeom>
              <a:avLst/>
              <a:gdLst/>
              <a:ahLst/>
              <a:cxnLst/>
              <a:rect l="l" t="t" r="r" b="b"/>
              <a:pathLst>
                <a:path w="6206" h="5410" extrusionOk="0">
                  <a:moveTo>
                    <a:pt x="1" y="0"/>
                  </a:moveTo>
                  <a:lnTo>
                    <a:pt x="1" y="0"/>
                  </a:lnTo>
                  <a:cubicBezTo>
                    <a:pt x="1602" y="2062"/>
                    <a:pt x="3615" y="3814"/>
                    <a:pt x="6206" y="5409"/>
                  </a:cubicBezTo>
                  <a:lnTo>
                    <a:pt x="5915" y="5142"/>
                  </a:lnTo>
                  <a:cubicBezTo>
                    <a:pt x="4852" y="4324"/>
                    <a:pt x="3780" y="3515"/>
                    <a:pt x="2752" y="2655"/>
                  </a:cubicBezTo>
                  <a:cubicBezTo>
                    <a:pt x="2043" y="2063"/>
                    <a:pt x="1421" y="1399"/>
                    <a:pt x="780" y="736"/>
                  </a:cubicBezTo>
                  <a:cubicBezTo>
                    <a:pt x="532" y="480"/>
                    <a:pt x="265" y="241"/>
                    <a:pt x="1"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63" name="Google Shape;763;p14"/>
            <p:cNvSpPr/>
            <p:nvPr/>
          </p:nvSpPr>
          <p:spPr>
            <a:xfrm rot="-10659694">
              <a:off x="-150061" y="3533313"/>
              <a:ext cx="609560" cy="522699"/>
            </a:xfrm>
            <a:custGeom>
              <a:avLst/>
              <a:gdLst/>
              <a:ahLst/>
              <a:cxnLst/>
              <a:rect l="l" t="t" r="r" b="b"/>
              <a:pathLst>
                <a:path w="5627" h="5159" extrusionOk="0">
                  <a:moveTo>
                    <a:pt x="0" y="1"/>
                  </a:moveTo>
                  <a:lnTo>
                    <a:pt x="0" y="1"/>
                  </a:lnTo>
                  <a:cubicBezTo>
                    <a:pt x="120" y="174"/>
                    <a:pt x="244" y="345"/>
                    <a:pt x="370" y="513"/>
                  </a:cubicBezTo>
                  <a:cubicBezTo>
                    <a:pt x="742" y="854"/>
                    <a:pt x="1121" y="1190"/>
                    <a:pt x="1473" y="1556"/>
                  </a:cubicBezTo>
                  <a:cubicBezTo>
                    <a:pt x="2110" y="2221"/>
                    <a:pt x="2734" y="2885"/>
                    <a:pt x="3445" y="3475"/>
                  </a:cubicBezTo>
                  <a:cubicBezTo>
                    <a:pt x="4150" y="4060"/>
                    <a:pt x="4892" y="4604"/>
                    <a:pt x="5627" y="5159"/>
                  </a:cubicBezTo>
                  <a:lnTo>
                    <a:pt x="0" y="1"/>
                  </a:ln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64" name="Google Shape;764;p14"/>
            <p:cNvSpPr/>
            <p:nvPr/>
          </p:nvSpPr>
          <p:spPr>
            <a:xfrm rot="-10659694">
              <a:off x="-132828" y="3306773"/>
              <a:ext cx="648233" cy="563834"/>
            </a:xfrm>
            <a:custGeom>
              <a:avLst/>
              <a:gdLst/>
              <a:ahLst/>
              <a:cxnLst/>
              <a:rect l="l" t="t" r="r" b="b"/>
              <a:pathLst>
                <a:path w="5984" h="5565" extrusionOk="0">
                  <a:moveTo>
                    <a:pt x="1" y="1"/>
                  </a:moveTo>
                  <a:lnTo>
                    <a:pt x="1" y="1"/>
                  </a:lnTo>
                  <a:cubicBezTo>
                    <a:pt x="10" y="21"/>
                    <a:pt x="22" y="41"/>
                    <a:pt x="31" y="61"/>
                  </a:cubicBezTo>
                  <a:cubicBezTo>
                    <a:pt x="1272" y="1222"/>
                    <a:pt x="2389" y="2512"/>
                    <a:pt x="3661" y="3640"/>
                  </a:cubicBezTo>
                  <a:cubicBezTo>
                    <a:pt x="4412" y="4307"/>
                    <a:pt x="5210" y="4923"/>
                    <a:pt x="5983" y="5564"/>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65" name="Google Shape;765;p14"/>
            <p:cNvSpPr/>
            <p:nvPr/>
          </p:nvSpPr>
          <p:spPr>
            <a:xfrm rot="-10659694">
              <a:off x="-165029" y="4066324"/>
              <a:ext cx="261178" cy="191693"/>
            </a:xfrm>
            <a:custGeom>
              <a:avLst/>
              <a:gdLst/>
              <a:ahLst/>
              <a:cxnLst/>
              <a:rect l="l" t="t" r="r" b="b"/>
              <a:pathLst>
                <a:path w="2411" h="1892" extrusionOk="0">
                  <a:moveTo>
                    <a:pt x="0" y="1"/>
                  </a:moveTo>
                  <a:lnTo>
                    <a:pt x="0" y="1"/>
                  </a:lnTo>
                  <a:cubicBezTo>
                    <a:pt x="427" y="389"/>
                    <a:pt x="859" y="771"/>
                    <a:pt x="1321" y="1114"/>
                  </a:cubicBezTo>
                  <a:cubicBezTo>
                    <a:pt x="1679" y="1381"/>
                    <a:pt x="2043" y="1637"/>
                    <a:pt x="2410" y="1892"/>
                  </a:cubicBezTo>
                  <a:lnTo>
                    <a:pt x="0" y="1"/>
                  </a:ln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66" name="Google Shape;766;p14"/>
            <p:cNvSpPr/>
            <p:nvPr/>
          </p:nvSpPr>
          <p:spPr>
            <a:xfrm rot="-10659694">
              <a:off x="315327" y="3113112"/>
              <a:ext cx="147651" cy="180042"/>
            </a:xfrm>
            <a:custGeom>
              <a:avLst/>
              <a:gdLst/>
              <a:ahLst/>
              <a:cxnLst/>
              <a:rect l="l" t="t" r="r" b="b"/>
              <a:pathLst>
                <a:path w="1363" h="1777" extrusionOk="0">
                  <a:moveTo>
                    <a:pt x="1" y="0"/>
                  </a:moveTo>
                  <a:lnTo>
                    <a:pt x="1" y="0"/>
                  </a:lnTo>
                  <a:cubicBezTo>
                    <a:pt x="259" y="396"/>
                    <a:pt x="511" y="795"/>
                    <a:pt x="817" y="1155"/>
                  </a:cubicBezTo>
                  <a:cubicBezTo>
                    <a:pt x="994" y="1367"/>
                    <a:pt x="1178" y="1573"/>
                    <a:pt x="1362" y="1777"/>
                  </a:cubicBezTo>
                  <a:lnTo>
                    <a:pt x="1" y="0"/>
                  </a:ln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67" name="Google Shape;767;p14"/>
            <p:cNvSpPr/>
            <p:nvPr/>
          </p:nvSpPr>
          <p:spPr>
            <a:xfrm rot="-10659694">
              <a:off x="591010" y="2981211"/>
              <a:ext cx="450752" cy="714696"/>
            </a:xfrm>
            <a:custGeom>
              <a:avLst/>
              <a:gdLst/>
              <a:ahLst/>
              <a:cxnLst/>
              <a:rect l="l" t="t" r="r" b="b"/>
              <a:pathLst>
                <a:path w="4161" h="7054" extrusionOk="0">
                  <a:moveTo>
                    <a:pt x="4160" y="0"/>
                  </a:moveTo>
                  <a:lnTo>
                    <a:pt x="4160" y="0"/>
                  </a:lnTo>
                  <a:cubicBezTo>
                    <a:pt x="3908" y="102"/>
                    <a:pt x="3667" y="224"/>
                    <a:pt x="3437" y="370"/>
                  </a:cubicBezTo>
                  <a:cubicBezTo>
                    <a:pt x="3124" y="803"/>
                    <a:pt x="2817" y="1242"/>
                    <a:pt x="2551" y="1706"/>
                  </a:cubicBezTo>
                  <a:cubicBezTo>
                    <a:pt x="2124" y="2446"/>
                    <a:pt x="1758" y="3218"/>
                    <a:pt x="1384" y="3985"/>
                  </a:cubicBezTo>
                  <a:cubicBezTo>
                    <a:pt x="1014" y="4737"/>
                    <a:pt x="710" y="5515"/>
                    <a:pt x="359" y="6275"/>
                  </a:cubicBezTo>
                  <a:cubicBezTo>
                    <a:pt x="239" y="6534"/>
                    <a:pt x="118" y="6794"/>
                    <a:pt x="1" y="7054"/>
                  </a:cubicBezTo>
                  <a:lnTo>
                    <a:pt x="3609" y="933"/>
                  </a:lnTo>
                  <a:cubicBezTo>
                    <a:pt x="3623" y="910"/>
                    <a:pt x="3632" y="883"/>
                    <a:pt x="3647" y="862"/>
                  </a:cubicBezTo>
                  <a:cubicBezTo>
                    <a:pt x="3657" y="844"/>
                    <a:pt x="3668" y="830"/>
                    <a:pt x="3680" y="814"/>
                  </a:cubicBezTo>
                  <a:lnTo>
                    <a:pt x="4160" y="0"/>
                  </a:ln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68" name="Google Shape;768;p14"/>
            <p:cNvSpPr/>
            <p:nvPr/>
          </p:nvSpPr>
          <p:spPr>
            <a:xfrm rot="-10659694">
              <a:off x="641547" y="2483980"/>
              <a:ext cx="79079" cy="679032"/>
            </a:xfrm>
            <a:custGeom>
              <a:avLst/>
              <a:gdLst/>
              <a:ahLst/>
              <a:cxnLst/>
              <a:rect l="l" t="t" r="r" b="b"/>
              <a:pathLst>
                <a:path w="730" h="6702" extrusionOk="0">
                  <a:moveTo>
                    <a:pt x="730" y="0"/>
                  </a:moveTo>
                  <a:lnTo>
                    <a:pt x="730" y="0"/>
                  </a:lnTo>
                  <a:cubicBezTo>
                    <a:pt x="551" y="388"/>
                    <a:pt x="394" y="782"/>
                    <a:pt x="302" y="1213"/>
                  </a:cubicBezTo>
                  <a:cubicBezTo>
                    <a:pt x="155" y="1911"/>
                    <a:pt x="80" y="2624"/>
                    <a:pt x="78" y="3338"/>
                  </a:cubicBezTo>
                  <a:cubicBezTo>
                    <a:pt x="70" y="4485"/>
                    <a:pt x="199" y="5605"/>
                    <a:pt x="503" y="6702"/>
                  </a:cubicBezTo>
                  <a:cubicBezTo>
                    <a:pt x="0" y="4455"/>
                    <a:pt x="28" y="2194"/>
                    <a:pt x="730"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69" name="Google Shape;769;p14"/>
            <p:cNvSpPr/>
            <p:nvPr/>
          </p:nvSpPr>
          <p:spPr>
            <a:xfrm rot="-10659694">
              <a:off x="682244" y="2949002"/>
              <a:ext cx="371889" cy="590176"/>
            </a:xfrm>
            <a:custGeom>
              <a:avLst/>
              <a:gdLst/>
              <a:ahLst/>
              <a:cxnLst/>
              <a:rect l="l" t="t" r="r" b="b"/>
              <a:pathLst>
                <a:path w="3433" h="5825" extrusionOk="0">
                  <a:moveTo>
                    <a:pt x="3433" y="0"/>
                  </a:moveTo>
                  <a:lnTo>
                    <a:pt x="0" y="5824"/>
                  </a:lnTo>
                  <a:cubicBezTo>
                    <a:pt x="266" y="5485"/>
                    <a:pt x="551" y="5160"/>
                    <a:pt x="800" y="4832"/>
                  </a:cubicBezTo>
                  <a:cubicBezTo>
                    <a:pt x="1310" y="4161"/>
                    <a:pt x="1793" y="3469"/>
                    <a:pt x="2226" y="2746"/>
                  </a:cubicBezTo>
                  <a:cubicBezTo>
                    <a:pt x="2689" y="1975"/>
                    <a:pt x="3097" y="1193"/>
                    <a:pt x="3342" y="323"/>
                  </a:cubicBezTo>
                  <a:cubicBezTo>
                    <a:pt x="3372" y="220"/>
                    <a:pt x="3401" y="110"/>
                    <a:pt x="3433"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70" name="Google Shape;770;p14"/>
            <p:cNvSpPr/>
            <p:nvPr/>
          </p:nvSpPr>
          <p:spPr>
            <a:xfrm rot="-10659694">
              <a:off x="-313660" y="3959839"/>
              <a:ext cx="636642" cy="467075"/>
            </a:xfrm>
            <a:custGeom>
              <a:avLst/>
              <a:gdLst/>
              <a:ahLst/>
              <a:cxnLst/>
              <a:rect l="l" t="t" r="r" b="b"/>
              <a:pathLst>
                <a:path w="5877" h="4610" extrusionOk="0">
                  <a:moveTo>
                    <a:pt x="0" y="1"/>
                  </a:moveTo>
                  <a:lnTo>
                    <a:pt x="0" y="1"/>
                  </a:lnTo>
                  <a:cubicBezTo>
                    <a:pt x="104" y="138"/>
                    <a:pt x="207" y="278"/>
                    <a:pt x="307" y="417"/>
                  </a:cubicBezTo>
                  <a:cubicBezTo>
                    <a:pt x="602" y="819"/>
                    <a:pt x="904" y="1237"/>
                    <a:pt x="1243" y="1575"/>
                  </a:cubicBezTo>
                  <a:cubicBezTo>
                    <a:pt x="2595" y="2928"/>
                    <a:pt x="4186" y="3763"/>
                    <a:pt x="5876" y="4609"/>
                  </a:cubicBezTo>
                  <a:lnTo>
                    <a:pt x="5625" y="4412"/>
                  </a:lnTo>
                  <a:cubicBezTo>
                    <a:pt x="4820" y="3852"/>
                    <a:pt x="3993" y="3324"/>
                    <a:pt x="3220" y="2721"/>
                  </a:cubicBezTo>
                  <a:cubicBezTo>
                    <a:pt x="2255" y="1969"/>
                    <a:pt x="1350" y="1137"/>
                    <a:pt x="427" y="334"/>
                  </a:cubicBezTo>
                  <a:lnTo>
                    <a:pt x="0" y="1"/>
                  </a:ln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71" name="Google Shape;771;p14"/>
            <p:cNvSpPr/>
            <p:nvPr/>
          </p:nvSpPr>
          <p:spPr>
            <a:xfrm rot="-10659694">
              <a:off x="698503" y="2889600"/>
              <a:ext cx="406446" cy="756540"/>
            </a:xfrm>
            <a:custGeom>
              <a:avLst/>
              <a:gdLst/>
              <a:ahLst/>
              <a:cxnLst/>
              <a:rect l="l" t="t" r="r" b="b"/>
              <a:pathLst>
                <a:path w="3752" h="7467" extrusionOk="0">
                  <a:moveTo>
                    <a:pt x="3752" y="1"/>
                  </a:moveTo>
                  <a:lnTo>
                    <a:pt x="3752" y="1"/>
                  </a:lnTo>
                  <a:cubicBezTo>
                    <a:pt x="1517" y="1580"/>
                    <a:pt x="318" y="5088"/>
                    <a:pt x="1" y="7466"/>
                  </a:cubicBezTo>
                  <a:lnTo>
                    <a:pt x="257" y="7033"/>
                  </a:lnTo>
                  <a:cubicBezTo>
                    <a:pt x="411" y="6643"/>
                    <a:pt x="583" y="6262"/>
                    <a:pt x="759" y="5879"/>
                  </a:cubicBezTo>
                  <a:cubicBezTo>
                    <a:pt x="1135" y="5060"/>
                    <a:pt x="1462" y="4224"/>
                    <a:pt x="1862" y="3417"/>
                  </a:cubicBezTo>
                  <a:cubicBezTo>
                    <a:pt x="2444" y="2248"/>
                    <a:pt x="3027" y="1082"/>
                    <a:pt x="3752"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72" name="Google Shape;772;p14"/>
            <p:cNvSpPr/>
            <p:nvPr/>
          </p:nvSpPr>
          <p:spPr>
            <a:xfrm rot="-10659694">
              <a:off x="333026" y="2890501"/>
              <a:ext cx="207989" cy="268188"/>
            </a:xfrm>
            <a:custGeom>
              <a:avLst/>
              <a:gdLst/>
              <a:ahLst/>
              <a:cxnLst/>
              <a:rect l="l" t="t" r="r" b="b"/>
              <a:pathLst>
                <a:path w="1920" h="2647" extrusionOk="0">
                  <a:moveTo>
                    <a:pt x="1" y="1"/>
                  </a:moveTo>
                  <a:lnTo>
                    <a:pt x="1" y="1"/>
                  </a:lnTo>
                  <a:cubicBezTo>
                    <a:pt x="516" y="980"/>
                    <a:pt x="1192" y="1813"/>
                    <a:pt x="1920" y="2647"/>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73" name="Google Shape;773;p14"/>
            <p:cNvSpPr/>
            <p:nvPr/>
          </p:nvSpPr>
          <p:spPr>
            <a:xfrm rot="-10659694">
              <a:off x="178587" y="2956456"/>
              <a:ext cx="269519" cy="328675"/>
            </a:xfrm>
            <a:custGeom>
              <a:avLst/>
              <a:gdLst/>
              <a:ahLst/>
              <a:cxnLst/>
              <a:rect l="l" t="t" r="r" b="b"/>
              <a:pathLst>
                <a:path w="2488" h="3244" extrusionOk="0">
                  <a:moveTo>
                    <a:pt x="1" y="0"/>
                  </a:moveTo>
                  <a:lnTo>
                    <a:pt x="2488" y="3244"/>
                  </a:lnTo>
                  <a:cubicBezTo>
                    <a:pt x="2002" y="2489"/>
                    <a:pt x="1578" y="1686"/>
                    <a:pt x="990" y="1003"/>
                  </a:cubicBezTo>
                  <a:cubicBezTo>
                    <a:pt x="697" y="662"/>
                    <a:pt x="347" y="335"/>
                    <a:pt x="1"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74" name="Google Shape;774;p14"/>
            <p:cNvSpPr/>
            <p:nvPr/>
          </p:nvSpPr>
          <p:spPr>
            <a:xfrm rot="-10659694">
              <a:off x="528346" y="3597602"/>
              <a:ext cx="826757" cy="539214"/>
            </a:xfrm>
            <a:custGeom>
              <a:avLst/>
              <a:gdLst/>
              <a:ahLst/>
              <a:cxnLst/>
              <a:rect l="l" t="t" r="r" b="b"/>
              <a:pathLst>
                <a:path w="7632" h="5322" extrusionOk="0">
                  <a:moveTo>
                    <a:pt x="7631" y="0"/>
                  </a:moveTo>
                  <a:lnTo>
                    <a:pt x="7631" y="0"/>
                  </a:lnTo>
                  <a:cubicBezTo>
                    <a:pt x="6754" y="65"/>
                    <a:pt x="5891" y="519"/>
                    <a:pt x="5127" y="923"/>
                  </a:cubicBezTo>
                  <a:lnTo>
                    <a:pt x="5005" y="987"/>
                  </a:lnTo>
                  <a:cubicBezTo>
                    <a:pt x="4837" y="1075"/>
                    <a:pt x="4673" y="1167"/>
                    <a:pt x="4511" y="1259"/>
                  </a:cubicBezTo>
                  <a:cubicBezTo>
                    <a:pt x="5319" y="833"/>
                    <a:pt x="6166" y="483"/>
                    <a:pt x="7038" y="214"/>
                  </a:cubicBezTo>
                  <a:cubicBezTo>
                    <a:pt x="7039" y="214"/>
                    <a:pt x="7039" y="213"/>
                    <a:pt x="7040" y="213"/>
                  </a:cubicBezTo>
                  <a:cubicBezTo>
                    <a:pt x="7046" y="213"/>
                    <a:pt x="7049" y="223"/>
                    <a:pt x="7042" y="226"/>
                  </a:cubicBezTo>
                  <a:cubicBezTo>
                    <a:pt x="5343" y="942"/>
                    <a:pt x="3725" y="1742"/>
                    <a:pt x="2289" y="2834"/>
                  </a:cubicBezTo>
                  <a:cubicBezTo>
                    <a:pt x="1486" y="3535"/>
                    <a:pt x="739" y="4347"/>
                    <a:pt x="0" y="5322"/>
                  </a:cubicBezTo>
                  <a:lnTo>
                    <a:pt x="86" y="5263"/>
                  </a:lnTo>
                  <a:cubicBezTo>
                    <a:pt x="1010" y="4169"/>
                    <a:pt x="2150" y="3293"/>
                    <a:pt x="3350" y="2517"/>
                  </a:cubicBezTo>
                  <a:cubicBezTo>
                    <a:pt x="4189" y="1973"/>
                    <a:pt x="5169" y="1243"/>
                    <a:pt x="6202" y="998"/>
                  </a:cubicBezTo>
                  <a:lnTo>
                    <a:pt x="7631" y="0"/>
                  </a:ln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75" name="Google Shape;775;p14"/>
            <p:cNvSpPr/>
            <p:nvPr/>
          </p:nvSpPr>
          <p:spPr>
            <a:xfrm rot="-10659694">
              <a:off x="461420" y="2654362"/>
              <a:ext cx="52864" cy="207702"/>
            </a:xfrm>
            <a:custGeom>
              <a:avLst/>
              <a:gdLst/>
              <a:ahLst/>
              <a:cxnLst/>
              <a:rect l="l" t="t" r="r" b="b"/>
              <a:pathLst>
                <a:path w="488" h="2050" extrusionOk="0">
                  <a:moveTo>
                    <a:pt x="0" y="1"/>
                  </a:moveTo>
                  <a:lnTo>
                    <a:pt x="487" y="2049"/>
                  </a:lnTo>
                  <a:cubicBezTo>
                    <a:pt x="387" y="1472"/>
                    <a:pt x="266" y="901"/>
                    <a:pt x="99" y="321"/>
                  </a:cubicBezTo>
                  <a:cubicBezTo>
                    <a:pt x="70" y="214"/>
                    <a:pt x="36" y="108"/>
                    <a:pt x="0"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76" name="Google Shape;776;p14"/>
            <p:cNvSpPr/>
            <p:nvPr/>
          </p:nvSpPr>
          <p:spPr>
            <a:xfrm rot="-10659694">
              <a:off x="625642" y="2575412"/>
              <a:ext cx="56439" cy="591595"/>
            </a:xfrm>
            <a:custGeom>
              <a:avLst/>
              <a:gdLst/>
              <a:ahLst/>
              <a:cxnLst/>
              <a:rect l="l" t="t" r="r" b="b"/>
              <a:pathLst>
                <a:path w="521" h="5839" extrusionOk="0">
                  <a:moveTo>
                    <a:pt x="520" y="1"/>
                  </a:moveTo>
                  <a:cubicBezTo>
                    <a:pt x="299" y="680"/>
                    <a:pt x="139" y="1377"/>
                    <a:pt x="41" y="2084"/>
                  </a:cubicBezTo>
                  <a:cubicBezTo>
                    <a:pt x="9" y="2524"/>
                    <a:pt x="0" y="2966"/>
                    <a:pt x="15" y="3407"/>
                  </a:cubicBezTo>
                  <a:cubicBezTo>
                    <a:pt x="43" y="4219"/>
                    <a:pt x="191" y="5027"/>
                    <a:pt x="291" y="5838"/>
                  </a:cubicBezTo>
                  <a:lnTo>
                    <a:pt x="520" y="1"/>
                  </a:ln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77" name="Google Shape;777;p14"/>
            <p:cNvSpPr/>
            <p:nvPr/>
          </p:nvSpPr>
          <p:spPr>
            <a:xfrm rot="-10659694">
              <a:off x="665814" y="2500467"/>
              <a:ext cx="35748" cy="316416"/>
            </a:xfrm>
            <a:custGeom>
              <a:avLst/>
              <a:gdLst/>
              <a:ahLst/>
              <a:cxnLst/>
              <a:rect l="l" t="t" r="r" b="b"/>
              <a:pathLst>
                <a:path w="330" h="3123" extrusionOk="0">
                  <a:moveTo>
                    <a:pt x="23" y="1"/>
                  </a:moveTo>
                  <a:cubicBezTo>
                    <a:pt x="0" y="1019"/>
                    <a:pt x="103" y="2059"/>
                    <a:pt x="329" y="3123"/>
                  </a:cubicBezTo>
                  <a:cubicBezTo>
                    <a:pt x="216" y="2083"/>
                    <a:pt x="45" y="1044"/>
                    <a:pt x="23"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78" name="Google Shape;778;p14"/>
            <p:cNvSpPr/>
            <p:nvPr/>
          </p:nvSpPr>
          <p:spPr>
            <a:xfrm rot="-10659694">
              <a:off x="547419" y="3345306"/>
              <a:ext cx="663616" cy="553094"/>
            </a:xfrm>
            <a:custGeom>
              <a:avLst/>
              <a:gdLst/>
              <a:ahLst/>
              <a:cxnLst/>
              <a:rect l="l" t="t" r="r" b="b"/>
              <a:pathLst>
                <a:path w="6126" h="5459" extrusionOk="0">
                  <a:moveTo>
                    <a:pt x="6126" y="0"/>
                  </a:moveTo>
                  <a:lnTo>
                    <a:pt x="6067" y="3"/>
                  </a:lnTo>
                  <a:cubicBezTo>
                    <a:pt x="5796" y="19"/>
                    <a:pt x="5528" y="67"/>
                    <a:pt x="5268" y="143"/>
                  </a:cubicBezTo>
                  <a:cubicBezTo>
                    <a:pt x="3678" y="1902"/>
                    <a:pt x="1622" y="3217"/>
                    <a:pt x="179" y="5109"/>
                  </a:cubicBezTo>
                  <a:cubicBezTo>
                    <a:pt x="116" y="5227"/>
                    <a:pt x="56" y="5344"/>
                    <a:pt x="0" y="5459"/>
                  </a:cubicBezTo>
                  <a:lnTo>
                    <a:pt x="148" y="5327"/>
                  </a:lnTo>
                  <a:cubicBezTo>
                    <a:pt x="845" y="4442"/>
                    <a:pt x="1615" y="3608"/>
                    <a:pt x="2486" y="2901"/>
                  </a:cubicBezTo>
                  <a:cubicBezTo>
                    <a:pt x="3348" y="2201"/>
                    <a:pt x="4183" y="1331"/>
                    <a:pt x="5195" y="830"/>
                  </a:cubicBezTo>
                  <a:lnTo>
                    <a:pt x="6126" y="0"/>
                  </a:ln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79" name="Google Shape;779;p14"/>
            <p:cNvSpPr/>
            <p:nvPr/>
          </p:nvSpPr>
          <p:spPr>
            <a:xfrm rot="-10659694">
              <a:off x="-347254" y="3625352"/>
              <a:ext cx="658957" cy="559781"/>
            </a:xfrm>
            <a:custGeom>
              <a:avLst/>
              <a:gdLst/>
              <a:ahLst/>
              <a:cxnLst/>
              <a:rect l="l" t="t" r="r" b="b"/>
              <a:pathLst>
                <a:path w="6083" h="5525" extrusionOk="0">
                  <a:moveTo>
                    <a:pt x="0" y="1"/>
                  </a:moveTo>
                  <a:lnTo>
                    <a:pt x="6083" y="5524"/>
                  </a:lnTo>
                  <a:cubicBezTo>
                    <a:pt x="5048" y="4359"/>
                    <a:pt x="4049" y="3180"/>
                    <a:pt x="2863" y="2156"/>
                  </a:cubicBezTo>
                  <a:cubicBezTo>
                    <a:pt x="2163" y="1552"/>
                    <a:pt x="1422" y="1013"/>
                    <a:pt x="674" y="470"/>
                  </a:cubicBezTo>
                  <a:cubicBezTo>
                    <a:pt x="460" y="314"/>
                    <a:pt x="231" y="159"/>
                    <a:pt x="0"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80" name="Google Shape;780;p14"/>
            <p:cNvSpPr/>
            <p:nvPr/>
          </p:nvSpPr>
          <p:spPr>
            <a:xfrm rot="-10659694">
              <a:off x="488646" y="4097866"/>
              <a:ext cx="5416" cy="21682"/>
            </a:xfrm>
            <a:custGeom>
              <a:avLst/>
              <a:gdLst/>
              <a:ahLst/>
              <a:cxnLst/>
              <a:rect l="l" t="t" r="r" b="b"/>
              <a:pathLst>
                <a:path w="50" h="214" extrusionOk="0">
                  <a:moveTo>
                    <a:pt x="27" y="0"/>
                  </a:moveTo>
                  <a:lnTo>
                    <a:pt x="18" y="71"/>
                  </a:lnTo>
                  <a:cubicBezTo>
                    <a:pt x="11" y="118"/>
                    <a:pt x="6" y="164"/>
                    <a:pt x="1" y="211"/>
                  </a:cubicBezTo>
                  <a:cubicBezTo>
                    <a:pt x="3" y="209"/>
                    <a:pt x="6" y="209"/>
                    <a:pt x="9" y="209"/>
                  </a:cubicBezTo>
                  <a:cubicBezTo>
                    <a:pt x="14" y="209"/>
                    <a:pt x="19" y="210"/>
                    <a:pt x="22" y="214"/>
                  </a:cubicBezTo>
                  <a:cubicBezTo>
                    <a:pt x="23" y="208"/>
                    <a:pt x="23" y="202"/>
                    <a:pt x="25" y="195"/>
                  </a:cubicBezTo>
                  <a:lnTo>
                    <a:pt x="35" y="108"/>
                  </a:lnTo>
                  <a:lnTo>
                    <a:pt x="43" y="52"/>
                  </a:lnTo>
                  <a:cubicBezTo>
                    <a:pt x="46" y="35"/>
                    <a:pt x="47" y="17"/>
                    <a:pt x="50"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81" name="Google Shape;781;p14"/>
            <p:cNvSpPr/>
            <p:nvPr/>
          </p:nvSpPr>
          <p:spPr>
            <a:xfrm rot="-10659694">
              <a:off x="503474" y="3654954"/>
              <a:ext cx="52106" cy="440834"/>
            </a:xfrm>
            <a:custGeom>
              <a:avLst/>
              <a:gdLst/>
              <a:ahLst/>
              <a:cxnLst/>
              <a:rect l="l" t="t" r="r" b="b"/>
              <a:pathLst>
                <a:path w="481" h="4351" extrusionOk="0">
                  <a:moveTo>
                    <a:pt x="462" y="0"/>
                  </a:moveTo>
                  <a:cubicBezTo>
                    <a:pt x="424" y="315"/>
                    <a:pt x="386" y="630"/>
                    <a:pt x="350" y="943"/>
                  </a:cubicBezTo>
                  <a:lnTo>
                    <a:pt x="224" y="2055"/>
                  </a:lnTo>
                  <a:lnTo>
                    <a:pt x="193" y="2334"/>
                  </a:lnTo>
                  <a:cubicBezTo>
                    <a:pt x="126" y="2951"/>
                    <a:pt x="74" y="3462"/>
                    <a:pt x="33" y="3942"/>
                  </a:cubicBezTo>
                  <a:lnTo>
                    <a:pt x="6" y="4289"/>
                  </a:lnTo>
                  <a:cubicBezTo>
                    <a:pt x="6" y="4292"/>
                    <a:pt x="6" y="4296"/>
                    <a:pt x="5" y="4299"/>
                  </a:cubicBezTo>
                  <a:lnTo>
                    <a:pt x="5" y="4299"/>
                  </a:lnTo>
                  <a:cubicBezTo>
                    <a:pt x="19" y="4150"/>
                    <a:pt x="33" y="3995"/>
                    <a:pt x="49" y="3837"/>
                  </a:cubicBezTo>
                  <a:lnTo>
                    <a:pt x="82" y="3486"/>
                  </a:lnTo>
                  <a:lnTo>
                    <a:pt x="82" y="3488"/>
                  </a:lnTo>
                  <a:cubicBezTo>
                    <a:pt x="132" y="3015"/>
                    <a:pt x="184" y="2545"/>
                    <a:pt x="237" y="2078"/>
                  </a:cubicBezTo>
                  <a:lnTo>
                    <a:pt x="242" y="2038"/>
                  </a:lnTo>
                  <a:lnTo>
                    <a:pt x="344" y="1949"/>
                  </a:lnTo>
                  <a:lnTo>
                    <a:pt x="261" y="1873"/>
                  </a:lnTo>
                  <a:lnTo>
                    <a:pt x="268" y="1818"/>
                  </a:lnTo>
                  <a:cubicBezTo>
                    <a:pt x="293" y="1591"/>
                    <a:pt x="318" y="1366"/>
                    <a:pt x="344" y="1142"/>
                  </a:cubicBezTo>
                  <a:cubicBezTo>
                    <a:pt x="384" y="768"/>
                    <a:pt x="430" y="395"/>
                    <a:pt x="481" y="22"/>
                  </a:cubicBezTo>
                  <a:cubicBezTo>
                    <a:pt x="474" y="15"/>
                    <a:pt x="468" y="7"/>
                    <a:pt x="462" y="0"/>
                  </a:cubicBezTo>
                  <a:close/>
                  <a:moveTo>
                    <a:pt x="5" y="4299"/>
                  </a:moveTo>
                  <a:cubicBezTo>
                    <a:pt x="5" y="4303"/>
                    <a:pt x="5" y="4307"/>
                    <a:pt x="4" y="4310"/>
                  </a:cubicBezTo>
                  <a:lnTo>
                    <a:pt x="4" y="4310"/>
                  </a:lnTo>
                  <a:cubicBezTo>
                    <a:pt x="5" y="4306"/>
                    <a:pt x="5" y="4303"/>
                    <a:pt x="5" y="4299"/>
                  </a:cubicBezTo>
                  <a:close/>
                  <a:moveTo>
                    <a:pt x="4" y="4310"/>
                  </a:moveTo>
                  <a:cubicBezTo>
                    <a:pt x="3" y="4324"/>
                    <a:pt x="2" y="4337"/>
                    <a:pt x="1" y="4350"/>
                  </a:cubicBezTo>
                  <a:cubicBezTo>
                    <a:pt x="2" y="4337"/>
                    <a:pt x="3" y="4324"/>
                    <a:pt x="4" y="431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82" name="Google Shape;782;p14"/>
            <p:cNvSpPr/>
            <p:nvPr/>
          </p:nvSpPr>
          <p:spPr>
            <a:xfrm rot="-10659694">
              <a:off x="-251391" y="3676449"/>
              <a:ext cx="689614" cy="593013"/>
            </a:xfrm>
            <a:custGeom>
              <a:avLst/>
              <a:gdLst/>
              <a:ahLst/>
              <a:cxnLst/>
              <a:rect l="l" t="t" r="r" b="b"/>
              <a:pathLst>
                <a:path w="6366" h="5853" extrusionOk="0">
                  <a:moveTo>
                    <a:pt x="0" y="1"/>
                  </a:moveTo>
                  <a:lnTo>
                    <a:pt x="0" y="1"/>
                  </a:lnTo>
                  <a:cubicBezTo>
                    <a:pt x="297" y="666"/>
                    <a:pt x="868" y="1297"/>
                    <a:pt x="1332" y="1808"/>
                  </a:cubicBezTo>
                  <a:lnTo>
                    <a:pt x="1444" y="1933"/>
                  </a:lnTo>
                  <a:cubicBezTo>
                    <a:pt x="2803" y="3435"/>
                    <a:pt x="4516" y="4792"/>
                    <a:pt x="6365" y="5853"/>
                  </a:cubicBezTo>
                  <a:cubicBezTo>
                    <a:pt x="5380" y="5091"/>
                    <a:pt x="4405" y="4318"/>
                    <a:pt x="3465" y="3503"/>
                  </a:cubicBezTo>
                  <a:cubicBezTo>
                    <a:pt x="2220" y="2421"/>
                    <a:pt x="1171" y="1156"/>
                    <a:pt x="0"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83" name="Google Shape;783;p14"/>
            <p:cNvSpPr/>
            <p:nvPr/>
          </p:nvSpPr>
          <p:spPr>
            <a:xfrm rot="-10659694">
              <a:off x="206625" y="4122655"/>
              <a:ext cx="261395" cy="890888"/>
            </a:xfrm>
            <a:custGeom>
              <a:avLst/>
              <a:gdLst/>
              <a:ahLst/>
              <a:cxnLst/>
              <a:rect l="l" t="t" r="r" b="b"/>
              <a:pathLst>
                <a:path w="2413" h="8793" extrusionOk="0">
                  <a:moveTo>
                    <a:pt x="2412" y="0"/>
                  </a:moveTo>
                  <a:lnTo>
                    <a:pt x="2412" y="0"/>
                  </a:lnTo>
                  <a:cubicBezTo>
                    <a:pt x="1968" y="842"/>
                    <a:pt x="1585" y="1758"/>
                    <a:pt x="1253" y="2774"/>
                  </a:cubicBezTo>
                  <a:lnTo>
                    <a:pt x="1203" y="2930"/>
                  </a:lnTo>
                  <a:cubicBezTo>
                    <a:pt x="1017" y="3513"/>
                    <a:pt x="846" y="4140"/>
                    <a:pt x="693" y="4792"/>
                  </a:cubicBezTo>
                  <a:lnTo>
                    <a:pt x="668" y="4904"/>
                  </a:lnTo>
                  <a:cubicBezTo>
                    <a:pt x="524" y="5532"/>
                    <a:pt x="394" y="6187"/>
                    <a:pt x="274" y="6904"/>
                  </a:cubicBezTo>
                  <a:lnTo>
                    <a:pt x="261" y="6988"/>
                  </a:lnTo>
                  <a:cubicBezTo>
                    <a:pt x="169" y="7543"/>
                    <a:pt x="84" y="8123"/>
                    <a:pt x="1" y="8761"/>
                  </a:cubicBezTo>
                  <a:lnTo>
                    <a:pt x="21" y="8793"/>
                  </a:lnTo>
                  <a:cubicBezTo>
                    <a:pt x="100" y="8235"/>
                    <a:pt x="185" y="7689"/>
                    <a:pt x="278" y="7166"/>
                  </a:cubicBezTo>
                  <a:lnTo>
                    <a:pt x="344" y="6796"/>
                  </a:lnTo>
                  <a:lnTo>
                    <a:pt x="345" y="6802"/>
                  </a:lnTo>
                  <a:cubicBezTo>
                    <a:pt x="458" y="6195"/>
                    <a:pt x="584" y="5603"/>
                    <a:pt x="717" y="5041"/>
                  </a:cubicBezTo>
                  <a:lnTo>
                    <a:pt x="772" y="4812"/>
                  </a:lnTo>
                  <a:lnTo>
                    <a:pt x="772" y="4813"/>
                  </a:lnTo>
                  <a:cubicBezTo>
                    <a:pt x="938" y="4140"/>
                    <a:pt x="1122" y="3482"/>
                    <a:pt x="1321" y="2857"/>
                  </a:cubicBezTo>
                  <a:lnTo>
                    <a:pt x="1424" y="2532"/>
                  </a:lnTo>
                  <a:lnTo>
                    <a:pt x="1425" y="2537"/>
                  </a:lnTo>
                  <a:cubicBezTo>
                    <a:pt x="1711" y="1674"/>
                    <a:pt x="2040" y="829"/>
                    <a:pt x="2412"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84" name="Google Shape;784;p14"/>
            <p:cNvSpPr/>
            <p:nvPr/>
          </p:nvSpPr>
          <p:spPr>
            <a:xfrm rot="-10659694">
              <a:off x="672530" y="3444864"/>
              <a:ext cx="479567" cy="430094"/>
            </a:xfrm>
            <a:custGeom>
              <a:avLst/>
              <a:gdLst/>
              <a:ahLst/>
              <a:cxnLst/>
              <a:rect l="l" t="t" r="r" b="b"/>
              <a:pathLst>
                <a:path w="4427" h="4245" extrusionOk="0">
                  <a:moveTo>
                    <a:pt x="4427" y="1"/>
                  </a:moveTo>
                  <a:cubicBezTo>
                    <a:pt x="2680" y="654"/>
                    <a:pt x="1047" y="2497"/>
                    <a:pt x="0" y="4244"/>
                  </a:cubicBezTo>
                  <a:cubicBezTo>
                    <a:pt x="551" y="3600"/>
                    <a:pt x="1183" y="3021"/>
                    <a:pt x="1811" y="2454"/>
                  </a:cubicBezTo>
                  <a:cubicBezTo>
                    <a:pt x="2698" y="1654"/>
                    <a:pt x="3552" y="813"/>
                    <a:pt x="4427"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85" name="Google Shape;785;p14"/>
            <p:cNvSpPr/>
            <p:nvPr/>
          </p:nvSpPr>
          <p:spPr>
            <a:xfrm rot="-10659694">
              <a:off x="636344" y="4463419"/>
              <a:ext cx="797617" cy="279333"/>
            </a:xfrm>
            <a:custGeom>
              <a:avLst/>
              <a:gdLst/>
              <a:ahLst/>
              <a:cxnLst/>
              <a:rect l="l" t="t" r="r" b="b"/>
              <a:pathLst>
                <a:path w="7363" h="2757" extrusionOk="0">
                  <a:moveTo>
                    <a:pt x="7363" y="0"/>
                  </a:moveTo>
                  <a:cubicBezTo>
                    <a:pt x="7132" y="43"/>
                    <a:pt x="6903" y="91"/>
                    <a:pt x="6676" y="138"/>
                  </a:cubicBezTo>
                  <a:cubicBezTo>
                    <a:pt x="4242" y="643"/>
                    <a:pt x="1821" y="1323"/>
                    <a:pt x="58" y="2705"/>
                  </a:cubicBezTo>
                  <a:cubicBezTo>
                    <a:pt x="39" y="2722"/>
                    <a:pt x="19" y="2741"/>
                    <a:pt x="0" y="2757"/>
                  </a:cubicBezTo>
                  <a:cubicBezTo>
                    <a:pt x="1250" y="2102"/>
                    <a:pt x="2551" y="1545"/>
                    <a:pt x="3880" y="1067"/>
                  </a:cubicBezTo>
                  <a:cubicBezTo>
                    <a:pt x="4904" y="699"/>
                    <a:pt x="5936" y="391"/>
                    <a:pt x="6983" y="100"/>
                  </a:cubicBezTo>
                  <a:cubicBezTo>
                    <a:pt x="7110" y="64"/>
                    <a:pt x="7236" y="31"/>
                    <a:pt x="7363"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86" name="Google Shape;786;p14"/>
            <p:cNvSpPr/>
            <p:nvPr/>
          </p:nvSpPr>
          <p:spPr>
            <a:xfrm rot="-10659694">
              <a:off x="-510608" y="4037030"/>
              <a:ext cx="814624" cy="647016"/>
            </a:xfrm>
            <a:custGeom>
              <a:avLst/>
              <a:gdLst/>
              <a:ahLst/>
              <a:cxnLst/>
              <a:rect l="l" t="t" r="r" b="b"/>
              <a:pathLst>
                <a:path w="7520" h="6386" extrusionOk="0">
                  <a:moveTo>
                    <a:pt x="1" y="0"/>
                  </a:moveTo>
                  <a:lnTo>
                    <a:pt x="1" y="0"/>
                  </a:lnTo>
                  <a:cubicBezTo>
                    <a:pt x="60" y="161"/>
                    <a:pt x="128" y="321"/>
                    <a:pt x="202" y="477"/>
                  </a:cubicBezTo>
                  <a:cubicBezTo>
                    <a:pt x="421" y="816"/>
                    <a:pt x="621" y="1166"/>
                    <a:pt x="821" y="1515"/>
                  </a:cubicBezTo>
                  <a:cubicBezTo>
                    <a:pt x="2407" y="3707"/>
                    <a:pt x="5362" y="5321"/>
                    <a:pt x="7520" y="6385"/>
                  </a:cubicBezTo>
                  <a:cubicBezTo>
                    <a:pt x="6263" y="5578"/>
                    <a:pt x="5054" y="4685"/>
                    <a:pt x="3875" y="3785"/>
                  </a:cubicBezTo>
                  <a:cubicBezTo>
                    <a:pt x="2568" y="2786"/>
                    <a:pt x="1387" y="1746"/>
                    <a:pt x="466" y="392"/>
                  </a:cubicBezTo>
                  <a:lnTo>
                    <a:pt x="1" y="0"/>
                  </a:ln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87" name="Google Shape;787;p14"/>
            <p:cNvSpPr/>
            <p:nvPr/>
          </p:nvSpPr>
          <p:spPr>
            <a:xfrm rot="-10659694">
              <a:off x="446574" y="4524971"/>
              <a:ext cx="904428" cy="265149"/>
            </a:xfrm>
            <a:custGeom>
              <a:avLst/>
              <a:gdLst/>
              <a:ahLst/>
              <a:cxnLst/>
              <a:rect l="l" t="t" r="r" b="b"/>
              <a:pathLst>
                <a:path w="8349" h="2617" extrusionOk="0">
                  <a:moveTo>
                    <a:pt x="6857" y="1"/>
                  </a:moveTo>
                  <a:cubicBezTo>
                    <a:pt x="6779" y="1"/>
                    <a:pt x="6701" y="3"/>
                    <a:pt x="6622" y="9"/>
                  </a:cubicBezTo>
                  <a:cubicBezTo>
                    <a:pt x="5591" y="81"/>
                    <a:pt x="4567" y="441"/>
                    <a:pt x="3605" y="804"/>
                  </a:cubicBezTo>
                  <a:cubicBezTo>
                    <a:pt x="2693" y="1146"/>
                    <a:pt x="1717" y="1463"/>
                    <a:pt x="892" y="1989"/>
                  </a:cubicBezTo>
                  <a:cubicBezTo>
                    <a:pt x="587" y="2185"/>
                    <a:pt x="291" y="2400"/>
                    <a:pt x="1" y="2616"/>
                  </a:cubicBezTo>
                  <a:cubicBezTo>
                    <a:pt x="1760" y="1516"/>
                    <a:pt x="3940" y="962"/>
                    <a:pt x="5913" y="553"/>
                  </a:cubicBezTo>
                  <a:cubicBezTo>
                    <a:pt x="6713" y="386"/>
                    <a:pt x="7534" y="222"/>
                    <a:pt x="8349" y="221"/>
                  </a:cubicBezTo>
                  <a:cubicBezTo>
                    <a:pt x="7857" y="110"/>
                    <a:pt x="7366" y="1"/>
                    <a:pt x="6857"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88" name="Google Shape;788;p14"/>
            <p:cNvSpPr/>
            <p:nvPr/>
          </p:nvSpPr>
          <p:spPr>
            <a:xfrm rot="-10659694">
              <a:off x="-481304" y="4064581"/>
              <a:ext cx="706730" cy="555931"/>
            </a:xfrm>
            <a:custGeom>
              <a:avLst/>
              <a:gdLst/>
              <a:ahLst/>
              <a:cxnLst/>
              <a:rect l="l" t="t" r="r" b="b"/>
              <a:pathLst>
                <a:path w="6524" h="5487" extrusionOk="0">
                  <a:moveTo>
                    <a:pt x="0" y="0"/>
                  </a:moveTo>
                  <a:lnTo>
                    <a:pt x="0" y="0"/>
                  </a:lnTo>
                  <a:cubicBezTo>
                    <a:pt x="409" y="570"/>
                    <a:pt x="807" y="1121"/>
                    <a:pt x="1347" y="1611"/>
                  </a:cubicBezTo>
                  <a:cubicBezTo>
                    <a:pt x="2032" y="2236"/>
                    <a:pt x="2751" y="2818"/>
                    <a:pt x="3490" y="3378"/>
                  </a:cubicBezTo>
                  <a:cubicBezTo>
                    <a:pt x="4473" y="4125"/>
                    <a:pt x="5496" y="4809"/>
                    <a:pt x="6524" y="5487"/>
                  </a:cubicBezTo>
                  <a:lnTo>
                    <a:pt x="0" y="0"/>
                  </a:ln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89" name="Google Shape;789;p14"/>
            <p:cNvSpPr/>
            <p:nvPr/>
          </p:nvSpPr>
          <p:spPr>
            <a:xfrm rot="-10659694">
              <a:off x="719696" y="4332139"/>
              <a:ext cx="860555" cy="303650"/>
            </a:xfrm>
            <a:custGeom>
              <a:avLst/>
              <a:gdLst/>
              <a:ahLst/>
              <a:cxnLst/>
              <a:rect l="l" t="t" r="r" b="b"/>
              <a:pathLst>
                <a:path w="7944" h="2997" extrusionOk="0">
                  <a:moveTo>
                    <a:pt x="7944" y="1"/>
                  </a:moveTo>
                  <a:lnTo>
                    <a:pt x="7944" y="1"/>
                  </a:lnTo>
                  <a:cubicBezTo>
                    <a:pt x="6719" y="280"/>
                    <a:pt x="5498" y="561"/>
                    <a:pt x="4309" y="1013"/>
                  </a:cubicBezTo>
                  <a:cubicBezTo>
                    <a:pt x="3317" y="1392"/>
                    <a:pt x="2321" y="1773"/>
                    <a:pt x="1361" y="2223"/>
                  </a:cubicBezTo>
                  <a:cubicBezTo>
                    <a:pt x="973" y="2404"/>
                    <a:pt x="562" y="2559"/>
                    <a:pt x="185" y="2761"/>
                  </a:cubicBezTo>
                  <a:cubicBezTo>
                    <a:pt x="123" y="2839"/>
                    <a:pt x="58" y="2913"/>
                    <a:pt x="1" y="2996"/>
                  </a:cubicBezTo>
                  <a:lnTo>
                    <a:pt x="43" y="2979"/>
                  </a:lnTo>
                  <a:cubicBezTo>
                    <a:pt x="1365" y="2205"/>
                    <a:pt x="2851" y="1707"/>
                    <a:pt x="4315" y="1296"/>
                  </a:cubicBezTo>
                  <a:cubicBezTo>
                    <a:pt x="4616" y="1212"/>
                    <a:pt x="4924" y="1117"/>
                    <a:pt x="5236" y="1021"/>
                  </a:cubicBezTo>
                  <a:lnTo>
                    <a:pt x="7944" y="1"/>
                  </a:ln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90" name="Google Shape;790;p14"/>
            <p:cNvSpPr/>
            <p:nvPr/>
          </p:nvSpPr>
          <p:spPr>
            <a:xfrm rot="-10659694">
              <a:off x="1151346" y="4365308"/>
              <a:ext cx="358890" cy="126445"/>
            </a:xfrm>
            <a:custGeom>
              <a:avLst/>
              <a:gdLst/>
              <a:ahLst/>
              <a:cxnLst/>
              <a:rect l="l" t="t" r="r" b="b"/>
              <a:pathLst>
                <a:path w="3313" h="1248" extrusionOk="0">
                  <a:moveTo>
                    <a:pt x="3312" y="1"/>
                  </a:moveTo>
                  <a:lnTo>
                    <a:pt x="3312" y="1"/>
                  </a:lnTo>
                  <a:cubicBezTo>
                    <a:pt x="2176" y="338"/>
                    <a:pt x="1066" y="737"/>
                    <a:pt x="1" y="1247"/>
                  </a:cubicBezTo>
                  <a:lnTo>
                    <a:pt x="3312" y="1"/>
                  </a:ln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91" name="Google Shape;791;p14"/>
            <p:cNvSpPr/>
            <p:nvPr/>
          </p:nvSpPr>
          <p:spPr>
            <a:xfrm rot="-10659694">
              <a:off x="360754" y="4368817"/>
              <a:ext cx="1177956" cy="390479"/>
            </a:xfrm>
            <a:custGeom>
              <a:avLst/>
              <a:gdLst/>
              <a:ahLst/>
              <a:cxnLst/>
              <a:rect l="l" t="t" r="r" b="b"/>
              <a:pathLst>
                <a:path w="10874" h="3854" extrusionOk="0">
                  <a:moveTo>
                    <a:pt x="10075" y="1"/>
                  </a:moveTo>
                  <a:cubicBezTo>
                    <a:pt x="10067" y="1"/>
                    <a:pt x="10058" y="1"/>
                    <a:pt x="10050" y="1"/>
                  </a:cubicBezTo>
                  <a:cubicBezTo>
                    <a:pt x="9848" y="1"/>
                    <a:pt x="9645" y="12"/>
                    <a:pt x="9441" y="29"/>
                  </a:cubicBezTo>
                  <a:cubicBezTo>
                    <a:pt x="8943" y="153"/>
                    <a:pt x="8431" y="248"/>
                    <a:pt x="7957" y="378"/>
                  </a:cubicBezTo>
                  <a:cubicBezTo>
                    <a:pt x="6972" y="649"/>
                    <a:pt x="5998" y="934"/>
                    <a:pt x="5037" y="1280"/>
                  </a:cubicBezTo>
                  <a:cubicBezTo>
                    <a:pt x="3534" y="1820"/>
                    <a:pt x="2061" y="2447"/>
                    <a:pt x="651" y="3198"/>
                  </a:cubicBezTo>
                  <a:cubicBezTo>
                    <a:pt x="419" y="3402"/>
                    <a:pt x="202" y="3620"/>
                    <a:pt x="0" y="3854"/>
                  </a:cubicBezTo>
                  <a:cubicBezTo>
                    <a:pt x="312" y="3698"/>
                    <a:pt x="642" y="3568"/>
                    <a:pt x="959" y="3428"/>
                  </a:cubicBezTo>
                  <a:cubicBezTo>
                    <a:pt x="1878" y="3023"/>
                    <a:pt x="2808" y="2641"/>
                    <a:pt x="3746" y="2284"/>
                  </a:cubicBezTo>
                  <a:cubicBezTo>
                    <a:pt x="5328" y="1684"/>
                    <a:pt x="7012" y="1212"/>
                    <a:pt x="8691" y="888"/>
                  </a:cubicBezTo>
                  <a:lnTo>
                    <a:pt x="10873" y="66"/>
                  </a:lnTo>
                  <a:cubicBezTo>
                    <a:pt x="10609" y="22"/>
                    <a:pt x="10343" y="1"/>
                    <a:pt x="10075"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92" name="Google Shape;792;p14"/>
            <p:cNvSpPr/>
            <p:nvPr/>
          </p:nvSpPr>
          <p:spPr>
            <a:xfrm rot="-10659694">
              <a:off x="-479516" y="4034894"/>
              <a:ext cx="657224" cy="426143"/>
            </a:xfrm>
            <a:custGeom>
              <a:avLst/>
              <a:gdLst/>
              <a:ahLst/>
              <a:cxnLst/>
              <a:rect l="l" t="t" r="r" b="b"/>
              <a:pathLst>
                <a:path w="6067" h="4206" extrusionOk="0">
                  <a:moveTo>
                    <a:pt x="0" y="1"/>
                  </a:moveTo>
                  <a:cubicBezTo>
                    <a:pt x="91" y="146"/>
                    <a:pt x="183" y="289"/>
                    <a:pt x="282" y="430"/>
                  </a:cubicBezTo>
                  <a:cubicBezTo>
                    <a:pt x="841" y="1226"/>
                    <a:pt x="1501" y="1938"/>
                    <a:pt x="2305" y="2492"/>
                  </a:cubicBezTo>
                  <a:cubicBezTo>
                    <a:pt x="3052" y="3007"/>
                    <a:pt x="3853" y="3401"/>
                    <a:pt x="4701" y="3720"/>
                  </a:cubicBezTo>
                  <a:cubicBezTo>
                    <a:pt x="5148" y="3887"/>
                    <a:pt x="5615" y="4031"/>
                    <a:pt x="6067" y="4206"/>
                  </a:cubicBezTo>
                  <a:cubicBezTo>
                    <a:pt x="4033" y="3187"/>
                    <a:pt x="1578" y="1802"/>
                    <a:pt x="0"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93" name="Google Shape;793;p14"/>
            <p:cNvSpPr/>
            <p:nvPr/>
          </p:nvSpPr>
          <p:spPr>
            <a:xfrm rot="-10659694">
              <a:off x="701152" y="3416051"/>
              <a:ext cx="428003" cy="356841"/>
            </a:xfrm>
            <a:custGeom>
              <a:avLst/>
              <a:gdLst/>
              <a:ahLst/>
              <a:cxnLst/>
              <a:rect l="l" t="t" r="r" b="b"/>
              <a:pathLst>
                <a:path w="3951" h="3522" extrusionOk="0">
                  <a:moveTo>
                    <a:pt x="3951" y="1"/>
                  </a:moveTo>
                  <a:lnTo>
                    <a:pt x="3951" y="1"/>
                  </a:lnTo>
                  <a:cubicBezTo>
                    <a:pt x="3076" y="568"/>
                    <a:pt x="2286" y="1277"/>
                    <a:pt x="1510" y="1968"/>
                  </a:cubicBezTo>
                  <a:cubicBezTo>
                    <a:pt x="967" y="2453"/>
                    <a:pt x="477" y="2980"/>
                    <a:pt x="1" y="3522"/>
                  </a:cubicBezTo>
                  <a:lnTo>
                    <a:pt x="3951" y="1"/>
                  </a:ln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94" name="Google Shape;794;p14"/>
            <p:cNvSpPr/>
            <p:nvPr/>
          </p:nvSpPr>
          <p:spPr>
            <a:xfrm rot="-10659694">
              <a:off x="-320338" y="3639210"/>
              <a:ext cx="770427" cy="654412"/>
            </a:xfrm>
            <a:custGeom>
              <a:avLst/>
              <a:gdLst/>
              <a:ahLst/>
              <a:cxnLst/>
              <a:rect l="l" t="t" r="r" b="b"/>
              <a:pathLst>
                <a:path w="7112" h="6459" extrusionOk="0">
                  <a:moveTo>
                    <a:pt x="0" y="0"/>
                  </a:moveTo>
                  <a:lnTo>
                    <a:pt x="32" y="80"/>
                  </a:lnTo>
                  <a:cubicBezTo>
                    <a:pt x="1305" y="1211"/>
                    <a:pt x="2327" y="2587"/>
                    <a:pt x="3629" y="3696"/>
                  </a:cubicBezTo>
                  <a:cubicBezTo>
                    <a:pt x="4709" y="4617"/>
                    <a:pt x="5840" y="5473"/>
                    <a:pt x="6944" y="6365"/>
                  </a:cubicBezTo>
                  <a:cubicBezTo>
                    <a:pt x="7000" y="6396"/>
                    <a:pt x="7055" y="6428"/>
                    <a:pt x="7111" y="6459"/>
                  </a:cubicBezTo>
                  <a:lnTo>
                    <a:pt x="0" y="0"/>
                  </a:ln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95" name="Google Shape;795;p14"/>
            <p:cNvSpPr/>
            <p:nvPr/>
          </p:nvSpPr>
          <p:spPr>
            <a:xfrm rot="-10659694">
              <a:off x="497205" y="3928192"/>
              <a:ext cx="858172" cy="404157"/>
            </a:xfrm>
            <a:custGeom>
              <a:avLst/>
              <a:gdLst/>
              <a:ahLst/>
              <a:cxnLst/>
              <a:rect l="l" t="t" r="r" b="b"/>
              <a:pathLst>
                <a:path w="7922" h="3989" extrusionOk="0">
                  <a:moveTo>
                    <a:pt x="7730" y="1"/>
                  </a:moveTo>
                  <a:cubicBezTo>
                    <a:pt x="7407" y="1"/>
                    <a:pt x="7076" y="57"/>
                    <a:pt x="6747" y="143"/>
                  </a:cubicBezTo>
                  <a:cubicBezTo>
                    <a:pt x="5576" y="709"/>
                    <a:pt x="4287" y="1050"/>
                    <a:pt x="3140" y="1660"/>
                  </a:cubicBezTo>
                  <a:cubicBezTo>
                    <a:pt x="1983" y="2272"/>
                    <a:pt x="947" y="3087"/>
                    <a:pt x="0" y="3988"/>
                  </a:cubicBezTo>
                  <a:lnTo>
                    <a:pt x="340" y="3818"/>
                  </a:lnTo>
                  <a:cubicBezTo>
                    <a:pt x="1230" y="3112"/>
                    <a:pt x="2257" y="2591"/>
                    <a:pt x="3308" y="2155"/>
                  </a:cubicBezTo>
                  <a:cubicBezTo>
                    <a:pt x="3849" y="1930"/>
                    <a:pt x="4397" y="1716"/>
                    <a:pt x="4945" y="1504"/>
                  </a:cubicBezTo>
                  <a:lnTo>
                    <a:pt x="7922" y="7"/>
                  </a:lnTo>
                  <a:cubicBezTo>
                    <a:pt x="7859" y="3"/>
                    <a:pt x="7794" y="1"/>
                    <a:pt x="7730"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96" name="Google Shape;796;p14"/>
            <p:cNvSpPr/>
            <p:nvPr/>
          </p:nvSpPr>
          <p:spPr>
            <a:xfrm rot="-10659694">
              <a:off x="694849" y="4211445"/>
              <a:ext cx="735328" cy="291998"/>
            </a:xfrm>
            <a:custGeom>
              <a:avLst/>
              <a:gdLst/>
              <a:ahLst/>
              <a:cxnLst/>
              <a:rect l="l" t="t" r="r" b="b"/>
              <a:pathLst>
                <a:path w="6788" h="2882" extrusionOk="0">
                  <a:moveTo>
                    <a:pt x="6787" y="0"/>
                  </a:moveTo>
                  <a:lnTo>
                    <a:pt x="6787" y="0"/>
                  </a:lnTo>
                  <a:cubicBezTo>
                    <a:pt x="6412" y="95"/>
                    <a:pt x="6046" y="199"/>
                    <a:pt x="5711" y="309"/>
                  </a:cubicBezTo>
                  <a:cubicBezTo>
                    <a:pt x="3613" y="999"/>
                    <a:pt x="1601" y="1733"/>
                    <a:pt x="1" y="2881"/>
                  </a:cubicBezTo>
                  <a:cubicBezTo>
                    <a:pt x="2094" y="1622"/>
                    <a:pt x="4475" y="842"/>
                    <a:pt x="6787"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97" name="Google Shape;797;p14"/>
            <p:cNvSpPr/>
            <p:nvPr/>
          </p:nvSpPr>
          <p:spPr>
            <a:xfrm rot="-10659694">
              <a:off x="1032208" y="4109786"/>
              <a:ext cx="476859" cy="201926"/>
            </a:xfrm>
            <a:custGeom>
              <a:avLst/>
              <a:gdLst/>
              <a:ahLst/>
              <a:cxnLst/>
              <a:rect l="l" t="t" r="r" b="b"/>
              <a:pathLst>
                <a:path w="4402" h="1993" extrusionOk="0">
                  <a:moveTo>
                    <a:pt x="4402" y="1"/>
                  </a:moveTo>
                  <a:cubicBezTo>
                    <a:pt x="4103" y="113"/>
                    <a:pt x="3804" y="229"/>
                    <a:pt x="3508" y="347"/>
                  </a:cubicBezTo>
                  <a:cubicBezTo>
                    <a:pt x="2567" y="727"/>
                    <a:pt x="1601" y="1097"/>
                    <a:pt x="706" y="1577"/>
                  </a:cubicBezTo>
                  <a:cubicBezTo>
                    <a:pt x="465" y="1706"/>
                    <a:pt x="232" y="1848"/>
                    <a:pt x="1" y="1993"/>
                  </a:cubicBezTo>
                  <a:lnTo>
                    <a:pt x="4402" y="1"/>
                  </a:ln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98" name="Google Shape;798;p14"/>
            <p:cNvSpPr/>
            <p:nvPr/>
          </p:nvSpPr>
          <p:spPr>
            <a:xfrm rot="-10659694">
              <a:off x="716865" y="3620790"/>
              <a:ext cx="609885" cy="397774"/>
            </a:xfrm>
            <a:custGeom>
              <a:avLst/>
              <a:gdLst/>
              <a:ahLst/>
              <a:cxnLst/>
              <a:rect l="l" t="t" r="r" b="b"/>
              <a:pathLst>
                <a:path w="5630" h="3926" extrusionOk="0">
                  <a:moveTo>
                    <a:pt x="5629" y="0"/>
                  </a:moveTo>
                  <a:cubicBezTo>
                    <a:pt x="4610" y="344"/>
                    <a:pt x="3668" y="1019"/>
                    <a:pt x="2805" y="1603"/>
                  </a:cubicBezTo>
                  <a:cubicBezTo>
                    <a:pt x="1795" y="2286"/>
                    <a:pt x="831" y="3036"/>
                    <a:pt x="0" y="3925"/>
                  </a:cubicBezTo>
                  <a:lnTo>
                    <a:pt x="5629" y="0"/>
                  </a:ln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799" name="Google Shape;799;p14"/>
            <p:cNvSpPr/>
            <p:nvPr/>
          </p:nvSpPr>
          <p:spPr>
            <a:xfrm rot="-10659694">
              <a:off x="909728" y="3973066"/>
              <a:ext cx="368206" cy="173051"/>
            </a:xfrm>
            <a:custGeom>
              <a:avLst/>
              <a:gdLst/>
              <a:ahLst/>
              <a:cxnLst/>
              <a:rect l="l" t="t" r="r" b="b"/>
              <a:pathLst>
                <a:path w="3399" h="1708" extrusionOk="0">
                  <a:moveTo>
                    <a:pt x="3398" y="0"/>
                  </a:moveTo>
                  <a:lnTo>
                    <a:pt x="3398" y="0"/>
                  </a:lnTo>
                  <a:cubicBezTo>
                    <a:pt x="3226" y="65"/>
                    <a:pt x="3055" y="131"/>
                    <a:pt x="2887" y="200"/>
                  </a:cubicBezTo>
                  <a:cubicBezTo>
                    <a:pt x="1871" y="611"/>
                    <a:pt x="891" y="1090"/>
                    <a:pt x="0" y="1707"/>
                  </a:cubicBezTo>
                  <a:lnTo>
                    <a:pt x="3398" y="0"/>
                  </a:ln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800" name="Google Shape;800;p14"/>
            <p:cNvSpPr/>
            <p:nvPr/>
          </p:nvSpPr>
          <p:spPr>
            <a:xfrm rot="-10659694">
              <a:off x="454097" y="4073157"/>
              <a:ext cx="1139824" cy="471331"/>
            </a:xfrm>
            <a:custGeom>
              <a:avLst/>
              <a:gdLst/>
              <a:ahLst/>
              <a:cxnLst/>
              <a:rect l="l" t="t" r="r" b="b"/>
              <a:pathLst>
                <a:path w="10522" h="4652" extrusionOk="0">
                  <a:moveTo>
                    <a:pt x="10521" y="0"/>
                  </a:moveTo>
                  <a:cubicBezTo>
                    <a:pt x="10140" y="40"/>
                    <a:pt x="9697" y="111"/>
                    <a:pt x="9238" y="203"/>
                  </a:cubicBezTo>
                  <a:cubicBezTo>
                    <a:pt x="6430" y="1374"/>
                    <a:pt x="3456" y="2132"/>
                    <a:pt x="881" y="3775"/>
                  </a:cubicBezTo>
                  <a:cubicBezTo>
                    <a:pt x="565" y="4043"/>
                    <a:pt x="271" y="4337"/>
                    <a:pt x="1" y="4652"/>
                  </a:cubicBezTo>
                  <a:cubicBezTo>
                    <a:pt x="543" y="4242"/>
                    <a:pt x="1073" y="3815"/>
                    <a:pt x="1668" y="3479"/>
                  </a:cubicBezTo>
                  <a:cubicBezTo>
                    <a:pt x="2477" y="3022"/>
                    <a:pt x="3301" y="2581"/>
                    <a:pt x="4172" y="2250"/>
                  </a:cubicBezTo>
                  <a:cubicBezTo>
                    <a:pt x="5443" y="1767"/>
                    <a:pt x="6765" y="1435"/>
                    <a:pt x="8084" y="1103"/>
                  </a:cubicBezTo>
                  <a:lnTo>
                    <a:pt x="10521" y="0"/>
                  </a:ln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801" name="Google Shape;801;p14"/>
            <p:cNvSpPr/>
            <p:nvPr/>
          </p:nvSpPr>
          <p:spPr>
            <a:xfrm rot="-10659694">
              <a:off x="775315" y="4068280"/>
              <a:ext cx="822207" cy="348128"/>
            </a:xfrm>
            <a:custGeom>
              <a:avLst/>
              <a:gdLst/>
              <a:ahLst/>
              <a:cxnLst/>
              <a:rect l="l" t="t" r="r" b="b"/>
              <a:pathLst>
                <a:path w="7590" h="3436" extrusionOk="0">
                  <a:moveTo>
                    <a:pt x="7589" y="1"/>
                  </a:moveTo>
                  <a:cubicBezTo>
                    <a:pt x="7505" y="19"/>
                    <a:pt x="7422" y="39"/>
                    <a:pt x="7342" y="59"/>
                  </a:cubicBezTo>
                  <a:cubicBezTo>
                    <a:pt x="6352" y="317"/>
                    <a:pt x="5345" y="569"/>
                    <a:pt x="4386" y="933"/>
                  </a:cubicBezTo>
                  <a:cubicBezTo>
                    <a:pt x="3400" y="1309"/>
                    <a:pt x="2452" y="1788"/>
                    <a:pt x="1545" y="2324"/>
                  </a:cubicBezTo>
                  <a:cubicBezTo>
                    <a:pt x="998" y="2648"/>
                    <a:pt x="517" y="3068"/>
                    <a:pt x="1" y="3436"/>
                  </a:cubicBezTo>
                  <a:lnTo>
                    <a:pt x="220" y="3336"/>
                  </a:lnTo>
                  <a:cubicBezTo>
                    <a:pt x="684" y="3025"/>
                    <a:pt x="1159" y="2727"/>
                    <a:pt x="1660" y="2489"/>
                  </a:cubicBezTo>
                  <a:cubicBezTo>
                    <a:pt x="2533" y="2078"/>
                    <a:pt x="3420" y="1698"/>
                    <a:pt x="4318" y="1338"/>
                  </a:cubicBezTo>
                  <a:cubicBezTo>
                    <a:pt x="4923" y="1097"/>
                    <a:pt x="5534" y="867"/>
                    <a:pt x="6150" y="651"/>
                  </a:cubicBezTo>
                  <a:lnTo>
                    <a:pt x="7589" y="1"/>
                  </a:ln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802" name="Google Shape;802;p14"/>
            <p:cNvSpPr/>
            <p:nvPr/>
          </p:nvSpPr>
          <p:spPr>
            <a:xfrm rot="-10659694">
              <a:off x="-579901" y="2400033"/>
              <a:ext cx="2252783" cy="2746727"/>
            </a:xfrm>
            <a:custGeom>
              <a:avLst/>
              <a:gdLst/>
              <a:ahLst/>
              <a:cxnLst/>
              <a:rect l="l" t="t" r="r" b="b"/>
              <a:pathLst>
                <a:path w="20796" h="27110" extrusionOk="0">
                  <a:moveTo>
                    <a:pt x="9451" y="3670"/>
                  </a:moveTo>
                  <a:cubicBezTo>
                    <a:pt x="9960" y="3670"/>
                    <a:pt x="10451" y="3779"/>
                    <a:pt x="10943" y="3890"/>
                  </a:cubicBezTo>
                  <a:cubicBezTo>
                    <a:pt x="10128" y="3891"/>
                    <a:pt x="9307" y="4057"/>
                    <a:pt x="8508" y="4223"/>
                  </a:cubicBezTo>
                  <a:cubicBezTo>
                    <a:pt x="6535" y="4631"/>
                    <a:pt x="4355" y="5185"/>
                    <a:pt x="2595" y="6285"/>
                  </a:cubicBezTo>
                  <a:cubicBezTo>
                    <a:pt x="2885" y="6069"/>
                    <a:pt x="3181" y="5854"/>
                    <a:pt x="3487" y="5658"/>
                  </a:cubicBezTo>
                  <a:cubicBezTo>
                    <a:pt x="4311" y="5132"/>
                    <a:pt x="5287" y="4815"/>
                    <a:pt x="6199" y="4473"/>
                  </a:cubicBezTo>
                  <a:cubicBezTo>
                    <a:pt x="7161" y="4110"/>
                    <a:pt x="8185" y="3750"/>
                    <a:pt x="9216" y="3678"/>
                  </a:cubicBezTo>
                  <a:cubicBezTo>
                    <a:pt x="9295" y="3672"/>
                    <a:pt x="9373" y="3670"/>
                    <a:pt x="9451" y="3670"/>
                  </a:cubicBezTo>
                  <a:close/>
                  <a:moveTo>
                    <a:pt x="9217" y="4190"/>
                  </a:moveTo>
                  <a:lnTo>
                    <a:pt x="9217" y="4190"/>
                  </a:lnTo>
                  <a:cubicBezTo>
                    <a:pt x="9089" y="4222"/>
                    <a:pt x="8963" y="4255"/>
                    <a:pt x="8836" y="4290"/>
                  </a:cubicBezTo>
                  <a:cubicBezTo>
                    <a:pt x="7790" y="4582"/>
                    <a:pt x="6757" y="4890"/>
                    <a:pt x="5734" y="5257"/>
                  </a:cubicBezTo>
                  <a:cubicBezTo>
                    <a:pt x="4406" y="5736"/>
                    <a:pt x="3104" y="6292"/>
                    <a:pt x="1855" y="6947"/>
                  </a:cubicBezTo>
                  <a:cubicBezTo>
                    <a:pt x="1873" y="6931"/>
                    <a:pt x="1892" y="6912"/>
                    <a:pt x="1912" y="6896"/>
                  </a:cubicBezTo>
                  <a:cubicBezTo>
                    <a:pt x="3674" y="5513"/>
                    <a:pt x="6094" y="4833"/>
                    <a:pt x="8529" y="4329"/>
                  </a:cubicBezTo>
                  <a:cubicBezTo>
                    <a:pt x="8756" y="4281"/>
                    <a:pt x="8987" y="4234"/>
                    <a:pt x="9217" y="4190"/>
                  </a:cubicBezTo>
                  <a:close/>
                  <a:moveTo>
                    <a:pt x="10978" y="3994"/>
                  </a:moveTo>
                  <a:cubicBezTo>
                    <a:pt x="11245" y="3994"/>
                    <a:pt x="11511" y="4015"/>
                    <a:pt x="11775" y="4059"/>
                  </a:cubicBezTo>
                  <a:lnTo>
                    <a:pt x="9595" y="4881"/>
                  </a:lnTo>
                  <a:cubicBezTo>
                    <a:pt x="7914" y="5205"/>
                    <a:pt x="6230" y="5678"/>
                    <a:pt x="4648" y="6277"/>
                  </a:cubicBezTo>
                  <a:cubicBezTo>
                    <a:pt x="3710" y="6633"/>
                    <a:pt x="2780" y="7015"/>
                    <a:pt x="1861" y="7421"/>
                  </a:cubicBezTo>
                  <a:cubicBezTo>
                    <a:pt x="1544" y="7561"/>
                    <a:pt x="1214" y="7691"/>
                    <a:pt x="902" y="7848"/>
                  </a:cubicBezTo>
                  <a:cubicBezTo>
                    <a:pt x="1104" y="7615"/>
                    <a:pt x="1322" y="7395"/>
                    <a:pt x="1555" y="7191"/>
                  </a:cubicBezTo>
                  <a:cubicBezTo>
                    <a:pt x="2964" y="6441"/>
                    <a:pt x="4438" y="5813"/>
                    <a:pt x="5941" y="5273"/>
                  </a:cubicBezTo>
                  <a:cubicBezTo>
                    <a:pt x="6901" y="4927"/>
                    <a:pt x="7874" y="4642"/>
                    <a:pt x="8859" y="4371"/>
                  </a:cubicBezTo>
                  <a:cubicBezTo>
                    <a:pt x="9333" y="4241"/>
                    <a:pt x="9845" y="4146"/>
                    <a:pt x="10343" y="4023"/>
                  </a:cubicBezTo>
                  <a:cubicBezTo>
                    <a:pt x="10547" y="4005"/>
                    <a:pt x="10750" y="3994"/>
                    <a:pt x="10954" y="3994"/>
                  </a:cubicBezTo>
                  <a:cubicBezTo>
                    <a:pt x="10962" y="3994"/>
                    <a:pt x="10970" y="3994"/>
                    <a:pt x="10978" y="3994"/>
                  </a:cubicBezTo>
                  <a:close/>
                  <a:moveTo>
                    <a:pt x="4539" y="6787"/>
                  </a:moveTo>
                  <a:lnTo>
                    <a:pt x="1228" y="8033"/>
                  </a:lnTo>
                  <a:cubicBezTo>
                    <a:pt x="2293" y="7523"/>
                    <a:pt x="3403" y="7124"/>
                    <a:pt x="4539" y="6787"/>
                  </a:cubicBezTo>
                  <a:close/>
                  <a:moveTo>
                    <a:pt x="8497" y="5294"/>
                  </a:moveTo>
                  <a:lnTo>
                    <a:pt x="5791" y="6314"/>
                  </a:lnTo>
                  <a:cubicBezTo>
                    <a:pt x="5479" y="6410"/>
                    <a:pt x="5171" y="6504"/>
                    <a:pt x="4870" y="6588"/>
                  </a:cubicBezTo>
                  <a:cubicBezTo>
                    <a:pt x="3404" y="6999"/>
                    <a:pt x="1919" y="7497"/>
                    <a:pt x="598" y="8272"/>
                  </a:cubicBezTo>
                  <a:lnTo>
                    <a:pt x="556" y="8288"/>
                  </a:lnTo>
                  <a:cubicBezTo>
                    <a:pt x="614" y="8207"/>
                    <a:pt x="678" y="8132"/>
                    <a:pt x="738" y="8053"/>
                  </a:cubicBezTo>
                  <a:cubicBezTo>
                    <a:pt x="1117" y="7851"/>
                    <a:pt x="1526" y="7696"/>
                    <a:pt x="1915" y="7516"/>
                  </a:cubicBezTo>
                  <a:cubicBezTo>
                    <a:pt x="2875" y="7067"/>
                    <a:pt x="3872" y="6684"/>
                    <a:pt x="4863" y="6308"/>
                  </a:cubicBezTo>
                  <a:cubicBezTo>
                    <a:pt x="6050" y="5854"/>
                    <a:pt x="7273" y="5574"/>
                    <a:pt x="8497" y="5294"/>
                  </a:cubicBezTo>
                  <a:close/>
                  <a:moveTo>
                    <a:pt x="8781" y="6562"/>
                  </a:moveTo>
                  <a:lnTo>
                    <a:pt x="8781" y="6562"/>
                  </a:lnTo>
                  <a:cubicBezTo>
                    <a:pt x="6467" y="7404"/>
                    <a:pt x="4088" y="8184"/>
                    <a:pt x="1995" y="9443"/>
                  </a:cubicBezTo>
                  <a:cubicBezTo>
                    <a:pt x="3595" y="8295"/>
                    <a:pt x="5609" y="7561"/>
                    <a:pt x="7705" y="6871"/>
                  </a:cubicBezTo>
                  <a:cubicBezTo>
                    <a:pt x="8040" y="6761"/>
                    <a:pt x="8406" y="6656"/>
                    <a:pt x="8781" y="6562"/>
                  </a:cubicBezTo>
                  <a:close/>
                  <a:moveTo>
                    <a:pt x="13190" y="1236"/>
                  </a:moveTo>
                  <a:lnTo>
                    <a:pt x="13190" y="1236"/>
                  </a:lnTo>
                  <a:cubicBezTo>
                    <a:pt x="12818" y="2064"/>
                    <a:pt x="12489" y="2910"/>
                    <a:pt x="12203" y="3773"/>
                  </a:cubicBezTo>
                  <a:lnTo>
                    <a:pt x="12202" y="3767"/>
                  </a:lnTo>
                  <a:lnTo>
                    <a:pt x="12099" y="4093"/>
                  </a:lnTo>
                  <a:cubicBezTo>
                    <a:pt x="11900" y="4718"/>
                    <a:pt x="11715" y="5376"/>
                    <a:pt x="11550" y="6049"/>
                  </a:cubicBezTo>
                  <a:lnTo>
                    <a:pt x="11550" y="6048"/>
                  </a:lnTo>
                  <a:lnTo>
                    <a:pt x="11495" y="6277"/>
                  </a:lnTo>
                  <a:cubicBezTo>
                    <a:pt x="11362" y="6839"/>
                    <a:pt x="11236" y="7431"/>
                    <a:pt x="11123" y="8037"/>
                  </a:cubicBezTo>
                  <a:lnTo>
                    <a:pt x="11120" y="8032"/>
                  </a:lnTo>
                  <a:lnTo>
                    <a:pt x="11055" y="8401"/>
                  </a:lnTo>
                  <a:cubicBezTo>
                    <a:pt x="10963" y="8924"/>
                    <a:pt x="10878" y="9471"/>
                    <a:pt x="10799" y="10028"/>
                  </a:cubicBezTo>
                  <a:lnTo>
                    <a:pt x="10779" y="9996"/>
                  </a:lnTo>
                  <a:cubicBezTo>
                    <a:pt x="10863" y="9359"/>
                    <a:pt x="10947" y="8780"/>
                    <a:pt x="11039" y="8224"/>
                  </a:cubicBezTo>
                  <a:lnTo>
                    <a:pt x="11052" y="8140"/>
                  </a:lnTo>
                  <a:cubicBezTo>
                    <a:pt x="11172" y="7424"/>
                    <a:pt x="11302" y="6769"/>
                    <a:pt x="11446" y="6140"/>
                  </a:cubicBezTo>
                  <a:lnTo>
                    <a:pt x="11471" y="6028"/>
                  </a:lnTo>
                  <a:cubicBezTo>
                    <a:pt x="11624" y="5376"/>
                    <a:pt x="11795" y="4749"/>
                    <a:pt x="11981" y="4166"/>
                  </a:cubicBezTo>
                  <a:lnTo>
                    <a:pt x="12031" y="4010"/>
                  </a:lnTo>
                  <a:cubicBezTo>
                    <a:pt x="12363" y="2994"/>
                    <a:pt x="12746" y="2076"/>
                    <a:pt x="13190" y="1236"/>
                  </a:cubicBezTo>
                  <a:close/>
                  <a:moveTo>
                    <a:pt x="10787" y="10118"/>
                  </a:moveTo>
                  <a:cubicBezTo>
                    <a:pt x="10784" y="10136"/>
                    <a:pt x="10783" y="10154"/>
                    <a:pt x="10780" y="10170"/>
                  </a:cubicBezTo>
                  <a:lnTo>
                    <a:pt x="10772" y="10226"/>
                  </a:lnTo>
                  <a:lnTo>
                    <a:pt x="10760" y="10313"/>
                  </a:lnTo>
                  <a:cubicBezTo>
                    <a:pt x="10760" y="10319"/>
                    <a:pt x="10759" y="10326"/>
                    <a:pt x="10758" y="10333"/>
                  </a:cubicBezTo>
                  <a:cubicBezTo>
                    <a:pt x="10755" y="10328"/>
                    <a:pt x="10751" y="10326"/>
                    <a:pt x="10746" y="10326"/>
                  </a:cubicBezTo>
                  <a:cubicBezTo>
                    <a:pt x="10743" y="10326"/>
                    <a:pt x="10740" y="10327"/>
                    <a:pt x="10738" y="10329"/>
                  </a:cubicBezTo>
                  <a:cubicBezTo>
                    <a:pt x="10743" y="10282"/>
                    <a:pt x="10748" y="10237"/>
                    <a:pt x="10754" y="10190"/>
                  </a:cubicBezTo>
                  <a:lnTo>
                    <a:pt x="10763" y="10118"/>
                  </a:lnTo>
                  <a:close/>
                  <a:moveTo>
                    <a:pt x="13111" y="4927"/>
                  </a:moveTo>
                  <a:lnTo>
                    <a:pt x="19634" y="10414"/>
                  </a:lnTo>
                  <a:cubicBezTo>
                    <a:pt x="18606" y="9736"/>
                    <a:pt x="17583" y="9052"/>
                    <a:pt x="16600" y="8305"/>
                  </a:cubicBezTo>
                  <a:cubicBezTo>
                    <a:pt x="15861" y="7745"/>
                    <a:pt x="15142" y="7163"/>
                    <a:pt x="14457" y="6538"/>
                  </a:cubicBezTo>
                  <a:cubicBezTo>
                    <a:pt x="13917" y="6048"/>
                    <a:pt x="13519" y="5497"/>
                    <a:pt x="13111" y="4927"/>
                  </a:cubicBezTo>
                  <a:close/>
                  <a:moveTo>
                    <a:pt x="14382" y="8542"/>
                  </a:moveTo>
                  <a:lnTo>
                    <a:pt x="16792" y="10433"/>
                  </a:lnTo>
                  <a:cubicBezTo>
                    <a:pt x="16425" y="10178"/>
                    <a:pt x="16061" y="9922"/>
                    <a:pt x="15703" y="9656"/>
                  </a:cubicBezTo>
                  <a:cubicBezTo>
                    <a:pt x="15241" y="9312"/>
                    <a:pt x="14809" y="8931"/>
                    <a:pt x="14382" y="8542"/>
                  </a:cubicBezTo>
                  <a:close/>
                  <a:moveTo>
                    <a:pt x="5731" y="8538"/>
                  </a:moveTo>
                  <a:lnTo>
                    <a:pt x="1330" y="10530"/>
                  </a:lnTo>
                  <a:cubicBezTo>
                    <a:pt x="1563" y="10385"/>
                    <a:pt x="1796" y="10243"/>
                    <a:pt x="2037" y="10114"/>
                  </a:cubicBezTo>
                  <a:cubicBezTo>
                    <a:pt x="2932" y="9634"/>
                    <a:pt x="3898" y="9264"/>
                    <a:pt x="4838" y="8884"/>
                  </a:cubicBezTo>
                  <a:cubicBezTo>
                    <a:pt x="5134" y="8764"/>
                    <a:pt x="5433" y="8650"/>
                    <a:pt x="5731" y="8538"/>
                  </a:cubicBezTo>
                  <a:close/>
                  <a:moveTo>
                    <a:pt x="13591" y="6490"/>
                  </a:moveTo>
                  <a:lnTo>
                    <a:pt x="13591" y="6490"/>
                  </a:lnTo>
                  <a:cubicBezTo>
                    <a:pt x="15169" y="8293"/>
                    <a:pt x="17623" y="9678"/>
                    <a:pt x="19658" y="10695"/>
                  </a:cubicBezTo>
                  <a:cubicBezTo>
                    <a:pt x="19206" y="10521"/>
                    <a:pt x="18739" y="10378"/>
                    <a:pt x="18292" y="10210"/>
                  </a:cubicBezTo>
                  <a:cubicBezTo>
                    <a:pt x="17444" y="9892"/>
                    <a:pt x="16643" y="9496"/>
                    <a:pt x="15896" y="8983"/>
                  </a:cubicBezTo>
                  <a:cubicBezTo>
                    <a:pt x="15092" y="8428"/>
                    <a:pt x="14430" y="7716"/>
                    <a:pt x="13873" y="6920"/>
                  </a:cubicBezTo>
                  <a:cubicBezTo>
                    <a:pt x="13774" y="6780"/>
                    <a:pt x="13682" y="6636"/>
                    <a:pt x="13591" y="6490"/>
                  </a:cubicBezTo>
                  <a:close/>
                  <a:moveTo>
                    <a:pt x="12378" y="4311"/>
                  </a:moveTo>
                  <a:lnTo>
                    <a:pt x="12843" y="4702"/>
                  </a:lnTo>
                  <a:cubicBezTo>
                    <a:pt x="13764" y="6057"/>
                    <a:pt x="14944" y="7097"/>
                    <a:pt x="16252" y="8095"/>
                  </a:cubicBezTo>
                  <a:cubicBezTo>
                    <a:pt x="17431" y="8995"/>
                    <a:pt x="18640" y="9888"/>
                    <a:pt x="19897" y="10695"/>
                  </a:cubicBezTo>
                  <a:cubicBezTo>
                    <a:pt x="17739" y="9632"/>
                    <a:pt x="14784" y="8017"/>
                    <a:pt x="13198" y="5825"/>
                  </a:cubicBezTo>
                  <a:cubicBezTo>
                    <a:pt x="12998" y="5474"/>
                    <a:pt x="12798" y="5126"/>
                    <a:pt x="12579" y="4789"/>
                  </a:cubicBezTo>
                  <a:cubicBezTo>
                    <a:pt x="12505" y="4631"/>
                    <a:pt x="12437" y="4473"/>
                    <a:pt x="12378" y="4311"/>
                  </a:cubicBezTo>
                  <a:close/>
                  <a:moveTo>
                    <a:pt x="11026" y="6141"/>
                  </a:moveTo>
                  <a:lnTo>
                    <a:pt x="8587" y="7244"/>
                  </a:lnTo>
                  <a:cubicBezTo>
                    <a:pt x="7266" y="7576"/>
                    <a:pt x="5946" y="7908"/>
                    <a:pt x="4675" y="8391"/>
                  </a:cubicBezTo>
                  <a:cubicBezTo>
                    <a:pt x="3804" y="8722"/>
                    <a:pt x="2979" y="9163"/>
                    <a:pt x="2171" y="9620"/>
                  </a:cubicBezTo>
                  <a:cubicBezTo>
                    <a:pt x="1576" y="9956"/>
                    <a:pt x="1045" y="10383"/>
                    <a:pt x="504" y="10793"/>
                  </a:cubicBezTo>
                  <a:cubicBezTo>
                    <a:pt x="773" y="10478"/>
                    <a:pt x="1068" y="10184"/>
                    <a:pt x="1384" y="9916"/>
                  </a:cubicBezTo>
                  <a:cubicBezTo>
                    <a:pt x="3959" y="8272"/>
                    <a:pt x="6933" y="7515"/>
                    <a:pt x="9741" y="6344"/>
                  </a:cubicBezTo>
                  <a:cubicBezTo>
                    <a:pt x="10200" y="6252"/>
                    <a:pt x="10642" y="6181"/>
                    <a:pt x="11026" y="6141"/>
                  </a:cubicBezTo>
                  <a:close/>
                  <a:moveTo>
                    <a:pt x="8088" y="7471"/>
                  </a:moveTo>
                  <a:lnTo>
                    <a:pt x="6649" y="8121"/>
                  </a:lnTo>
                  <a:cubicBezTo>
                    <a:pt x="6034" y="8337"/>
                    <a:pt x="5423" y="8567"/>
                    <a:pt x="4816" y="8808"/>
                  </a:cubicBezTo>
                  <a:cubicBezTo>
                    <a:pt x="3919" y="9167"/>
                    <a:pt x="3032" y="9548"/>
                    <a:pt x="2159" y="9959"/>
                  </a:cubicBezTo>
                  <a:cubicBezTo>
                    <a:pt x="1657" y="10197"/>
                    <a:pt x="1182" y="10495"/>
                    <a:pt x="718" y="10806"/>
                  </a:cubicBezTo>
                  <a:lnTo>
                    <a:pt x="500" y="10906"/>
                  </a:lnTo>
                  <a:cubicBezTo>
                    <a:pt x="1016" y="10538"/>
                    <a:pt x="1498" y="10118"/>
                    <a:pt x="2045" y="9794"/>
                  </a:cubicBezTo>
                  <a:cubicBezTo>
                    <a:pt x="2951" y="9256"/>
                    <a:pt x="3899" y="8779"/>
                    <a:pt x="4884" y="8403"/>
                  </a:cubicBezTo>
                  <a:cubicBezTo>
                    <a:pt x="5843" y="8039"/>
                    <a:pt x="6850" y="7785"/>
                    <a:pt x="7841" y="7529"/>
                  </a:cubicBezTo>
                  <a:cubicBezTo>
                    <a:pt x="7922" y="7509"/>
                    <a:pt x="8005" y="7489"/>
                    <a:pt x="8088" y="7471"/>
                  </a:cubicBezTo>
                  <a:close/>
                  <a:moveTo>
                    <a:pt x="12275" y="6889"/>
                  </a:moveTo>
                  <a:lnTo>
                    <a:pt x="12701" y="7224"/>
                  </a:lnTo>
                  <a:cubicBezTo>
                    <a:pt x="13625" y="8028"/>
                    <a:pt x="14530" y="8859"/>
                    <a:pt x="15495" y="9610"/>
                  </a:cubicBezTo>
                  <a:cubicBezTo>
                    <a:pt x="16268" y="10213"/>
                    <a:pt x="17095" y="10742"/>
                    <a:pt x="17899" y="11302"/>
                  </a:cubicBezTo>
                  <a:lnTo>
                    <a:pt x="18151" y="11498"/>
                  </a:lnTo>
                  <a:cubicBezTo>
                    <a:pt x="16461" y="10653"/>
                    <a:pt x="14870" y="9818"/>
                    <a:pt x="13518" y="8464"/>
                  </a:cubicBezTo>
                  <a:cubicBezTo>
                    <a:pt x="13179" y="8127"/>
                    <a:pt x="12875" y="7709"/>
                    <a:pt x="12582" y="7305"/>
                  </a:cubicBezTo>
                  <a:cubicBezTo>
                    <a:pt x="12482" y="7167"/>
                    <a:pt x="12379" y="7027"/>
                    <a:pt x="12275" y="6889"/>
                  </a:cubicBezTo>
                  <a:close/>
                  <a:moveTo>
                    <a:pt x="6925" y="10099"/>
                  </a:moveTo>
                  <a:lnTo>
                    <a:pt x="3528" y="11806"/>
                  </a:lnTo>
                  <a:cubicBezTo>
                    <a:pt x="4418" y="11189"/>
                    <a:pt x="5399" y="10710"/>
                    <a:pt x="6414" y="10299"/>
                  </a:cubicBezTo>
                  <a:cubicBezTo>
                    <a:pt x="6582" y="10230"/>
                    <a:pt x="6753" y="10164"/>
                    <a:pt x="6925" y="10099"/>
                  </a:cubicBezTo>
                  <a:close/>
                  <a:moveTo>
                    <a:pt x="10510" y="8195"/>
                  </a:moveTo>
                  <a:cubicBezTo>
                    <a:pt x="10575" y="8195"/>
                    <a:pt x="10639" y="8197"/>
                    <a:pt x="10702" y="8201"/>
                  </a:cubicBezTo>
                  <a:lnTo>
                    <a:pt x="7726" y="9698"/>
                  </a:lnTo>
                  <a:cubicBezTo>
                    <a:pt x="7177" y="9910"/>
                    <a:pt x="6630" y="10124"/>
                    <a:pt x="6089" y="10349"/>
                  </a:cubicBezTo>
                  <a:cubicBezTo>
                    <a:pt x="5039" y="10785"/>
                    <a:pt x="4011" y="11306"/>
                    <a:pt x="3121" y="12012"/>
                  </a:cubicBezTo>
                  <a:lnTo>
                    <a:pt x="2780" y="12182"/>
                  </a:lnTo>
                  <a:cubicBezTo>
                    <a:pt x="3727" y="11281"/>
                    <a:pt x="4764" y="10466"/>
                    <a:pt x="5921" y="9854"/>
                  </a:cubicBezTo>
                  <a:cubicBezTo>
                    <a:pt x="7068" y="9244"/>
                    <a:pt x="8357" y="8903"/>
                    <a:pt x="9527" y="8337"/>
                  </a:cubicBezTo>
                  <a:cubicBezTo>
                    <a:pt x="9857" y="8251"/>
                    <a:pt x="10187" y="8195"/>
                    <a:pt x="10510" y="8195"/>
                  </a:cubicBezTo>
                  <a:close/>
                  <a:moveTo>
                    <a:pt x="11307" y="8478"/>
                  </a:moveTo>
                  <a:lnTo>
                    <a:pt x="11307" y="8478"/>
                  </a:lnTo>
                  <a:cubicBezTo>
                    <a:pt x="12478" y="9632"/>
                    <a:pt x="13527" y="10899"/>
                    <a:pt x="14772" y="11980"/>
                  </a:cubicBezTo>
                  <a:cubicBezTo>
                    <a:pt x="15712" y="12796"/>
                    <a:pt x="16687" y="13568"/>
                    <a:pt x="17672" y="14331"/>
                  </a:cubicBezTo>
                  <a:cubicBezTo>
                    <a:pt x="15823" y="13270"/>
                    <a:pt x="14110" y="11913"/>
                    <a:pt x="12751" y="10411"/>
                  </a:cubicBezTo>
                  <a:lnTo>
                    <a:pt x="12751" y="10410"/>
                  </a:lnTo>
                  <a:lnTo>
                    <a:pt x="12639" y="10286"/>
                  </a:lnTo>
                  <a:cubicBezTo>
                    <a:pt x="12175" y="9774"/>
                    <a:pt x="11606" y="9143"/>
                    <a:pt x="11307" y="8478"/>
                  </a:cubicBezTo>
                  <a:close/>
                  <a:moveTo>
                    <a:pt x="11200" y="8227"/>
                  </a:moveTo>
                  <a:lnTo>
                    <a:pt x="18311" y="14685"/>
                  </a:lnTo>
                  <a:cubicBezTo>
                    <a:pt x="18255" y="14656"/>
                    <a:pt x="18200" y="14623"/>
                    <a:pt x="18143" y="14592"/>
                  </a:cubicBezTo>
                  <a:cubicBezTo>
                    <a:pt x="17040" y="13700"/>
                    <a:pt x="15909" y="12844"/>
                    <a:pt x="14829" y="11922"/>
                  </a:cubicBezTo>
                  <a:cubicBezTo>
                    <a:pt x="13527" y="10814"/>
                    <a:pt x="12505" y="9439"/>
                    <a:pt x="11232" y="8307"/>
                  </a:cubicBezTo>
                  <a:lnTo>
                    <a:pt x="11200" y="8227"/>
                  </a:lnTo>
                  <a:close/>
                  <a:moveTo>
                    <a:pt x="10735" y="10366"/>
                  </a:moveTo>
                  <a:cubicBezTo>
                    <a:pt x="10740" y="10374"/>
                    <a:pt x="10747" y="10381"/>
                    <a:pt x="10754" y="10389"/>
                  </a:cubicBezTo>
                  <a:cubicBezTo>
                    <a:pt x="10703" y="10762"/>
                    <a:pt x="10656" y="11135"/>
                    <a:pt x="10615" y="11509"/>
                  </a:cubicBezTo>
                  <a:cubicBezTo>
                    <a:pt x="10590" y="11733"/>
                    <a:pt x="10564" y="11958"/>
                    <a:pt x="10539" y="12185"/>
                  </a:cubicBezTo>
                  <a:lnTo>
                    <a:pt x="10532" y="12238"/>
                  </a:lnTo>
                  <a:lnTo>
                    <a:pt x="10615" y="12314"/>
                  </a:lnTo>
                  <a:lnTo>
                    <a:pt x="10514" y="12404"/>
                  </a:lnTo>
                  <a:lnTo>
                    <a:pt x="10508" y="12445"/>
                  </a:lnTo>
                  <a:cubicBezTo>
                    <a:pt x="10456" y="12912"/>
                    <a:pt x="10403" y="13381"/>
                    <a:pt x="10354" y="13855"/>
                  </a:cubicBezTo>
                  <a:lnTo>
                    <a:pt x="10354" y="13853"/>
                  </a:lnTo>
                  <a:lnTo>
                    <a:pt x="10320" y="14203"/>
                  </a:lnTo>
                  <a:cubicBezTo>
                    <a:pt x="10303" y="14380"/>
                    <a:pt x="10287" y="14551"/>
                    <a:pt x="10272" y="14717"/>
                  </a:cubicBezTo>
                  <a:cubicBezTo>
                    <a:pt x="10274" y="14697"/>
                    <a:pt x="10276" y="14676"/>
                    <a:pt x="10278" y="14655"/>
                  </a:cubicBezTo>
                  <a:lnTo>
                    <a:pt x="10304" y="14309"/>
                  </a:lnTo>
                  <a:cubicBezTo>
                    <a:pt x="10346" y="13828"/>
                    <a:pt x="10396" y="13317"/>
                    <a:pt x="10464" y="12701"/>
                  </a:cubicBezTo>
                  <a:lnTo>
                    <a:pt x="10495" y="12422"/>
                  </a:lnTo>
                  <a:lnTo>
                    <a:pt x="10622" y="11309"/>
                  </a:lnTo>
                  <a:cubicBezTo>
                    <a:pt x="10658" y="10997"/>
                    <a:pt x="10695" y="10682"/>
                    <a:pt x="10735" y="10366"/>
                  </a:cubicBezTo>
                  <a:close/>
                  <a:moveTo>
                    <a:pt x="12503" y="9266"/>
                  </a:moveTo>
                  <a:lnTo>
                    <a:pt x="12503" y="9266"/>
                  </a:lnTo>
                  <a:cubicBezTo>
                    <a:pt x="12734" y="9426"/>
                    <a:pt x="12963" y="9579"/>
                    <a:pt x="13177" y="9735"/>
                  </a:cubicBezTo>
                  <a:lnTo>
                    <a:pt x="13177" y="9734"/>
                  </a:lnTo>
                  <a:cubicBezTo>
                    <a:pt x="13925" y="10277"/>
                    <a:pt x="14666" y="10815"/>
                    <a:pt x="15366" y="11421"/>
                  </a:cubicBezTo>
                  <a:cubicBezTo>
                    <a:pt x="16552" y="12444"/>
                    <a:pt x="17550" y="13623"/>
                    <a:pt x="18586" y="14788"/>
                  </a:cubicBezTo>
                  <a:lnTo>
                    <a:pt x="12503" y="9266"/>
                  </a:lnTo>
                  <a:close/>
                  <a:moveTo>
                    <a:pt x="8809" y="11327"/>
                  </a:moveTo>
                  <a:lnTo>
                    <a:pt x="3180" y="15252"/>
                  </a:lnTo>
                  <a:cubicBezTo>
                    <a:pt x="4011" y="14363"/>
                    <a:pt x="4975" y="13613"/>
                    <a:pt x="5983" y="12930"/>
                  </a:cubicBezTo>
                  <a:cubicBezTo>
                    <a:pt x="6848" y="12346"/>
                    <a:pt x="7790" y="11671"/>
                    <a:pt x="8809" y="11327"/>
                  </a:cubicBezTo>
                  <a:close/>
                  <a:moveTo>
                    <a:pt x="10528" y="10128"/>
                  </a:moveTo>
                  <a:lnTo>
                    <a:pt x="9099" y="11126"/>
                  </a:lnTo>
                  <a:cubicBezTo>
                    <a:pt x="8068" y="11371"/>
                    <a:pt x="7086" y="12101"/>
                    <a:pt x="6247" y="12645"/>
                  </a:cubicBezTo>
                  <a:cubicBezTo>
                    <a:pt x="5047" y="13421"/>
                    <a:pt x="3907" y="14297"/>
                    <a:pt x="2983" y="15391"/>
                  </a:cubicBezTo>
                  <a:lnTo>
                    <a:pt x="2897" y="15450"/>
                  </a:lnTo>
                  <a:cubicBezTo>
                    <a:pt x="3636" y="14475"/>
                    <a:pt x="4383" y="13661"/>
                    <a:pt x="5186" y="12962"/>
                  </a:cubicBezTo>
                  <a:cubicBezTo>
                    <a:pt x="6621" y="11871"/>
                    <a:pt x="8240" y="11070"/>
                    <a:pt x="9939" y="10354"/>
                  </a:cubicBezTo>
                  <a:cubicBezTo>
                    <a:pt x="9945" y="10351"/>
                    <a:pt x="9943" y="10341"/>
                    <a:pt x="9937" y="10341"/>
                  </a:cubicBezTo>
                  <a:cubicBezTo>
                    <a:pt x="9936" y="10341"/>
                    <a:pt x="9936" y="10342"/>
                    <a:pt x="9935" y="10342"/>
                  </a:cubicBezTo>
                  <a:cubicBezTo>
                    <a:pt x="9061" y="10611"/>
                    <a:pt x="8216" y="10961"/>
                    <a:pt x="7408" y="11387"/>
                  </a:cubicBezTo>
                  <a:cubicBezTo>
                    <a:pt x="7570" y="11295"/>
                    <a:pt x="7734" y="11205"/>
                    <a:pt x="7902" y="11115"/>
                  </a:cubicBezTo>
                  <a:lnTo>
                    <a:pt x="8024" y="11051"/>
                  </a:lnTo>
                  <a:cubicBezTo>
                    <a:pt x="8788" y="10647"/>
                    <a:pt x="9649" y="10193"/>
                    <a:pt x="10528" y="10128"/>
                  </a:cubicBezTo>
                  <a:close/>
                  <a:moveTo>
                    <a:pt x="11188" y="10609"/>
                  </a:moveTo>
                  <a:lnTo>
                    <a:pt x="16813" y="15767"/>
                  </a:lnTo>
                  <a:cubicBezTo>
                    <a:pt x="16080" y="15212"/>
                    <a:pt x="15337" y="14668"/>
                    <a:pt x="14632" y="14083"/>
                  </a:cubicBezTo>
                  <a:cubicBezTo>
                    <a:pt x="13921" y="13493"/>
                    <a:pt x="13297" y="12829"/>
                    <a:pt x="12659" y="12164"/>
                  </a:cubicBezTo>
                  <a:cubicBezTo>
                    <a:pt x="12309" y="11798"/>
                    <a:pt x="11928" y="11462"/>
                    <a:pt x="11558" y="11121"/>
                  </a:cubicBezTo>
                  <a:cubicBezTo>
                    <a:pt x="11432" y="10951"/>
                    <a:pt x="11310" y="10781"/>
                    <a:pt x="11188" y="10609"/>
                  </a:cubicBezTo>
                  <a:close/>
                  <a:moveTo>
                    <a:pt x="11828" y="11478"/>
                  </a:moveTo>
                  <a:cubicBezTo>
                    <a:pt x="12094" y="11718"/>
                    <a:pt x="12361" y="11958"/>
                    <a:pt x="12609" y="12213"/>
                  </a:cubicBezTo>
                  <a:cubicBezTo>
                    <a:pt x="13250" y="12876"/>
                    <a:pt x="13872" y="13540"/>
                    <a:pt x="14581" y="14133"/>
                  </a:cubicBezTo>
                  <a:cubicBezTo>
                    <a:pt x="15609" y="14993"/>
                    <a:pt x="16681" y="15802"/>
                    <a:pt x="17744" y="16620"/>
                  </a:cubicBezTo>
                  <a:lnTo>
                    <a:pt x="18035" y="16886"/>
                  </a:lnTo>
                  <a:cubicBezTo>
                    <a:pt x="15444" y="15292"/>
                    <a:pt x="13431" y="13538"/>
                    <a:pt x="11828" y="11478"/>
                  </a:cubicBezTo>
                  <a:close/>
                  <a:moveTo>
                    <a:pt x="9287" y="12700"/>
                  </a:moveTo>
                  <a:lnTo>
                    <a:pt x="9287" y="12701"/>
                  </a:lnTo>
                  <a:cubicBezTo>
                    <a:pt x="8412" y="13513"/>
                    <a:pt x="7558" y="14355"/>
                    <a:pt x="6671" y="15153"/>
                  </a:cubicBezTo>
                  <a:cubicBezTo>
                    <a:pt x="6043" y="15720"/>
                    <a:pt x="5411" y="16299"/>
                    <a:pt x="4860" y="16943"/>
                  </a:cubicBezTo>
                  <a:cubicBezTo>
                    <a:pt x="5907" y="15196"/>
                    <a:pt x="7540" y="13353"/>
                    <a:pt x="9287" y="12700"/>
                  </a:cubicBezTo>
                  <a:close/>
                  <a:moveTo>
                    <a:pt x="9052" y="13709"/>
                  </a:moveTo>
                  <a:lnTo>
                    <a:pt x="5101" y="17229"/>
                  </a:lnTo>
                  <a:cubicBezTo>
                    <a:pt x="5577" y="16687"/>
                    <a:pt x="6067" y="16160"/>
                    <a:pt x="6611" y="15676"/>
                  </a:cubicBezTo>
                  <a:cubicBezTo>
                    <a:pt x="7386" y="14984"/>
                    <a:pt x="8176" y="14275"/>
                    <a:pt x="9052" y="13709"/>
                  </a:cubicBezTo>
                  <a:close/>
                  <a:moveTo>
                    <a:pt x="10859" y="12640"/>
                  </a:moveTo>
                  <a:cubicBezTo>
                    <a:pt x="12059" y="13777"/>
                    <a:pt x="13147" y="15027"/>
                    <a:pt x="14372" y="16140"/>
                  </a:cubicBezTo>
                  <a:cubicBezTo>
                    <a:pt x="15005" y="16715"/>
                    <a:pt x="15668" y="17255"/>
                    <a:pt x="16331" y="17795"/>
                  </a:cubicBezTo>
                  <a:cubicBezTo>
                    <a:pt x="14968" y="16855"/>
                    <a:pt x="13678" y="15942"/>
                    <a:pt x="12510" y="14656"/>
                  </a:cubicBezTo>
                  <a:lnTo>
                    <a:pt x="12510" y="14655"/>
                  </a:lnTo>
                  <a:cubicBezTo>
                    <a:pt x="12415" y="14551"/>
                    <a:pt x="12311" y="14440"/>
                    <a:pt x="12203" y="14325"/>
                  </a:cubicBezTo>
                  <a:cubicBezTo>
                    <a:pt x="11744" y="13835"/>
                    <a:pt x="11188" y="13238"/>
                    <a:pt x="10859" y="12640"/>
                  </a:cubicBezTo>
                  <a:close/>
                  <a:moveTo>
                    <a:pt x="10459" y="12454"/>
                  </a:moveTo>
                  <a:lnTo>
                    <a:pt x="9528" y="13284"/>
                  </a:lnTo>
                  <a:cubicBezTo>
                    <a:pt x="8516" y="13785"/>
                    <a:pt x="7680" y="14656"/>
                    <a:pt x="6818" y="15356"/>
                  </a:cubicBezTo>
                  <a:cubicBezTo>
                    <a:pt x="5947" y="16063"/>
                    <a:pt x="5177" y="16896"/>
                    <a:pt x="4480" y="17781"/>
                  </a:cubicBezTo>
                  <a:lnTo>
                    <a:pt x="4332" y="17913"/>
                  </a:lnTo>
                  <a:cubicBezTo>
                    <a:pt x="4388" y="17798"/>
                    <a:pt x="4448" y="17681"/>
                    <a:pt x="4511" y="17563"/>
                  </a:cubicBezTo>
                  <a:cubicBezTo>
                    <a:pt x="5954" y="15672"/>
                    <a:pt x="8010" y="14357"/>
                    <a:pt x="9600" y="12598"/>
                  </a:cubicBezTo>
                  <a:cubicBezTo>
                    <a:pt x="9860" y="12521"/>
                    <a:pt x="10128" y="12474"/>
                    <a:pt x="10399" y="12458"/>
                  </a:cubicBezTo>
                  <a:lnTo>
                    <a:pt x="10459" y="12454"/>
                  </a:lnTo>
                  <a:close/>
                  <a:moveTo>
                    <a:pt x="10762" y="12452"/>
                  </a:moveTo>
                  <a:lnTo>
                    <a:pt x="16744" y="18015"/>
                  </a:lnTo>
                  <a:cubicBezTo>
                    <a:pt x="15971" y="17373"/>
                    <a:pt x="15173" y="16756"/>
                    <a:pt x="14421" y="16090"/>
                  </a:cubicBezTo>
                  <a:cubicBezTo>
                    <a:pt x="13150" y="14961"/>
                    <a:pt x="12033" y="13672"/>
                    <a:pt x="10792" y="12512"/>
                  </a:cubicBezTo>
                  <a:cubicBezTo>
                    <a:pt x="10782" y="12492"/>
                    <a:pt x="10771" y="12472"/>
                    <a:pt x="10762" y="12452"/>
                  </a:cubicBezTo>
                  <a:close/>
                  <a:moveTo>
                    <a:pt x="11390" y="15347"/>
                  </a:moveTo>
                  <a:lnTo>
                    <a:pt x="15028" y="19286"/>
                  </a:lnTo>
                  <a:cubicBezTo>
                    <a:pt x="14668" y="18981"/>
                    <a:pt x="14305" y="18678"/>
                    <a:pt x="13958" y="18357"/>
                  </a:cubicBezTo>
                  <a:cubicBezTo>
                    <a:pt x="13003" y="17469"/>
                    <a:pt x="12166" y="16414"/>
                    <a:pt x="11390" y="15347"/>
                  </a:cubicBezTo>
                  <a:close/>
                  <a:moveTo>
                    <a:pt x="11415" y="18227"/>
                  </a:moveTo>
                  <a:lnTo>
                    <a:pt x="12777" y="20004"/>
                  </a:lnTo>
                  <a:cubicBezTo>
                    <a:pt x="12591" y="19800"/>
                    <a:pt x="12407" y="19593"/>
                    <a:pt x="12230" y="19382"/>
                  </a:cubicBezTo>
                  <a:cubicBezTo>
                    <a:pt x="11926" y="19021"/>
                    <a:pt x="11672" y="18623"/>
                    <a:pt x="11415" y="18227"/>
                  </a:cubicBezTo>
                  <a:close/>
                  <a:moveTo>
                    <a:pt x="10883" y="14797"/>
                  </a:moveTo>
                  <a:lnTo>
                    <a:pt x="10980" y="14903"/>
                  </a:lnTo>
                  <a:cubicBezTo>
                    <a:pt x="11716" y="16027"/>
                    <a:pt x="12663" y="17044"/>
                    <a:pt x="13559" y="18027"/>
                  </a:cubicBezTo>
                  <a:cubicBezTo>
                    <a:pt x="14188" y="18715"/>
                    <a:pt x="14924" y="19297"/>
                    <a:pt x="15613" y="19921"/>
                  </a:cubicBezTo>
                  <a:lnTo>
                    <a:pt x="15979" y="20317"/>
                  </a:lnTo>
                  <a:cubicBezTo>
                    <a:pt x="14114" y="18846"/>
                    <a:pt x="12286" y="17126"/>
                    <a:pt x="10883" y="14797"/>
                  </a:cubicBezTo>
                  <a:close/>
                  <a:moveTo>
                    <a:pt x="10371" y="16866"/>
                  </a:moveTo>
                  <a:lnTo>
                    <a:pt x="10402" y="16906"/>
                  </a:lnTo>
                  <a:cubicBezTo>
                    <a:pt x="10423" y="16940"/>
                    <a:pt x="10444" y="16975"/>
                    <a:pt x="10467" y="17008"/>
                  </a:cubicBezTo>
                  <a:cubicBezTo>
                    <a:pt x="10458" y="17015"/>
                    <a:pt x="10451" y="17027"/>
                    <a:pt x="10462" y="17038"/>
                  </a:cubicBezTo>
                  <a:cubicBezTo>
                    <a:pt x="11040" y="17755"/>
                    <a:pt x="11494" y="18563"/>
                    <a:pt x="12071" y="19278"/>
                  </a:cubicBezTo>
                  <a:cubicBezTo>
                    <a:pt x="12401" y="19686"/>
                    <a:pt x="12762" y="20066"/>
                    <a:pt x="13118" y="20450"/>
                  </a:cubicBezTo>
                  <a:lnTo>
                    <a:pt x="13814" y="21359"/>
                  </a:lnTo>
                  <a:cubicBezTo>
                    <a:pt x="12498" y="20049"/>
                    <a:pt x="11034" y="18494"/>
                    <a:pt x="10371" y="16866"/>
                  </a:cubicBezTo>
                  <a:close/>
                  <a:moveTo>
                    <a:pt x="10175" y="14425"/>
                  </a:moveTo>
                  <a:lnTo>
                    <a:pt x="9696" y="15239"/>
                  </a:lnTo>
                  <a:cubicBezTo>
                    <a:pt x="9684" y="15255"/>
                    <a:pt x="9673" y="15269"/>
                    <a:pt x="9663" y="15287"/>
                  </a:cubicBezTo>
                  <a:cubicBezTo>
                    <a:pt x="9648" y="15308"/>
                    <a:pt x="9637" y="15335"/>
                    <a:pt x="9624" y="15358"/>
                  </a:cubicBezTo>
                  <a:lnTo>
                    <a:pt x="6015" y="21479"/>
                  </a:lnTo>
                  <a:cubicBezTo>
                    <a:pt x="6134" y="21219"/>
                    <a:pt x="6254" y="20959"/>
                    <a:pt x="6374" y="20699"/>
                  </a:cubicBezTo>
                  <a:cubicBezTo>
                    <a:pt x="6725" y="19940"/>
                    <a:pt x="7029" y="19162"/>
                    <a:pt x="7398" y="18410"/>
                  </a:cubicBezTo>
                  <a:cubicBezTo>
                    <a:pt x="7774" y="17643"/>
                    <a:pt x="8140" y="16871"/>
                    <a:pt x="8565" y="16131"/>
                  </a:cubicBezTo>
                  <a:cubicBezTo>
                    <a:pt x="8832" y="15667"/>
                    <a:pt x="9139" y="15228"/>
                    <a:pt x="9451" y="14795"/>
                  </a:cubicBezTo>
                  <a:cubicBezTo>
                    <a:pt x="9680" y="14649"/>
                    <a:pt x="9923" y="14525"/>
                    <a:pt x="10175" y="14425"/>
                  </a:cubicBezTo>
                  <a:close/>
                  <a:moveTo>
                    <a:pt x="11587" y="18275"/>
                  </a:moveTo>
                  <a:lnTo>
                    <a:pt x="11587" y="18275"/>
                  </a:lnTo>
                  <a:cubicBezTo>
                    <a:pt x="11932" y="18610"/>
                    <a:pt x="12282" y="18937"/>
                    <a:pt x="12575" y="19278"/>
                  </a:cubicBezTo>
                  <a:cubicBezTo>
                    <a:pt x="13163" y="19961"/>
                    <a:pt x="13589" y="20764"/>
                    <a:pt x="14073" y="21519"/>
                  </a:cubicBezTo>
                  <a:lnTo>
                    <a:pt x="11587" y="18275"/>
                  </a:lnTo>
                  <a:close/>
                  <a:moveTo>
                    <a:pt x="9376" y="15992"/>
                  </a:moveTo>
                  <a:lnTo>
                    <a:pt x="9376" y="15992"/>
                  </a:lnTo>
                  <a:cubicBezTo>
                    <a:pt x="9344" y="16102"/>
                    <a:pt x="9315" y="16212"/>
                    <a:pt x="9285" y="16315"/>
                  </a:cubicBezTo>
                  <a:cubicBezTo>
                    <a:pt x="9040" y="17183"/>
                    <a:pt x="8632" y="17967"/>
                    <a:pt x="8169" y="18738"/>
                  </a:cubicBezTo>
                  <a:cubicBezTo>
                    <a:pt x="7736" y="19461"/>
                    <a:pt x="7253" y="20153"/>
                    <a:pt x="6743" y="20824"/>
                  </a:cubicBezTo>
                  <a:cubicBezTo>
                    <a:pt x="6493" y="21152"/>
                    <a:pt x="6207" y="21477"/>
                    <a:pt x="5943" y="21815"/>
                  </a:cubicBezTo>
                  <a:lnTo>
                    <a:pt x="9376" y="15992"/>
                  </a:lnTo>
                  <a:close/>
                  <a:moveTo>
                    <a:pt x="10772" y="19573"/>
                  </a:moveTo>
                  <a:lnTo>
                    <a:pt x="12691" y="22219"/>
                  </a:lnTo>
                  <a:cubicBezTo>
                    <a:pt x="11963" y="21385"/>
                    <a:pt x="11287" y="20552"/>
                    <a:pt x="10772" y="19573"/>
                  </a:cubicBezTo>
                  <a:close/>
                  <a:moveTo>
                    <a:pt x="9216" y="14951"/>
                  </a:moveTo>
                  <a:cubicBezTo>
                    <a:pt x="8491" y="16032"/>
                    <a:pt x="7908" y="17198"/>
                    <a:pt x="7326" y="18369"/>
                  </a:cubicBezTo>
                  <a:cubicBezTo>
                    <a:pt x="6926" y="19176"/>
                    <a:pt x="6599" y="20012"/>
                    <a:pt x="6223" y="20829"/>
                  </a:cubicBezTo>
                  <a:cubicBezTo>
                    <a:pt x="6047" y="21212"/>
                    <a:pt x="5875" y="21593"/>
                    <a:pt x="5721" y="21983"/>
                  </a:cubicBezTo>
                  <a:lnTo>
                    <a:pt x="5465" y="22416"/>
                  </a:lnTo>
                  <a:cubicBezTo>
                    <a:pt x="5781" y="20040"/>
                    <a:pt x="6981" y="16530"/>
                    <a:pt x="9216" y="14951"/>
                  </a:cubicBezTo>
                  <a:close/>
                  <a:moveTo>
                    <a:pt x="11134" y="22519"/>
                  </a:moveTo>
                  <a:lnTo>
                    <a:pt x="11134" y="22519"/>
                  </a:lnTo>
                  <a:cubicBezTo>
                    <a:pt x="11168" y="22626"/>
                    <a:pt x="11202" y="22732"/>
                    <a:pt x="11231" y="22839"/>
                  </a:cubicBezTo>
                  <a:lnTo>
                    <a:pt x="11232" y="22838"/>
                  </a:lnTo>
                  <a:cubicBezTo>
                    <a:pt x="11399" y="23419"/>
                    <a:pt x="11519" y="23990"/>
                    <a:pt x="11619" y="24567"/>
                  </a:cubicBezTo>
                  <a:lnTo>
                    <a:pt x="11134" y="22519"/>
                  </a:lnTo>
                  <a:close/>
                  <a:moveTo>
                    <a:pt x="10057" y="19577"/>
                  </a:moveTo>
                  <a:lnTo>
                    <a:pt x="9828" y="25414"/>
                  </a:lnTo>
                  <a:cubicBezTo>
                    <a:pt x="9728" y="24603"/>
                    <a:pt x="9580" y="23795"/>
                    <a:pt x="9551" y="22983"/>
                  </a:cubicBezTo>
                  <a:cubicBezTo>
                    <a:pt x="9536" y="22542"/>
                    <a:pt x="9545" y="22100"/>
                    <a:pt x="9579" y="21660"/>
                  </a:cubicBezTo>
                  <a:cubicBezTo>
                    <a:pt x="9675" y="20953"/>
                    <a:pt x="9835" y="20256"/>
                    <a:pt x="10057" y="19577"/>
                  </a:cubicBezTo>
                  <a:close/>
                  <a:moveTo>
                    <a:pt x="9472" y="23043"/>
                  </a:moveTo>
                  <a:cubicBezTo>
                    <a:pt x="9493" y="24086"/>
                    <a:pt x="9664" y="25125"/>
                    <a:pt x="9779" y="26165"/>
                  </a:cubicBezTo>
                  <a:cubicBezTo>
                    <a:pt x="9551" y="25102"/>
                    <a:pt x="9448" y="24062"/>
                    <a:pt x="9471" y="23044"/>
                  </a:cubicBezTo>
                  <a:lnTo>
                    <a:pt x="9472" y="23043"/>
                  </a:lnTo>
                  <a:close/>
                  <a:moveTo>
                    <a:pt x="9931" y="19626"/>
                  </a:moveTo>
                  <a:lnTo>
                    <a:pt x="9931" y="19626"/>
                  </a:lnTo>
                  <a:cubicBezTo>
                    <a:pt x="9229" y="21820"/>
                    <a:pt x="9203" y="24079"/>
                    <a:pt x="9704" y="26328"/>
                  </a:cubicBezTo>
                  <a:cubicBezTo>
                    <a:pt x="9400" y="25231"/>
                    <a:pt x="9271" y="24111"/>
                    <a:pt x="9279" y="22964"/>
                  </a:cubicBezTo>
                  <a:lnTo>
                    <a:pt x="9279" y="22963"/>
                  </a:lnTo>
                  <a:cubicBezTo>
                    <a:pt x="9281" y="22250"/>
                    <a:pt x="9357" y="21537"/>
                    <a:pt x="9504" y="20839"/>
                  </a:cubicBezTo>
                  <a:cubicBezTo>
                    <a:pt x="9595" y="20408"/>
                    <a:pt x="9752" y="20014"/>
                    <a:pt x="9931" y="19626"/>
                  </a:cubicBezTo>
                  <a:close/>
                  <a:moveTo>
                    <a:pt x="13823" y="0"/>
                  </a:moveTo>
                  <a:cubicBezTo>
                    <a:pt x="13807" y="0"/>
                    <a:pt x="13791" y="8"/>
                    <a:pt x="13780" y="25"/>
                  </a:cubicBezTo>
                  <a:cubicBezTo>
                    <a:pt x="12979" y="1251"/>
                    <a:pt x="12385" y="2586"/>
                    <a:pt x="11930" y="3978"/>
                  </a:cubicBezTo>
                  <a:cubicBezTo>
                    <a:pt x="11803" y="3953"/>
                    <a:pt x="11676" y="3935"/>
                    <a:pt x="11548" y="3921"/>
                  </a:cubicBezTo>
                  <a:cubicBezTo>
                    <a:pt x="10859" y="3738"/>
                    <a:pt x="10188" y="3578"/>
                    <a:pt x="9467" y="3578"/>
                  </a:cubicBezTo>
                  <a:cubicBezTo>
                    <a:pt x="9384" y="3578"/>
                    <a:pt x="9301" y="3580"/>
                    <a:pt x="9217" y="3585"/>
                  </a:cubicBezTo>
                  <a:cubicBezTo>
                    <a:pt x="8250" y="3637"/>
                    <a:pt x="7264" y="3985"/>
                    <a:pt x="6363" y="4314"/>
                  </a:cubicBezTo>
                  <a:cubicBezTo>
                    <a:pt x="5485" y="4635"/>
                    <a:pt x="4584" y="4967"/>
                    <a:pt x="3754" y="5398"/>
                  </a:cubicBezTo>
                  <a:cubicBezTo>
                    <a:pt x="3071" y="5752"/>
                    <a:pt x="2473" y="6229"/>
                    <a:pt x="1916" y="6749"/>
                  </a:cubicBezTo>
                  <a:cubicBezTo>
                    <a:pt x="1281" y="7236"/>
                    <a:pt x="721" y="7813"/>
                    <a:pt x="277" y="8507"/>
                  </a:cubicBezTo>
                  <a:lnTo>
                    <a:pt x="11880" y="4134"/>
                  </a:lnTo>
                  <a:lnTo>
                    <a:pt x="11880" y="4134"/>
                  </a:lnTo>
                  <a:cubicBezTo>
                    <a:pt x="11684" y="4747"/>
                    <a:pt x="11515" y="5373"/>
                    <a:pt x="11368" y="6004"/>
                  </a:cubicBezTo>
                  <a:cubicBezTo>
                    <a:pt x="10351" y="6064"/>
                    <a:pt x="8803" y="6397"/>
                    <a:pt x="7672" y="6769"/>
                  </a:cubicBezTo>
                  <a:cubicBezTo>
                    <a:pt x="4895" y="7681"/>
                    <a:pt x="1767" y="8786"/>
                    <a:pt x="1" y="11250"/>
                  </a:cubicBezTo>
                  <a:lnTo>
                    <a:pt x="11342" y="6116"/>
                  </a:lnTo>
                  <a:lnTo>
                    <a:pt x="11342" y="6116"/>
                  </a:lnTo>
                  <a:cubicBezTo>
                    <a:pt x="11188" y="6780"/>
                    <a:pt x="11059" y="7451"/>
                    <a:pt x="10947" y="8123"/>
                  </a:cubicBezTo>
                  <a:cubicBezTo>
                    <a:pt x="10804" y="8098"/>
                    <a:pt x="10658" y="8087"/>
                    <a:pt x="10511" y="8087"/>
                  </a:cubicBezTo>
                  <a:cubicBezTo>
                    <a:pt x="9504" y="8087"/>
                    <a:pt x="8427" y="8609"/>
                    <a:pt x="7557" y="8962"/>
                  </a:cubicBezTo>
                  <a:cubicBezTo>
                    <a:pt x="6410" y="9426"/>
                    <a:pt x="5286" y="9932"/>
                    <a:pt x="4282" y="10666"/>
                  </a:cubicBezTo>
                  <a:cubicBezTo>
                    <a:pt x="3422" y="11291"/>
                    <a:pt x="2769" y="12193"/>
                    <a:pt x="1875" y="12758"/>
                  </a:cubicBezTo>
                  <a:lnTo>
                    <a:pt x="10932" y="8207"/>
                  </a:lnTo>
                  <a:lnTo>
                    <a:pt x="10932" y="8207"/>
                  </a:lnTo>
                  <a:cubicBezTo>
                    <a:pt x="10835" y="8802"/>
                    <a:pt x="10750" y="9396"/>
                    <a:pt x="10671" y="9988"/>
                  </a:cubicBezTo>
                  <a:lnTo>
                    <a:pt x="10603" y="9926"/>
                  </a:lnTo>
                  <a:lnTo>
                    <a:pt x="10603" y="9926"/>
                  </a:lnTo>
                  <a:cubicBezTo>
                    <a:pt x="10622" y="9955"/>
                    <a:pt x="10643" y="9984"/>
                    <a:pt x="10662" y="10015"/>
                  </a:cubicBezTo>
                  <a:cubicBezTo>
                    <a:pt x="9665" y="10040"/>
                    <a:pt x="8709" y="10569"/>
                    <a:pt x="7852" y="11021"/>
                  </a:cubicBezTo>
                  <a:cubicBezTo>
                    <a:pt x="5530" y="12242"/>
                    <a:pt x="3944" y="13788"/>
                    <a:pt x="2423" y="15912"/>
                  </a:cubicBezTo>
                  <a:lnTo>
                    <a:pt x="10647" y="10178"/>
                  </a:lnTo>
                  <a:lnTo>
                    <a:pt x="10647" y="10178"/>
                  </a:lnTo>
                  <a:cubicBezTo>
                    <a:pt x="10600" y="10553"/>
                    <a:pt x="10555" y="10927"/>
                    <a:pt x="10514" y="11298"/>
                  </a:cubicBezTo>
                  <a:cubicBezTo>
                    <a:pt x="10474" y="11647"/>
                    <a:pt x="10434" y="11998"/>
                    <a:pt x="10394" y="12350"/>
                  </a:cubicBezTo>
                  <a:cubicBezTo>
                    <a:pt x="7580" y="12502"/>
                    <a:pt x="4964" y="16126"/>
                    <a:pt x="4023" y="18334"/>
                  </a:cubicBezTo>
                  <a:lnTo>
                    <a:pt x="10356" y="12690"/>
                  </a:lnTo>
                  <a:lnTo>
                    <a:pt x="10356" y="12690"/>
                  </a:lnTo>
                  <a:cubicBezTo>
                    <a:pt x="10298" y="13225"/>
                    <a:pt x="10243" y="13763"/>
                    <a:pt x="10196" y="14301"/>
                  </a:cubicBezTo>
                  <a:cubicBezTo>
                    <a:pt x="7192" y="15448"/>
                    <a:pt x="5589" y="19946"/>
                    <a:pt x="5313" y="22800"/>
                  </a:cubicBezTo>
                  <a:lnTo>
                    <a:pt x="5309" y="22808"/>
                  </a:lnTo>
                  <a:cubicBezTo>
                    <a:pt x="5302" y="22822"/>
                    <a:pt x="5302" y="22836"/>
                    <a:pt x="5309" y="22848"/>
                  </a:cubicBezTo>
                  <a:cubicBezTo>
                    <a:pt x="5306" y="22867"/>
                    <a:pt x="5305" y="22886"/>
                    <a:pt x="5302" y="22904"/>
                  </a:cubicBezTo>
                  <a:lnTo>
                    <a:pt x="5325" y="22868"/>
                  </a:lnTo>
                  <a:cubicBezTo>
                    <a:pt x="5332" y="22876"/>
                    <a:pt x="5342" y="22879"/>
                    <a:pt x="5352" y="22879"/>
                  </a:cubicBezTo>
                  <a:cubicBezTo>
                    <a:pt x="5367" y="22879"/>
                    <a:pt x="5382" y="22871"/>
                    <a:pt x="5390" y="22856"/>
                  </a:cubicBezTo>
                  <a:cubicBezTo>
                    <a:pt x="6269" y="21447"/>
                    <a:pt x="7386" y="20212"/>
                    <a:pt x="8254" y="18789"/>
                  </a:cubicBezTo>
                  <a:cubicBezTo>
                    <a:pt x="8660" y="18126"/>
                    <a:pt x="9016" y="17433"/>
                    <a:pt x="9259" y="16695"/>
                  </a:cubicBezTo>
                  <a:cubicBezTo>
                    <a:pt x="9405" y="16250"/>
                    <a:pt x="9532" y="15798"/>
                    <a:pt x="9740" y="15376"/>
                  </a:cubicBezTo>
                  <a:lnTo>
                    <a:pt x="9911" y="15087"/>
                  </a:lnTo>
                  <a:cubicBezTo>
                    <a:pt x="10003" y="14951"/>
                    <a:pt x="10096" y="14817"/>
                    <a:pt x="10168" y="14669"/>
                  </a:cubicBezTo>
                  <a:lnTo>
                    <a:pt x="10168" y="14669"/>
                  </a:lnTo>
                  <a:cubicBezTo>
                    <a:pt x="10127" y="15217"/>
                    <a:pt x="10095" y="15766"/>
                    <a:pt x="10083" y="16314"/>
                  </a:cubicBezTo>
                  <a:lnTo>
                    <a:pt x="10056" y="16279"/>
                  </a:lnTo>
                  <a:lnTo>
                    <a:pt x="10056" y="16279"/>
                  </a:lnTo>
                  <a:cubicBezTo>
                    <a:pt x="10063" y="16307"/>
                    <a:pt x="10072" y="16336"/>
                    <a:pt x="10081" y="16366"/>
                  </a:cubicBezTo>
                  <a:cubicBezTo>
                    <a:pt x="10063" y="17211"/>
                    <a:pt x="10088" y="18055"/>
                    <a:pt x="10177" y="18889"/>
                  </a:cubicBezTo>
                  <a:cubicBezTo>
                    <a:pt x="10175" y="18892"/>
                    <a:pt x="10171" y="18892"/>
                    <a:pt x="10169" y="18896"/>
                  </a:cubicBezTo>
                  <a:cubicBezTo>
                    <a:pt x="9508" y="20148"/>
                    <a:pt x="9219" y="21371"/>
                    <a:pt x="9177" y="22790"/>
                  </a:cubicBezTo>
                  <a:cubicBezTo>
                    <a:pt x="9136" y="24178"/>
                    <a:pt x="9273" y="25654"/>
                    <a:pt x="9828" y="26940"/>
                  </a:cubicBezTo>
                  <a:cubicBezTo>
                    <a:pt x="9831" y="26948"/>
                    <a:pt x="9839" y="26953"/>
                    <a:pt x="9848" y="26953"/>
                  </a:cubicBezTo>
                  <a:cubicBezTo>
                    <a:pt x="9851" y="26953"/>
                    <a:pt x="9853" y="26953"/>
                    <a:pt x="9856" y="26952"/>
                  </a:cubicBezTo>
                  <a:cubicBezTo>
                    <a:pt x="9863" y="26974"/>
                    <a:pt x="9867" y="26996"/>
                    <a:pt x="9873" y="27017"/>
                  </a:cubicBezTo>
                  <a:lnTo>
                    <a:pt x="9876" y="26942"/>
                  </a:lnTo>
                  <a:cubicBezTo>
                    <a:pt x="9883" y="26936"/>
                    <a:pt x="9885" y="26925"/>
                    <a:pt x="9883" y="26916"/>
                  </a:cubicBezTo>
                  <a:cubicBezTo>
                    <a:pt x="9881" y="26910"/>
                    <a:pt x="9879" y="26904"/>
                    <a:pt x="9877" y="26898"/>
                  </a:cubicBezTo>
                  <a:lnTo>
                    <a:pt x="10184" y="19096"/>
                  </a:lnTo>
                  <a:cubicBezTo>
                    <a:pt x="10189" y="19086"/>
                    <a:pt x="10193" y="19076"/>
                    <a:pt x="10199" y="19066"/>
                  </a:cubicBezTo>
                  <a:cubicBezTo>
                    <a:pt x="10322" y="20100"/>
                    <a:pt x="10548" y="21116"/>
                    <a:pt x="10924" y="22101"/>
                  </a:cubicBezTo>
                  <a:lnTo>
                    <a:pt x="12113" y="27109"/>
                  </a:lnTo>
                  <a:cubicBezTo>
                    <a:pt x="11883" y="25652"/>
                    <a:pt x="11747" y="24242"/>
                    <a:pt x="11336" y="22810"/>
                  </a:cubicBezTo>
                  <a:cubicBezTo>
                    <a:pt x="11156" y="22180"/>
                    <a:pt x="10880" y="21552"/>
                    <a:pt x="10668" y="20917"/>
                  </a:cubicBezTo>
                  <a:cubicBezTo>
                    <a:pt x="10500" y="20245"/>
                    <a:pt x="10386" y="19561"/>
                    <a:pt x="10326" y="18872"/>
                  </a:cubicBezTo>
                  <a:lnTo>
                    <a:pt x="10326" y="18872"/>
                  </a:lnTo>
                  <a:cubicBezTo>
                    <a:pt x="11184" y="20981"/>
                    <a:pt x="12799" y="22407"/>
                    <a:pt x="14214" y="24139"/>
                  </a:cubicBezTo>
                  <a:lnTo>
                    <a:pt x="10318" y="18763"/>
                  </a:lnTo>
                  <a:cubicBezTo>
                    <a:pt x="10267" y="18138"/>
                    <a:pt x="10248" y="17509"/>
                    <a:pt x="10260" y="16880"/>
                  </a:cubicBezTo>
                  <a:lnTo>
                    <a:pt x="10260" y="16880"/>
                  </a:lnTo>
                  <a:cubicBezTo>
                    <a:pt x="11090" y="18945"/>
                    <a:pt x="13162" y="20860"/>
                    <a:pt x="14680" y="22367"/>
                  </a:cubicBezTo>
                  <a:cubicBezTo>
                    <a:pt x="14729" y="22426"/>
                    <a:pt x="14774" y="22487"/>
                    <a:pt x="14826" y="22546"/>
                  </a:cubicBezTo>
                  <a:cubicBezTo>
                    <a:pt x="14831" y="22551"/>
                    <a:pt x="14836" y="22553"/>
                    <a:pt x="14841" y="22553"/>
                  </a:cubicBezTo>
                  <a:cubicBezTo>
                    <a:pt x="14859" y="22553"/>
                    <a:pt x="14875" y="22528"/>
                    <a:pt x="14860" y="22510"/>
                  </a:cubicBezTo>
                  <a:cubicBezTo>
                    <a:pt x="14062" y="21536"/>
                    <a:pt x="13551" y="20341"/>
                    <a:pt x="12769" y="19346"/>
                  </a:cubicBezTo>
                  <a:cubicBezTo>
                    <a:pt x="12107" y="18502"/>
                    <a:pt x="11319" y="17689"/>
                    <a:pt x="10552" y="16924"/>
                  </a:cubicBezTo>
                  <a:lnTo>
                    <a:pt x="10268" y="16555"/>
                  </a:lnTo>
                  <a:cubicBezTo>
                    <a:pt x="10292" y="15775"/>
                    <a:pt x="10352" y="14992"/>
                    <a:pt x="10427" y="14216"/>
                  </a:cubicBezTo>
                  <a:cubicBezTo>
                    <a:pt x="12017" y="17145"/>
                    <a:pt x="14253" y="19180"/>
                    <a:pt x="16911" y="21168"/>
                  </a:cubicBezTo>
                  <a:lnTo>
                    <a:pt x="10434" y="14151"/>
                  </a:lnTo>
                  <a:cubicBezTo>
                    <a:pt x="10490" y="13582"/>
                    <a:pt x="10554" y="13017"/>
                    <a:pt x="10618" y="12458"/>
                  </a:cubicBezTo>
                  <a:lnTo>
                    <a:pt x="10639" y="12440"/>
                  </a:lnTo>
                  <a:cubicBezTo>
                    <a:pt x="11006" y="13276"/>
                    <a:pt x="11874" y="14115"/>
                    <a:pt x="12431" y="14728"/>
                  </a:cubicBezTo>
                  <a:cubicBezTo>
                    <a:pt x="14198" y="16672"/>
                    <a:pt x="16276" y="17798"/>
                    <a:pt x="18327" y="19340"/>
                  </a:cubicBezTo>
                  <a:lnTo>
                    <a:pt x="10647" y="12197"/>
                  </a:lnTo>
                  <a:cubicBezTo>
                    <a:pt x="10672" y="11972"/>
                    <a:pt x="10698" y="11746"/>
                    <a:pt x="10723" y="11522"/>
                  </a:cubicBezTo>
                  <a:cubicBezTo>
                    <a:pt x="10767" y="11123"/>
                    <a:pt x="10816" y="10726"/>
                    <a:pt x="10868" y="10329"/>
                  </a:cubicBezTo>
                  <a:cubicBezTo>
                    <a:pt x="12918" y="13406"/>
                    <a:pt x="15641" y="15656"/>
                    <a:pt x="18875" y="17511"/>
                  </a:cubicBezTo>
                  <a:lnTo>
                    <a:pt x="10888" y="10186"/>
                  </a:lnTo>
                  <a:cubicBezTo>
                    <a:pt x="10968" y="9595"/>
                    <a:pt x="11060" y="9007"/>
                    <a:pt x="11163" y="8421"/>
                  </a:cubicBezTo>
                  <a:cubicBezTo>
                    <a:pt x="11476" y="9195"/>
                    <a:pt x="12150" y="9906"/>
                    <a:pt x="12673" y="10483"/>
                  </a:cubicBezTo>
                  <a:cubicBezTo>
                    <a:pt x="14404" y="12397"/>
                    <a:pt x="16640" y="14025"/>
                    <a:pt x="18967" y="15135"/>
                  </a:cubicBezTo>
                  <a:lnTo>
                    <a:pt x="18831" y="15011"/>
                  </a:lnTo>
                  <a:cubicBezTo>
                    <a:pt x="18843" y="15001"/>
                    <a:pt x="18847" y="14984"/>
                    <a:pt x="18838" y="14972"/>
                  </a:cubicBezTo>
                  <a:cubicBezTo>
                    <a:pt x="17896" y="13618"/>
                    <a:pt x="16688" y="12420"/>
                    <a:pt x="15452" y="11337"/>
                  </a:cubicBezTo>
                  <a:cubicBezTo>
                    <a:pt x="14846" y="10809"/>
                    <a:pt x="14213" y="10315"/>
                    <a:pt x="13554" y="9858"/>
                  </a:cubicBezTo>
                  <a:cubicBezTo>
                    <a:pt x="13174" y="9594"/>
                    <a:pt x="12799" y="9323"/>
                    <a:pt x="12431" y="9043"/>
                  </a:cubicBezTo>
                  <a:cubicBezTo>
                    <a:pt x="12133" y="8818"/>
                    <a:pt x="11839" y="8555"/>
                    <a:pt x="11512" y="8364"/>
                  </a:cubicBezTo>
                  <a:lnTo>
                    <a:pt x="11222" y="8101"/>
                  </a:lnTo>
                  <a:cubicBezTo>
                    <a:pt x="11336" y="7485"/>
                    <a:pt x="11466" y="6872"/>
                    <a:pt x="11611" y="6262"/>
                  </a:cubicBezTo>
                  <a:cubicBezTo>
                    <a:pt x="12258" y="6924"/>
                    <a:pt x="12771" y="7869"/>
                    <a:pt x="13443" y="8542"/>
                  </a:cubicBezTo>
                  <a:cubicBezTo>
                    <a:pt x="15062" y="10162"/>
                    <a:pt x="17048" y="11058"/>
                    <a:pt x="19059" y="12073"/>
                  </a:cubicBezTo>
                  <a:lnTo>
                    <a:pt x="11618" y="6236"/>
                  </a:lnTo>
                  <a:cubicBezTo>
                    <a:pt x="11788" y="5525"/>
                    <a:pt x="11983" y="4822"/>
                    <a:pt x="12203" y="4126"/>
                  </a:cubicBezTo>
                  <a:cubicBezTo>
                    <a:pt x="12390" y="4722"/>
                    <a:pt x="12687" y="5285"/>
                    <a:pt x="13061" y="5813"/>
                  </a:cubicBezTo>
                  <a:cubicBezTo>
                    <a:pt x="13706" y="6967"/>
                    <a:pt x="14529" y="8049"/>
                    <a:pt x="15573" y="8835"/>
                  </a:cubicBezTo>
                  <a:cubicBezTo>
                    <a:pt x="17053" y="9948"/>
                    <a:pt x="18880" y="10579"/>
                    <a:pt x="20621" y="11173"/>
                  </a:cubicBezTo>
                  <a:cubicBezTo>
                    <a:pt x="20623" y="11173"/>
                    <a:pt x="20626" y="11171"/>
                    <a:pt x="20627" y="11169"/>
                  </a:cubicBezTo>
                  <a:cubicBezTo>
                    <a:pt x="20684" y="11195"/>
                    <a:pt x="20740" y="11223"/>
                    <a:pt x="20796" y="11250"/>
                  </a:cubicBezTo>
                  <a:lnTo>
                    <a:pt x="12230" y="4045"/>
                  </a:lnTo>
                  <a:cubicBezTo>
                    <a:pt x="12666" y="2688"/>
                    <a:pt x="13202" y="1363"/>
                    <a:pt x="13874" y="81"/>
                  </a:cubicBezTo>
                  <a:cubicBezTo>
                    <a:pt x="13896" y="39"/>
                    <a:pt x="13859" y="0"/>
                    <a:pt x="1382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sp>
        <p:nvSpPr>
          <p:cNvPr id="803" name="Google Shape;803;p14"/>
          <p:cNvSpPr/>
          <p:nvPr/>
        </p:nvSpPr>
        <p:spPr>
          <a:xfrm rot="-1582256">
            <a:off x="10523617" y="1757522"/>
            <a:ext cx="2411156" cy="4542631"/>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endParaRPr sz="2400"/>
          </a:p>
        </p:txBody>
      </p:sp>
      <p:sp>
        <p:nvSpPr>
          <p:cNvPr id="804" name="Google Shape;804;p14"/>
          <p:cNvSpPr/>
          <p:nvPr/>
        </p:nvSpPr>
        <p:spPr>
          <a:xfrm rot="-7358727">
            <a:off x="11099800" y="1128156"/>
            <a:ext cx="1690587" cy="1858200"/>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nvGrpSpPr>
          <p:cNvPr id="805" name="Google Shape;805;p14"/>
          <p:cNvGrpSpPr/>
          <p:nvPr/>
        </p:nvGrpSpPr>
        <p:grpSpPr>
          <a:xfrm rot="-10603781">
            <a:off x="10078798" y="-248460"/>
            <a:ext cx="2420732" cy="2413253"/>
            <a:chOff x="6395900" y="3027050"/>
            <a:chExt cx="627325" cy="620850"/>
          </a:xfrm>
        </p:grpSpPr>
        <p:sp>
          <p:nvSpPr>
            <p:cNvPr id="806" name="Google Shape;806;p14"/>
            <p:cNvSpPr/>
            <p:nvPr/>
          </p:nvSpPr>
          <p:spPr>
            <a:xfrm>
              <a:off x="6395900" y="3027050"/>
              <a:ext cx="627300" cy="620425"/>
            </a:xfrm>
            <a:custGeom>
              <a:avLst/>
              <a:gdLst/>
              <a:ahLst/>
              <a:cxnLst/>
              <a:rect l="l" t="t" r="r" b="b"/>
              <a:pathLst>
                <a:path w="25092" h="24817" extrusionOk="0">
                  <a:moveTo>
                    <a:pt x="13506" y="1"/>
                  </a:moveTo>
                  <a:cubicBezTo>
                    <a:pt x="13487" y="1"/>
                    <a:pt x="13468" y="8"/>
                    <a:pt x="13451" y="25"/>
                  </a:cubicBezTo>
                  <a:cubicBezTo>
                    <a:pt x="12171" y="1318"/>
                    <a:pt x="11232" y="2899"/>
                    <a:pt x="10760" y="4634"/>
                  </a:cubicBezTo>
                  <a:cubicBezTo>
                    <a:pt x="10776" y="4420"/>
                    <a:pt x="10793" y="4208"/>
                    <a:pt x="10808" y="3995"/>
                  </a:cubicBezTo>
                  <a:cubicBezTo>
                    <a:pt x="10899" y="2711"/>
                    <a:pt x="10780" y="1393"/>
                    <a:pt x="10960" y="119"/>
                  </a:cubicBezTo>
                  <a:cubicBezTo>
                    <a:pt x="10968" y="65"/>
                    <a:pt x="10921" y="7"/>
                    <a:pt x="10871" y="7"/>
                  </a:cubicBezTo>
                  <a:cubicBezTo>
                    <a:pt x="10852" y="7"/>
                    <a:pt x="10833" y="16"/>
                    <a:pt x="10816" y="35"/>
                  </a:cubicBezTo>
                  <a:cubicBezTo>
                    <a:pt x="9525" y="1517"/>
                    <a:pt x="8672" y="3283"/>
                    <a:pt x="8169" y="5159"/>
                  </a:cubicBezTo>
                  <a:cubicBezTo>
                    <a:pt x="8102" y="4051"/>
                    <a:pt x="7362" y="3111"/>
                    <a:pt x="7306" y="1990"/>
                  </a:cubicBezTo>
                  <a:cubicBezTo>
                    <a:pt x="7304" y="1946"/>
                    <a:pt x="7260" y="1912"/>
                    <a:pt x="7220" y="1912"/>
                  </a:cubicBezTo>
                  <a:cubicBezTo>
                    <a:pt x="7196" y="1912"/>
                    <a:pt x="7174" y="1924"/>
                    <a:pt x="7162" y="1952"/>
                  </a:cubicBezTo>
                  <a:cubicBezTo>
                    <a:pt x="6582" y="3267"/>
                    <a:pt x="6499" y="4590"/>
                    <a:pt x="6758" y="5980"/>
                  </a:cubicBezTo>
                  <a:cubicBezTo>
                    <a:pt x="6384" y="5240"/>
                    <a:pt x="5827" y="4402"/>
                    <a:pt x="5763" y="3583"/>
                  </a:cubicBezTo>
                  <a:cubicBezTo>
                    <a:pt x="5761" y="3526"/>
                    <a:pt x="5716" y="3494"/>
                    <a:pt x="5671" y="3494"/>
                  </a:cubicBezTo>
                  <a:cubicBezTo>
                    <a:pt x="5634" y="3494"/>
                    <a:pt x="5598" y="3515"/>
                    <a:pt x="5584" y="3559"/>
                  </a:cubicBezTo>
                  <a:cubicBezTo>
                    <a:pt x="5033" y="5080"/>
                    <a:pt x="4949" y="6657"/>
                    <a:pt x="5162" y="8213"/>
                  </a:cubicBezTo>
                  <a:cubicBezTo>
                    <a:pt x="4180" y="7090"/>
                    <a:pt x="2673" y="6455"/>
                    <a:pt x="2037" y="5048"/>
                  </a:cubicBezTo>
                  <a:cubicBezTo>
                    <a:pt x="2023" y="5017"/>
                    <a:pt x="1999" y="5004"/>
                    <a:pt x="1975" y="5004"/>
                  </a:cubicBezTo>
                  <a:cubicBezTo>
                    <a:pt x="1927" y="5004"/>
                    <a:pt x="1875" y="5055"/>
                    <a:pt x="1885" y="5112"/>
                  </a:cubicBezTo>
                  <a:cubicBezTo>
                    <a:pt x="2176" y="6959"/>
                    <a:pt x="2812" y="8818"/>
                    <a:pt x="3887" y="10363"/>
                  </a:cubicBezTo>
                  <a:cubicBezTo>
                    <a:pt x="3529" y="10092"/>
                    <a:pt x="3160" y="9833"/>
                    <a:pt x="2781" y="9589"/>
                  </a:cubicBezTo>
                  <a:cubicBezTo>
                    <a:pt x="1946" y="9053"/>
                    <a:pt x="910" y="8693"/>
                    <a:pt x="198" y="7993"/>
                  </a:cubicBezTo>
                  <a:cubicBezTo>
                    <a:pt x="179" y="7974"/>
                    <a:pt x="154" y="7965"/>
                    <a:pt x="129" y="7965"/>
                  </a:cubicBezTo>
                  <a:cubicBezTo>
                    <a:pt x="65" y="7965"/>
                    <a:pt x="1" y="8021"/>
                    <a:pt x="26" y="8094"/>
                  </a:cubicBezTo>
                  <a:cubicBezTo>
                    <a:pt x="658" y="9992"/>
                    <a:pt x="1784" y="11662"/>
                    <a:pt x="3234" y="13031"/>
                  </a:cubicBezTo>
                  <a:cubicBezTo>
                    <a:pt x="3971" y="13727"/>
                    <a:pt x="4780" y="14343"/>
                    <a:pt x="5634" y="14889"/>
                  </a:cubicBezTo>
                  <a:cubicBezTo>
                    <a:pt x="6330" y="15335"/>
                    <a:pt x="7286" y="16084"/>
                    <a:pt x="8160" y="16084"/>
                  </a:cubicBezTo>
                  <a:cubicBezTo>
                    <a:pt x="8182" y="16084"/>
                    <a:pt x="8203" y="16083"/>
                    <a:pt x="8225" y="16082"/>
                  </a:cubicBezTo>
                  <a:cubicBezTo>
                    <a:pt x="8227" y="16104"/>
                    <a:pt x="8237" y="16124"/>
                    <a:pt x="8251" y="16137"/>
                  </a:cubicBezTo>
                  <a:lnTo>
                    <a:pt x="8249" y="16141"/>
                  </a:lnTo>
                  <a:cubicBezTo>
                    <a:pt x="8187" y="16141"/>
                    <a:pt x="8137" y="16186"/>
                    <a:pt x="8129" y="16246"/>
                  </a:cubicBezTo>
                  <a:cubicBezTo>
                    <a:pt x="5795" y="18288"/>
                    <a:pt x="4084" y="21197"/>
                    <a:pt x="3144" y="24121"/>
                  </a:cubicBezTo>
                  <a:cubicBezTo>
                    <a:pt x="3128" y="24159"/>
                    <a:pt x="3145" y="24201"/>
                    <a:pt x="3182" y="24219"/>
                  </a:cubicBezTo>
                  <a:cubicBezTo>
                    <a:pt x="3185" y="24300"/>
                    <a:pt x="3222" y="24399"/>
                    <a:pt x="3249" y="24452"/>
                  </a:cubicBezTo>
                  <a:cubicBezTo>
                    <a:pt x="3321" y="24597"/>
                    <a:pt x="3443" y="24713"/>
                    <a:pt x="3589" y="24781"/>
                  </a:cubicBezTo>
                  <a:cubicBezTo>
                    <a:pt x="3603" y="24787"/>
                    <a:pt x="3617" y="24789"/>
                    <a:pt x="3632" y="24789"/>
                  </a:cubicBezTo>
                  <a:cubicBezTo>
                    <a:pt x="3650" y="24807"/>
                    <a:pt x="3677" y="24817"/>
                    <a:pt x="3704" y="24817"/>
                  </a:cubicBezTo>
                  <a:cubicBezTo>
                    <a:pt x="3741" y="24817"/>
                    <a:pt x="3780" y="24798"/>
                    <a:pt x="3796" y="24753"/>
                  </a:cubicBezTo>
                  <a:cubicBezTo>
                    <a:pt x="4391" y="23172"/>
                    <a:pt x="5099" y="21638"/>
                    <a:pt x="5934" y="20169"/>
                  </a:cubicBezTo>
                  <a:cubicBezTo>
                    <a:pt x="6647" y="18915"/>
                    <a:pt x="7541" y="17761"/>
                    <a:pt x="8231" y="16496"/>
                  </a:cubicBezTo>
                  <a:cubicBezTo>
                    <a:pt x="8637" y="17304"/>
                    <a:pt x="9304" y="17887"/>
                    <a:pt x="10030" y="18423"/>
                  </a:cubicBezTo>
                  <a:cubicBezTo>
                    <a:pt x="11007" y="19142"/>
                    <a:pt x="12034" y="19787"/>
                    <a:pt x="13106" y="20353"/>
                  </a:cubicBezTo>
                  <a:cubicBezTo>
                    <a:pt x="15182" y="21455"/>
                    <a:pt x="17400" y="22252"/>
                    <a:pt x="19696" y="22749"/>
                  </a:cubicBezTo>
                  <a:cubicBezTo>
                    <a:pt x="19703" y="22750"/>
                    <a:pt x="19709" y="22751"/>
                    <a:pt x="19716" y="22751"/>
                  </a:cubicBezTo>
                  <a:cubicBezTo>
                    <a:pt x="19796" y="22751"/>
                    <a:pt x="19861" y="22649"/>
                    <a:pt x="19791" y="22586"/>
                  </a:cubicBezTo>
                  <a:cubicBezTo>
                    <a:pt x="18659" y="21581"/>
                    <a:pt x="17459" y="20657"/>
                    <a:pt x="16198" y="19818"/>
                  </a:cubicBezTo>
                  <a:lnTo>
                    <a:pt x="16198" y="19818"/>
                  </a:lnTo>
                  <a:cubicBezTo>
                    <a:pt x="17971" y="20465"/>
                    <a:pt x="19858" y="20823"/>
                    <a:pt x="21725" y="21025"/>
                  </a:cubicBezTo>
                  <a:cubicBezTo>
                    <a:pt x="21728" y="21025"/>
                    <a:pt x="21730" y="21025"/>
                    <a:pt x="21733" y="21025"/>
                  </a:cubicBezTo>
                  <a:cubicBezTo>
                    <a:pt x="21815" y="21025"/>
                    <a:pt x="21828" y="20909"/>
                    <a:pt x="21767" y="20870"/>
                  </a:cubicBezTo>
                  <a:cubicBezTo>
                    <a:pt x="20604" y="20107"/>
                    <a:pt x="19376" y="19470"/>
                    <a:pt x="18079" y="18976"/>
                  </a:cubicBezTo>
                  <a:lnTo>
                    <a:pt x="18079" y="18976"/>
                  </a:lnTo>
                  <a:cubicBezTo>
                    <a:pt x="18575" y="19008"/>
                    <a:pt x="19071" y="19024"/>
                    <a:pt x="19568" y="19024"/>
                  </a:cubicBezTo>
                  <a:cubicBezTo>
                    <a:pt x="20907" y="19024"/>
                    <a:pt x="22245" y="18909"/>
                    <a:pt x="23566" y="18679"/>
                  </a:cubicBezTo>
                  <a:cubicBezTo>
                    <a:pt x="23658" y="18663"/>
                    <a:pt x="23649" y="18526"/>
                    <a:pt x="23566" y="18503"/>
                  </a:cubicBezTo>
                  <a:cubicBezTo>
                    <a:pt x="22242" y="18150"/>
                    <a:pt x="20937" y="17725"/>
                    <a:pt x="19658" y="17229"/>
                  </a:cubicBezTo>
                  <a:cubicBezTo>
                    <a:pt x="19639" y="17221"/>
                    <a:pt x="19619" y="17212"/>
                    <a:pt x="19600" y="17205"/>
                  </a:cubicBezTo>
                  <a:lnTo>
                    <a:pt x="19600" y="17205"/>
                  </a:lnTo>
                  <a:cubicBezTo>
                    <a:pt x="19780" y="17224"/>
                    <a:pt x="19960" y="17233"/>
                    <a:pt x="20141" y="17233"/>
                  </a:cubicBezTo>
                  <a:cubicBezTo>
                    <a:pt x="21582" y="17233"/>
                    <a:pt x="23034" y="16678"/>
                    <a:pt x="24397" y="16309"/>
                  </a:cubicBezTo>
                  <a:cubicBezTo>
                    <a:pt x="24477" y="16284"/>
                    <a:pt x="24477" y="16170"/>
                    <a:pt x="24397" y="16146"/>
                  </a:cubicBezTo>
                  <a:cubicBezTo>
                    <a:pt x="22853" y="15730"/>
                    <a:pt x="21271" y="15464"/>
                    <a:pt x="19676" y="15350"/>
                  </a:cubicBezTo>
                  <a:cubicBezTo>
                    <a:pt x="21301" y="14800"/>
                    <a:pt x="22905" y="14182"/>
                    <a:pt x="24561" y="13735"/>
                  </a:cubicBezTo>
                  <a:cubicBezTo>
                    <a:pt x="24672" y="13705"/>
                    <a:pt x="24636" y="13562"/>
                    <a:pt x="24536" y="13550"/>
                  </a:cubicBezTo>
                  <a:cubicBezTo>
                    <a:pt x="23506" y="13430"/>
                    <a:pt x="22470" y="13369"/>
                    <a:pt x="21434" y="13366"/>
                  </a:cubicBezTo>
                  <a:cubicBezTo>
                    <a:pt x="22774" y="12918"/>
                    <a:pt x="23968" y="12116"/>
                    <a:pt x="24891" y="11047"/>
                  </a:cubicBezTo>
                  <a:cubicBezTo>
                    <a:pt x="24929" y="11002"/>
                    <a:pt x="24909" y="10910"/>
                    <a:pt x="24842" y="10910"/>
                  </a:cubicBezTo>
                  <a:cubicBezTo>
                    <a:pt x="24839" y="10910"/>
                    <a:pt x="24837" y="10911"/>
                    <a:pt x="24835" y="10911"/>
                  </a:cubicBezTo>
                  <a:cubicBezTo>
                    <a:pt x="23608" y="11029"/>
                    <a:pt x="22365" y="11207"/>
                    <a:pt x="21175" y="11547"/>
                  </a:cubicBezTo>
                  <a:cubicBezTo>
                    <a:pt x="22490" y="10743"/>
                    <a:pt x="23769" y="9884"/>
                    <a:pt x="25013" y="8970"/>
                  </a:cubicBezTo>
                  <a:cubicBezTo>
                    <a:pt x="25091" y="8913"/>
                    <a:pt x="25050" y="8808"/>
                    <a:pt x="24963" y="8808"/>
                  </a:cubicBezTo>
                  <a:cubicBezTo>
                    <a:pt x="24958" y="8808"/>
                    <a:pt x="24952" y="8808"/>
                    <a:pt x="24947" y="8809"/>
                  </a:cubicBezTo>
                  <a:cubicBezTo>
                    <a:pt x="23485" y="9021"/>
                    <a:pt x="22039" y="9332"/>
                    <a:pt x="20619" y="9739"/>
                  </a:cubicBezTo>
                  <a:cubicBezTo>
                    <a:pt x="21783" y="8825"/>
                    <a:pt x="22877" y="7825"/>
                    <a:pt x="23892" y="6747"/>
                  </a:cubicBezTo>
                  <a:cubicBezTo>
                    <a:pt x="23940" y="6696"/>
                    <a:pt x="23902" y="6617"/>
                    <a:pt x="23838" y="6617"/>
                  </a:cubicBezTo>
                  <a:cubicBezTo>
                    <a:pt x="23832" y="6617"/>
                    <a:pt x="23825" y="6618"/>
                    <a:pt x="23818" y="6619"/>
                  </a:cubicBezTo>
                  <a:cubicBezTo>
                    <a:pt x="22042" y="7083"/>
                    <a:pt x="20244" y="7731"/>
                    <a:pt x="18665" y="8690"/>
                  </a:cubicBezTo>
                  <a:cubicBezTo>
                    <a:pt x="19054" y="8298"/>
                    <a:pt x="19442" y="7908"/>
                    <a:pt x="19828" y="7514"/>
                  </a:cubicBezTo>
                  <a:cubicBezTo>
                    <a:pt x="20315" y="7022"/>
                    <a:pt x="20797" y="6525"/>
                    <a:pt x="21222" y="5975"/>
                  </a:cubicBezTo>
                  <a:cubicBezTo>
                    <a:pt x="21774" y="5262"/>
                    <a:pt x="22255" y="4512"/>
                    <a:pt x="23010" y="3991"/>
                  </a:cubicBezTo>
                  <a:cubicBezTo>
                    <a:pt x="23069" y="3949"/>
                    <a:pt x="23046" y="3844"/>
                    <a:pt x="22978" y="3844"/>
                  </a:cubicBezTo>
                  <a:cubicBezTo>
                    <a:pt x="22970" y="3844"/>
                    <a:pt x="22960" y="3846"/>
                    <a:pt x="22950" y="3849"/>
                  </a:cubicBezTo>
                  <a:cubicBezTo>
                    <a:pt x="20987" y="4599"/>
                    <a:pt x="19083" y="5396"/>
                    <a:pt x="17296" y="6418"/>
                  </a:cubicBezTo>
                  <a:cubicBezTo>
                    <a:pt x="18208" y="5282"/>
                    <a:pt x="18489" y="3775"/>
                    <a:pt x="19456" y="2669"/>
                  </a:cubicBezTo>
                  <a:cubicBezTo>
                    <a:pt x="19507" y="2615"/>
                    <a:pt x="19462" y="2536"/>
                    <a:pt x="19401" y="2536"/>
                  </a:cubicBezTo>
                  <a:cubicBezTo>
                    <a:pt x="19389" y="2536"/>
                    <a:pt x="19376" y="2539"/>
                    <a:pt x="19363" y="2546"/>
                  </a:cubicBezTo>
                  <a:cubicBezTo>
                    <a:pt x="17645" y="3409"/>
                    <a:pt x="16117" y="4574"/>
                    <a:pt x="14862" y="6019"/>
                  </a:cubicBezTo>
                  <a:cubicBezTo>
                    <a:pt x="14990" y="5759"/>
                    <a:pt x="15118" y="5499"/>
                    <a:pt x="15245" y="5238"/>
                  </a:cubicBezTo>
                  <a:cubicBezTo>
                    <a:pt x="15913" y="3864"/>
                    <a:pt x="16240" y="2274"/>
                    <a:pt x="17200" y="1064"/>
                  </a:cubicBezTo>
                  <a:cubicBezTo>
                    <a:pt x="17241" y="1012"/>
                    <a:pt x="17205" y="927"/>
                    <a:pt x="17147" y="927"/>
                  </a:cubicBezTo>
                  <a:cubicBezTo>
                    <a:pt x="17135" y="927"/>
                    <a:pt x="17121" y="931"/>
                    <a:pt x="17106" y="941"/>
                  </a:cubicBezTo>
                  <a:cubicBezTo>
                    <a:pt x="15310" y="2198"/>
                    <a:pt x="13664" y="3796"/>
                    <a:pt x="12360" y="5623"/>
                  </a:cubicBezTo>
                  <a:cubicBezTo>
                    <a:pt x="12827" y="3797"/>
                    <a:pt x="13202" y="1949"/>
                    <a:pt x="13587" y="106"/>
                  </a:cubicBezTo>
                  <a:cubicBezTo>
                    <a:pt x="13599" y="49"/>
                    <a:pt x="13554" y="1"/>
                    <a:pt x="13506" y="1"/>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sp>
          <p:nvSpPr>
            <p:cNvPr id="807" name="Google Shape;807;p14"/>
            <p:cNvSpPr/>
            <p:nvPr/>
          </p:nvSpPr>
          <p:spPr>
            <a:xfrm>
              <a:off x="6403900" y="3236200"/>
              <a:ext cx="198900" cy="190725"/>
            </a:xfrm>
            <a:custGeom>
              <a:avLst/>
              <a:gdLst/>
              <a:ahLst/>
              <a:cxnLst/>
              <a:rect l="l" t="t" r="r" b="b"/>
              <a:pathLst>
                <a:path w="7956" h="7629" extrusionOk="0">
                  <a:moveTo>
                    <a:pt x="245" y="267"/>
                  </a:moveTo>
                  <a:lnTo>
                    <a:pt x="278" y="295"/>
                  </a:lnTo>
                  <a:cubicBezTo>
                    <a:pt x="2640" y="2829"/>
                    <a:pt x="5462" y="4887"/>
                    <a:pt x="7765" y="7482"/>
                  </a:cubicBezTo>
                  <a:lnTo>
                    <a:pt x="7685" y="7450"/>
                  </a:lnTo>
                  <a:cubicBezTo>
                    <a:pt x="6320" y="6490"/>
                    <a:pt x="5054" y="5320"/>
                    <a:pt x="3819" y="4206"/>
                  </a:cubicBezTo>
                  <a:cubicBezTo>
                    <a:pt x="3219" y="3665"/>
                    <a:pt x="2633" y="3109"/>
                    <a:pt x="2070" y="2529"/>
                  </a:cubicBezTo>
                  <a:cubicBezTo>
                    <a:pt x="1422" y="1859"/>
                    <a:pt x="627" y="1130"/>
                    <a:pt x="245" y="267"/>
                  </a:cubicBezTo>
                  <a:close/>
                  <a:moveTo>
                    <a:pt x="44" y="0"/>
                  </a:moveTo>
                  <a:cubicBezTo>
                    <a:pt x="32" y="0"/>
                    <a:pt x="20" y="17"/>
                    <a:pt x="31" y="30"/>
                  </a:cubicBezTo>
                  <a:cubicBezTo>
                    <a:pt x="39" y="38"/>
                    <a:pt x="47" y="46"/>
                    <a:pt x="55" y="55"/>
                  </a:cubicBezTo>
                  <a:cubicBezTo>
                    <a:pt x="35" y="60"/>
                    <a:pt x="21" y="84"/>
                    <a:pt x="41" y="102"/>
                  </a:cubicBezTo>
                  <a:cubicBezTo>
                    <a:pt x="74" y="128"/>
                    <a:pt x="107" y="155"/>
                    <a:pt x="141" y="183"/>
                  </a:cubicBezTo>
                  <a:cubicBezTo>
                    <a:pt x="134" y="191"/>
                    <a:pt x="133" y="203"/>
                    <a:pt x="138" y="214"/>
                  </a:cubicBezTo>
                  <a:cubicBezTo>
                    <a:pt x="417" y="904"/>
                    <a:pt x="959" y="1458"/>
                    <a:pt x="1456" y="2001"/>
                  </a:cubicBezTo>
                  <a:cubicBezTo>
                    <a:pt x="2121" y="2730"/>
                    <a:pt x="2830" y="3418"/>
                    <a:pt x="3561" y="4081"/>
                  </a:cubicBezTo>
                  <a:cubicBezTo>
                    <a:pt x="4808" y="5215"/>
                    <a:pt x="6102" y="6451"/>
                    <a:pt x="7522" y="7387"/>
                  </a:cubicBezTo>
                  <a:cubicBezTo>
                    <a:pt x="5908" y="6726"/>
                    <a:pt x="4652" y="5508"/>
                    <a:pt x="3389" y="4325"/>
                  </a:cubicBezTo>
                  <a:cubicBezTo>
                    <a:pt x="2096" y="3113"/>
                    <a:pt x="911" y="1798"/>
                    <a:pt x="86" y="218"/>
                  </a:cubicBezTo>
                  <a:cubicBezTo>
                    <a:pt x="78" y="204"/>
                    <a:pt x="67" y="198"/>
                    <a:pt x="55" y="198"/>
                  </a:cubicBezTo>
                  <a:cubicBezTo>
                    <a:pt x="28" y="198"/>
                    <a:pt x="1" y="226"/>
                    <a:pt x="17" y="258"/>
                  </a:cubicBezTo>
                  <a:cubicBezTo>
                    <a:pt x="877" y="1921"/>
                    <a:pt x="2156" y="3282"/>
                    <a:pt x="3521" y="4544"/>
                  </a:cubicBezTo>
                  <a:cubicBezTo>
                    <a:pt x="4792" y="5716"/>
                    <a:pt x="6035" y="6902"/>
                    <a:pt x="7683" y="7491"/>
                  </a:cubicBezTo>
                  <a:cubicBezTo>
                    <a:pt x="7741" y="7527"/>
                    <a:pt x="7798" y="7564"/>
                    <a:pt x="7855" y="7600"/>
                  </a:cubicBezTo>
                  <a:cubicBezTo>
                    <a:pt x="7857" y="7601"/>
                    <a:pt x="7859" y="7602"/>
                    <a:pt x="7861" y="7602"/>
                  </a:cubicBezTo>
                  <a:cubicBezTo>
                    <a:pt x="7865" y="7602"/>
                    <a:pt x="7868" y="7600"/>
                    <a:pt x="7870" y="7596"/>
                  </a:cubicBezTo>
                  <a:lnTo>
                    <a:pt x="7890" y="7618"/>
                  </a:lnTo>
                  <a:cubicBezTo>
                    <a:pt x="7897" y="7625"/>
                    <a:pt x="7905" y="7629"/>
                    <a:pt x="7912" y="7629"/>
                  </a:cubicBezTo>
                  <a:cubicBezTo>
                    <a:pt x="7935" y="7629"/>
                    <a:pt x="7956" y="7597"/>
                    <a:pt x="7935" y="7574"/>
                  </a:cubicBezTo>
                  <a:cubicBezTo>
                    <a:pt x="5706" y="4985"/>
                    <a:pt x="2948" y="2930"/>
                    <a:pt x="546" y="511"/>
                  </a:cubicBezTo>
                  <a:lnTo>
                    <a:pt x="546" y="511"/>
                  </a:lnTo>
                  <a:cubicBezTo>
                    <a:pt x="1852" y="1569"/>
                    <a:pt x="3173" y="2607"/>
                    <a:pt x="4485" y="3658"/>
                  </a:cubicBezTo>
                  <a:cubicBezTo>
                    <a:pt x="5782" y="4696"/>
                    <a:pt x="7015" y="5772"/>
                    <a:pt x="7771" y="7280"/>
                  </a:cubicBezTo>
                  <a:cubicBezTo>
                    <a:pt x="7777" y="7291"/>
                    <a:pt x="7785" y="7295"/>
                    <a:pt x="7794" y="7295"/>
                  </a:cubicBezTo>
                  <a:cubicBezTo>
                    <a:pt x="7813" y="7295"/>
                    <a:pt x="7832" y="7274"/>
                    <a:pt x="7822" y="7251"/>
                  </a:cubicBezTo>
                  <a:cubicBezTo>
                    <a:pt x="7170" y="5792"/>
                    <a:pt x="5948" y="4739"/>
                    <a:pt x="4728" y="3756"/>
                  </a:cubicBezTo>
                  <a:cubicBezTo>
                    <a:pt x="3220" y="2543"/>
                    <a:pt x="1712" y="1330"/>
                    <a:pt x="185" y="139"/>
                  </a:cubicBezTo>
                  <a:cubicBezTo>
                    <a:pt x="142" y="94"/>
                    <a:pt x="98" y="51"/>
                    <a:pt x="55" y="6"/>
                  </a:cubicBezTo>
                  <a:cubicBezTo>
                    <a:pt x="52" y="2"/>
                    <a:pt x="48" y="0"/>
                    <a:pt x="44"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808" name="Google Shape;808;p14"/>
            <p:cNvSpPr/>
            <p:nvPr/>
          </p:nvSpPr>
          <p:spPr>
            <a:xfrm>
              <a:off x="6450400" y="3168500"/>
              <a:ext cx="112300" cy="174300"/>
            </a:xfrm>
            <a:custGeom>
              <a:avLst/>
              <a:gdLst/>
              <a:ahLst/>
              <a:cxnLst/>
              <a:rect l="l" t="t" r="r" b="b"/>
              <a:pathLst>
                <a:path w="4492" h="6972" extrusionOk="0">
                  <a:moveTo>
                    <a:pt x="164" y="457"/>
                  </a:moveTo>
                  <a:cubicBezTo>
                    <a:pt x="1371" y="2534"/>
                    <a:pt x="2653" y="4561"/>
                    <a:pt x="4014" y="6541"/>
                  </a:cubicBezTo>
                  <a:cubicBezTo>
                    <a:pt x="2152" y="4933"/>
                    <a:pt x="834" y="2826"/>
                    <a:pt x="164" y="457"/>
                  </a:cubicBezTo>
                  <a:close/>
                  <a:moveTo>
                    <a:pt x="26" y="1"/>
                  </a:moveTo>
                  <a:cubicBezTo>
                    <a:pt x="14" y="1"/>
                    <a:pt x="1" y="11"/>
                    <a:pt x="5" y="26"/>
                  </a:cubicBezTo>
                  <a:cubicBezTo>
                    <a:pt x="20" y="94"/>
                    <a:pt x="38" y="162"/>
                    <a:pt x="54" y="229"/>
                  </a:cubicBezTo>
                  <a:cubicBezTo>
                    <a:pt x="46" y="242"/>
                    <a:pt x="46" y="260"/>
                    <a:pt x="54" y="273"/>
                  </a:cubicBezTo>
                  <a:lnTo>
                    <a:pt x="72" y="302"/>
                  </a:lnTo>
                  <a:cubicBezTo>
                    <a:pt x="698" y="2847"/>
                    <a:pt x="2148" y="5103"/>
                    <a:pt x="4168" y="6766"/>
                  </a:cubicBezTo>
                  <a:cubicBezTo>
                    <a:pt x="4178" y="6781"/>
                    <a:pt x="4187" y="6794"/>
                    <a:pt x="4196" y="6809"/>
                  </a:cubicBezTo>
                  <a:cubicBezTo>
                    <a:pt x="4201" y="6815"/>
                    <a:pt x="4207" y="6818"/>
                    <a:pt x="4214" y="6818"/>
                  </a:cubicBezTo>
                  <a:cubicBezTo>
                    <a:pt x="4218" y="6818"/>
                    <a:pt x="4222" y="6817"/>
                    <a:pt x="4226" y="6814"/>
                  </a:cubicBezTo>
                  <a:cubicBezTo>
                    <a:pt x="4287" y="6865"/>
                    <a:pt x="4347" y="6914"/>
                    <a:pt x="4408" y="6964"/>
                  </a:cubicBezTo>
                  <a:cubicBezTo>
                    <a:pt x="4416" y="6970"/>
                    <a:pt x="4425" y="6972"/>
                    <a:pt x="4433" y="6972"/>
                  </a:cubicBezTo>
                  <a:cubicBezTo>
                    <a:pt x="4465" y="6972"/>
                    <a:pt x="4492" y="6935"/>
                    <a:pt x="4462" y="6912"/>
                  </a:cubicBezTo>
                  <a:cubicBezTo>
                    <a:pt x="4354" y="6826"/>
                    <a:pt x="4247" y="6738"/>
                    <a:pt x="4142" y="6649"/>
                  </a:cubicBezTo>
                  <a:cubicBezTo>
                    <a:pt x="3482" y="5664"/>
                    <a:pt x="2832" y="4671"/>
                    <a:pt x="2201" y="3667"/>
                  </a:cubicBezTo>
                  <a:cubicBezTo>
                    <a:pt x="1675" y="2828"/>
                    <a:pt x="1220" y="1891"/>
                    <a:pt x="668" y="1056"/>
                  </a:cubicBezTo>
                  <a:lnTo>
                    <a:pt x="668" y="1056"/>
                  </a:lnTo>
                  <a:cubicBezTo>
                    <a:pt x="720" y="1115"/>
                    <a:pt x="770" y="1172"/>
                    <a:pt x="818" y="1229"/>
                  </a:cubicBezTo>
                  <a:cubicBezTo>
                    <a:pt x="1130" y="1601"/>
                    <a:pt x="1452" y="1967"/>
                    <a:pt x="1765" y="2339"/>
                  </a:cubicBezTo>
                  <a:cubicBezTo>
                    <a:pt x="2489" y="3200"/>
                    <a:pt x="3160" y="4090"/>
                    <a:pt x="3635" y="5114"/>
                  </a:cubicBezTo>
                  <a:cubicBezTo>
                    <a:pt x="3642" y="5129"/>
                    <a:pt x="3653" y="5135"/>
                    <a:pt x="3665" y="5135"/>
                  </a:cubicBezTo>
                  <a:cubicBezTo>
                    <a:pt x="3690" y="5135"/>
                    <a:pt x="3718" y="5106"/>
                    <a:pt x="3703" y="5075"/>
                  </a:cubicBezTo>
                  <a:cubicBezTo>
                    <a:pt x="2856" y="3222"/>
                    <a:pt x="1351" y="1828"/>
                    <a:pt x="134" y="228"/>
                  </a:cubicBezTo>
                  <a:cubicBezTo>
                    <a:pt x="125" y="214"/>
                    <a:pt x="112" y="208"/>
                    <a:pt x="96" y="208"/>
                  </a:cubicBezTo>
                  <a:cubicBezTo>
                    <a:pt x="80" y="144"/>
                    <a:pt x="61" y="80"/>
                    <a:pt x="45" y="16"/>
                  </a:cubicBezTo>
                  <a:cubicBezTo>
                    <a:pt x="42" y="5"/>
                    <a:pt x="34" y="1"/>
                    <a:pt x="26"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809" name="Google Shape;809;p14"/>
            <p:cNvSpPr/>
            <p:nvPr/>
          </p:nvSpPr>
          <p:spPr>
            <a:xfrm>
              <a:off x="6522150" y="3124825"/>
              <a:ext cx="72800" cy="276725"/>
            </a:xfrm>
            <a:custGeom>
              <a:avLst/>
              <a:gdLst/>
              <a:ahLst/>
              <a:cxnLst/>
              <a:rect l="l" t="t" r="r" b="b"/>
              <a:pathLst>
                <a:path w="2912" h="11069" extrusionOk="0">
                  <a:moveTo>
                    <a:pt x="486" y="643"/>
                  </a:moveTo>
                  <a:cubicBezTo>
                    <a:pt x="489" y="1671"/>
                    <a:pt x="537" y="2699"/>
                    <a:pt x="789" y="3702"/>
                  </a:cubicBezTo>
                  <a:cubicBezTo>
                    <a:pt x="1088" y="4885"/>
                    <a:pt x="1601" y="6004"/>
                    <a:pt x="1964" y="7166"/>
                  </a:cubicBezTo>
                  <a:cubicBezTo>
                    <a:pt x="2312" y="8281"/>
                    <a:pt x="2544" y="9468"/>
                    <a:pt x="2685" y="10624"/>
                  </a:cubicBezTo>
                  <a:cubicBezTo>
                    <a:pt x="2699" y="10733"/>
                    <a:pt x="2759" y="10851"/>
                    <a:pt x="2758" y="10851"/>
                  </a:cubicBezTo>
                  <a:cubicBezTo>
                    <a:pt x="2757" y="10851"/>
                    <a:pt x="2721" y="10783"/>
                    <a:pt x="2603" y="10590"/>
                  </a:cubicBezTo>
                  <a:cubicBezTo>
                    <a:pt x="2463" y="10360"/>
                    <a:pt x="2327" y="10130"/>
                    <a:pt x="2205" y="9890"/>
                  </a:cubicBezTo>
                  <a:cubicBezTo>
                    <a:pt x="1877" y="9242"/>
                    <a:pt x="1652" y="8551"/>
                    <a:pt x="1418" y="7867"/>
                  </a:cubicBezTo>
                  <a:cubicBezTo>
                    <a:pt x="1005" y="6653"/>
                    <a:pt x="602" y="5427"/>
                    <a:pt x="400" y="4159"/>
                  </a:cubicBezTo>
                  <a:cubicBezTo>
                    <a:pt x="284" y="3436"/>
                    <a:pt x="233" y="2704"/>
                    <a:pt x="278" y="1973"/>
                  </a:cubicBezTo>
                  <a:cubicBezTo>
                    <a:pt x="304" y="1569"/>
                    <a:pt x="344" y="1155"/>
                    <a:pt x="452" y="764"/>
                  </a:cubicBezTo>
                  <a:cubicBezTo>
                    <a:pt x="465" y="716"/>
                    <a:pt x="476" y="677"/>
                    <a:pt x="486" y="643"/>
                  </a:cubicBezTo>
                  <a:close/>
                  <a:moveTo>
                    <a:pt x="507" y="1"/>
                  </a:moveTo>
                  <a:cubicBezTo>
                    <a:pt x="497" y="1"/>
                    <a:pt x="488" y="7"/>
                    <a:pt x="488" y="20"/>
                  </a:cubicBezTo>
                  <a:cubicBezTo>
                    <a:pt x="488" y="133"/>
                    <a:pt x="486" y="246"/>
                    <a:pt x="486" y="361"/>
                  </a:cubicBezTo>
                  <a:cubicBezTo>
                    <a:pt x="484" y="370"/>
                    <a:pt x="482" y="381"/>
                    <a:pt x="478" y="392"/>
                  </a:cubicBezTo>
                  <a:cubicBezTo>
                    <a:pt x="469" y="365"/>
                    <a:pt x="458" y="340"/>
                    <a:pt x="449" y="313"/>
                  </a:cubicBezTo>
                  <a:cubicBezTo>
                    <a:pt x="446" y="306"/>
                    <a:pt x="440" y="303"/>
                    <a:pt x="435" y="303"/>
                  </a:cubicBezTo>
                  <a:cubicBezTo>
                    <a:pt x="426" y="303"/>
                    <a:pt x="418" y="310"/>
                    <a:pt x="421" y="321"/>
                  </a:cubicBezTo>
                  <a:cubicBezTo>
                    <a:pt x="434" y="364"/>
                    <a:pt x="450" y="406"/>
                    <a:pt x="464" y="450"/>
                  </a:cubicBezTo>
                  <a:cubicBezTo>
                    <a:pt x="1" y="2219"/>
                    <a:pt x="208" y="4037"/>
                    <a:pt x="689" y="5786"/>
                  </a:cubicBezTo>
                  <a:cubicBezTo>
                    <a:pt x="1186" y="7601"/>
                    <a:pt x="1769" y="9508"/>
                    <a:pt x="2861" y="11061"/>
                  </a:cubicBezTo>
                  <a:cubicBezTo>
                    <a:pt x="2867" y="11066"/>
                    <a:pt x="2873" y="11069"/>
                    <a:pt x="2880" y="11069"/>
                  </a:cubicBezTo>
                  <a:cubicBezTo>
                    <a:pt x="2896" y="11069"/>
                    <a:pt x="2911" y="11053"/>
                    <a:pt x="2905" y="11034"/>
                  </a:cubicBezTo>
                  <a:cubicBezTo>
                    <a:pt x="2535" y="10219"/>
                    <a:pt x="2551" y="9304"/>
                    <a:pt x="2368" y="8440"/>
                  </a:cubicBezTo>
                  <a:cubicBezTo>
                    <a:pt x="2175" y="7523"/>
                    <a:pt x="1873" y="6634"/>
                    <a:pt x="1554" y="5756"/>
                  </a:cubicBezTo>
                  <a:cubicBezTo>
                    <a:pt x="1260" y="4946"/>
                    <a:pt x="945" y="4141"/>
                    <a:pt x="770" y="3294"/>
                  </a:cubicBezTo>
                  <a:cubicBezTo>
                    <a:pt x="593" y="2430"/>
                    <a:pt x="554" y="1548"/>
                    <a:pt x="537" y="668"/>
                  </a:cubicBezTo>
                  <a:lnTo>
                    <a:pt x="537" y="668"/>
                  </a:lnTo>
                  <a:cubicBezTo>
                    <a:pt x="557" y="724"/>
                    <a:pt x="577" y="779"/>
                    <a:pt x="598" y="833"/>
                  </a:cubicBezTo>
                  <a:cubicBezTo>
                    <a:pt x="856" y="2819"/>
                    <a:pt x="1337" y="4834"/>
                    <a:pt x="2663" y="6394"/>
                  </a:cubicBezTo>
                  <a:cubicBezTo>
                    <a:pt x="2670" y="6402"/>
                    <a:pt x="2678" y="6406"/>
                    <a:pt x="2685" y="6406"/>
                  </a:cubicBezTo>
                  <a:cubicBezTo>
                    <a:pt x="2710" y="6406"/>
                    <a:pt x="2732" y="6372"/>
                    <a:pt x="2711" y="6346"/>
                  </a:cubicBezTo>
                  <a:cubicBezTo>
                    <a:pt x="1488" y="4849"/>
                    <a:pt x="993" y="3014"/>
                    <a:pt x="718" y="1144"/>
                  </a:cubicBezTo>
                  <a:lnTo>
                    <a:pt x="718" y="1144"/>
                  </a:lnTo>
                  <a:cubicBezTo>
                    <a:pt x="1265" y="2487"/>
                    <a:pt x="2039" y="3734"/>
                    <a:pt x="2531" y="5103"/>
                  </a:cubicBezTo>
                  <a:cubicBezTo>
                    <a:pt x="2537" y="5122"/>
                    <a:pt x="2552" y="5130"/>
                    <a:pt x="2568" y="5130"/>
                  </a:cubicBezTo>
                  <a:cubicBezTo>
                    <a:pt x="2590" y="5130"/>
                    <a:pt x="2612" y="5112"/>
                    <a:pt x="2604" y="5083"/>
                  </a:cubicBezTo>
                  <a:cubicBezTo>
                    <a:pt x="2156" y="3614"/>
                    <a:pt x="1292" y="2316"/>
                    <a:pt x="685" y="908"/>
                  </a:cubicBezTo>
                  <a:cubicBezTo>
                    <a:pt x="654" y="681"/>
                    <a:pt x="626" y="453"/>
                    <a:pt x="600" y="225"/>
                  </a:cubicBezTo>
                  <a:cubicBezTo>
                    <a:pt x="599" y="203"/>
                    <a:pt x="581" y="189"/>
                    <a:pt x="562" y="189"/>
                  </a:cubicBezTo>
                  <a:cubicBezTo>
                    <a:pt x="549" y="189"/>
                    <a:pt x="536" y="196"/>
                    <a:pt x="529" y="210"/>
                  </a:cubicBezTo>
                  <a:cubicBezTo>
                    <a:pt x="529" y="146"/>
                    <a:pt x="528" y="84"/>
                    <a:pt x="526" y="20"/>
                  </a:cubicBezTo>
                  <a:cubicBezTo>
                    <a:pt x="526" y="7"/>
                    <a:pt x="517" y="1"/>
                    <a:pt x="507"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810" name="Google Shape;810;p14"/>
            <p:cNvSpPr/>
            <p:nvPr/>
          </p:nvSpPr>
          <p:spPr>
            <a:xfrm>
              <a:off x="6595075" y="3031050"/>
              <a:ext cx="364550" cy="396175"/>
            </a:xfrm>
            <a:custGeom>
              <a:avLst/>
              <a:gdLst/>
              <a:ahLst/>
              <a:cxnLst/>
              <a:rect l="l" t="t" r="r" b="b"/>
              <a:pathLst>
                <a:path w="14582" h="15847" extrusionOk="0">
                  <a:moveTo>
                    <a:pt x="13686" y="4750"/>
                  </a:moveTo>
                  <a:lnTo>
                    <a:pt x="13686" y="4750"/>
                  </a:lnTo>
                  <a:cubicBezTo>
                    <a:pt x="11776" y="6749"/>
                    <a:pt x="9572" y="8468"/>
                    <a:pt x="7553" y="10353"/>
                  </a:cubicBezTo>
                  <a:cubicBezTo>
                    <a:pt x="5595" y="12182"/>
                    <a:pt x="3610" y="13967"/>
                    <a:pt x="1273" y="15284"/>
                  </a:cubicBezTo>
                  <a:cubicBezTo>
                    <a:pt x="1517" y="15098"/>
                    <a:pt x="1751" y="14897"/>
                    <a:pt x="1985" y="14710"/>
                  </a:cubicBezTo>
                  <a:cubicBezTo>
                    <a:pt x="2613" y="14209"/>
                    <a:pt x="3230" y="13693"/>
                    <a:pt x="3841" y="13169"/>
                  </a:cubicBezTo>
                  <a:cubicBezTo>
                    <a:pt x="5028" y="12152"/>
                    <a:pt x="6188" y="11106"/>
                    <a:pt x="7346" y="10056"/>
                  </a:cubicBezTo>
                  <a:cubicBezTo>
                    <a:pt x="9388" y="8201"/>
                    <a:pt x="11400" y="6298"/>
                    <a:pt x="13686" y="4750"/>
                  </a:cubicBezTo>
                  <a:close/>
                  <a:moveTo>
                    <a:pt x="2689" y="483"/>
                  </a:moveTo>
                  <a:lnTo>
                    <a:pt x="2689" y="483"/>
                  </a:lnTo>
                  <a:cubicBezTo>
                    <a:pt x="2085" y="3099"/>
                    <a:pt x="2273" y="5764"/>
                    <a:pt x="1786" y="8389"/>
                  </a:cubicBezTo>
                  <a:cubicBezTo>
                    <a:pt x="1350" y="10739"/>
                    <a:pt x="470" y="12995"/>
                    <a:pt x="398" y="15400"/>
                  </a:cubicBezTo>
                  <a:cubicBezTo>
                    <a:pt x="252" y="14809"/>
                    <a:pt x="324" y="14167"/>
                    <a:pt x="352" y="13567"/>
                  </a:cubicBezTo>
                  <a:cubicBezTo>
                    <a:pt x="383" y="12895"/>
                    <a:pt x="428" y="12224"/>
                    <a:pt x="482" y="11554"/>
                  </a:cubicBezTo>
                  <a:cubicBezTo>
                    <a:pt x="582" y="10308"/>
                    <a:pt x="717" y="9065"/>
                    <a:pt x="866" y="7825"/>
                  </a:cubicBezTo>
                  <a:cubicBezTo>
                    <a:pt x="1022" y="6513"/>
                    <a:pt x="1130" y="5172"/>
                    <a:pt x="1405" y="3880"/>
                  </a:cubicBezTo>
                  <a:cubicBezTo>
                    <a:pt x="1658" y="2685"/>
                    <a:pt x="2165" y="1580"/>
                    <a:pt x="2689" y="483"/>
                  </a:cubicBezTo>
                  <a:close/>
                  <a:moveTo>
                    <a:pt x="2878" y="1"/>
                  </a:moveTo>
                  <a:cubicBezTo>
                    <a:pt x="2870" y="1"/>
                    <a:pt x="2863" y="5"/>
                    <a:pt x="2858" y="14"/>
                  </a:cubicBezTo>
                  <a:cubicBezTo>
                    <a:pt x="2233" y="1245"/>
                    <a:pt x="1629" y="2503"/>
                    <a:pt x="1337" y="3861"/>
                  </a:cubicBezTo>
                  <a:cubicBezTo>
                    <a:pt x="1058" y="5160"/>
                    <a:pt x="951" y="6507"/>
                    <a:pt x="793" y="7825"/>
                  </a:cubicBezTo>
                  <a:cubicBezTo>
                    <a:pt x="622" y="9257"/>
                    <a:pt x="464" y="10691"/>
                    <a:pt x="359" y="12128"/>
                  </a:cubicBezTo>
                  <a:cubicBezTo>
                    <a:pt x="280" y="13214"/>
                    <a:pt x="0" y="14589"/>
                    <a:pt x="390" y="15652"/>
                  </a:cubicBezTo>
                  <a:lnTo>
                    <a:pt x="390" y="15681"/>
                  </a:lnTo>
                  <a:cubicBezTo>
                    <a:pt x="390" y="15698"/>
                    <a:pt x="400" y="15713"/>
                    <a:pt x="418" y="15717"/>
                  </a:cubicBezTo>
                  <a:cubicBezTo>
                    <a:pt x="432" y="15754"/>
                    <a:pt x="444" y="15790"/>
                    <a:pt x="460" y="15826"/>
                  </a:cubicBezTo>
                  <a:cubicBezTo>
                    <a:pt x="467" y="15841"/>
                    <a:pt x="478" y="15846"/>
                    <a:pt x="490" y="15846"/>
                  </a:cubicBezTo>
                  <a:cubicBezTo>
                    <a:pt x="515" y="15846"/>
                    <a:pt x="542" y="15818"/>
                    <a:pt x="529" y="15786"/>
                  </a:cubicBezTo>
                  <a:cubicBezTo>
                    <a:pt x="525" y="15777"/>
                    <a:pt x="522" y="15769"/>
                    <a:pt x="518" y="15760"/>
                  </a:cubicBezTo>
                  <a:cubicBezTo>
                    <a:pt x="701" y="15672"/>
                    <a:pt x="875" y="15569"/>
                    <a:pt x="1042" y="15452"/>
                  </a:cubicBezTo>
                  <a:cubicBezTo>
                    <a:pt x="3442" y="14229"/>
                    <a:pt x="5455" y="12399"/>
                    <a:pt x="7412" y="10576"/>
                  </a:cubicBezTo>
                  <a:cubicBezTo>
                    <a:pt x="9564" y="8573"/>
                    <a:pt x="11921" y="6747"/>
                    <a:pt x="13931" y="4600"/>
                  </a:cubicBezTo>
                  <a:cubicBezTo>
                    <a:pt x="13936" y="4594"/>
                    <a:pt x="13938" y="4587"/>
                    <a:pt x="13938" y="4580"/>
                  </a:cubicBezTo>
                  <a:cubicBezTo>
                    <a:pt x="14139" y="4447"/>
                    <a:pt x="14342" y="4318"/>
                    <a:pt x="14549" y="4189"/>
                  </a:cubicBezTo>
                  <a:cubicBezTo>
                    <a:pt x="14581" y="4170"/>
                    <a:pt x="14561" y="4124"/>
                    <a:pt x="14530" y="4124"/>
                  </a:cubicBezTo>
                  <a:cubicBezTo>
                    <a:pt x="14525" y="4124"/>
                    <a:pt x="14519" y="4126"/>
                    <a:pt x="14513" y="4129"/>
                  </a:cubicBezTo>
                  <a:cubicBezTo>
                    <a:pt x="12004" y="5632"/>
                    <a:pt x="9865" y="7661"/>
                    <a:pt x="7711" y="9619"/>
                  </a:cubicBezTo>
                  <a:cubicBezTo>
                    <a:pt x="6590" y="10636"/>
                    <a:pt x="5468" y="11656"/>
                    <a:pt x="4325" y="12650"/>
                  </a:cubicBezTo>
                  <a:cubicBezTo>
                    <a:pt x="3718" y="13178"/>
                    <a:pt x="3104" y="13698"/>
                    <a:pt x="2484" y="14210"/>
                  </a:cubicBezTo>
                  <a:cubicBezTo>
                    <a:pt x="1883" y="14702"/>
                    <a:pt x="1271" y="15293"/>
                    <a:pt x="583" y="15664"/>
                  </a:cubicBezTo>
                  <a:cubicBezTo>
                    <a:pt x="4644" y="11187"/>
                    <a:pt x="9314" y="7302"/>
                    <a:pt x="14454" y="4123"/>
                  </a:cubicBezTo>
                  <a:cubicBezTo>
                    <a:pt x="14484" y="4104"/>
                    <a:pt x="14466" y="4062"/>
                    <a:pt x="14438" y="4062"/>
                  </a:cubicBezTo>
                  <a:cubicBezTo>
                    <a:pt x="14432" y="4062"/>
                    <a:pt x="14426" y="4063"/>
                    <a:pt x="14421" y="4067"/>
                  </a:cubicBezTo>
                  <a:cubicBezTo>
                    <a:pt x="9250" y="7270"/>
                    <a:pt x="4537" y="11144"/>
                    <a:pt x="504" y="15704"/>
                  </a:cubicBezTo>
                  <a:cubicBezTo>
                    <a:pt x="503" y="15705"/>
                    <a:pt x="504" y="15706"/>
                    <a:pt x="503" y="15706"/>
                  </a:cubicBezTo>
                  <a:lnTo>
                    <a:pt x="496" y="15710"/>
                  </a:lnTo>
                  <a:cubicBezTo>
                    <a:pt x="490" y="15694"/>
                    <a:pt x="484" y="15678"/>
                    <a:pt x="479" y="15662"/>
                  </a:cubicBezTo>
                  <a:cubicBezTo>
                    <a:pt x="496" y="13077"/>
                    <a:pt x="1494" y="10673"/>
                    <a:pt x="1922" y="8152"/>
                  </a:cubicBezTo>
                  <a:cubicBezTo>
                    <a:pt x="2129" y="6935"/>
                    <a:pt x="2147" y="5703"/>
                    <a:pt x="2209" y="4472"/>
                  </a:cubicBezTo>
                  <a:cubicBezTo>
                    <a:pt x="2278" y="3065"/>
                    <a:pt x="2472" y="1668"/>
                    <a:pt x="2784" y="294"/>
                  </a:cubicBezTo>
                  <a:cubicBezTo>
                    <a:pt x="2784" y="291"/>
                    <a:pt x="2782" y="290"/>
                    <a:pt x="2782" y="287"/>
                  </a:cubicBezTo>
                  <a:lnTo>
                    <a:pt x="2902" y="38"/>
                  </a:lnTo>
                  <a:cubicBezTo>
                    <a:pt x="2911" y="19"/>
                    <a:pt x="2894" y="1"/>
                    <a:pt x="2878"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811" name="Google Shape;811;p14"/>
            <p:cNvSpPr/>
            <p:nvPr/>
          </p:nvSpPr>
          <p:spPr>
            <a:xfrm>
              <a:off x="6617100" y="3254225"/>
              <a:ext cx="392675" cy="172975"/>
            </a:xfrm>
            <a:custGeom>
              <a:avLst/>
              <a:gdLst/>
              <a:ahLst/>
              <a:cxnLst/>
              <a:rect l="l" t="t" r="r" b="b"/>
              <a:pathLst>
                <a:path w="15707" h="6919" extrusionOk="0">
                  <a:moveTo>
                    <a:pt x="15367" y="171"/>
                  </a:moveTo>
                  <a:lnTo>
                    <a:pt x="15367" y="171"/>
                  </a:lnTo>
                  <a:cubicBezTo>
                    <a:pt x="11130" y="2272"/>
                    <a:pt x="6817" y="4180"/>
                    <a:pt x="2431" y="5935"/>
                  </a:cubicBezTo>
                  <a:cubicBezTo>
                    <a:pt x="6545" y="3597"/>
                    <a:pt x="10876" y="1668"/>
                    <a:pt x="15367" y="171"/>
                  </a:cubicBezTo>
                  <a:close/>
                  <a:moveTo>
                    <a:pt x="15669" y="0"/>
                  </a:moveTo>
                  <a:cubicBezTo>
                    <a:pt x="15666" y="0"/>
                    <a:pt x="15662" y="1"/>
                    <a:pt x="15659" y="2"/>
                  </a:cubicBezTo>
                  <a:cubicBezTo>
                    <a:pt x="10984" y="1493"/>
                    <a:pt x="6494" y="3504"/>
                    <a:pt x="2271" y="6001"/>
                  </a:cubicBezTo>
                  <a:cubicBezTo>
                    <a:pt x="1521" y="6299"/>
                    <a:pt x="770" y="6594"/>
                    <a:pt x="18" y="6885"/>
                  </a:cubicBezTo>
                  <a:cubicBezTo>
                    <a:pt x="0" y="6892"/>
                    <a:pt x="5" y="6918"/>
                    <a:pt x="20" y="6918"/>
                  </a:cubicBezTo>
                  <a:cubicBezTo>
                    <a:pt x="22" y="6918"/>
                    <a:pt x="24" y="6918"/>
                    <a:pt x="26" y="6917"/>
                  </a:cubicBezTo>
                  <a:cubicBezTo>
                    <a:pt x="5370" y="4971"/>
                    <a:pt x="10602" y="2672"/>
                    <a:pt x="15673" y="102"/>
                  </a:cubicBezTo>
                  <a:cubicBezTo>
                    <a:pt x="15689" y="94"/>
                    <a:pt x="15696" y="74"/>
                    <a:pt x="15687" y="58"/>
                  </a:cubicBezTo>
                  <a:cubicBezTo>
                    <a:pt x="15707" y="39"/>
                    <a:pt x="15697" y="0"/>
                    <a:pt x="15669"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812" name="Google Shape;812;p14"/>
            <p:cNvSpPr/>
            <p:nvPr/>
          </p:nvSpPr>
          <p:spPr>
            <a:xfrm>
              <a:off x="6613725" y="3369525"/>
              <a:ext cx="388375" cy="66150"/>
            </a:xfrm>
            <a:custGeom>
              <a:avLst/>
              <a:gdLst/>
              <a:ahLst/>
              <a:cxnLst/>
              <a:rect l="l" t="t" r="r" b="b"/>
              <a:pathLst>
                <a:path w="15535" h="2646" extrusionOk="0">
                  <a:moveTo>
                    <a:pt x="13869" y="302"/>
                  </a:moveTo>
                  <a:lnTo>
                    <a:pt x="13869" y="302"/>
                  </a:lnTo>
                  <a:cubicBezTo>
                    <a:pt x="12024" y="695"/>
                    <a:pt x="10251" y="1365"/>
                    <a:pt x="8427" y="1861"/>
                  </a:cubicBezTo>
                  <a:cubicBezTo>
                    <a:pt x="6731" y="2322"/>
                    <a:pt x="5024" y="2535"/>
                    <a:pt x="3302" y="2535"/>
                  </a:cubicBezTo>
                  <a:cubicBezTo>
                    <a:pt x="2470" y="2535"/>
                    <a:pt x="1635" y="2485"/>
                    <a:pt x="796" y="2390"/>
                  </a:cubicBezTo>
                  <a:cubicBezTo>
                    <a:pt x="5152" y="1666"/>
                    <a:pt x="9503" y="951"/>
                    <a:pt x="13869" y="302"/>
                  </a:cubicBezTo>
                  <a:close/>
                  <a:moveTo>
                    <a:pt x="15424" y="0"/>
                  </a:moveTo>
                  <a:cubicBezTo>
                    <a:pt x="15423" y="0"/>
                    <a:pt x="15422" y="0"/>
                    <a:pt x="15420" y="0"/>
                  </a:cubicBezTo>
                  <a:cubicBezTo>
                    <a:pt x="15231" y="24"/>
                    <a:pt x="15043" y="51"/>
                    <a:pt x="14853" y="76"/>
                  </a:cubicBezTo>
                  <a:cubicBezTo>
                    <a:pt x="14680" y="74"/>
                    <a:pt x="14507" y="72"/>
                    <a:pt x="14333" y="72"/>
                  </a:cubicBezTo>
                  <a:cubicBezTo>
                    <a:pt x="9494" y="72"/>
                    <a:pt x="4661" y="1152"/>
                    <a:pt x="17" y="2417"/>
                  </a:cubicBezTo>
                  <a:cubicBezTo>
                    <a:pt x="0" y="2422"/>
                    <a:pt x="5" y="2445"/>
                    <a:pt x="21" y="2445"/>
                  </a:cubicBezTo>
                  <a:cubicBezTo>
                    <a:pt x="22" y="2445"/>
                    <a:pt x="24" y="2445"/>
                    <a:pt x="25" y="2445"/>
                  </a:cubicBezTo>
                  <a:cubicBezTo>
                    <a:pt x="4733" y="1395"/>
                    <a:pt x="9387" y="183"/>
                    <a:pt x="14224" y="162"/>
                  </a:cubicBezTo>
                  <a:lnTo>
                    <a:pt x="14224" y="162"/>
                  </a:lnTo>
                  <a:cubicBezTo>
                    <a:pt x="9674" y="780"/>
                    <a:pt x="5120" y="1497"/>
                    <a:pt x="611" y="2369"/>
                  </a:cubicBezTo>
                  <a:cubicBezTo>
                    <a:pt x="595" y="2367"/>
                    <a:pt x="580" y="2366"/>
                    <a:pt x="564" y="2363"/>
                  </a:cubicBezTo>
                  <a:cubicBezTo>
                    <a:pt x="553" y="2363"/>
                    <a:pt x="544" y="2371"/>
                    <a:pt x="543" y="2382"/>
                  </a:cubicBezTo>
                  <a:cubicBezTo>
                    <a:pt x="423" y="2405"/>
                    <a:pt x="303" y="2427"/>
                    <a:pt x="181" y="2451"/>
                  </a:cubicBezTo>
                  <a:cubicBezTo>
                    <a:pt x="157" y="2455"/>
                    <a:pt x="166" y="2490"/>
                    <a:pt x="189" y="2490"/>
                  </a:cubicBezTo>
                  <a:cubicBezTo>
                    <a:pt x="191" y="2490"/>
                    <a:pt x="192" y="2490"/>
                    <a:pt x="193" y="2490"/>
                  </a:cubicBezTo>
                  <a:lnTo>
                    <a:pt x="623" y="2419"/>
                  </a:lnTo>
                  <a:cubicBezTo>
                    <a:pt x="1545" y="2571"/>
                    <a:pt x="2480" y="2645"/>
                    <a:pt x="3415" y="2645"/>
                  </a:cubicBezTo>
                  <a:cubicBezTo>
                    <a:pt x="4891" y="2645"/>
                    <a:pt x="6369" y="2461"/>
                    <a:pt x="7801" y="2113"/>
                  </a:cubicBezTo>
                  <a:cubicBezTo>
                    <a:pt x="10250" y="1517"/>
                    <a:pt x="12584" y="507"/>
                    <a:pt x="15093" y="170"/>
                  </a:cubicBezTo>
                  <a:cubicBezTo>
                    <a:pt x="15220" y="174"/>
                    <a:pt x="15348" y="176"/>
                    <a:pt x="15475" y="182"/>
                  </a:cubicBezTo>
                  <a:cubicBezTo>
                    <a:pt x="15476" y="182"/>
                    <a:pt x="15477" y="182"/>
                    <a:pt x="15477" y="182"/>
                  </a:cubicBezTo>
                  <a:cubicBezTo>
                    <a:pt x="15535" y="182"/>
                    <a:pt x="15534" y="91"/>
                    <a:pt x="15475" y="90"/>
                  </a:cubicBezTo>
                  <a:cubicBezTo>
                    <a:pt x="15430" y="87"/>
                    <a:pt x="15383" y="88"/>
                    <a:pt x="15336" y="87"/>
                  </a:cubicBezTo>
                  <a:lnTo>
                    <a:pt x="15430" y="72"/>
                  </a:lnTo>
                  <a:cubicBezTo>
                    <a:pt x="15469" y="67"/>
                    <a:pt x="15462" y="0"/>
                    <a:pt x="15424"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813" name="Google Shape;813;p14"/>
            <p:cNvSpPr/>
            <p:nvPr/>
          </p:nvSpPr>
          <p:spPr>
            <a:xfrm>
              <a:off x="6604875" y="3430450"/>
              <a:ext cx="274800" cy="164425"/>
            </a:xfrm>
            <a:custGeom>
              <a:avLst/>
              <a:gdLst/>
              <a:ahLst/>
              <a:cxnLst/>
              <a:rect l="l" t="t" r="r" b="b"/>
              <a:pathLst>
                <a:path w="10992" h="6577" extrusionOk="0">
                  <a:moveTo>
                    <a:pt x="39" y="1"/>
                  </a:moveTo>
                  <a:cubicBezTo>
                    <a:pt x="28" y="1"/>
                    <a:pt x="19" y="15"/>
                    <a:pt x="28" y="25"/>
                  </a:cubicBezTo>
                  <a:cubicBezTo>
                    <a:pt x="56" y="56"/>
                    <a:pt x="87" y="85"/>
                    <a:pt x="115" y="116"/>
                  </a:cubicBezTo>
                  <a:cubicBezTo>
                    <a:pt x="106" y="122"/>
                    <a:pt x="106" y="136"/>
                    <a:pt x="115" y="142"/>
                  </a:cubicBezTo>
                  <a:lnTo>
                    <a:pt x="175" y="178"/>
                  </a:lnTo>
                  <a:cubicBezTo>
                    <a:pt x="1518" y="1560"/>
                    <a:pt x="3429" y="2434"/>
                    <a:pt x="5071" y="3390"/>
                  </a:cubicBezTo>
                  <a:cubicBezTo>
                    <a:pt x="6475" y="4207"/>
                    <a:pt x="7889" y="5023"/>
                    <a:pt x="9333" y="5778"/>
                  </a:cubicBezTo>
                  <a:cubicBezTo>
                    <a:pt x="8553" y="5484"/>
                    <a:pt x="7771" y="5189"/>
                    <a:pt x="7008" y="4857"/>
                  </a:cubicBezTo>
                  <a:cubicBezTo>
                    <a:pt x="6166" y="4489"/>
                    <a:pt x="5380" y="4013"/>
                    <a:pt x="4556" y="3607"/>
                  </a:cubicBezTo>
                  <a:cubicBezTo>
                    <a:pt x="3733" y="3202"/>
                    <a:pt x="2806" y="2974"/>
                    <a:pt x="2056" y="2432"/>
                  </a:cubicBezTo>
                  <a:cubicBezTo>
                    <a:pt x="1218" y="1829"/>
                    <a:pt x="634" y="957"/>
                    <a:pt x="43" y="128"/>
                  </a:cubicBezTo>
                  <a:cubicBezTo>
                    <a:pt x="39" y="122"/>
                    <a:pt x="33" y="119"/>
                    <a:pt x="27" y="119"/>
                  </a:cubicBezTo>
                  <a:cubicBezTo>
                    <a:pt x="13" y="119"/>
                    <a:pt x="1" y="133"/>
                    <a:pt x="10" y="146"/>
                  </a:cubicBezTo>
                  <a:cubicBezTo>
                    <a:pt x="486" y="875"/>
                    <a:pt x="991" y="1612"/>
                    <a:pt x="1647" y="2192"/>
                  </a:cubicBezTo>
                  <a:cubicBezTo>
                    <a:pt x="2424" y="2878"/>
                    <a:pt x="3368" y="3130"/>
                    <a:pt x="4288" y="3559"/>
                  </a:cubicBezTo>
                  <a:cubicBezTo>
                    <a:pt x="5241" y="4003"/>
                    <a:pt x="6132" y="4562"/>
                    <a:pt x="7101" y="4975"/>
                  </a:cubicBezTo>
                  <a:cubicBezTo>
                    <a:pt x="8042" y="5378"/>
                    <a:pt x="9005" y="5734"/>
                    <a:pt x="9961" y="6101"/>
                  </a:cubicBezTo>
                  <a:cubicBezTo>
                    <a:pt x="10277" y="6262"/>
                    <a:pt x="10596" y="6420"/>
                    <a:pt x="10916" y="6573"/>
                  </a:cubicBezTo>
                  <a:cubicBezTo>
                    <a:pt x="10922" y="6576"/>
                    <a:pt x="10928" y="6577"/>
                    <a:pt x="10933" y="6577"/>
                  </a:cubicBezTo>
                  <a:cubicBezTo>
                    <a:pt x="10969" y="6577"/>
                    <a:pt x="10992" y="6527"/>
                    <a:pt x="10955" y="6508"/>
                  </a:cubicBezTo>
                  <a:cubicBezTo>
                    <a:pt x="10721" y="6388"/>
                    <a:pt x="10490" y="6266"/>
                    <a:pt x="10258" y="6146"/>
                  </a:cubicBezTo>
                  <a:cubicBezTo>
                    <a:pt x="10254" y="6134"/>
                    <a:pt x="10246" y="6126"/>
                    <a:pt x="10234" y="6122"/>
                  </a:cubicBezTo>
                  <a:cubicBezTo>
                    <a:pt x="10206" y="6110"/>
                    <a:pt x="10178" y="6101"/>
                    <a:pt x="10150" y="6089"/>
                  </a:cubicBezTo>
                  <a:cubicBezTo>
                    <a:pt x="8533" y="5247"/>
                    <a:pt x="6932" y="4382"/>
                    <a:pt x="5354" y="3468"/>
                  </a:cubicBezTo>
                  <a:cubicBezTo>
                    <a:pt x="3676" y="2498"/>
                    <a:pt x="1733" y="1604"/>
                    <a:pt x="306" y="259"/>
                  </a:cubicBezTo>
                  <a:lnTo>
                    <a:pt x="306" y="259"/>
                  </a:lnTo>
                  <a:cubicBezTo>
                    <a:pt x="3757" y="2380"/>
                    <a:pt x="7423" y="4126"/>
                    <a:pt x="10781" y="6406"/>
                  </a:cubicBezTo>
                  <a:cubicBezTo>
                    <a:pt x="10789" y="6412"/>
                    <a:pt x="10798" y="6415"/>
                    <a:pt x="10805" y="6415"/>
                  </a:cubicBezTo>
                  <a:cubicBezTo>
                    <a:pt x="10842" y="6415"/>
                    <a:pt x="10865" y="6357"/>
                    <a:pt x="10827" y="6330"/>
                  </a:cubicBezTo>
                  <a:cubicBezTo>
                    <a:pt x="7435" y="4030"/>
                    <a:pt x="3767" y="2142"/>
                    <a:pt x="193" y="146"/>
                  </a:cubicBezTo>
                  <a:cubicBezTo>
                    <a:pt x="145" y="100"/>
                    <a:pt x="95" y="53"/>
                    <a:pt x="48" y="5"/>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814" name="Google Shape;814;p14"/>
            <p:cNvSpPr/>
            <p:nvPr/>
          </p:nvSpPr>
          <p:spPr>
            <a:xfrm>
              <a:off x="6634750" y="3438175"/>
              <a:ext cx="344150" cy="58575"/>
            </a:xfrm>
            <a:custGeom>
              <a:avLst/>
              <a:gdLst/>
              <a:ahLst/>
              <a:cxnLst/>
              <a:rect l="l" t="t" r="r" b="b"/>
              <a:pathLst>
                <a:path w="13766" h="2343" extrusionOk="0">
                  <a:moveTo>
                    <a:pt x="1027" y="268"/>
                  </a:moveTo>
                  <a:lnTo>
                    <a:pt x="1027" y="268"/>
                  </a:lnTo>
                  <a:cubicBezTo>
                    <a:pt x="2990" y="488"/>
                    <a:pt x="4953" y="715"/>
                    <a:pt x="6907" y="999"/>
                  </a:cubicBezTo>
                  <a:cubicBezTo>
                    <a:pt x="7466" y="1080"/>
                    <a:pt x="13438" y="2095"/>
                    <a:pt x="13411" y="2222"/>
                  </a:cubicBezTo>
                  <a:cubicBezTo>
                    <a:pt x="13410" y="2229"/>
                    <a:pt x="13380" y="2232"/>
                    <a:pt x="13328" y="2232"/>
                  </a:cubicBezTo>
                  <a:cubicBezTo>
                    <a:pt x="12855" y="2232"/>
                    <a:pt x="10513" y="1986"/>
                    <a:pt x="10262" y="1959"/>
                  </a:cubicBezTo>
                  <a:lnTo>
                    <a:pt x="10262" y="1958"/>
                  </a:lnTo>
                  <a:cubicBezTo>
                    <a:pt x="9075" y="1835"/>
                    <a:pt x="7894" y="1678"/>
                    <a:pt x="6716" y="1486"/>
                  </a:cubicBezTo>
                  <a:cubicBezTo>
                    <a:pt x="4799" y="1172"/>
                    <a:pt x="2906" y="755"/>
                    <a:pt x="1027" y="268"/>
                  </a:cubicBezTo>
                  <a:close/>
                  <a:moveTo>
                    <a:pt x="1041" y="331"/>
                  </a:moveTo>
                  <a:lnTo>
                    <a:pt x="1041" y="331"/>
                  </a:lnTo>
                  <a:cubicBezTo>
                    <a:pt x="4797" y="1359"/>
                    <a:pt x="8679" y="2011"/>
                    <a:pt x="12568" y="2249"/>
                  </a:cubicBezTo>
                  <a:cubicBezTo>
                    <a:pt x="10518" y="2241"/>
                    <a:pt x="8471" y="2113"/>
                    <a:pt x="6440" y="1837"/>
                  </a:cubicBezTo>
                  <a:cubicBezTo>
                    <a:pt x="4567" y="1582"/>
                    <a:pt x="2733" y="1183"/>
                    <a:pt x="1041" y="331"/>
                  </a:cubicBezTo>
                  <a:close/>
                  <a:moveTo>
                    <a:pt x="5391" y="0"/>
                  </a:moveTo>
                  <a:cubicBezTo>
                    <a:pt x="5156" y="0"/>
                    <a:pt x="4926" y="16"/>
                    <a:pt x="4703" y="50"/>
                  </a:cubicBezTo>
                  <a:cubicBezTo>
                    <a:pt x="4673" y="53"/>
                    <a:pt x="4678" y="103"/>
                    <a:pt x="4707" y="103"/>
                  </a:cubicBezTo>
                  <a:cubicBezTo>
                    <a:pt x="4708" y="103"/>
                    <a:pt x="4709" y="103"/>
                    <a:pt x="4709" y="103"/>
                  </a:cubicBezTo>
                  <a:cubicBezTo>
                    <a:pt x="4872" y="88"/>
                    <a:pt x="5037" y="82"/>
                    <a:pt x="5203" y="82"/>
                  </a:cubicBezTo>
                  <a:cubicBezTo>
                    <a:pt x="6573" y="82"/>
                    <a:pt x="8031" y="543"/>
                    <a:pt x="9314" y="908"/>
                  </a:cubicBezTo>
                  <a:cubicBezTo>
                    <a:pt x="9681" y="1012"/>
                    <a:pt x="12996" y="1937"/>
                    <a:pt x="13586" y="2138"/>
                  </a:cubicBezTo>
                  <a:cubicBezTo>
                    <a:pt x="13584" y="2141"/>
                    <a:pt x="13583" y="2145"/>
                    <a:pt x="13582" y="2149"/>
                  </a:cubicBezTo>
                  <a:lnTo>
                    <a:pt x="13575" y="2182"/>
                  </a:lnTo>
                  <a:cubicBezTo>
                    <a:pt x="13575" y="2186"/>
                    <a:pt x="13576" y="2189"/>
                    <a:pt x="13576" y="2193"/>
                  </a:cubicBezTo>
                  <a:cubicBezTo>
                    <a:pt x="9271" y="1127"/>
                    <a:pt x="4869" y="603"/>
                    <a:pt x="468" y="120"/>
                  </a:cubicBezTo>
                  <a:cubicBezTo>
                    <a:pt x="355" y="90"/>
                    <a:pt x="240" y="60"/>
                    <a:pt x="127" y="30"/>
                  </a:cubicBezTo>
                  <a:cubicBezTo>
                    <a:pt x="125" y="29"/>
                    <a:pt x="124" y="29"/>
                    <a:pt x="122" y="29"/>
                  </a:cubicBezTo>
                  <a:cubicBezTo>
                    <a:pt x="98" y="29"/>
                    <a:pt x="90" y="63"/>
                    <a:pt x="115" y="72"/>
                  </a:cubicBezTo>
                  <a:lnTo>
                    <a:pt x="164" y="87"/>
                  </a:lnTo>
                  <a:lnTo>
                    <a:pt x="54" y="75"/>
                  </a:lnTo>
                  <a:cubicBezTo>
                    <a:pt x="52" y="75"/>
                    <a:pt x="50" y="75"/>
                    <a:pt x="49" y="75"/>
                  </a:cubicBezTo>
                  <a:cubicBezTo>
                    <a:pt x="0" y="75"/>
                    <a:pt x="2" y="154"/>
                    <a:pt x="54" y="159"/>
                  </a:cubicBezTo>
                  <a:lnTo>
                    <a:pt x="656" y="226"/>
                  </a:lnTo>
                  <a:cubicBezTo>
                    <a:pt x="722" y="244"/>
                    <a:pt x="787" y="262"/>
                    <a:pt x="851" y="279"/>
                  </a:cubicBezTo>
                  <a:cubicBezTo>
                    <a:pt x="2525" y="1202"/>
                    <a:pt x="4403" y="1614"/>
                    <a:pt x="6280" y="1883"/>
                  </a:cubicBezTo>
                  <a:cubicBezTo>
                    <a:pt x="8423" y="2189"/>
                    <a:pt x="10584" y="2342"/>
                    <a:pt x="12748" y="2342"/>
                  </a:cubicBezTo>
                  <a:cubicBezTo>
                    <a:pt x="12785" y="2342"/>
                    <a:pt x="12822" y="2342"/>
                    <a:pt x="12859" y="2342"/>
                  </a:cubicBezTo>
                  <a:cubicBezTo>
                    <a:pt x="12902" y="2342"/>
                    <a:pt x="12914" y="2295"/>
                    <a:pt x="12895" y="2269"/>
                  </a:cubicBezTo>
                  <a:lnTo>
                    <a:pt x="12895" y="2269"/>
                  </a:lnTo>
                  <a:cubicBezTo>
                    <a:pt x="13163" y="2283"/>
                    <a:pt x="13431" y="2295"/>
                    <a:pt x="13700" y="2307"/>
                  </a:cubicBezTo>
                  <a:cubicBezTo>
                    <a:pt x="13701" y="2307"/>
                    <a:pt x="13701" y="2307"/>
                    <a:pt x="13702" y="2307"/>
                  </a:cubicBezTo>
                  <a:cubicBezTo>
                    <a:pt x="13741" y="2307"/>
                    <a:pt x="13751" y="2256"/>
                    <a:pt x="13724" y="2234"/>
                  </a:cubicBezTo>
                  <a:cubicBezTo>
                    <a:pt x="13731" y="2229"/>
                    <a:pt x="13738" y="2223"/>
                    <a:pt x="13747" y="2215"/>
                  </a:cubicBezTo>
                  <a:cubicBezTo>
                    <a:pt x="13763" y="2199"/>
                    <a:pt x="13766" y="2175"/>
                    <a:pt x="13755" y="2155"/>
                  </a:cubicBezTo>
                  <a:cubicBezTo>
                    <a:pt x="13548" y="1801"/>
                    <a:pt x="12629" y="1774"/>
                    <a:pt x="12249" y="1667"/>
                  </a:cubicBezTo>
                  <a:cubicBezTo>
                    <a:pt x="11321" y="1407"/>
                    <a:pt x="10400" y="1119"/>
                    <a:pt x="9472" y="856"/>
                  </a:cubicBezTo>
                  <a:cubicBezTo>
                    <a:pt x="8246" y="507"/>
                    <a:pt x="6745" y="0"/>
                    <a:pt x="5391"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815" name="Google Shape;815;p14"/>
            <p:cNvSpPr/>
            <p:nvPr/>
          </p:nvSpPr>
          <p:spPr>
            <a:xfrm>
              <a:off x="6722425" y="3476200"/>
              <a:ext cx="208950" cy="72025"/>
            </a:xfrm>
            <a:custGeom>
              <a:avLst/>
              <a:gdLst/>
              <a:ahLst/>
              <a:cxnLst/>
              <a:rect l="l" t="t" r="r" b="b"/>
              <a:pathLst>
                <a:path w="8358" h="2881" extrusionOk="0">
                  <a:moveTo>
                    <a:pt x="1973" y="834"/>
                  </a:moveTo>
                  <a:lnTo>
                    <a:pt x="1973" y="834"/>
                  </a:lnTo>
                  <a:cubicBezTo>
                    <a:pt x="2545" y="1052"/>
                    <a:pt x="3123" y="1253"/>
                    <a:pt x="3705" y="1438"/>
                  </a:cubicBezTo>
                  <a:cubicBezTo>
                    <a:pt x="4672" y="1744"/>
                    <a:pt x="5686" y="1941"/>
                    <a:pt x="6662" y="2233"/>
                  </a:cubicBezTo>
                  <a:cubicBezTo>
                    <a:pt x="6985" y="2357"/>
                    <a:pt x="7306" y="2484"/>
                    <a:pt x="7628" y="2612"/>
                  </a:cubicBezTo>
                  <a:cubicBezTo>
                    <a:pt x="7632" y="2614"/>
                    <a:pt x="7637" y="2615"/>
                    <a:pt x="7642" y="2615"/>
                  </a:cubicBezTo>
                  <a:cubicBezTo>
                    <a:pt x="7658" y="2615"/>
                    <a:pt x="7673" y="2603"/>
                    <a:pt x="7676" y="2585"/>
                  </a:cubicBezTo>
                  <a:cubicBezTo>
                    <a:pt x="8001" y="2716"/>
                    <a:pt x="8095" y="2759"/>
                    <a:pt x="8073" y="2759"/>
                  </a:cubicBezTo>
                  <a:cubicBezTo>
                    <a:pt x="8033" y="2759"/>
                    <a:pt x="7637" y="2626"/>
                    <a:pt x="7485" y="2587"/>
                  </a:cubicBezTo>
                  <a:lnTo>
                    <a:pt x="7485" y="2585"/>
                  </a:lnTo>
                  <a:lnTo>
                    <a:pt x="6661" y="2373"/>
                  </a:lnTo>
                  <a:cubicBezTo>
                    <a:pt x="5939" y="2187"/>
                    <a:pt x="5215" y="2004"/>
                    <a:pt x="4494" y="1813"/>
                  </a:cubicBezTo>
                  <a:cubicBezTo>
                    <a:pt x="3601" y="1577"/>
                    <a:pt x="2777" y="1238"/>
                    <a:pt x="1973" y="834"/>
                  </a:cubicBezTo>
                  <a:close/>
                  <a:moveTo>
                    <a:pt x="28" y="1"/>
                  </a:moveTo>
                  <a:cubicBezTo>
                    <a:pt x="12" y="1"/>
                    <a:pt x="1" y="25"/>
                    <a:pt x="19" y="33"/>
                  </a:cubicBezTo>
                  <a:cubicBezTo>
                    <a:pt x="439" y="220"/>
                    <a:pt x="865" y="397"/>
                    <a:pt x="1293" y="569"/>
                  </a:cubicBezTo>
                  <a:cubicBezTo>
                    <a:pt x="2188" y="1073"/>
                    <a:pt x="3097" y="1514"/>
                    <a:pt x="4104" y="1794"/>
                  </a:cubicBezTo>
                  <a:cubicBezTo>
                    <a:pt x="5491" y="2180"/>
                    <a:pt x="6894" y="2515"/>
                    <a:pt x="8286" y="2879"/>
                  </a:cubicBezTo>
                  <a:cubicBezTo>
                    <a:pt x="8290" y="2880"/>
                    <a:pt x="8294" y="2880"/>
                    <a:pt x="8297" y="2880"/>
                  </a:cubicBezTo>
                  <a:cubicBezTo>
                    <a:pt x="8336" y="2880"/>
                    <a:pt x="8357" y="2823"/>
                    <a:pt x="8318" y="2803"/>
                  </a:cubicBezTo>
                  <a:cubicBezTo>
                    <a:pt x="7844" y="2547"/>
                    <a:pt x="7342" y="2361"/>
                    <a:pt x="6829" y="2207"/>
                  </a:cubicBezTo>
                  <a:cubicBezTo>
                    <a:pt x="5072" y="1520"/>
                    <a:pt x="3287" y="888"/>
                    <a:pt x="1473" y="377"/>
                  </a:cubicBezTo>
                  <a:cubicBezTo>
                    <a:pt x="1472" y="377"/>
                    <a:pt x="1470" y="377"/>
                    <a:pt x="1469" y="377"/>
                  </a:cubicBezTo>
                  <a:cubicBezTo>
                    <a:pt x="1447" y="377"/>
                    <a:pt x="1440" y="408"/>
                    <a:pt x="1461" y="417"/>
                  </a:cubicBezTo>
                  <a:cubicBezTo>
                    <a:pt x="2976" y="912"/>
                    <a:pt x="4482" y="1418"/>
                    <a:pt x="5973" y="1973"/>
                  </a:cubicBezTo>
                  <a:cubicBezTo>
                    <a:pt x="5492" y="1852"/>
                    <a:pt x="5010" y="1740"/>
                    <a:pt x="4535" y="1605"/>
                  </a:cubicBezTo>
                  <a:cubicBezTo>
                    <a:pt x="3517" y="1316"/>
                    <a:pt x="2515" y="980"/>
                    <a:pt x="1526" y="604"/>
                  </a:cubicBezTo>
                  <a:cubicBezTo>
                    <a:pt x="1222" y="440"/>
                    <a:pt x="920" y="269"/>
                    <a:pt x="617" y="90"/>
                  </a:cubicBezTo>
                  <a:cubicBezTo>
                    <a:pt x="610" y="86"/>
                    <a:pt x="604" y="84"/>
                    <a:pt x="598" y="84"/>
                  </a:cubicBezTo>
                  <a:cubicBezTo>
                    <a:pt x="566" y="84"/>
                    <a:pt x="545" y="134"/>
                    <a:pt x="579" y="154"/>
                  </a:cubicBezTo>
                  <a:cubicBezTo>
                    <a:pt x="713" y="234"/>
                    <a:pt x="848" y="314"/>
                    <a:pt x="981" y="392"/>
                  </a:cubicBezTo>
                  <a:cubicBezTo>
                    <a:pt x="665" y="266"/>
                    <a:pt x="350" y="136"/>
                    <a:pt x="35" y="2"/>
                  </a:cubicBezTo>
                  <a:cubicBezTo>
                    <a:pt x="33" y="1"/>
                    <a:pt x="31" y="1"/>
                    <a:pt x="28"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816" name="Google Shape;816;p14"/>
            <p:cNvSpPr/>
            <p:nvPr/>
          </p:nvSpPr>
          <p:spPr>
            <a:xfrm>
              <a:off x="6819300" y="3418700"/>
              <a:ext cx="179175" cy="21375"/>
            </a:xfrm>
            <a:custGeom>
              <a:avLst/>
              <a:gdLst/>
              <a:ahLst/>
              <a:cxnLst/>
              <a:rect l="l" t="t" r="r" b="b"/>
              <a:pathLst>
                <a:path w="7167" h="855" extrusionOk="0">
                  <a:moveTo>
                    <a:pt x="2677" y="1"/>
                  </a:moveTo>
                  <a:cubicBezTo>
                    <a:pt x="2192" y="1"/>
                    <a:pt x="1706" y="21"/>
                    <a:pt x="1220" y="60"/>
                  </a:cubicBezTo>
                  <a:cubicBezTo>
                    <a:pt x="1167" y="66"/>
                    <a:pt x="1165" y="146"/>
                    <a:pt x="1216" y="146"/>
                  </a:cubicBezTo>
                  <a:cubicBezTo>
                    <a:pt x="1218" y="146"/>
                    <a:pt x="1219" y="146"/>
                    <a:pt x="1220" y="146"/>
                  </a:cubicBezTo>
                  <a:cubicBezTo>
                    <a:pt x="1733" y="109"/>
                    <a:pt x="2246" y="88"/>
                    <a:pt x="2759" y="88"/>
                  </a:cubicBezTo>
                  <a:cubicBezTo>
                    <a:pt x="3280" y="88"/>
                    <a:pt x="3801" y="109"/>
                    <a:pt x="4322" y="156"/>
                  </a:cubicBezTo>
                  <a:cubicBezTo>
                    <a:pt x="4927" y="211"/>
                    <a:pt x="5529" y="298"/>
                    <a:pt x="6126" y="415"/>
                  </a:cubicBezTo>
                  <a:cubicBezTo>
                    <a:pt x="6180" y="426"/>
                    <a:pt x="6661" y="571"/>
                    <a:pt x="6787" y="571"/>
                  </a:cubicBezTo>
                  <a:cubicBezTo>
                    <a:pt x="6802" y="571"/>
                    <a:pt x="6812" y="569"/>
                    <a:pt x="6816" y="564"/>
                  </a:cubicBezTo>
                  <a:lnTo>
                    <a:pt x="6816" y="564"/>
                  </a:lnTo>
                  <a:cubicBezTo>
                    <a:pt x="6806" y="576"/>
                    <a:pt x="6780" y="587"/>
                    <a:pt x="6742" y="595"/>
                  </a:cubicBezTo>
                  <a:cubicBezTo>
                    <a:pt x="6267" y="618"/>
                    <a:pt x="5793" y="630"/>
                    <a:pt x="5319" y="630"/>
                  </a:cubicBezTo>
                  <a:cubicBezTo>
                    <a:pt x="3788" y="630"/>
                    <a:pt x="2266" y="511"/>
                    <a:pt x="741" y="295"/>
                  </a:cubicBezTo>
                  <a:cubicBezTo>
                    <a:pt x="740" y="295"/>
                    <a:pt x="739" y="295"/>
                    <a:pt x="738" y="295"/>
                  </a:cubicBezTo>
                  <a:cubicBezTo>
                    <a:pt x="716" y="295"/>
                    <a:pt x="708" y="329"/>
                    <a:pt x="731" y="332"/>
                  </a:cubicBezTo>
                  <a:cubicBezTo>
                    <a:pt x="2227" y="596"/>
                    <a:pt x="3742" y="717"/>
                    <a:pt x="5260" y="717"/>
                  </a:cubicBezTo>
                  <a:cubicBezTo>
                    <a:pt x="5268" y="717"/>
                    <a:pt x="5276" y="717"/>
                    <a:pt x="5285" y="717"/>
                  </a:cubicBezTo>
                  <a:lnTo>
                    <a:pt x="5285" y="717"/>
                  </a:lnTo>
                  <a:cubicBezTo>
                    <a:pt x="4871" y="738"/>
                    <a:pt x="4457" y="749"/>
                    <a:pt x="4045" y="749"/>
                  </a:cubicBezTo>
                  <a:cubicBezTo>
                    <a:pt x="2705" y="749"/>
                    <a:pt x="1369" y="640"/>
                    <a:pt x="28" y="471"/>
                  </a:cubicBezTo>
                  <a:cubicBezTo>
                    <a:pt x="27" y="471"/>
                    <a:pt x="26" y="471"/>
                    <a:pt x="26" y="471"/>
                  </a:cubicBezTo>
                  <a:cubicBezTo>
                    <a:pt x="5" y="471"/>
                    <a:pt x="1" y="509"/>
                    <a:pt x="22" y="512"/>
                  </a:cubicBezTo>
                  <a:cubicBezTo>
                    <a:pt x="1269" y="749"/>
                    <a:pt x="2540" y="855"/>
                    <a:pt x="3811" y="855"/>
                  </a:cubicBezTo>
                  <a:cubicBezTo>
                    <a:pt x="4794" y="855"/>
                    <a:pt x="5778" y="792"/>
                    <a:pt x="6750" y="678"/>
                  </a:cubicBezTo>
                  <a:cubicBezTo>
                    <a:pt x="6761" y="678"/>
                    <a:pt x="6772" y="678"/>
                    <a:pt x="6782" y="676"/>
                  </a:cubicBezTo>
                  <a:cubicBezTo>
                    <a:pt x="6785" y="676"/>
                    <a:pt x="6786" y="674"/>
                    <a:pt x="6789" y="672"/>
                  </a:cubicBezTo>
                  <a:cubicBezTo>
                    <a:pt x="6893" y="660"/>
                    <a:pt x="6997" y="647"/>
                    <a:pt x="7101" y="634"/>
                  </a:cubicBezTo>
                  <a:cubicBezTo>
                    <a:pt x="7148" y="627"/>
                    <a:pt x="7166" y="559"/>
                    <a:pt x="7113" y="547"/>
                  </a:cubicBezTo>
                  <a:cubicBezTo>
                    <a:pt x="5654" y="188"/>
                    <a:pt x="4170" y="1"/>
                    <a:pt x="2677"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817" name="Google Shape;817;p14"/>
            <p:cNvSpPr/>
            <p:nvPr/>
          </p:nvSpPr>
          <p:spPr>
            <a:xfrm>
              <a:off x="6857650" y="3439825"/>
              <a:ext cx="121375" cy="7675"/>
            </a:xfrm>
            <a:custGeom>
              <a:avLst/>
              <a:gdLst/>
              <a:ahLst/>
              <a:cxnLst/>
              <a:rect l="l" t="t" r="r" b="b"/>
              <a:pathLst>
                <a:path w="4855" h="307" extrusionOk="0">
                  <a:moveTo>
                    <a:pt x="4802" y="1"/>
                  </a:moveTo>
                  <a:cubicBezTo>
                    <a:pt x="4801" y="1"/>
                    <a:pt x="4801" y="1"/>
                    <a:pt x="4800" y="1"/>
                  </a:cubicBezTo>
                  <a:cubicBezTo>
                    <a:pt x="3205" y="49"/>
                    <a:pt x="1610" y="126"/>
                    <a:pt x="21" y="276"/>
                  </a:cubicBezTo>
                  <a:cubicBezTo>
                    <a:pt x="2" y="277"/>
                    <a:pt x="1" y="306"/>
                    <a:pt x="20" y="306"/>
                  </a:cubicBezTo>
                  <a:cubicBezTo>
                    <a:pt x="20" y="306"/>
                    <a:pt x="20" y="306"/>
                    <a:pt x="21" y="306"/>
                  </a:cubicBezTo>
                  <a:cubicBezTo>
                    <a:pt x="1613" y="213"/>
                    <a:pt x="3205" y="125"/>
                    <a:pt x="4800" y="85"/>
                  </a:cubicBezTo>
                  <a:cubicBezTo>
                    <a:pt x="4855" y="84"/>
                    <a:pt x="4855" y="1"/>
                    <a:pt x="4802"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818" name="Google Shape;818;p14"/>
            <p:cNvSpPr/>
            <p:nvPr/>
          </p:nvSpPr>
          <p:spPr>
            <a:xfrm>
              <a:off x="6828425" y="3305825"/>
              <a:ext cx="185225" cy="61775"/>
            </a:xfrm>
            <a:custGeom>
              <a:avLst/>
              <a:gdLst/>
              <a:ahLst/>
              <a:cxnLst/>
              <a:rect l="l" t="t" r="r" b="b"/>
              <a:pathLst>
                <a:path w="7409" h="2471" extrusionOk="0">
                  <a:moveTo>
                    <a:pt x="7024" y="124"/>
                  </a:moveTo>
                  <a:cubicBezTo>
                    <a:pt x="7082" y="124"/>
                    <a:pt x="7024" y="171"/>
                    <a:pt x="6747" y="303"/>
                  </a:cubicBezTo>
                  <a:cubicBezTo>
                    <a:pt x="5329" y="979"/>
                    <a:pt x="3830" y="1429"/>
                    <a:pt x="2313" y="1812"/>
                  </a:cubicBezTo>
                  <a:cubicBezTo>
                    <a:pt x="3058" y="1529"/>
                    <a:pt x="3793" y="1221"/>
                    <a:pt x="4536" y="933"/>
                  </a:cubicBezTo>
                  <a:cubicBezTo>
                    <a:pt x="5038" y="737"/>
                    <a:pt x="5545" y="552"/>
                    <a:pt x="6061" y="393"/>
                  </a:cubicBezTo>
                  <a:cubicBezTo>
                    <a:pt x="6143" y="369"/>
                    <a:pt x="6393" y="287"/>
                    <a:pt x="6621" y="220"/>
                  </a:cubicBezTo>
                  <a:cubicBezTo>
                    <a:pt x="6737" y="189"/>
                    <a:pt x="6856" y="159"/>
                    <a:pt x="6975" y="129"/>
                  </a:cubicBezTo>
                  <a:cubicBezTo>
                    <a:pt x="6995" y="126"/>
                    <a:pt x="7012" y="124"/>
                    <a:pt x="7024" y="124"/>
                  </a:cubicBezTo>
                  <a:close/>
                  <a:moveTo>
                    <a:pt x="4984" y="696"/>
                  </a:moveTo>
                  <a:lnTo>
                    <a:pt x="4984" y="696"/>
                  </a:lnTo>
                  <a:cubicBezTo>
                    <a:pt x="3896" y="1096"/>
                    <a:pt x="2827" y="1563"/>
                    <a:pt x="1734" y="1955"/>
                  </a:cubicBezTo>
                  <a:cubicBezTo>
                    <a:pt x="1657" y="1975"/>
                    <a:pt x="1578" y="1992"/>
                    <a:pt x="1500" y="2011"/>
                  </a:cubicBezTo>
                  <a:cubicBezTo>
                    <a:pt x="2638" y="1515"/>
                    <a:pt x="3801" y="1076"/>
                    <a:pt x="4984" y="696"/>
                  </a:cubicBezTo>
                  <a:close/>
                  <a:moveTo>
                    <a:pt x="7356" y="0"/>
                  </a:moveTo>
                  <a:cubicBezTo>
                    <a:pt x="7353" y="0"/>
                    <a:pt x="7351" y="1"/>
                    <a:pt x="7348" y="1"/>
                  </a:cubicBezTo>
                  <a:cubicBezTo>
                    <a:pt x="7296" y="12"/>
                    <a:pt x="7244" y="24"/>
                    <a:pt x="7192" y="34"/>
                  </a:cubicBezTo>
                  <a:cubicBezTo>
                    <a:pt x="7189" y="20"/>
                    <a:pt x="7175" y="10"/>
                    <a:pt x="7160" y="10"/>
                  </a:cubicBezTo>
                  <a:cubicBezTo>
                    <a:pt x="7157" y="10"/>
                    <a:pt x="7155" y="10"/>
                    <a:pt x="7152" y="10"/>
                  </a:cubicBezTo>
                  <a:cubicBezTo>
                    <a:pt x="5104" y="481"/>
                    <a:pt x="3074" y="1165"/>
                    <a:pt x="1178" y="2087"/>
                  </a:cubicBezTo>
                  <a:cubicBezTo>
                    <a:pt x="792" y="2178"/>
                    <a:pt x="406" y="2267"/>
                    <a:pt x="20" y="2356"/>
                  </a:cubicBezTo>
                  <a:cubicBezTo>
                    <a:pt x="0" y="2361"/>
                    <a:pt x="7" y="2390"/>
                    <a:pt x="26" y="2390"/>
                  </a:cubicBezTo>
                  <a:cubicBezTo>
                    <a:pt x="27" y="2390"/>
                    <a:pt x="28" y="2390"/>
                    <a:pt x="30" y="2390"/>
                  </a:cubicBezTo>
                  <a:cubicBezTo>
                    <a:pt x="352" y="2320"/>
                    <a:pt x="675" y="2250"/>
                    <a:pt x="998" y="2178"/>
                  </a:cubicBezTo>
                  <a:lnTo>
                    <a:pt x="998" y="2178"/>
                  </a:lnTo>
                  <a:cubicBezTo>
                    <a:pt x="818" y="2267"/>
                    <a:pt x="638" y="2355"/>
                    <a:pt x="460" y="2448"/>
                  </a:cubicBezTo>
                  <a:cubicBezTo>
                    <a:pt x="449" y="2455"/>
                    <a:pt x="456" y="2471"/>
                    <a:pt x="467" y="2471"/>
                  </a:cubicBezTo>
                  <a:cubicBezTo>
                    <a:pt x="469" y="2471"/>
                    <a:pt x="470" y="2471"/>
                    <a:pt x="472" y="2470"/>
                  </a:cubicBezTo>
                  <a:cubicBezTo>
                    <a:pt x="726" y="2352"/>
                    <a:pt x="978" y="2238"/>
                    <a:pt x="1231" y="2127"/>
                  </a:cubicBezTo>
                  <a:lnTo>
                    <a:pt x="1256" y="2122"/>
                  </a:lnTo>
                  <a:lnTo>
                    <a:pt x="1256" y="2122"/>
                  </a:lnTo>
                  <a:lnTo>
                    <a:pt x="1234" y="2128"/>
                  </a:lnTo>
                  <a:cubicBezTo>
                    <a:pt x="1200" y="2140"/>
                    <a:pt x="1210" y="2191"/>
                    <a:pt x="1241" y="2191"/>
                  </a:cubicBezTo>
                  <a:cubicBezTo>
                    <a:pt x="1244" y="2191"/>
                    <a:pt x="1248" y="2191"/>
                    <a:pt x="1251" y="2190"/>
                  </a:cubicBezTo>
                  <a:cubicBezTo>
                    <a:pt x="1448" y="2124"/>
                    <a:pt x="1645" y="2056"/>
                    <a:pt x="1841" y="1986"/>
                  </a:cubicBezTo>
                  <a:cubicBezTo>
                    <a:pt x="3601" y="1568"/>
                    <a:pt x="5336" y="1055"/>
                    <a:pt x="6968" y="263"/>
                  </a:cubicBezTo>
                  <a:lnTo>
                    <a:pt x="6968" y="263"/>
                  </a:lnTo>
                  <a:cubicBezTo>
                    <a:pt x="5575" y="1125"/>
                    <a:pt x="4101" y="1760"/>
                    <a:pt x="2530" y="2244"/>
                  </a:cubicBezTo>
                  <a:cubicBezTo>
                    <a:pt x="2498" y="2255"/>
                    <a:pt x="2508" y="2300"/>
                    <a:pt x="2537" y="2300"/>
                  </a:cubicBezTo>
                  <a:cubicBezTo>
                    <a:pt x="2540" y="2300"/>
                    <a:pt x="2542" y="2300"/>
                    <a:pt x="2545" y="2299"/>
                  </a:cubicBezTo>
                  <a:cubicBezTo>
                    <a:pt x="4224" y="1854"/>
                    <a:pt x="5812" y="1088"/>
                    <a:pt x="7251" y="124"/>
                  </a:cubicBezTo>
                  <a:cubicBezTo>
                    <a:pt x="7292" y="103"/>
                    <a:pt x="7335" y="84"/>
                    <a:pt x="7375" y="63"/>
                  </a:cubicBezTo>
                  <a:cubicBezTo>
                    <a:pt x="7408" y="46"/>
                    <a:pt x="7388" y="0"/>
                    <a:pt x="7356"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819" name="Google Shape;819;p14"/>
            <p:cNvSpPr/>
            <p:nvPr/>
          </p:nvSpPr>
          <p:spPr>
            <a:xfrm>
              <a:off x="6768875" y="3260800"/>
              <a:ext cx="238225" cy="122200"/>
            </a:xfrm>
            <a:custGeom>
              <a:avLst/>
              <a:gdLst/>
              <a:ahLst/>
              <a:cxnLst/>
              <a:rect l="l" t="t" r="r" b="b"/>
              <a:pathLst>
                <a:path w="9529" h="4888" extrusionOk="0">
                  <a:moveTo>
                    <a:pt x="9472" y="0"/>
                  </a:moveTo>
                  <a:cubicBezTo>
                    <a:pt x="9467" y="0"/>
                    <a:pt x="9461" y="1"/>
                    <a:pt x="9456" y="4"/>
                  </a:cubicBezTo>
                  <a:cubicBezTo>
                    <a:pt x="7831" y="803"/>
                    <a:pt x="6210" y="1606"/>
                    <a:pt x="4589" y="2413"/>
                  </a:cubicBezTo>
                  <a:cubicBezTo>
                    <a:pt x="3045" y="3180"/>
                    <a:pt x="1445" y="3896"/>
                    <a:pt x="11" y="4864"/>
                  </a:cubicBezTo>
                  <a:cubicBezTo>
                    <a:pt x="0" y="4872"/>
                    <a:pt x="6" y="4888"/>
                    <a:pt x="17" y="4888"/>
                  </a:cubicBezTo>
                  <a:cubicBezTo>
                    <a:pt x="19" y="4888"/>
                    <a:pt x="22" y="4887"/>
                    <a:pt x="24" y="4885"/>
                  </a:cubicBezTo>
                  <a:cubicBezTo>
                    <a:pt x="3034" y="3045"/>
                    <a:pt x="6335" y="1637"/>
                    <a:pt x="9493" y="67"/>
                  </a:cubicBezTo>
                  <a:cubicBezTo>
                    <a:pt x="9528" y="50"/>
                    <a:pt x="9506" y="0"/>
                    <a:pt x="9472"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820" name="Google Shape;820;p14"/>
            <p:cNvSpPr/>
            <p:nvPr/>
          </p:nvSpPr>
          <p:spPr>
            <a:xfrm>
              <a:off x="6781075" y="3193550"/>
              <a:ext cx="208600" cy="128050"/>
            </a:xfrm>
            <a:custGeom>
              <a:avLst/>
              <a:gdLst/>
              <a:ahLst/>
              <a:cxnLst/>
              <a:rect l="l" t="t" r="r" b="b"/>
              <a:pathLst>
                <a:path w="8344" h="5122" extrusionOk="0">
                  <a:moveTo>
                    <a:pt x="8302" y="0"/>
                  </a:moveTo>
                  <a:cubicBezTo>
                    <a:pt x="8299" y="0"/>
                    <a:pt x="8295" y="1"/>
                    <a:pt x="8291" y="2"/>
                  </a:cubicBezTo>
                  <a:cubicBezTo>
                    <a:pt x="6032" y="726"/>
                    <a:pt x="3896" y="1790"/>
                    <a:pt x="1956" y="3156"/>
                  </a:cubicBezTo>
                  <a:cubicBezTo>
                    <a:pt x="1929" y="3175"/>
                    <a:pt x="1946" y="3215"/>
                    <a:pt x="1971" y="3215"/>
                  </a:cubicBezTo>
                  <a:cubicBezTo>
                    <a:pt x="1976" y="3215"/>
                    <a:pt x="1982" y="3213"/>
                    <a:pt x="1988" y="3209"/>
                  </a:cubicBezTo>
                  <a:cubicBezTo>
                    <a:pt x="3064" y="2452"/>
                    <a:pt x="4193" y="1778"/>
                    <a:pt x="5383" y="1213"/>
                  </a:cubicBezTo>
                  <a:cubicBezTo>
                    <a:pt x="6014" y="913"/>
                    <a:pt x="6656" y="643"/>
                    <a:pt x="7313" y="402"/>
                  </a:cubicBezTo>
                  <a:cubicBezTo>
                    <a:pt x="7418" y="363"/>
                    <a:pt x="7999" y="252"/>
                    <a:pt x="8058" y="144"/>
                  </a:cubicBezTo>
                  <a:lnTo>
                    <a:pt x="8058" y="144"/>
                  </a:lnTo>
                  <a:cubicBezTo>
                    <a:pt x="7974" y="301"/>
                    <a:pt x="7438" y="524"/>
                    <a:pt x="7281" y="619"/>
                  </a:cubicBezTo>
                  <a:cubicBezTo>
                    <a:pt x="4855" y="2105"/>
                    <a:pt x="2414" y="3572"/>
                    <a:pt x="11" y="5094"/>
                  </a:cubicBezTo>
                  <a:cubicBezTo>
                    <a:pt x="1" y="5104"/>
                    <a:pt x="9" y="5121"/>
                    <a:pt x="23" y="5121"/>
                  </a:cubicBezTo>
                  <a:cubicBezTo>
                    <a:pt x="25" y="5121"/>
                    <a:pt x="27" y="5121"/>
                    <a:pt x="29" y="5120"/>
                  </a:cubicBezTo>
                  <a:cubicBezTo>
                    <a:pt x="2640" y="3572"/>
                    <a:pt x="5219" y="1966"/>
                    <a:pt x="7805" y="375"/>
                  </a:cubicBezTo>
                  <a:lnTo>
                    <a:pt x="7805" y="375"/>
                  </a:lnTo>
                  <a:cubicBezTo>
                    <a:pt x="6360" y="1514"/>
                    <a:pt x="4876" y="2596"/>
                    <a:pt x="3369" y="3651"/>
                  </a:cubicBezTo>
                  <a:cubicBezTo>
                    <a:pt x="3357" y="3658"/>
                    <a:pt x="3364" y="3676"/>
                    <a:pt x="3375" y="3676"/>
                  </a:cubicBezTo>
                  <a:cubicBezTo>
                    <a:pt x="3377" y="3676"/>
                    <a:pt x="3380" y="3675"/>
                    <a:pt x="3382" y="3673"/>
                  </a:cubicBezTo>
                  <a:cubicBezTo>
                    <a:pt x="4967" y="2632"/>
                    <a:pt x="6490" y="1502"/>
                    <a:pt x="7975" y="326"/>
                  </a:cubicBezTo>
                  <a:cubicBezTo>
                    <a:pt x="7997" y="309"/>
                    <a:pt x="7985" y="286"/>
                    <a:pt x="7965" y="277"/>
                  </a:cubicBezTo>
                  <a:cubicBezTo>
                    <a:pt x="8082" y="205"/>
                    <a:pt x="8199" y="133"/>
                    <a:pt x="8317" y="61"/>
                  </a:cubicBezTo>
                  <a:cubicBezTo>
                    <a:pt x="8343" y="44"/>
                    <a:pt x="8331" y="0"/>
                    <a:pt x="8302"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821" name="Google Shape;821;p14"/>
            <p:cNvSpPr/>
            <p:nvPr/>
          </p:nvSpPr>
          <p:spPr>
            <a:xfrm>
              <a:off x="6609825" y="3133700"/>
              <a:ext cx="342500" cy="286100"/>
            </a:xfrm>
            <a:custGeom>
              <a:avLst/>
              <a:gdLst/>
              <a:ahLst/>
              <a:cxnLst/>
              <a:rect l="l" t="t" r="r" b="b"/>
              <a:pathLst>
                <a:path w="13700" h="11444" extrusionOk="0">
                  <a:moveTo>
                    <a:pt x="13661" y="0"/>
                  </a:moveTo>
                  <a:cubicBezTo>
                    <a:pt x="13657" y="0"/>
                    <a:pt x="13653" y="1"/>
                    <a:pt x="13649" y="3"/>
                  </a:cubicBezTo>
                  <a:cubicBezTo>
                    <a:pt x="10915" y="1601"/>
                    <a:pt x="8108" y="3131"/>
                    <a:pt x="5637" y="5126"/>
                  </a:cubicBezTo>
                  <a:cubicBezTo>
                    <a:pt x="3439" y="6899"/>
                    <a:pt x="1472" y="9001"/>
                    <a:pt x="7" y="11422"/>
                  </a:cubicBezTo>
                  <a:cubicBezTo>
                    <a:pt x="0" y="11433"/>
                    <a:pt x="10" y="11443"/>
                    <a:pt x="19" y="11443"/>
                  </a:cubicBezTo>
                  <a:cubicBezTo>
                    <a:pt x="23" y="11443"/>
                    <a:pt x="28" y="11441"/>
                    <a:pt x="31" y="11436"/>
                  </a:cubicBezTo>
                  <a:cubicBezTo>
                    <a:pt x="1573" y="9049"/>
                    <a:pt x="3469" y="6954"/>
                    <a:pt x="5681" y="5170"/>
                  </a:cubicBezTo>
                  <a:cubicBezTo>
                    <a:pt x="8151" y="3177"/>
                    <a:pt x="10955" y="1664"/>
                    <a:pt x="13676" y="50"/>
                  </a:cubicBezTo>
                  <a:cubicBezTo>
                    <a:pt x="13700" y="34"/>
                    <a:pt x="13685" y="0"/>
                    <a:pt x="13661"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822" name="Google Shape;822;p14"/>
            <p:cNvSpPr/>
            <p:nvPr/>
          </p:nvSpPr>
          <p:spPr>
            <a:xfrm>
              <a:off x="6584025" y="3046700"/>
              <a:ext cx="71675" cy="370000"/>
            </a:xfrm>
            <a:custGeom>
              <a:avLst/>
              <a:gdLst/>
              <a:ahLst/>
              <a:cxnLst/>
              <a:rect l="l" t="t" r="r" b="b"/>
              <a:pathLst>
                <a:path w="2867" h="14800" extrusionOk="0">
                  <a:moveTo>
                    <a:pt x="2810" y="1"/>
                  </a:moveTo>
                  <a:cubicBezTo>
                    <a:pt x="2798" y="1"/>
                    <a:pt x="2786" y="6"/>
                    <a:pt x="2778" y="17"/>
                  </a:cubicBezTo>
                  <a:cubicBezTo>
                    <a:pt x="1391" y="1965"/>
                    <a:pt x="1280" y="4480"/>
                    <a:pt x="975" y="6773"/>
                  </a:cubicBezTo>
                  <a:cubicBezTo>
                    <a:pt x="626" y="9383"/>
                    <a:pt x="1" y="12197"/>
                    <a:pt x="728" y="14794"/>
                  </a:cubicBezTo>
                  <a:cubicBezTo>
                    <a:pt x="729" y="14798"/>
                    <a:pt x="732" y="14800"/>
                    <a:pt x="736" y="14800"/>
                  </a:cubicBezTo>
                  <a:cubicBezTo>
                    <a:pt x="741" y="14800"/>
                    <a:pt x="747" y="14796"/>
                    <a:pt x="745" y="14790"/>
                  </a:cubicBezTo>
                  <a:cubicBezTo>
                    <a:pt x="189" y="12205"/>
                    <a:pt x="661" y="9630"/>
                    <a:pt x="1007" y="7051"/>
                  </a:cubicBezTo>
                  <a:cubicBezTo>
                    <a:pt x="1321" y="4697"/>
                    <a:pt x="1415" y="2058"/>
                    <a:pt x="2846" y="57"/>
                  </a:cubicBezTo>
                  <a:cubicBezTo>
                    <a:pt x="2866" y="28"/>
                    <a:pt x="2839" y="1"/>
                    <a:pt x="2810"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823" name="Google Shape;823;p14"/>
            <p:cNvSpPr/>
            <p:nvPr/>
          </p:nvSpPr>
          <p:spPr>
            <a:xfrm>
              <a:off x="6568500" y="3081050"/>
              <a:ext cx="13800" cy="127975"/>
            </a:xfrm>
            <a:custGeom>
              <a:avLst/>
              <a:gdLst/>
              <a:ahLst/>
              <a:cxnLst/>
              <a:rect l="l" t="t" r="r" b="b"/>
              <a:pathLst>
                <a:path w="552" h="5119" extrusionOk="0">
                  <a:moveTo>
                    <a:pt x="256" y="0"/>
                  </a:moveTo>
                  <a:cubicBezTo>
                    <a:pt x="247" y="0"/>
                    <a:pt x="238" y="6"/>
                    <a:pt x="238" y="17"/>
                  </a:cubicBezTo>
                  <a:cubicBezTo>
                    <a:pt x="238" y="96"/>
                    <a:pt x="242" y="174"/>
                    <a:pt x="242" y="253"/>
                  </a:cubicBezTo>
                  <a:cubicBezTo>
                    <a:pt x="1" y="1868"/>
                    <a:pt x="51" y="3499"/>
                    <a:pt x="355" y="5102"/>
                  </a:cubicBezTo>
                  <a:cubicBezTo>
                    <a:pt x="357" y="5114"/>
                    <a:pt x="366" y="5119"/>
                    <a:pt x="375" y="5119"/>
                  </a:cubicBezTo>
                  <a:cubicBezTo>
                    <a:pt x="389" y="5119"/>
                    <a:pt x="404" y="5107"/>
                    <a:pt x="401" y="5090"/>
                  </a:cubicBezTo>
                  <a:cubicBezTo>
                    <a:pt x="134" y="3578"/>
                    <a:pt x="97" y="2080"/>
                    <a:pt x="247" y="561"/>
                  </a:cubicBezTo>
                  <a:lnTo>
                    <a:pt x="247" y="561"/>
                  </a:lnTo>
                  <a:cubicBezTo>
                    <a:pt x="266" y="1536"/>
                    <a:pt x="319" y="2510"/>
                    <a:pt x="410" y="3482"/>
                  </a:cubicBezTo>
                  <a:cubicBezTo>
                    <a:pt x="450" y="3900"/>
                    <a:pt x="498" y="4318"/>
                    <a:pt x="551" y="4735"/>
                  </a:cubicBezTo>
                  <a:cubicBezTo>
                    <a:pt x="530" y="4399"/>
                    <a:pt x="530" y="4051"/>
                    <a:pt x="515" y="3912"/>
                  </a:cubicBezTo>
                  <a:cubicBezTo>
                    <a:pt x="470" y="3482"/>
                    <a:pt x="430" y="3050"/>
                    <a:pt x="398" y="2618"/>
                  </a:cubicBezTo>
                  <a:cubicBezTo>
                    <a:pt x="338" y="1824"/>
                    <a:pt x="303" y="1029"/>
                    <a:pt x="281" y="234"/>
                  </a:cubicBezTo>
                  <a:cubicBezTo>
                    <a:pt x="282" y="225"/>
                    <a:pt x="282" y="216"/>
                    <a:pt x="283" y="206"/>
                  </a:cubicBezTo>
                  <a:cubicBezTo>
                    <a:pt x="285" y="202"/>
                    <a:pt x="283" y="198"/>
                    <a:pt x="279" y="196"/>
                  </a:cubicBezTo>
                  <a:cubicBezTo>
                    <a:pt x="278" y="136"/>
                    <a:pt x="275" y="77"/>
                    <a:pt x="274" y="17"/>
                  </a:cubicBezTo>
                  <a:cubicBezTo>
                    <a:pt x="274" y="6"/>
                    <a:pt x="265" y="0"/>
                    <a:pt x="256"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824" name="Google Shape;824;p14"/>
            <p:cNvSpPr/>
            <p:nvPr/>
          </p:nvSpPr>
          <p:spPr>
            <a:xfrm>
              <a:off x="6582275" y="3199425"/>
              <a:ext cx="825" cy="8900"/>
            </a:xfrm>
            <a:custGeom>
              <a:avLst/>
              <a:gdLst/>
              <a:ahLst/>
              <a:cxnLst/>
              <a:rect l="l" t="t" r="r" b="b"/>
              <a:pathLst>
                <a:path w="33" h="356" extrusionOk="0">
                  <a:moveTo>
                    <a:pt x="0" y="0"/>
                  </a:moveTo>
                  <a:cubicBezTo>
                    <a:pt x="7" y="124"/>
                    <a:pt x="18" y="246"/>
                    <a:pt x="32" y="355"/>
                  </a:cubicBezTo>
                  <a:cubicBezTo>
                    <a:pt x="32" y="300"/>
                    <a:pt x="30" y="246"/>
                    <a:pt x="23" y="191"/>
                  </a:cubicBezTo>
                  <a:cubicBezTo>
                    <a:pt x="15" y="127"/>
                    <a:pt x="8" y="64"/>
                    <a:pt x="0"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825" name="Google Shape;825;p14"/>
            <p:cNvSpPr/>
            <p:nvPr/>
          </p:nvSpPr>
          <p:spPr>
            <a:xfrm>
              <a:off x="6575825" y="3086225"/>
              <a:ext cx="17600" cy="136475"/>
            </a:xfrm>
            <a:custGeom>
              <a:avLst/>
              <a:gdLst/>
              <a:ahLst/>
              <a:cxnLst/>
              <a:rect l="l" t="t" r="r" b="b"/>
              <a:pathLst>
                <a:path w="704" h="5459" extrusionOk="0">
                  <a:moveTo>
                    <a:pt x="54" y="1"/>
                  </a:moveTo>
                  <a:cubicBezTo>
                    <a:pt x="38" y="1"/>
                    <a:pt x="21" y="11"/>
                    <a:pt x="20" y="33"/>
                  </a:cubicBezTo>
                  <a:cubicBezTo>
                    <a:pt x="1" y="953"/>
                    <a:pt x="512" y="1790"/>
                    <a:pt x="582" y="2715"/>
                  </a:cubicBezTo>
                  <a:cubicBezTo>
                    <a:pt x="648" y="3563"/>
                    <a:pt x="525" y="4403"/>
                    <a:pt x="429" y="5243"/>
                  </a:cubicBezTo>
                  <a:cubicBezTo>
                    <a:pt x="411" y="5246"/>
                    <a:pt x="396" y="5268"/>
                    <a:pt x="414" y="5284"/>
                  </a:cubicBezTo>
                  <a:lnTo>
                    <a:pt x="414" y="5284"/>
                  </a:lnTo>
                  <a:cubicBezTo>
                    <a:pt x="353" y="5230"/>
                    <a:pt x="314" y="5076"/>
                    <a:pt x="289" y="4883"/>
                  </a:cubicBezTo>
                  <a:lnTo>
                    <a:pt x="289" y="4883"/>
                  </a:lnTo>
                  <a:cubicBezTo>
                    <a:pt x="292" y="5052"/>
                    <a:pt x="293" y="5243"/>
                    <a:pt x="418" y="5332"/>
                  </a:cubicBezTo>
                  <a:cubicBezTo>
                    <a:pt x="414" y="5370"/>
                    <a:pt x="409" y="5407"/>
                    <a:pt x="405" y="5443"/>
                  </a:cubicBezTo>
                  <a:cubicBezTo>
                    <a:pt x="404" y="5453"/>
                    <a:pt x="413" y="5458"/>
                    <a:pt x="422" y="5458"/>
                  </a:cubicBezTo>
                  <a:cubicBezTo>
                    <a:pt x="428" y="5458"/>
                    <a:pt x="435" y="5455"/>
                    <a:pt x="437" y="5447"/>
                  </a:cubicBezTo>
                  <a:cubicBezTo>
                    <a:pt x="442" y="5414"/>
                    <a:pt x="449" y="5379"/>
                    <a:pt x="454" y="5344"/>
                  </a:cubicBezTo>
                  <a:cubicBezTo>
                    <a:pt x="462" y="5340"/>
                    <a:pt x="468" y="5335"/>
                    <a:pt x="470" y="5327"/>
                  </a:cubicBezTo>
                  <a:lnTo>
                    <a:pt x="482" y="5294"/>
                  </a:lnTo>
                  <a:cubicBezTo>
                    <a:pt x="485" y="5284"/>
                    <a:pt x="482" y="5275"/>
                    <a:pt x="476" y="5268"/>
                  </a:cubicBezTo>
                  <a:lnTo>
                    <a:pt x="469" y="5263"/>
                  </a:lnTo>
                  <a:cubicBezTo>
                    <a:pt x="608" y="4467"/>
                    <a:pt x="704" y="3649"/>
                    <a:pt x="661" y="2843"/>
                  </a:cubicBezTo>
                  <a:cubicBezTo>
                    <a:pt x="609" y="1873"/>
                    <a:pt x="77" y="992"/>
                    <a:pt x="86" y="33"/>
                  </a:cubicBezTo>
                  <a:cubicBezTo>
                    <a:pt x="86" y="11"/>
                    <a:pt x="70" y="1"/>
                    <a:pt x="54"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826" name="Google Shape;826;p14"/>
            <p:cNvSpPr/>
            <p:nvPr/>
          </p:nvSpPr>
          <p:spPr>
            <a:xfrm>
              <a:off x="6635900" y="3062775"/>
              <a:ext cx="178425" cy="312800"/>
            </a:xfrm>
            <a:custGeom>
              <a:avLst/>
              <a:gdLst/>
              <a:ahLst/>
              <a:cxnLst/>
              <a:rect l="l" t="t" r="r" b="b"/>
              <a:pathLst>
                <a:path w="7137" h="12512" extrusionOk="0">
                  <a:moveTo>
                    <a:pt x="7084" y="0"/>
                  </a:moveTo>
                  <a:cubicBezTo>
                    <a:pt x="7082" y="0"/>
                    <a:pt x="7079" y="1"/>
                    <a:pt x="7077" y="3"/>
                  </a:cubicBezTo>
                  <a:cubicBezTo>
                    <a:pt x="5155" y="1464"/>
                    <a:pt x="3684" y="3698"/>
                    <a:pt x="2463" y="5752"/>
                  </a:cubicBezTo>
                  <a:cubicBezTo>
                    <a:pt x="1268" y="7760"/>
                    <a:pt x="358" y="9939"/>
                    <a:pt x="77" y="12269"/>
                  </a:cubicBezTo>
                  <a:cubicBezTo>
                    <a:pt x="53" y="12322"/>
                    <a:pt x="30" y="12376"/>
                    <a:pt x="8" y="12428"/>
                  </a:cubicBezTo>
                  <a:cubicBezTo>
                    <a:pt x="0" y="12444"/>
                    <a:pt x="15" y="12460"/>
                    <a:pt x="28" y="12460"/>
                  </a:cubicBezTo>
                  <a:cubicBezTo>
                    <a:pt x="34" y="12460"/>
                    <a:pt x="40" y="12456"/>
                    <a:pt x="44" y="12449"/>
                  </a:cubicBezTo>
                  <a:cubicBezTo>
                    <a:pt x="49" y="12437"/>
                    <a:pt x="53" y="12426"/>
                    <a:pt x="58" y="12414"/>
                  </a:cubicBezTo>
                  <a:lnTo>
                    <a:pt x="58" y="12414"/>
                  </a:lnTo>
                  <a:cubicBezTo>
                    <a:pt x="57" y="12436"/>
                    <a:pt x="53" y="12456"/>
                    <a:pt x="52" y="12476"/>
                  </a:cubicBezTo>
                  <a:cubicBezTo>
                    <a:pt x="49" y="12500"/>
                    <a:pt x="66" y="12511"/>
                    <a:pt x="84" y="12511"/>
                  </a:cubicBezTo>
                  <a:cubicBezTo>
                    <a:pt x="102" y="12511"/>
                    <a:pt x="122" y="12499"/>
                    <a:pt x="125" y="12476"/>
                  </a:cubicBezTo>
                  <a:cubicBezTo>
                    <a:pt x="136" y="12376"/>
                    <a:pt x="150" y="12277"/>
                    <a:pt x="165" y="12178"/>
                  </a:cubicBezTo>
                  <a:cubicBezTo>
                    <a:pt x="1133" y="10027"/>
                    <a:pt x="2001" y="7795"/>
                    <a:pt x="3164" y="5745"/>
                  </a:cubicBezTo>
                  <a:cubicBezTo>
                    <a:pt x="4290" y="3759"/>
                    <a:pt x="5998" y="2188"/>
                    <a:pt x="7128" y="211"/>
                  </a:cubicBezTo>
                  <a:cubicBezTo>
                    <a:pt x="7136" y="195"/>
                    <a:pt x="7123" y="181"/>
                    <a:pt x="7110" y="181"/>
                  </a:cubicBezTo>
                  <a:cubicBezTo>
                    <a:pt x="7104" y="181"/>
                    <a:pt x="7099" y="184"/>
                    <a:pt x="7094" y="191"/>
                  </a:cubicBezTo>
                  <a:cubicBezTo>
                    <a:pt x="5892" y="2123"/>
                    <a:pt x="4231" y="3727"/>
                    <a:pt x="3110" y="5713"/>
                  </a:cubicBezTo>
                  <a:cubicBezTo>
                    <a:pt x="1976" y="7719"/>
                    <a:pt x="1107" y="9901"/>
                    <a:pt x="186" y="12017"/>
                  </a:cubicBezTo>
                  <a:cubicBezTo>
                    <a:pt x="529" y="9754"/>
                    <a:pt x="1421" y="7644"/>
                    <a:pt x="2600" y="5684"/>
                  </a:cubicBezTo>
                  <a:cubicBezTo>
                    <a:pt x="3827" y="3642"/>
                    <a:pt x="5255" y="1562"/>
                    <a:pt x="7096" y="27"/>
                  </a:cubicBezTo>
                  <a:cubicBezTo>
                    <a:pt x="7107" y="18"/>
                    <a:pt x="7097" y="0"/>
                    <a:pt x="7084"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827" name="Google Shape;827;p14"/>
            <p:cNvSpPr/>
            <p:nvPr/>
          </p:nvSpPr>
          <p:spPr>
            <a:xfrm>
              <a:off x="6662475" y="3097825"/>
              <a:ext cx="137200" cy="239675"/>
            </a:xfrm>
            <a:custGeom>
              <a:avLst/>
              <a:gdLst/>
              <a:ahLst/>
              <a:cxnLst/>
              <a:rect l="l" t="t" r="r" b="b"/>
              <a:pathLst>
                <a:path w="5488" h="9587" extrusionOk="0">
                  <a:moveTo>
                    <a:pt x="5432" y="1"/>
                  </a:moveTo>
                  <a:cubicBezTo>
                    <a:pt x="5421" y="1"/>
                    <a:pt x="5409" y="6"/>
                    <a:pt x="5401" y="18"/>
                  </a:cubicBezTo>
                  <a:cubicBezTo>
                    <a:pt x="4400" y="1583"/>
                    <a:pt x="3415" y="3151"/>
                    <a:pt x="2629" y="4836"/>
                  </a:cubicBezTo>
                  <a:cubicBezTo>
                    <a:pt x="1859" y="6490"/>
                    <a:pt x="1049" y="8062"/>
                    <a:pt x="8" y="9565"/>
                  </a:cubicBezTo>
                  <a:cubicBezTo>
                    <a:pt x="0" y="9577"/>
                    <a:pt x="10" y="9586"/>
                    <a:pt x="20" y="9586"/>
                  </a:cubicBezTo>
                  <a:cubicBezTo>
                    <a:pt x="24" y="9586"/>
                    <a:pt x="28" y="9585"/>
                    <a:pt x="32" y="9580"/>
                  </a:cubicBezTo>
                  <a:cubicBezTo>
                    <a:pt x="1129" y="8120"/>
                    <a:pt x="1921" y="6521"/>
                    <a:pt x="2693" y="4874"/>
                  </a:cubicBezTo>
                  <a:cubicBezTo>
                    <a:pt x="3483" y="3191"/>
                    <a:pt x="4468" y="1621"/>
                    <a:pt x="5469" y="58"/>
                  </a:cubicBezTo>
                  <a:cubicBezTo>
                    <a:pt x="5487" y="29"/>
                    <a:pt x="5460" y="1"/>
                    <a:pt x="5432"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828" name="Google Shape;828;p14"/>
            <p:cNvSpPr/>
            <p:nvPr/>
          </p:nvSpPr>
          <p:spPr>
            <a:xfrm>
              <a:off x="6651350" y="3035900"/>
              <a:ext cx="78100" cy="225750"/>
            </a:xfrm>
            <a:custGeom>
              <a:avLst/>
              <a:gdLst/>
              <a:ahLst/>
              <a:cxnLst/>
              <a:rect l="l" t="t" r="r" b="b"/>
              <a:pathLst>
                <a:path w="3124" h="9030" extrusionOk="0">
                  <a:moveTo>
                    <a:pt x="3079" y="0"/>
                  </a:moveTo>
                  <a:cubicBezTo>
                    <a:pt x="3071" y="0"/>
                    <a:pt x="3062" y="4"/>
                    <a:pt x="3054" y="13"/>
                  </a:cubicBezTo>
                  <a:cubicBezTo>
                    <a:pt x="1395" y="2002"/>
                    <a:pt x="663" y="4681"/>
                    <a:pt x="317" y="7200"/>
                  </a:cubicBezTo>
                  <a:cubicBezTo>
                    <a:pt x="314" y="7224"/>
                    <a:pt x="334" y="7239"/>
                    <a:pt x="352" y="7239"/>
                  </a:cubicBezTo>
                  <a:cubicBezTo>
                    <a:pt x="363" y="7239"/>
                    <a:pt x="374" y="7232"/>
                    <a:pt x="377" y="7217"/>
                  </a:cubicBezTo>
                  <a:cubicBezTo>
                    <a:pt x="577" y="5827"/>
                    <a:pt x="897" y="4456"/>
                    <a:pt x="1386" y="3138"/>
                  </a:cubicBezTo>
                  <a:cubicBezTo>
                    <a:pt x="1650" y="2426"/>
                    <a:pt x="1965" y="1730"/>
                    <a:pt x="2366" y="1082"/>
                  </a:cubicBezTo>
                  <a:cubicBezTo>
                    <a:pt x="2448" y="949"/>
                    <a:pt x="2886" y="276"/>
                    <a:pt x="2933" y="276"/>
                  </a:cubicBezTo>
                  <a:cubicBezTo>
                    <a:pt x="2933" y="276"/>
                    <a:pt x="2934" y="276"/>
                    <a:pt x="2934" y="276"/>
                  </a:cubicBezTo>
                  <a:cubicBezTo>
                    <a:pt x="2942" y="280"/>
                    <a:pt x="2622" y="998"/>
                    <a:pt x="2601" y="1050"/>
                  </a:cubicBezTo>
                  <a:cubicBezTo>
                    <a:pt x="1517" y="3621"/>
                    <a:pt x="627" y="6285"/>
                    <a:pt x="5" y="9007"/>
                  </a:cubicBezTo>
                  <a:cubicBezTo>
                    <a:pt x="1" y="9021"/>
                    <a:pt x="11" y="9030"/>
                    <a:pt x="22" y="9030"/>
                  </a:cubicBezTo>
                  <a:cubicBezTo>
                    <a:pt x="30" y="9030"/>
                    <a:pt x="37" y="9026"/>
                    <a:pt x="41" y="9016"/>
                  </a:cubicBezTo>
                  <a:cubicBezTo>
                    <a:pt x="831" y="5948"/>
                    <a:pt x="1824" y="2955"/>
                    <a:pt x="3113" y="59"/>
                  </a:cubicBezTo>
                  <a:cubicBezTo>
                    <a:pt x="3124" y="32"/>
                    <a:pt x="3103" y="0"/>
                    <a:pt x="3079"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829" name="Google Shape;829;p14"/>
            <p:cNvSpPr/>
            <p:nvPr/>
          </p:nvSpPr>
          <p:spPr>
            <a:xfrm>
              <a:off x="6689825" y="3037275"/>
              <a:ext cx="40775" cy="151675"/>
            </a:xfrm>
            <a:custGeom>
              <a:avLst/>
              <a:gdLst/>
              <a:ahLst/>
              <a:cxnLst/>
              <a:rect l="l" t="t" r="r" b="b"/>
              <a:pathLst>
                <a:path w="1631" h="6067" extrusionOk="0">
                  <a:moveTo>
                    <a:pt x="1604" y="0"/>
                  </a:moveTo>
                  <a:cubicBezTo>
                    <a:pt x="1598" y="0"/>
                    <a:pt x="1592" y="3"/>
                    <a:pt x="1589" y="10"/>
                  </a:cubicBezTo>
                  <a:cubicBezTo>
                    <a:pt x="762" y="1921"/>
                    <a:pt x="0" y="3915"/>
                    <a:pt x="62" y="6029"/>
                  </a:cubicBezTo>
                  <a:cubicBezTo>
                    <a:pt x="62" y="6054"/>
                    <a:pt x="82" y="6066"/>
                    <a:pt x="101" y="6066"/>
                  </a:cubicBezTo>
                  <a:cubicBezTo>
                    <a:pt x="120" y="6066"/>
                    <a:pt x="138" y="6054"/>
                    <a:pt x="138" y="6029"/>
                  </a:cubicBezTo>
                  <a:cubicBezTo>
                    <a:pt x="76" y="3900"/>
                    <a:pt x="862" y="1969"/>
                    <a:pt x="1625" y="25"/>
                  </a:cubicBezTo>
                  <a:cubicBezTo>
                    <a:pt x="1630" y="12"/>
                    <a:pt x="1617" y="0"/>
                    <a:pt x="1604"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830" name="Google Shape;830;p14"/>
            <p:cNvSpPr/>
            <p:nvPr/>
          </p:nvSpPr>
          <p:spPr>
            <a:xfrm>
              <a:off x="6719725" y="3095100"/>
              <a:ext cx="159100" cy="174100"/>
            </a:xfrm>
            <a:custGeom>
              <a:avLst/>
              <a:gdLst/>
              <a:ahLst/>
              <a:cxnLst/>
              <a:rect l="l" t="t" r="r" b="b"/>
              <a:pathLst>
                <a:path w="6364" h="6964" extrusionOk="0">
                  <a:moveTo>
                    <a:pt x="6320" y="0"/>
                  </a:moveTo>
                  <a:cubicBezTo>
                    <a:pt x="6315" y="0"/>
                    <a:pt x="6310" y="2"/>
                    <a:pt x="6305" y="6"/>
                  </a:cubicBezTo>
                  <a:cubicBezTo>
                    <a:pt x="4342" y="1451"/>
                    <a:pt x="2549" y="3106"/>
                    <a:pt x="977" y="4971"/>
                  </a:cubicBezTo>
                  <a:cubicBezTo>
                    <a:pt x="960" y="4992"/>
                    <a:pt x="979" y="5020"/>
                    <a:pt x="999" y="5020"/>
                  </a:cubicBezTo>
                  <a:cubicBezTo>
                    <a:pt x="1005" y="5020"/>
                    <a:pt x="1011" y="5018"/>
                    <a:pt x="1017" y="5011"/>
                  </a:cubicBezTo>
                  <a:cubicBezTo>
                    <a:pt x="1869" y="4025"/>
                    <a:pt x="2765" y="3081"/>
                    <a:pt x="3727" y="2201"/>
                  </a:cubicBezTo>
                  <a:cubicBezTo>
                    <a:pt x="4175" y="1790"/>
                    <a:pt x="4635" y="1393"/>
                    <a:pt x="5106" y="1009"/>
                  </a:cubicBezTo>
                  <a:cubicBezTo>
                    <a:pt x="5402" y="769"/>
                    <a:pt x="5726" y="413"/>
                    <a:pt x="6067" y="242"/>
                  </a:cubicBezTo>
                  <a:lnTo>
                    <a:pt x="6067" y="242"/>
                  </a:lnTo>
                  <a:cubicBezTo>
                    <a:pt x="5997" y="286"/>
                    <a:pt x="5928" y="334"/>
                    <a:pt x="5864" y="386"/>
                  </a:cubicBezTo>
                  <a:cubicBezTo>
                    <a:pt x="5863" y="386"/>
                    <a:pt x="5862" y="386"/>
                    <a:pt x="5861" y="386"/>
                  </a:cubicBezTo>
                  <a:cubicBezTo>
                    <a:pt x="5850" y="386"/>
                    <a:pt x="5839" y="391"/>
                    <a:pt x="5834" y="401"/>
                  </a:cubicBezTo>
                  <a:cubicBezTo>
                    <a:pt x="5830" y="407"/>
                    <a:pt x="5826" y="414"/>
                    <a:pt x="5822" y="419"/>
                  </a:cubicBezTo>
                  <a:cubicBezTo>
                    <a:pt x="5743" y="485"/>
                    <a:pt x="5664" y="555"/>
                    <a:pt x="5596" y="619"/>
                  </a:cubicBezTo>
                  <a:cubicBezTo>
                    <a:pt x="3565" y="2520"/>
                    <a:pt x="1813" y="4809"/>
                    <a:pt x="14" y="6927"/>
                  </a:cubicBezTo>
                  <a:cubicBezTo>
                    <a:pt x="1" y="6942"/>
                    <a:pt x="14" y="6963"/>
                    <a:pt x="29" y="6963"/>
                  </a:cubicBezTo>
                  <a:cubicBezTo>
                    <a:pt x="34" y="6963"/>
                    <a:pt x="39" y="6961"/>
                    <a:pt x="43" y="6957"/>
                  </a:cubicBezTo>
                  <a:cubicBezTo>
                    <a:pt x="1121" y="5744"/>
                    <a:pt x="2184" y="4519"/>
                    <a:pt x="3249" y="3296"/>
                  </a:cubicBezTo>
                  <a:cubicBezTo>
                    <a:pt x="4044" y="2382"/>
                    <a:pt x="4822" y="1445"/>
                    <a:pt x="5706" y="615"/>
                  </a:cubicBezTo>
                  <a:lnTo>
                    <a:pt x="5706" y="615"/>
                  </a:lnTo>
                  <a:cubicBezTo>
                    <a:pt x="4832" y="2090"/>
                    <a:pt x="3848" y="3489"/>
                    <a:pt x="2773" y="4827"/>
                  </a:cubicBezTo>
                  <a:cubicBezTo>
                    <a:pt x="2759" y="4845"/>
                    <a:pt x="2775" y="4870"/>
                    <a:pt x="2792" y="4870"/>
                  </a:cubicBezTo>
                  <a:cubicBezTo>
                    <a:pt x="2798" y="4870"/>
                    <a:pt x="2803" y="4867"/>
                    <a:pt x="2808" y="4861"/>
                  </a:cubicBezTo>
                  <a:cubicBezTo>
                    <a:pt x="3952" y="3472"/>
                    <a:pt x="4968" y="1992"/>
                    <a:pt x="5887" y="446"/>
                  </a:cubicBezTo>
                  <a:cubicBezTo>
                    <a:pt x="6035" y="313"/>
                    <a:pt x="6187" y="181"/>
                    <a:pt x="6342" y="53"/>
                  </a:cubicBezTo>
                  <a:cubicBezTo>
                    <a:pt x="6364" y="35"/>
                    <a:pt x="6343" y="0"/>
                    <a:pt x="6320"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831" name="Google Shape;831;p14"/>
            <p:cNvSpPr/>
            <p:nvPr/>
          </p:nvSpPr>
          <p:spPr>
            <a:xfrm>
              <a:off x="6395925" y="3027475"/>
              <a:ext cx="627300" cy="620425"/>
            </a:xfrm>
            <a:custGeom>
              <a:avLst/>
              <a:gdLst/>
              <a:ahLst/>
              <a:cxnLst/>
              <a:rect l="l" t="t" r="r" b="b"/>
              <a:pathLst>
                <a:path w="25092" h="24817" extrusionOk="0">
                  <a:moveTo>
                    <a:pt x="7158" y="2212"/>
                  </a:moveTo>
                  <a:cubicBezTo>
                    <a:pt x="7159" y="2212"/>
                    <a:pt x="7159" y="2212"/>
                    <a:pt x="7160" y="2212"/>
                  </a:cubicBezTo>
                  <a:cubicBezTo>
                    <a:pt x="7160" y="2212"/>
                    <a:pt x="7159" y="2212"/>
                    <a:pt x="7159" y="2212"/>
                  </a:cubicBezTo>
                  <a:lnTo>
                    <a:pt x="7159" y="2212"/>
                  </a:lnTo>
                  <a:cubicBezTo>
                    <a:pt x="7136" y="2212"/>
                    <a:pt x="7496" y="3419"/>
                    <a:pt x="7540" y="3528"/>
                  </a:cubicBezTo>
                  <a:cubicBezTo>
                    <a:pt x="7792" y="4160"/>
                    <a:pt x="8044" y="4745"/>
                    <a:pt x="8008" y="5442"/>
                  </a:cubicBezTo>
                  <a:cubicBezTo>
                    <a:pt x="8004" y="5479"/>
                    <a:pt x="8030" y="5513"/>
                    <a:pt x="8068" y="5517"/>
                  </a:cubicBezTo>
                  <a:lnTo>
                    <a:pt x="8068" y="5554"/>
                  </a:lnTo>
                  <a:cubicBezTo>
                    <a:pt x="7932" y="6117"/>
                    <a:pt x="7825" y="6686"/>
                    <a:pt x="7749" y="7260"/>
                  </a:cubicBezTo>
                  <a:cubicBezTo>
                    <a:pt x="7722" y="7462"/>
                    <a:pt x="7700" y="7665"/>
                    <a:pt x="7680" y="7868"/>
                  </a:cubicBezTo>
                  <a:cubicBezTo>
                    <a:pt x="7397" y="7289"/>
                    <a:pt x="7116" y="6712"/>
                    <a:pt x="6834" y="6134"/>
                  </a:cubicBezTo>
                  <a:cubicBezTo>
                    <a:pt x="6837" y="6130"/>
                    <a:pt x="6840" y="6125"/>
                    <a:pt x="6840" y="6121"/>
                  </a:cubicBezTo>
                  <a:cubicBezTo>
                    <a:pt x="6846" y="5469"/>
                    <a:pt x="6701" y="4833"/>
                    <a:pt x="6746" y="4175"/>
                  </a:cubicBezTo>
                  <a:cubicBezTo>
                    <a:pt x="6758" y="3999"/>
                    <a:pt x="7068" y="2212"/>
                    <a:pt x="7158" y="2212"/>
                  </a:cubicBezTo>
                  <a:close/>
                  <a:moveTo>
                    <a:pt x="13367" y="349"/>
                  </a:moveTo>
                  <a:cubicBezTo>
                    <a:pt x="12971" y="2233"/>
                    <a:pt x="12553" y="4111"/>
                    <a:pt x="12094" y="5983"/>
                  </a:cubicBezTo>
                  <a:cubicBezTo>
                    <a:pt x="12093" y="5991"/>
                    <a:pt x="12091" y="5999"/>
                    <a:pt x="12093" y="6007"/>
                  </a:cubicBezTo>
                  <a:cubicBezTo>
                    <a:pt x="11364" y="7086"/>
                    <a:pt x="10755" y="8239"/>
                    <a:pt x="10308" y="9445"/>
                  </a:cubicBezTo>
                  <a:cubicBezTo>
                    <a:pt x="10383" y="8847"/>
                    <a:pt x="10448" y="8249"/>
                    <a:pt x="10506" y="7652"/>
                  </a:cubicBezTo>
                  <a:cubicBezTo>
                    <a:pt x="10580" y="6890"/>
                    <a:pt x="10644" y="6129"/>
                    <a:pt x="10703" y="5366"/>
                  </a:cubicBezTo>
                  <a:cubicBezTo>
                    <a:pt x="11155" y="3488"/>
                    <a:pt x="12037" y="1769"/>
                    <a:pt x="13367" y="349"/>
                  </a:cubicBezTo>
                  <a:close/>
                  <a:moveTo>
                    <a:pt x="19113" y="2850"/>
                  </a:moveTo>
                  <a:lnTo>
                    <a:pt x="19113" y="2850"/>
                  </a:lnTo>
                  <a:cubicBezTo>
                    <a:pt x="18276" y="3980"/>
                    <a:pt x="17980" y="5427"/>
                    <a:pt x="17027" y="6485"/>
                  </a:cubicBezTo>
                  <a:cubicBezTo>
                    <a:pt x="17003" y="6510"/>
                    <a:pt x="16999" y="6549"/>
                    <a:pt x="17016" y="6580"/>
                  </a:cubicBezTo>
                  <a:cubicBezTo>
                    <a:pt x="15983" y="7189"/>
                    <a:pt x="14989" y="7876"/>
                    <a:pt x="14049" y="8680"/>
                  </a:cubicBezTo>
                  <a:cubicBezTo>
                    <a:pt x="13714" y="8967"/>
                    <a:pt x="13385" y="9264"/>
                    <a:pt x="13059" y="9574"/>
                  </a:cubicBezTo>
                  <a:cubicBezTo>
                    <a:pt x="13593" y="8521"/>
                    <a:pt x="14134" y="7473"/>
                    <a:pt x="14662" y="6418"/>
                  </a:cubicBezTo>
                  <a:cubicBezTo>
                    <a:pt x="15927" y="4963"/>
                    <a:pt x="17411" y="3754"/>
                    <a:pt x="19113" y="2850"/>
                  </a:cubicBezTo>
                  <a:close/>
                  <a:moveTo>
                    <a:pt x="23533" y="6862"/>
                  </a:moveTo>
                  <a:cubicBezTo>
                    <a:pt x="23625" y="6862"/>
                    <a:pt x="23465" y="6977"/>
                    <a:pt x="23231" y="7214"/>
                  </a:cubicBezTo>
                  <a:cubicBezTo>
                    <a:pt x="22949" y="7498"/>
                    <a:pt x="22663" y="7776"/>
                    <a:pt x="22369" y="8048"/>
                  </a:cubicBezTo>
                  <a:cubicBezTo>
                    <a:pt x="21690" y="8677"/>
                    <a:pt x="20980" y="9271"/>
                    <a:pt x="20243" y="9834"/>
                  </a:cubicBezTo>
                  <a:cubicBezTo>
                    <a:pt x="20238" y="9838"/>
                    <a:pt x="20233" y="9844"/>
                    <a:pt x="20229" y="9851"/>
                  </a:cubicBezTo>
                  <a:cubicBezTo>
                    <a:pt x="18618" y="10338"/>
                    <a:pt x="17047" y="10955"/>
                    <a:pt x="15545" y="11717"/>
                  </a:cubicBezTo>
                  <a:cubicBezTo>
                    <a:pt x="15759" y="11525"/>
                    <a:pt x="15969" y="11330"/>
                    <a:pt x="16177" y="11132"/>
                  </a:cubicBezTo>
                  <a:cubicBezTo>
                    <a:pt x="16943" y="10411"/>
                    <a:pt x="17690" y="9668"/>
                    <a:pt x="18432" y="8921"/>
                  </a:cubicBezTo>
                  <a:cubicBezTo>
                    <a:pt x="19989" y="8151"/>
                    <a:pt x="21532" y="7421"/>
                    <a:pt x="23209" y="6940"/>
                  </a:cubicBezTo>
                  <a:cubicBezTo>
                    <a:pt x="23387" y="6888"/>
                    <a:pt x="23489" y="6862"/>
                    <a:pt x="23533" y="6862"/>
                  </a:cubicBezTo>
                  <a:close/>
                  <a:moveTo>
                    <a:pt x="2136" y="5570"/>
                  </a:moveTo>
                  <a:lnTo>
                    <a:pt x="2136" y="5570"/>
                  </a:lnTo>
                  <a:cubicBezTo>
                    <a:pt x="2897" y="6750"/>
                    <a:pt x="4284" y="7374"/>
                    <a:pt x="5165" y="8473"/>
                  </a:cubicBezTo>
                  <a:cubicBezTo>
                    <a:pt x="5174" y="8485"/>
                    <a:pt x="5187" y="8493"/>
                    <a:pt x="5203" y="8497"/>
                  </a:cubicBezTo>
                  <a:cubicBezTo>
                    <a:pt x="5451" y="10050"/>
                    <a:pt x="5986" y="11577"/>
                    <a:pt x="6639" y="13002"/>
                  </a:cubicBezTo>
                  <a:cubicBezTo>
                    <a:pt x="6121" y="12375"/>
                    <a:pt x="5557" y="11787"/>
                    <a:pt x="4951" y="11243"/>
                  </a:cubicBezTo>
                  <a:cubicBezTo>
                    <a:pt x="4696" y="11014"/>
                    <a:pt x="4432" y="10795"/>
                    <a:pt x="4163" y="10582"/>
                  </a:cubicBezTo>
                  <a:cubicBezTo>
                    <a:pt x="3217" y="8992"/>
                    <a:pt x="2493" y="7374"/>
                    <a:pt x="2136" y="5570"/>
                  </a:cubicBezTo>
                  <a:close/>
                  <a:moveTo>
                    <a:pt x="24552" y="11094"/>
                  </a:moveTo>
                  <a:cubicBezTo>
                    <a:pt x="24651" y="11102"/>
                    <a:pt x="24644" y="11139"/>
                    <a:pt x="24536" y="11203"/>
                  </a:cubicBezTo>
                  <a:cubicBezTo>
                    <a:pt x="24383" y="11651"/>
                    <a:pt x="23425" y="12195"/>
                    <a:pt x="23065" y="12425"/>
                  </a:cubicBezTo>
                  <a:cubicBezTo>
                    <a:pt x="22488" y="12791"/>
                    <a:pt x="21869" y="13068"/>
                    <a:pt x="21221" y="13281"/>
                  </a:cubicBezTo>
                  <a:cubicBezTo>
                    <a:pt x="21185" y="13292"/>
                    <a:pt x="21164" y="13328"/>
                    <a:pt x="21172" y="13364"/>
                  </a:cubicBezTo>
                  <a:cubicBezTo>
                    <a:pt x="19895" y="13370"/>
                    <a:pt x="18620" y="13472"/>
                    <a:pt x="17360" y="13666"/>
                  </a:cubicBezTo>
                  <a:cubicBezTo>
                    <a:pt x="18566" y="13066"/>
                    <a:pt x="19743" y="12410"/>
                    <a:pt x="20897" y="11714"/>
                  </a:cubicBezTo>
                  <a:cubicBezTo>
                    <a:pt x="21466" y="11594"/>
                    <a:pt x="22034" y="11462"/>
                    <a:pt x="22608" y="11359"/>
                  </a:cubicBezTo>
                  <a:cubicBezTo>
                    <a:pt x="23067" y="11278"/>
                    <a:pt x="23527" y="11209"/>
                    <a:pt x="23989" y="11154"/>
                  </a:cubicBezTo>
                  <a:cubicBezTo>
                    <a:pt x="24176" y="11131"/>
                    <a:pt x="24364" y="11111"/>
                    <a:pt x="24552" y="11094"/>
                  </a:cubicBezTo>
                  <a:close/>
                  <a:moveTo>
                    <a:pt x="16796" y="1357"/>
                  </a:moveTo>
                  <a:lnTo>
                    <a:pt x="16796" y="1357"/>
                  </a:lnTo>
                  <a:cubicBezTo>
                    <a:pt x="16078" y="2445"/>
                    <a:pt x="15765" y="3740"/>
                    <a:pt x="15208" y="4915"/>
                  </a:cubicBezTo>
                  <a:cubicBezTo>
                    <a:pt x="14425" y="6570"/>
                    <a:pt x="13559" y="8189"/>
                    <a:pt x="12734" y="9823"/>
                  </a:cubicBezTo>
                  <a:cubicBezTo>
                    <a:pt x="12723" y="9844"/>
                    <a:pt x="12721" y="9870"/>
                    <a:pt x="12730" y="9894"/>
                  </a:cubicBezTo>
                  <a:cubicBezTo>
                    <a:pt x="11491" y="11115"/>
                    <a:pt x="10356" y="12491"/>
                    <a:pt x="9436" y="13974"/>
                  </a:cubicBezTo>
                  <a:cubicBezTo>
                    <a:pt x="9815" y="12653"/>
                    <a:pt x="10063" y="11293"/>
                    <a:pt x="10247" y="9927"/>
                  </a:cubicBezTo>
                  <a:cubicBezTo>
                    <a:pt x="11724" y="6516"/>
                    <a:pt x="13797" y="3573"/>
                    <a:pt x="16796" y="1357"/>
                  </a:cubicBezTo>
                  <a:close/>
                  <a:moveTo>
                    <a:pt x="5641" y="3958"/>
                  </a:moveTo>
                  <a:lnTo>
                    <a:pt x="5641" y="3958"/>
                  </a:lnTo>
                  <a:cubicBezTo>
                    <a:pt x="5783" y="4551"/>
                    <a:pt x="6126" y="5098"/>
                    <a:pt x="6391" y="5642"/>
                  </a:cubicBezTo>
                  <a:cubicBezTo>
                    <a:pt x="6810" y="6501"/>
                    <a:pt x="7229" y="7358"/>
                    <a:pt x="7648" y="8216"/>
                  </a:cubicBezTo>
                  <a:cubicBezTo>
                    <a:pt x="7546" y="9448"/>
                    <a:pt x="7552" y="10688"/>
                    <a:pt x="7622" y="11923"/>
                  </a:cubicBezTo>
                  <a:cubicBezTo>
                    <a:pt x="7689" y="13090"/>
                    <a:pt x="7693" y="14401"/>
                    <a:pt x="8077" y="15539"/>
                  </a:cubicBezTo>
                  <a:cubicBezTo>
                    <a:pt x="7922" y="15211"/>
                    <a:pt x="7829" y="14864"/>
                    <a:pt x="7674" y="14520"/>
                  </a:cubicBezTo>
                  <a:cubicBezTo>
                    <a:pt x="7490" y="14113"/>
                    <a:pt x="7233" y="13752"/>
                    <a:pt x="6962" y="13401"/>
                  </a:cubicBezTo>
                  <a:cubicBezTo>
                    <a:pt x="6941" y="13373"/>
                    <a:pt x="6918" y="13348"/>
                    <a:pt x="6897" y="13321"/>
                  </a:cubicBezTo>
                  <a:cubicBezTo>
                    <a:pt x="5730" y="10310"/>
                    <a:pt x="4638" y="7156"/>
                    <a:pt x="5641" y="3958"/>
                  </a:cubicBezTo>
                  <a:close/>
                  <a:moveTo>
                    <a:pt x="22517" y="4177"/>
                  </a:moveTo>
                  <a:lnTo>
                    <a:pt x="22517" y="4177"/>
                  </a:lnTo>
                  <a:cubicBezTo>
                    <a:pt x="21646" y="4936"/>
                    <a:pt x="21045" y="5990"/>
                    <a:pt x="20245" y="6822"/>
                  </a:cubicBezTo>
                  <a:cubicBezTo>
                    <a:pt x="19066" y="8049"/>
                    <a:pt x="17851" y="9251"/>
                    <a:pt x="16628" y="10435"/>
                  </a:cubicBezTo>
                  <a:cubicBezTo>
                    <a:pt x="14268" y="12723"/>
                    <a:pt x="11675" y="14851"/>
                    <a:pt x="8515" y="15889"/>
                  </a:cubicBezTo>
                  <a:cubicBezTo>
                    <a:pt x="8731" y="15513"/>
                    <a:pt x="8951" y="15143"/>
                    <a:pt x="9176" y="14777"/>
                  </a:cubicBezTo>
                  <a:cubicBezTo>
                    <a:pt x="9185" y="14767"/>
                    <a:pt x="9193" y="14756"/>
                    <a:pt x="9197" y="14743"/>
                  </a:cubicBezTo>
                  <a:lnTo>
                    <a:pt x="9199" y="14740"/>
                  </a:lnTo>
                  <a:cubicBezTo>
                    <a:pt x="10520" y="12595"/>
                    <a:pt x="12026" y="10632"/>
                    <a:pt x="13958" y="8944"/>
                  </a:cubicBezTo>
                  <a:cubicBezTo>
                    <a:pt x="16494" y="6730"/>
                    <a:pt x="19415" y="5365"/>
                    <a:pt x="22517" y="4177"/>
                  </a:cubicBezTo>
                  <a:close/>
                  <a:moveTo>
                    <a:pt x="10759" y="369"/>
                  </a:moveTo>
                  <a:lnTo>
                    <a:pt x="10759" y="369"/>
                  </a:lnTo>
                  <a:cubicBezTo>
                    <a:pt x="10656" y="1339"/>
                    <a:pt x="10726" y="2321"/>
                    <a:pt x="10672" y="3296"/>
                  </a:cubicBezTo>
                  <a:cubicBezTo>
                    <a:pt x="10603" y="4561"/>
                    <a:pt x="10488" y="5825"/>
                    <a:pt x="10372" y="7086"/>
                  </a:cubicBezTo>
                  <a:cubicBezTo>
                    <a:pt x="10139" y="9636"/>
                    <a:pt x="9745" y="12127"/>
                    <a:pt x="9067" y="14596"/>
                  </a:cubicBezTo>
                  <a:cubicBezTo>
                    <a:pt x="8817" y="15035"/>
                    <a:pt x="8585" y="15481"/>
                    <a:pt x="8377" y="15936"/>
                  </a:cubicBezTo>
                  <a:lnTo>
                    <a:pt x="8361" y="15941"/>
                  </a:lnTo>
                  <a:cubicBezTo>
                    <a:pt x="7806" y="14594"/>
                    <a:pt x="7818" y="12940"/>
                    <a:pt x="7756" y="11499"/>
                  </a:cubicBezTo>
                  <a:lnTo>
                    <a:pt x="7757" y="11499"/>
                  </a:lnTo>
                  <a:cubicBezTo>
                    <a:pt x="7709" y="10400"/>
                    <a:pt x="7717" y="9299"/>
                    <a:pt x="7810" y="8203"/>
                  </a:cubicBezTo>
                  <a:cubicBezTo>
                    <a:pt x="7816" y="8188"/>
                    <a:pt x="7817" y="8173"/>
                    <a:pt x="7814" y="8159"/>
                  </a:cubicBezTo>
                  <a:cubicBezTo>
                    <a:pt x="7840" y="7865"/>
                    <a:pt x="7870" y="7573"/>
                    <a:pt x="7910" y="7281"/>
                  </a:cubicBezTo>
                  <a:cubicBezTo>
                    <a:pt x="8246" y="4769"/>
                    <a:pt x="9129" y="2329"/>
                    <a:pt x="10759" y="369"/>
                  </a:cubicBezTo>
                  <a:close/>
                  <a:moveTo>
                    <a:pt x="352" y="8397"/>
                  </a:moveTo>
                  <a:lnTo>
                    <a:pt x="352" y="8397"/>
                  </a:lnTo>
                  <a:cubicBezTo>
                    <a:pt x="930" y="8847"/>
                    <a:pt x="1631" y="9131"/>
                    <a:pt x="2259" y="9507"/>
                  </a:cubicBezTo>
                  <a:cubicBezTo>
                    <a:pt x="3167" y="10051"/>
                    <a:pt x="4020" y="10679"/>
                    <a:pt x="4810" y="11386"/>
                  </a:cubicBezTo>
                  <a:cubicBezTo>
                    <a:pt x="5597" y="12091"/>
                    <a:pt x="6339" y="12874"/>
                    <a:pt x="6969" y="13725"/>
                  </a:cubicBezTo>
                  <a:cubicBezTo>
                    <a:pt x="7480" y="14416"/>
                    <a:pt x="7652" y="15277"/>
                    <a:pt x="8144" y="15961"/>
                  </a:cubicBezTo>
                  <a:cubicBezTo>
                    <a:pt x="7258" y="15877"/>
                    <a:pt x="6206" y="15049"/>
                    <a:pt x="5507" y="14582"/>
                  </a:cubicBezTo>
                  <a:cubicBezTo>
                    <a:pt x="4678" y="14030"/>
                    <a:pt x="3895" y="13409"/>
                    <a:pt x="3185" y="12709"/>
                  </a:cubicBezTo>
                  <a:cubicBezTo>
                    <a:pt x="1943" y="11483"/>
                    <a:pt x="960" y="10030"/>
                    <a:pt x="352" y="8397"/>
                  </a:cubicBezTo>
                  <a:close/>
                  <a:moveTo>
                    <a:pt x="24616" y="9036"/>
                  </a:moveTo>
                  <a:lnTo>
                    <a:pt x="24616" y="9036"/>
                  </a:lnTo>
                  <a:cubicBezTo>
                    <a:pt x="22154" y="10807"/>
                    <a:pt x="19561" y="12349"/>
                    <a:pt x="16856" y="13724"/>
                  </a:cubicBezTo>
                  <a:lnTo>
                    <a:pt x="16856" y="13722"/>
                  </a:lnTo>
                  <a:cubicBezTo>
                    <a:pt x="16843" y="13729"/>
                    <a:pt x="16831" y="13741"/>
                    <a:pt x="16823" y="13754"/>
                  </a:cubicBezTo>
                  <a:cubicBezTo>
                    <a:pt x="16688" y="13778"/>
                    <a:pt x="16553" y="13802"/>
                    <a:pt x="16419" y="13829"/>
                  </a:cubicBezTo>
                  <a:cubicBezTo>
                    <a:pt x="13849" y="14329"/>
                    <a:pt x="11412" y="15309"/>
                    <a:pt x="8887" y="15973"/>
                  </a:cubicBezTo>
                  <a:cubicBezTo>
                    <a:pt x="11310" y="15111"/>
                    <a:pt x="13411" y="13618"/>
                    <a:pt x="15325" y="11917"/>
                  </a:cubicBezTo>
                  <a:cubicBezTo>
                    <a:pt x="18299" y="10548"/>
                    <a:pt x="21382" y="9544"/>
                    <a:pt x="24616" y="9036"/>
                  </a:cubicBezTo>
                  <a:close/>
                  <a:moveTo>
                    <a:pt x="21324" y="13544"/>
                  </a:moveTo>
                  <a:cubicBezTo>
                    <a:pt x="22230" y="13544"/>
                    <a:pt x="23137" y="13590"/>
                    <a:pt x="24040" y="13682"/>
                  </a:cubicBezTo>
                  <a:cubicBezTo>
                    <a:pt x="22391" y="14156"/>
                    <a:pt x="20788" y="14780"/>
                    <a:pt x="19158" y="15316"/>
                  </a:cubicBezTo>
                  <a:lnTo>
                    <a:pt x="19158" y="15315"/>
                  </a:lnTo>
                  <a:lnTo>
                    <a:pt x="19129" y="15313"/>
                  </a:lnTo>
                  <a:cubicBezTo>
                    <a:pt x="19126" y="15313"/>
                    <a:pt x="19124" y="15313"/>
                    <a:pt x="19121" y="15313"/>
                  </a:cubicBezTo>
                  <a:cubicBezTo>
                    <a:pt x="19095" y="15313"/>
                    <a:pt x="19070" y="15326"/>
                    <a:pt x="19057" y="15348"/>
                  </a:cubicBezTo>
                  <a:cubicBezTo>
                    <a:pt x="18372" y="15571"/>
                    <a:pt x="17684" y="15779"/>
                    <a:pt x="16985" y="15951"/>
                  </a:cubicBezTo>
                  <a:cubicBezTo>
                    <a:pt x="15683" y="16273"/>
                    <a:pt x="14347" y="16436"/>
                    <a:pt x="13007" y="16436"/>
                  </a:cubicBezTo>
                  <a:cubicBezTo>
                    <a:pt x="12919" y="16436"/>
                    <a:pt x="12832" y="16435"/>
                    <a:pt x="12745" y="16434"/>
                  </a:cubicBezTo>
                  <a:cubicBezTo>
                    <a:pt x="11415" y="16415"/>
                    <a:pt x="9957" y="16398"/>
                    <a:pt x="8647" y="16109"/>
                  </a:cubicBezTo>
                  <a:cubicBezTo>
                    <a:pt x="11196" y="15557"/>
                    <a:pt x="13630" y="14570"/>
                    <a:pt x="16191" y="14053"/>
                  </a:cubicBezTo>
                  <a:cubicBezTo>
                    <a:pt x="17884" y="13711"/>
                    <a:pt x="19603" y="13544"/>
                    <a:pt x="21324" y="13544"/>
                  </a:cubicBezTo>
                  <a:close/>
                  <a:moveTo>
                    <a:pt x="19215" y="15501"/>
                  </a:moveTo>
                  <a:cubicBezTo>
                    <a:pt x="20844" y="15600"/>
                    <a:pt x="22459" y="15844"/>
                    <a:pt x="24044" y="16233"/>
                  </a:cubicBezTo>
                  <a:lnTo>
                    <a:pt x="24044" y="16233"/>
                  </a:lnTo>
                  <a:cubicBezTo>
                    <a:pt x="22699" y="16623"/>
                    <a:pt x="21309" y="17105"/>
                    <a:pt x="19906" y="17105"/>
                  </a:cubicBezTo>
                  <a:cubicBezTo>
                    <a:pt x="19694" y="17105"/>
                    <a:pt x="19481" y="17094"/>
                    <a:pt x="19269" y="17070"/>
                  </a:cubicBezTo>
                  <a:cubicBezTo>
                    <a:pt x="18444" y="16728"/>
                    <a:pt x="17627" y="16352"/>
                    <a:pt x="16751" y="16207"/>
                  </a:cubicBezTo>
                  <a:cubicBezTo>
                    <a:pt x="17584" y="16013"/>
                    <a:pt x="18403" y="15768"/>
                    <a:pt x="19215" y="15501"/>
                  </a:cubicBezTo>
                  <a:close/>
                  <a:moveTo>
                    <a:pt x="16171" y="16331"/>
                  </a:moveTo>
                  <a:cubicBezTo>
                    <a:pt x="16183" y="16337"/>
                    <a:pt x="16197" y="16341"/>
                    <a:pt x="16212" y="16341"/>
                  </a:cubicBezTo>
                  <a:cubicBezTo>
                    <a:pt x="17507" y="16415"/>
                    <a:pt x="18671" y="17058"/>
                    <a:pt x="19863" y="17510"/>
                  </a:cubicBezTo>
                  <a:cubicBezTo>
                    <a:pt x="20930" y="17914"/>
                    <a:pt x="22016" y="18261"/>
                    <a:pt x="23116" y="18565"/>
                  </a:cubicBezTo>
                  <a:cubicBezTo>
                    <a:pt x="21998" y="18740"/>
                    <a:pt x="20887" y="18823"/>
                    <a:pt x="19783" y="18823"/>
                  </a:cubicBezTo>
                  <a:cubicBezTo>
                    <a:pt x="17262" y="18823"/>
                    <a:pt x="14776" y="18389"/>
                    <a:pt x="12321" y="17626"/>
                  </a:cubicBezTo>
                  <a:cubicBezTo>
                    <a:pt x="12030" y="17488"/>
                    <a:pt x="11736" y="17355"/>
                    <a:pt x="11443" y="17226"/>
                  </a:cubicBezTo>
                  <a:cubicBezTo>
                    <a:pt x="10892" y="16986"/>
                    <a:pt x="10250" y="16688"/>
                    <a:pt x="9633" y="16476"/>
                  </a:cubicBezTo>
                  <a:lnTo>
                    <a:pt x="9633" y="16476"/>
                  </a:lnTo>
                  <a:cubicBezTo>
                    <a:pt x="10571" y="16588"/>
                    <a:pt x="11542" y="16599"/>
                    <a:pt x="12451" y="16623"/>
                  </a:cubicBezTo>
                  <a:cubicBezTo>
                    <a:pt x="12622" y="16627"/>
                    <a:pt x="12793" y="16630"/>
                    <a:pt x="12963" y="16630"/>
                  </a:cubicBezTo>
                  <a:cubicBezTo>
                    <a:pt x="14043" y="16630"/>
                    <a:pt x="15111" y="16537"/>
                    <a:pt x="16171" y="16331"/>
                  </a:cubicBezTo>
                  <a:close/>
                  <a:moveTo>
                    <a:pt x="13205" y="18062"/>
                  </a:moveTo>
                  <a:lnTo>
                    <a:pt x="13205" y="18062"/>
                  </a:lnTo>
                  <a:cubicBezTo>
                    <a:pt x="14557" y="18498"/>
                    <a:pt x="15963" y="18777"/>
                    <a:pt x="17386" y="18917"/>
                  </a:cubicBezTo>
                  <a:cubicBezTo>
                    <a:pt x="17387" y="18918"/>
                    <a:pt x="17388" y="18919"/>
                    <a:pt x="17391" y="18921"/>
                  </a:cubicBezTo>
                  <a:cubicBezTo>
                    <a:pt x="18783" y="19414"/>
                    <a:pt x="20110" y="20036"/>
                    <a:pt x="21365" y="20813"/>
                  </a:cubicBezTo>
                  <a:lnTo>
                    <a:pt x="21365" y="20813"/>
                  </a:lnTo>
                  <a:cubicBezTo>
                    <a:pt x="19463" y="20583"/>
                    <a:pt x="17646" y="20119"/>
                    <a:pt x="15817" y="19563"/>
                  </a:cubicBezTo>
                  <a:cubicBezTo>
                    <a:pt x="15354" y="19265"/>
                    <a:pt x="14884" y="18981"/>
                    <a:pt x="14405" y="18707"/>
                  </a:cubicBezTo>
                  <a:cubicBezTo>
                    <a:pt x="14010" y="18482"/>
                    <a:pt x="13609" y="18269"/>
                    <a:pt x="13205" y="18062"/>
                  </a:cubicBezTo>
                  <a:close/>
                  <a:moveTo>
                    <a:pt x="8369" y="16245"/>
                  </a:moveTo>
                  <a:cubicBezTo>
                    <a:pt x="8454" y="16268"/>
                    <a:pt x="8543" y="16285"/>
                    <a:pt x="8629" y="16305"/>
                  </a:cubicBezTo>
                  <a:cubicBezTo>
                    <a:pt x="12566" y="17700"/>
                    <a:pt x="16207" y="19723"/>
                    <a:pt x="19362" y="22469"/>
                  </a:cubicBezTo>
                  <a:cubicBezTo>
                    <a:pt x="17307" y="21985"/>
                    <a:pt x="15316" y="21266"/>
                    <a:pt x="13441" y="20293"/>
                  </a:cubicBezTo>
                  <a:cubicBezTo>
                    <a:pt x="12518" y="19814"/>
                    <a:pt x="11627" y="19279"/>
                    <a:pt x="10771" y="18691"/>
                  </a:cubicBezTo>
                  <a:cubicBezTo>
                    <a:pt x="9821" y="18038"/>
                    <a:pt x="8847" y="17344"/>
                    <a:pt x="8356" y="16269"/>
                  </a:cubicBezTo>
                  <a:cubicBezTo>
                    <a:pt x="8360" y="16261"/>
                    <a:pt x="8365" y="16253"/>
                    <a:pt x="8369" y="16245"/>
                  </a:cubicBezTo>
                  <a:close/>
                  <a:moveTo>
                    <a:pt x="8157" y="16378"/>
                  </a:moveTo>
                  <a:lnTo>
                    <a:pt x="8157" y="16378"/>
                  </a:lnTo>
                  <a:cubicBezTo>
                    <a:pt x="7328" y="17694"/>
                    <a:pt x="6407" y="18947"/>
                    <a:pt x="5643" y="20309"/>
                  </a:cubicBezTo>
                  <a:cubicBezTo>
                    <a:pt x="4867" y="21692"/>
                    <a:pt x="4207" y="23136"/>
                    <a:pt x="3644" y="24619"/>
                  </a:cubicBezTo>
                  <a:cubicBezTo>
                    <a:pt x="3535" y="24564"/>
                    <a:pt x="3444" y="24476"/>
                    <a:pt x="3387" y="24368"/>
                  </a:cubicBezTo>
                  <a:cubicBezTo>
                    <a:pt x="3359" y="24316"/>
                    <a:pt x="3346" y="24228"/>
                    <a:pt x="3316" y="24164"/>
                  </a:cubicBezTo>
                  <a:cubicBezTo>
                    <a:pt x="4363" y="21154"/>
                    <a:pt x="6027" y="18699"/>
                    <a:pt x="8157" y="16378"/>
                  </a:cubicBezTo>
                  <a:close/>
                  <a:moveTo>
                    <a:pt x="13506" y="0"/>
                  </a:moveTo>
                  <a:cubicBezTo>
                    <a:pt x="13487" y="0"/>
                    <a:pt x="13467" y="8"/>
                    <a:pt x="13450" y="25"/>
                  </a:cubicBezTo>
                  <a:cubicBezTo>
                    <a:pt x="12170" y="1319"/>
                    <a:pt x="11231" y="2898"/>
                    <a:pt x="10759" y="4634"/>
                  </a:cubicBezTo>
                  <a:cubicBezTo>
                    <a:pt x="10775" y="4421"/>
                    <a:pt x="10792" y="4207"/>
                    <a:pt x="10807" y="3994"/>
                  </a:cubicBezTo>
                  <a:cubicBezTo>
                    <a:pt x="10899" y="2710"/>
                    <a:pt x="10780" y="1392"/>
                    <a:pt x="10959" y="118"/>
                  </a:cubicBezTo>
                  <a:cubicBezTo>
                    <a:pt x="10967" y="64"/>
                    <a:pt x="10921" y="6"/>
                    <a:pt x="10871" y="6"/>
                  </a:cubicBezTo>
                  <a:cubicBezTo>
                    <a:pt x="10853" y="6"/>
                    <a:pt x="10833" y="15"/>
                    <a:pt x="10816" y="34"/>
                  </a:cubicBezTo>
                  <a:cubicBezTo>
                    <a:pt x="9524" y="1517"/>
                    <a:pt x="8671" y="3282"/>
                    <a:pt x="8168" y="5157"/>
                  </a:cubicBezTo>
                  <a:cubicBezTo>
                    <a:pt x="8102" y="4050"/>
                    <a:pt x="7362" y="3111"/>
                    <a:pt x="7306" y="1989"/>
                  </a:cubicBezTo>
                  <a:cubicBezTo>
                    <a:pt x="7304" y="1946"/>
                    <a:pt x="7260" y="1911"/>
                    <a:pt x="7219" y="1911"/>
                  </a:cubicBezTo>
                  <a:cubicBezTo>
                    <a:pt x="7195" y="1911"/>
                    <a:pt x="7173" y="1923"/>
                    <a:pt x="7161" y="1951"/>
                  </a:cubicBezTo>
                  <a:cubicBezTo>
                    <a:pt x="6582" y="3266"/>
                    <a:pt x="6499" y="4589"/>
                    <a:pt x="6757" y="5979"/>
                  </a:cubicBezTo>
                  <a:cubicBezTo>
                    <a:pt x="6385" y="5241"/>
                    <a:pt x="5827" y="4401"/>
                    <a:pt x="5763" y="3583"/>
                  </a:cubicBezTo>
                  <a:cubicBezTo>
                    <a:pt x="5761" y="3525"/>
                    <a:pt x="5715" y="3494"/>
                    <a:pt x="5670" y="3494"/>
                  </a:cubicBezTo>
                  <a:cubicBezTo>
                    <a:pt x="5633" y="3494"/>
                    <a:pt x="5597" y="3514"/>
                    <a:pt x="5583" y="3558"/>
                  </a:cubicBezTo>
                  <a:cubicBezTo>
                    <a:pt x="5032" y="5079"/>
                    <a:pt x="4948" y="6657"/>
                    <a:pt x="5161" y="8212"/>
                  </a:cubicBezTo>
                  <a:cubicBezTo>
                    <a:pt x="4179" y="7090"/>
                    <a:pt x="2672" y="6454"/>
                    <a:pt x="2037" y="5049"/>
                  </a:cubicBezTo>
                  <a:cubicBezTo>
                    <a:pt x="2023" y="5018"/>
                    <a:pt x="2000" y="5005"/>
                    <a:pt x="1976" y="5005"/>
                  </a:cubicBezTo>
                  <a:cubicBezTo>
                    <a:pt x="1927" y="5005"/>
                    <a:pt x="1875" y="5056"/>
                    <a:pt x="1884" y="5113"/>
                  </a:cubicBezTo>
                  <a:cubicBezTo>
                    <a:pt x="2176" y="6958"/>
                    <a:pt x="2812" y="8817"/>
                    <a:pt x="3887" y="10363"/>
                  </a:cubicBezTo>
                  <a:cubicBezTo>
                    <a:pt x="3528" y="10091"/>
                    <a:pt x="3160" y="9834"/>
                    <a:pt x="2781" y="9590"/>
                  </a:cubicBezTo>
                  <a:cubicBezTo>
                    <a:pt x="1945" y="9053"/>
                    <a:pt x="910" y="8693"/>
                    <a:pt x="198" y="7993"/>
                  </a:cubicBezTo>
                  <a:cubicBezTo>
                    <a:pt x="178" y="7974"/>
                    <a:pt x="153" y="7965"/>
                    <a:pt x="128" y="7965"/>
                  </a:cubicBezTo>
                  <a:cubicBezTo>
                    <a:pt x="65" y="7965"/>
                    <a:pt x="1" y="8021"/>
                    <a:pt x="25" y="8093"/>
                  </a:cubicBezTo>
                  <a:cubicBezTo>
                    <a:pt x="657" y="9991"/>
                    <a:pt x="1783" y="11661"/>
                    <a:pt x="3233" y="13030"/>
                  </a:cubicBezTo>
                  <a:cubicBezTo>
                    <a:pt x="3971" y="13725"/>
                    <a:pt x="4779" y="14342"/>
                    <a:pt x="5633" y="14888"/>
                  </a:cubicBezTo>
                  <a:cubicBezTo>
                    <a:pt x="6330" y="15334"/>
                    <a:pt x="7287" y="16083"/>
                    <a:pt x="8159" y="16083"/>
                  </a:cubicBezTo>
                  <a:cubicBezTo>
                    <a:pt x="8181" y="16083"/>
                    <a:pt x="8202" y="16082"/>
                    <a:pt x="8224" y="16081"/>
                  </a:cubicBezTo>
                  <a:cubicBezTo>
                    <a:pt x="8226" y="16101"/>
                    <a:pt x="8236" y="16121"/>
                    <a:pt x="8250" y="16137"/>
                  </a:cubicBezTo>
                  <a:lnTo>
                    <a:pt x="8248" y="16140"/>
                  </a:lnTo>
                  <a:cubicBezTo>
                    <a:pt x="8186" y="16140"/>
                    <a:pt x="8136" y="16185"/>
                    <a:pt x="8129" y="16245"/>
                  </a:cubicBezTo>
                  <a:cubicBezTo>
                    <a:pt x="5795" y="18289"/>
                    <a:pt x="4084" y="21196"/>
                    <a:pt x="3143" y="24120"/>
                  </a:cubicBezTo>
                  <a:cubicBezTo>
                    <a:pt x="3128" y="24158"/>
                    <a:pt x="3145" y="24200"/>
                    <a:pt x="3183" y="24218"/>
                  </a:cubicBezTo>
                  <a:cubicBezTo>
                    <a:pt x="3184" y="24300"/>
                    <a:pt x="3223" y="24398"/>
                    <a:pt x="3249" y="24451"/>
                  </a:cubicBezTo>
                  <a:cubicBezTo>
                    <a:pt x="3323" y="24596"/>
                    <a:pt x="3443" y="24712"/>
                    <a:pt x="3590" y="24780"/>
                  </a:cubicBezTo>
                  <a:cubicBezTo>
                    <a:pt x="3601" y="24786"/>
                    <a:pt x="3613" y="24789"/>
                    <a:pt x="3624" y="24789"/>
                  </a:cubicBezTo>
                  <a:cubicBezTo>
                    <a:pt x="3626" y="24789"/>
                    <a:pt x="3629" y="24789"/>
                    <a:pt x="3631" y="24788"/>
                  </a:cubicBezTo>
                  <a:cubicBezTo>
                    <a:pt x="3649" y="24806"/>
                    <a:pt x="3677" y="24817"/>
                    <a:pt x="3704" y="24817"/>
                  </a:cubicBezTo>
                  <a:cubicBezTo>
                    <a:pt x="3742" y="24817"/>
                    <a:pt x="3780" y="24797"/>
                    <a:pt x="3796" y="24752"/>
                  </a:cubicBezTo>
                  <a:cubicBezTo>
                    <a:pt x="4391" y="23171"/>
                    <a:pt x="5099" y="21637"/>
                    <a:pt x="5934" y="20169"/>
                  </a:cubicBezTo>
                  <a:cubicBezTo>
                    <a:pt x="6647" y="18914"/>
                    <a:pt x="7541" y="17760"/>
                    <a:pt x="8233" y="16496"/>
                  </a:cubicBezTo>
                  <a:cubicBezTo>
                    <a:pt x="8639" y="17303"/>
                    <a:pt x="9305" y="17887"/>
                    <a:pt x="10031" y="18422"/>
                  </a:cubicBezTo>
                  <a:cubicBezTo>
                    <a:pt x="11007" y="19141"/>
                    <a:pt x="12035" y="19786"/>
                    <a:pt x="13106" y="20352"/>
                  </a:cubicBezTo>
                  <a:cubicBezTo>
                    <a:pt x="15182" y="21454"/>
                    <a:pt x="17402" y="22249"/>
                    <a:pt x="19697" y="22748"/>
                  </a:cubicBezTo>
                  <a:cubicBezTo>
                    <a:pt x="19703" y="22749"/>
                    <a:pt x="19710" y="22750"/>
                    <a:pt x="19716" y="22750"/>
                  </a:cubicBezTo>
                  <a:cubicBezTo>
                    <a:pt x="19797" y="22750"/>
                    <a:pt x="19863" y="22648"/>
                    <a:pt x="19791" y="22585"/>
                  </a:cubicBezTo>
                  <a:cubicBezTo>
                    <a:pt x="18660" y="21580"/>
                    <a:pt x="17460" y="20654"/>
                    <a:pt x="16199" y="19817"/>
                  </a:cubicBezTo>
                  <a:lnTo>
                    <a:pt x="16199" y="19817"/>
                  </a:lnTo>
                  <a:cubicBezTo>
                    <a:pt x="17972" y="20462"/>
                    <a:pt x="19859" y="20822"/>
                    <a:pt x="21726" y="21022"/>
                  </a:cubicBezTo>
                  <a:cubicBezTo>
                    <a:pt x="21730" y="21023"/>
                    <a:pt x="21733" y="21023"/>
                    <a:pt x="21736" y="21023"/>
                  </a:cubicBezTo>
                  <a:cubicBezTo>
                    <a:pt x="21814" y="21023"/>
                    <a:pt x="21828" y="20908"/>
                    <a:pt x="21768" y="20869"/>
                  </a:cubicBezTo>
                  <a:cubicBezTo>
                    <a:pt x="20606" y="20106"/>
                    <a:pt x="19377" y="19467"/>
                    <a:pt x="18080" y="18974"/>
                  </a:cubicBezTo>
                  <a:lnTo>
                    <a:pt x="18080" y="18974"/>
                  </a:lnTo>
                  <a:cubicBezTo>
                    <a:pt x="18579" y="19006"/>
                    <a:pt x="19078" y="19022"/>
                    <a:pt x="19577" y="19022"/>
                  </a:cubicBezTo>
                  <a:cubicBezTo>
                    <a:pt x="20914" y="19022"/>
                    <a:pt x="22249" y="18907"/>
                    <a:pt x="23568" y="18677"/>
                  </a:cubicBezTo>
                  <a:cubicBezTo>
                    <a:pt x="23659" y="18661"/>
                    <a:pt x="23649" y="18523"/>
                    <a:pt x="23568" y="18502"/>
                  </a:cubicBezTo>
                  <a:cubicBezTo>
                    <a:pt x="22242" y="18149"/>
                    <a:pt x="20937" y="17723"/>
                    <a:pt x="19659" y="17227"/>
                  </a:cubicBezTo>
                  <a:cubicBezTo>
                    <a:pt x="19639" y="17219"/>
                    <a:pt x="19619" y="17211"/>
                    <a:pt x="19601" y="17204"/>
                  </a:cubicBezTo>
                  <a:lnTo>
                    <a:pt x="19601" y="17204"/>
                  </a:lnTo>
                  <a:cubicBezTo>
                    <a:pt x="19780" y="17223"/>
                    <a:pt x="19960" y="17232"/>
                    <a:pt x="20140" y="17232"/>
                  </a:cubicBezTo>
                  <a:cubicBezTo>
                    <a:pt x="21581" y="17232"/>
                    <a:pt x="23035" y="16677"/>
                    <a:pt x="24399" y="16307"/>
                  </a:cubicBezTo>
                  <a:cubicBezTo>
                    <a:pt x="24479" y="16285"/>
                    <a:pt x="24479" y="16167"/>
                    <a:pt x="24399" y="16145"/>
                  </a:cubicBezTo>
                  <a:cubicBezTo>
                    <a:pt x="22853" y="15729"/>
                    <a:pt x="21273" y="15463"/>
                    <a:pt x="19677" y="15348"/>
                  </a:cubicBezTo>
                  <a:cubicBezTo>
                    <a:pt x="21301" y="14799"/>
                    <a:pt x="22907" y="14181"/>
                    <a:pt x="24563" y="13734"/>
                  </a:cubicBezTo>
                  <a:cubicBezTo>
                    <a:pt x="24672" y="13705"/>
                    <a:pt x="24638" y="13561"/>
                    <a:pt x="24538" y="13549"/>
                  </a:cubicBezTo>
                  <a:cubicBezTo>
                    <a:pt x="23508" y="13429"/>
                    <a:pt x="22472" y="13368"/>
                    <a:pt x="21436" y="13365"/>
                  </a:cubicBezTo>
                  <a:cubicBezTo>
                    <a:pt x="22775" y="12917"/>
                    <a:pt x="23969" y="12115"/>
                    <a:pt x="24891" y="11046"/>
                  </a:cubicBezTo>
                  <a:cubicBezTo>
                    <a:pt x="24931" y="11001"/>
                    <a:pt x="24911" y="10909"/>
                    <a:pt x="24842" y="10909"/>
                  </a:cubicBezTo>
                  <a:cubicBezTo>
                    <a:pt x="24840" y="10909"/>
                    <a:pt x="24837" y="10910"/>
                    <a:pt x="24835" y="10910"/>
                  </a:cubicBezTo>
                  <a:cubicBezTo>
                    <a:pt x="23608" y="11028"/>
                    <a:pt x="22366" y="11206"/>
                    <a:pt x="21177" y="11547"/>
                  </a:cubicBezTo>
                  <a:cubicBezTo>
                    <a:pt x="22491" y="10742"/>
                    <a:pt x="23769" y="9883"/>
                    <a:pt x="25014" y="8969"/>
                  </a:cubicBezTo>
                  <a:cubicBezTo>
                    <a:pt x="25091" y="8912"/>
                    <a:pt x="25050" y="8807"/>
                    <a:pt x="24962" y="8807"/>
                  </a:cubicBezTo>
                  <a:cubicBezTo>
                    <a:pt x="24956" y="8807"/>
                    <a:pt x="24950" y="8807"/>
                    <a:pt x="24944" y="8808"/>
                  </a:cubicBezTo>
                  <a:cubicBezTo>
                    <a:pt x="23483" y="9020"/>
                    <a:pt x="22037" y="9331"/>
                    <a:pt x="20618" y="9738"/>
                  </a:cubicBezTo>
                  <a:cubicBezTo>
                    <a:pt x="21782" y="8823"/>
                    <a:pt x="22877" y="7823"/>
                    <a:pt x="23891" y="6745"/>
                  </a:cubicBezTo>
                  <a:cubicBezTo>
                    <a:pt x="23939" y="6694"/>
                    <a:pt x="23901" y="6616"/>
                    <a:pt x="23837" y="6616"/>
                  </a:cubicBezTo>
                  <a:cubicBezTo>
                    <a:pt x="23831" y="6616"/>
                    <a:pt x="23824" y="6617"/>
                    <a:pt x="23817" y="6618"/>
                  </a:cubicBezTo>
                  <a:cubicBezTo>
                    <a:pt x="22042" y="7081"/>
                    <a:pt x="20242" y="7729"/>
                    <a:pt x="18664" y="8688"/>
                  </a:cubicBezTo>
                  <a:cubicBezTo>
                    <a:pt x="19053" y="8297"/>
                    <a:pt x="19439" y="7905"/>
                    <a:pt x="19827" y="7513"/>
                  </a:cubicBezTo>
                  <a:cubicBezTo>
                    <a:pt x="20315" y="7020"/>
                    <a:pt x="20796" y="6522"/>
                    <a:pt x="21221" y="5973"/>
                  </a:cubicBezTo>
                  <a:cubicBezTo>
                    <a:pt x="21773" y="5259"/>
                    <a:pt x="22254" y="4510"/>
                    <a:pt x="23009" y="3990"/>
                  </a:cubicBezTo>
                  <a:cubicBezTo>
                    <a:pt x="23068" y="3948"/>
                    <a:pt x="23045" y="3843"/>
                    <a:pt x="22978" y="3843"/>
                  </a:cubicBezTo>
                  <a:cubicBezTo>
                    <a:pt x="22970" y="3843"/>
                    <a:pt x="22960" y="3845"/>
                    <a:pt x="22951" y="3848"/>
                  </a:cubicBezTo>
                  <a:cubicBezTo>
                    <a:pt x="20986" y="4598"/>
                    <a:pt x="19083" y="5395"/>
                    <a:pt x="17295" y="6418"/>
                  </a:cubicBezTo>
                  <a:cubicBezTo>
                    <a:pt x="18207" y="5281"/>
                    <a:pt x="18490" y="3774"/>
                    <a:pt x="19457" y="2668"/>
                  </a:cubicBezTo>
                  <a:cubicBezTo>
                    <a:pt x="19507" y="2614"/>
                    <a:pt x="19461" y="2535"/>
                    <a:pt x="19399" y="2535"/>
                  </a:cubicBezTo>
                  <a:cubicBezTo>
                    <a:pt x="19387" y="2535"/>
                    <a:pt x="19374" y="2538"/>
                    <a:pt x="19361" y="2545"/>
                  </a:cubicBezTo>
                  <a:cubicBezTo>
                    <a:pt x="17644" y="3408"/>
                    <a:pt x="16116" y="4573"/>
                    <a:pt x="14860" y="6018"/>
                  </a:cubicBezTo>
                  <a:cubicBezTo>
                    <a:pt x="14989" y="5758"/>
                    <a:pt x="15118" y="5498"/>
                    <a:pt x="15245" y="5238"/>
                  </a:cubicBezTo>
                  <a:cubicBezTo>
                    <a:pt x="15912" y="3863"/>
                    <a:pt x="16239" y="2273"/>
                    <a:pt x="17200" y="1061"/>
                  </a:cubicBezTo>
                  <a:cubicBezTo>
                    <a:pt x="17240" y="1011"/>
                    <a:pt x="17205" y="926"/>
                    <a:pt x="17148" y="926"/>
                  </a:cubicBezTo>
                  <a:cubicBezTo>
                    <a:pt x="17135" y="926"/>
                    <a:pt x="17121" y="931"/>
                    <a:pt x="17107" y="941"/>
                  </a:cubicBezTo>
                  <a:cubicBezTo>
                    <a:pt x="15310" y="2197"/>
                    <a:pt x="13663" y="3795"/>
                    <a:pt x="12361" y="5622"/>
                  </a:cubicBezTo>
                  <a:cubicBezTo>
                    <a:pt x="12827" y="3796"/>
                    <a:pt x="13202" y="1948"/>
                    <a:pt x="13587" y="104"/>
                  </a:cubicBezTo>
                  <a:cubicBezTo>
                    <a:pt x="13599" y="48"/>
                    <a:pt x="13554" y="0"/>
                    <a:pt x="13506"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spTree>
    <p:extLst>
      <p:ext uri="{BB962C8B-B14F-4D97-AF65-F5344CB8AC3E}">
        <p14:creationId xmlns:p14="http://schemas.microsoft.com/office/powerpoint/2010/main" val="3568197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931"/>
        <p:cNvGrpSpPr/>
        <p:nvPr/>
      </p:nvGrpSpPr>
      <p:grpSpPr>
        <a:xfrm>
          <a:off x="0" y="0"/>
          <a:ext cx="0" cy="0"/>
          <a:chOff x="0" y="0"/>
          <a:chExt cx="0" cy="0"/>
        </a:xfrm>
      </p:grpSpPr>
      <p:sp>
        <p:nvSpPr>
          <p:cNvPr id="932" name="Google Shape;932;p16"/>
          <p:cNvSpPr/>
          <p:nvPr/>
        </p:nvSpPr>
        <p:spPr>
          <a:xfrm rot="8559465">
            <a:off x="8390052" y="3609780"/>
            <a:ext cx="6443681" cy="4494493"/>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endParaRPr sz="2400"/>
          </a:p>
        </p:txBody>
      </p:sp>
      <p:grpSp>
        <p:nvGrpSpPr>
          <p:cNvPr id="933" name="Google Shape;933;p16"/>
          <p:cNvGrpSpPr/>
          <p:nvPr/>
        </p:nvGrpSpPr>
        <p:grpSpPr>
          <a:xfrm>
            <a:off x="9839987" y="5508766"/>
            <a:ext cx="3786672" cy="2585351"/>
            <a:chOff x="2639775" y="3965525"/>
            <a:chExt cx="545075" cy="372150"/>
          </a:xfrm>
        </p:grpSpPr>
        <p:sp>
          <p:nvSpPr>
            <p:cNvPr id="934" name="Google Shape;934;p16"/>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35" name="Google Shape;935;p16"/>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36" name="Google Shape;936;p16"/>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37" name="Google Shape;937;p16"/>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38" name="Google Shape;938;p16"/>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39" name="Google Shape;939;p16"/>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40" name="Google Shape;940;p16"/>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41" name="Google Shape;941;p16"/>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42" name="Google Shape;942;p16"/>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43" name="Google Shape;943;p16"/>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44" name="Google Shape;944;p16"/>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45" name="Google Shape;945;p16"/>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46" name="Google Shape;946;p16"/>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47" name="Google Shape;947;p16"/>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48" name="Google Shape;948;p16"/>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49" name="Google Shape;949;p16"/>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50" name="Google Shape;950;p16"/>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51" name="Google Shape;951;p16"/>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52" name="Google Shape;952;p16"/>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53" name="Google Shape;953;p16"/>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54" name="Google Shape;954;p16"/>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55" name="Google Shape;955;p16"/>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56" name="Google Shape;956;p16"/>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57" name="Google Shape;957;p16"/>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58" name="Google Shape;958;p16"/>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59" name="Google Shape;959;p16"/>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60" name="Google Shape;960;p16"/>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61" name="Google Shape;961;p16"/>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62" name="Google Shape;962;p16"/>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63" name="Google Shape;963;p16"/>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64" name="Google Shape;964;p16"/>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65" name="Google Shape;965;p16"/>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66" name="Google Shape;966;p16"/>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67" name="Google Shape;967;p16"/>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68" name="Google Shape;968;p16"/>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69" name="Google Shape;969;p16"/>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70" name="Google Shape;970;p16"/>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971" name="Google Shape;971;p16"/>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grpSp>
      <p:grpSp>
        <p:nvGrpSpPr>
          <p:cNvPr id="972" name="Google Shape;972;p16"/>
          <p:cNvGrpSpPr/>
          <p:nvPr/>
        </p:nvGrpSpPr>
        <p:grpSpPr>
          <a:xfrm>
            <a:off x="11158346" y="2383391"/>
            <a:ext cx="2673405" cy="3208851"/>
            <a:chOff x="1900450" y="3143950"/>
            <a:chExt cx="384825" cy="461900"/>
          </a:xfrm>
        </p:grpSpPr>
        <p:sp>
          <p:nvSpPr>
            <p:cNvPr id="973" name="Google Shape;973;p16"/>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974" name="Google Shape;974;p16"/>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975" name="Google Shape;975;p16"/>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976" name="Google Shape;976;p16"/>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977" name="Google Shape;977;p16"/>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978" name="Google Shape;978;p16"/>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979" name="Google Shape;979;p16"/>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980" name="Google Shape;980;p16"/>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981" name="Google Shape;981;p16"/>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982" name="Google Shape;982;p16"/>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983" name="Google Shape;983;p16"/>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984" name="Google Shape;984;p16"/>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985" name="Google Shape;985;p16"/>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986" name="Google Shape;986;p16"/>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987" name="Google Shape;987;p16"/>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988" name="Google Shape;988;p16"/>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989" name="Google Shape;989;p16"/>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990" name="Google Shape;990;p16"/>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991" name="Google Shape;991;p16"/>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992" name="Google Shape;992;p16"/>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993" name="Google Shape;993;p16"/>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994" name="Google Shape;994;p16"/>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995" name="Google Shape;995;p16"/>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996" name="Google Shape;996;p16"/>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997" name="Google Shape;997;p16"/>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998" name="Google Shape;998;p16"/>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999" name="Google Shape;999;p16"/>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000" name="Google Shape;1000;p16"/>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001" name="Google Shape;1001;p16"/>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002" name="Google Shape;1002;p16"/>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003" name="Google Shape;1003;p16"/>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004" name="Google Shape;1004;p16"/>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005" name="Google Shape;1005;p16"/>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006" name="Google Shape;1006;p16"/>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007" name="Google Shape;1007;p16"/>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008" name="Google Shape;1008;p16"/>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009" name="Google Shape;1009;p16"/>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010" name="Google Shape;1010;p16"/>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011" name="Google Shape;1011;p16"/>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012" name="Google Shape;1012;p16"/>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013" name="Google Shape;1013;p16"/>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014" name="Google Shape;1014;p16"/>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015" name="Google Shape;1015;p16"/>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016" name="Google Shape;1016;p16"/>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017" name="Google Shape;1017;p16"/>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sp>
        <p:nvSpPr>
          <p:cNvPr id="1018" name="Google Shape;1018;p16"/>
          <p:cNvSpPr txBox="1">
            <a:spLocks noGrp="1"/>
          </p:cNvSpPr>
          <p:nvPr>
            <p:ph type="title"/>
          </p:nvPr>
        </p:nvSpPr>
        <p:spPr>
          <a:xfrm>
            <a:off x="929967" y="576367"/>
            <a:ext cx="1111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9" name="Google Shape;1019;p16"/>
          <p:cNvSpPr txBox="1">
            <a:spLocks noGrp="1"/>
          </p:cNvSpPr>
          <p:nvPr>
            <p:ph type="title" idx="2"/>
          </p:nvPr>
        </p:nvSpPr>
        <p:spPr>
          <a:xfrm>
            <a:off x="1340467" y="2470100"/>
            <a:ext cx="3004000" cy="54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20" name="Google Shape;1020;p16"/>
          <p:cNvSpPr txBox="1">
            <a:spLocks noGrp="1"/>
          </p:cNvSpPr>
          <p:nvPr>
            <p:ph type="subTitle" idx="1"/>
          </p:nvPr>
        </p:nvSpPr>
        <p:spPr>
          <a:xfrm>
            <a:off x="1340467" y="2885303"/>
            <a:ext cx="3004000" cy="8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021" name="Google Shape;1021;p16"/>
          <p:cNvSpPr txBox="1">
            <a:spLocks noGrp="1"/>
          </p:cNvSpPr>
          <p:nvPr>
            <p:ph type="title" idx="3"/>
          </p:nvPr>
        </p:nvSpPr>
        <p:spPr>
          <a:xfrm>
            <a:off x="4593992" y="2470100"/>
            <a:ext cx="3004000" cy="54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22" name="Google Shape;1022;p16"/>
          <p:cNvSpPr txBox="1">
            <a:spLocks noGrp="1"/>
          </p:cNvSpPr>
          <p:nvPr>
            <p:ph type="subTitle" idx="4"/>
          </p:nvPr>
        </p:nvSpPr>
        <p:spPr>
          <a:xfrm>
            <a:off x="4593992" y="2885303"/>
            <a:ext cx="3004000" cy="8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023" name="Google Shape;1023;p16"/>
          <p:cNvSpPr txBox="1">
            <a:spLocks noGrp="1"/>
          </p:cNvSpPr>
          <p:nvPr>
            <p:ph type="title" idx="5"/>
          </p:nvPr>
        </p:nvSpPr>
        <p:spPr>
          <a:xfrm>
            <a:off x="7847519" y="2470100"/>
            <a:ext cx="3004000" cy="54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24" name="Google Shape;1024;p16"/>
          <p:cNvSpPr txBox="1">
            <a:spLocks noGrp="1"/>
          </p:cNvSpPr>
          <p:nvPr>
            <p:ph type="subTitle" idx="6"/>
          </p:nvPr>
        </p:nvSpPr>
        <p:spPr>
          <a:xfrm>
            <a:off x="7847519" y="2885303"/>
            <a:ext cx="3004000" cy="8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025" name="Google Shape;1025;p16"/>
          <p:cNvSpPr txBox="1">
            <a:spLocks noGrp="1"/>
          </p:cNvSpPr>
          <p:nvPr>
            <p:ph type="title" idx="7"/>
          </p:nvPr>
        </p:nvSpPr>
        <p:spPr>
          <a:xfrm>
            <a:off x="1340467" y="4277167"/>
            <a:ext cx="3004000" cy="54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26" name="Google Shape;1026;p16"/>
          <p:cNvSpPr txBox="1">
            <a:spLocks noGrp="1"/>
          </p:cNvSpPr>
          <p:nvPr>
            <p:ph type="subTitle" idx="8"/>
          </p:nvPr>
        </p:nvSpPr>
        <p:spPr>
          <a:xfrm>
            <a:off x="1340467" y="4692369"/>
            <a:ext cx="3004000" cy="8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027" name="Google Shape;1027;p16"/>
          <p:cNvSpPr txBox="1">
            <a:spLocks noGrp="1"/>
          </p:cNvSpPr>
          <p:nvPr>
            <p:ph type="title" idx="9"/>
          </p:nvPr>
        </p:nvSpPr>
        <p:spPr>
          <a:xfrm>
            <a:off x="4593992" y="4277167"/>
            <a:ext cx="3004000" cy="54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28" name="Google Shape;1028;p16"/>
          <p:cNvSpPr txBox="1">
            <a:spLocks noGrp="1"/>
          </p:cNvSpPr>
          <p:nvPr>
            <p:ph type="subTitle" idx="13"/>
          </p:nvPr>
        </p:nvSpPr>
        <p:spPr>
          <a:xfrm>
            <a:off x="4593992" y="4692369"/>
            <a:ext cx="3004000" cy="8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029" name="Google Shape;1029;p16"/>
          <p:cNvSpPr txBox="1">
            <a:spLocks noGrp="1"/>
          </p:cNvSpPr>
          <p:nvPr>
            <p:ph type="title" idx="14"/>
          </p:nvPr>
        </p:nvSpPr>
        <p:spPr>
          <a:xfrm>
            <a:off x="7847519" y="4277167"/>
            <a:ext cx="3004000" cy="54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30" name="Google Shape;1030;p16"/>
          <p:cNvSpPr txBox="1">
            <a:spLocks noGrp="1"/>
          </p:cNvSpPr>
          <p:nvPr>
            <p:ph type="subTitle" idx="15"/>
          </p:nvPr>
        </p:nvSpPr>
        <p:spPr>
          <a:xfrm>
            <a:off x="7847519" y="4692369"/>
            <a:ext cx="3004000" cy="8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031" name="Google Shape;1031;p16"/>
          <p:cNvSpPr/>
          <p:nvPr/>
        </p:nvSpPr>
        <p:spPr>
          <a:xfrm rot="6129037">
            <a:off x="11001767" y="422527"/>
            <a:ext cx="2350484" cy="2006277"/>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grpSp>
        <p:nvGrpSpPr>
          <p:cNvPr id="1032" name="Google Shape;1032;p16"/>
          <p:cNvGrpSpPr/>
          <p:nvPr/>
        </p:nvGrpSpPr>
        <p:grpSpPr>
          <a:xfrm rot="-4312089">
            <a:off x="-2590651" y="2644204"/>
            <a:ext cx="6336160" cy="4912717"/>
            <a:chOff x="902100" y="3410650"/>
            <a:chExt cx="787100" cy="610275"/>
          </a:xfrm>
        </p:grpSpPr>
        <p:sp>
          <p:nvSpPr>
            <p:cNvPr id="1033" name="Google Shape;1033;p16"/>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34" name="Google Shape;1034;p16"/>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35" name="Google Shape;1035;p16"/>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36" name="Google Shape;1036;p16"/>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37" name="Google Shape;1037;p16"/>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38" name="Google Shape;1038;p16"/>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39" name="Google Shape;1039;p16"/>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40" name="Google Shape;1040;p16"/>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41" name="Google Shape;1041;p16"/>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42" name="Google Shape;1042;p16"/>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43" name="Google Shape;1043;p16"/>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44" name="Google Shape;1044;p16"/>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45" name="Google Shape;1045;p16"/>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46" name="Google Shape;1046;p16"/>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47" name="Google Shape;1047;p16"/>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48" name="Google Shape;1048;p16"/>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49" name="Google Shape;1049;p16"/>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50" name="Google Shape;1050;p16"/>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51" name="Google Shape;1051;p16"/>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52" name="Google Shape;1052;p16"/>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53" name="Google Shape;1053;p16"/>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54" name="Google Shape;1054;p16"/>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55" name="Google Shape;1055;p16"/>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56" name="Google Shape;1056;p16"/>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57" name="Google Shape;1057;p16"/>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58" name="Google Shape;1058;p16"/>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59" name="Google Shape;1059;p16"/>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60" name="Google Shape;1060;p16"/>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61" name="Google Shape;1061;p16"/>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grpSp>
      <p:grpSp>
        <p:nvGrpSpPr>
          <p:cNvPr id="1062" name="Google Shape;1062;p16"/>
          <p:cNvGrpSpPr/>
          <p:nvPr/>
        </p:nvGrpSpPr>
        <p:grpSpPr>
          <a:xfrm>
            <a:off x="9736377" y="-136905"/>
            <a:ext cx="4182057" cy="1476885"/>
            <a:chOff x="5426550" y="1885275"/>
            <a:chExt cx="1961075" cy="692550"/>
          </a:xfrm>
        </p:grpSpPr>
        <p:sp>
          <p:nvSpPr>
            <p:cNvPr id="1063" name="Google Shape;1063;p16"/>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sz="2400"/>
            </a:p>
          </p:txBody>
        </p:sp>
        <p:sp>
          <p:nvSpPr>
            <p:cNvPr id="1064" name="Google Shape;1064;p16"/>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065" name="Google Shape;1065;p16"/>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spTree>
    <p:extLst>
      <p:ext uri="{BB962C8B-B14F-4D97-AF65-F5344CB8AC3E}">
        <p14:creationId xmlns:p14="http://schemas.microsoft.com/office/powerpoint/2010/main" val="4018955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ercentages">
  <p:cSld name="Percentages">
    <p:spTree>
      <p:nvGrpSpPr>
        <p:cNvPr id="1" name="Shape 1066"/>
        <p:cNvGrpSpPr/>
        <p:nvPr/>
      </p:nvGrpSpPr>
      <p:grpSpPr>
        <a:xfrm>
          <a:off x="0" y="0"/>
          <a:ext cx="0" cy="0"/>
          <a:chOff x="0" y="0"/>
          <a:chExt cx="0" cy="0"/>
        </a:xfrm>
      </p:grpSpPr>
      <p:sp>
        <p:nvSpPr>
          <p:cNvPr id="1067" name="Google Shape;1067;p17"/>
          <p:cNvSpPr/>
          <p:nvPr/>
        </p:nvSpPr>
        <p:spPr>
          <a:xfrm rot="8559465">
            <a:off x="8390052" y="3609780"/>
            <a:ext cx="6443681" cy="4494493"/>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endParaRPr sz="2400"/>
          </a:p>
        </p:txBody>
      </p:sp>
      <p:grpSp>
        <p:nvGrpSpPr>
          <p:cNvPr id="1068" name="Google Shape;1068;p17"/>
          <p:cNvGrpSpPr/>
          <p:nvPr/>
        </p:nvGrpSpPr>
        <p:grpSpPr>
          <a:xfrm>
            <a:off x="9839987" y="5508766"/>
            <a:ext cx="3786672" cy="2585351"/>
            <a:chOff x="2639775" y="3965525"/>
            <a:chExt cx="545075" cy="372150"/>
          </a:xfrm>
        </p:grpSpPr>
        <p:sp>
          <p:nvSpPr>
            <p:cNvPr id="1069" name="Google Shape;1069;p17"/>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70" name="Google Shape;1070;p17"/>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71" name="Google Shape;1071;p17"/>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72" name="Google Shape;1072;p17"/>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73" name="Google Shape;1073;p17"/>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74" name="Google Shape;1074;p17"/>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75" name="Google Shape;1075;p17"/>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76" name="Google Shape;1076;p17"/>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77" name="Google Shape;1077;p17"/>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78" name="Google Shape;1078;p17"/>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79" name="Google Shape;1079;p17"/>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80" name="Google Shape;1080;p17"/>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81" name="Google Shape;1081;p17"/>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82" name="Google Shape;1082;p17"/>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83" name="Google Shape;1083;p17"/>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84" name="Google Shape;1084;p17"/>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85" name="Google Shape;1085;p17"/>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86" name="Google Shape;1086;p17"/>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87" name="Google Shape;1087;p17"/>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88" name="Google Shape;1088;p17"/>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89" name="Google Shape;1089;p17"/>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90" name="Google Shape;1090;p17"/>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91" name="Google Shape;1091;p17"/>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92" name="Google Shape;1092;p17"/>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93" name="Google Shape;1093;p17"/>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94" name="Google Shape;1094;p17"/>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95" name="Google Shape;1095;p17"/>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96" name="Google Shape;1096;p17"/>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97" name="Google Shape;1097;p17"/>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98" name="Google Shape;1098;p17"/>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099" name="Google Shape;1099;p17"/>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00" name="Google Shape;1100;p17"/>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01" name="Google Shape;1101;p17"/>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02" name="Google Shape;1102;p17"/>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03" name="Google Shape;1103;p17"/>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04" name="Google Shape;1104;p17"/>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05" name="Google Shape;1105;p17"/>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06" name="Google Shape;1106;p17"/>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grpSp>
      <p:grpSp>
        <p:nvGrpSpPr>
          <p:cNvPr id="1107" name="Google Shape;1107;p17"/>
          <p:cNvGrpSpPr/>
          <p:nvPr/>
        </p:nvGrpSpPr>
        <p:grpSpPr>
          <a:xfrm>
            <a:off x="11158346" y="2383391"/>
            <a:ext cx="2673405" cy="3208851"/>
            <a:chOff x="1900450" y="3143950"/>
            <a:chExt cx="384825" cy="461900"/>
          </a:xfrm>
        </p:grpSpPr>
        <p:sp>
          <p:nvSpPr>
            <p:cNvPr id="1108" name="Google Shape;1108;p17"/>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09" name="Google Shape;1109;p17"/>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10" name="Google Shape;1110;p17"/>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11" name="Google Shape;1111;p17"/>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12" name="Google Shape;1112;p17"/>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13" name="Google Shape;1113;p17"/>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14" name="Google Shape;1114;p17"/>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15" name="Google Shape;1115;p17"/>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16" name="Google Shape;1116;p17"/>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17" name="Google Shape;1117;p17"/>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18" name="Google Shape;1118;p17"/>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19" name="Google Shape;1119;p17"/>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20" name="Google Shape;1120;p17"/>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21" name="Google Shape;1121;p17"/>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22" name="Google Shape;1122;p17"/>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23" name="Google Shape;1123;p17"/>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24" name="Google Shape;1124;p17"/>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25" name="Google Shape;1125;p17"/>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26" name="Google Shape;1126;p17"/>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27" name="Google Shape;1127;p17"/>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28" name="Google Shape;1128;p17"/>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29" name="Google Shape;1129;p17"/>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30" name="Google Shape;1130;p17"/>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31" name="Google Shape;1131;p17"/>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32" name="Google Shape;1132;p17"/>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33" name="Google Shape;1133;p17"/>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34" name="Google Shape;1134;p17"/>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35" name="Google Shape;1135;p17"/>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36" name="Google Shape;1136;p17"/>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37" name="Google Shape;1137;p17"/>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38" name="Google Shape;1138;p17"/>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39" name="Google Shape;1139;p17"/>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40" name="Google Shape;1140;p17"/>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41" name="Google Shape;1141;p17"/>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42" name="Google Shape;1142;p17"/>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43" name="Google Shape;1143;p17"/>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44" name="Google Shape;1144;p17"/>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45" name="Google Shape;1145;p17"/>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46" name="Google Shape;1146;p17"/>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47" name="Google Shape;1147;p17"/>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48" name="Google Shape;1148;p17"/>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49" name="Google Shape;1149;p17"/>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50" name="Google Shape;1150;p17"/>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51" name="Google Shape;1151;p17"/>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152" name="Google Shape;1152;p17"/>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sp>
        <p:nvSpPr>
          <p:cNvPr id="1153" name="Google Shape;1153;p17"/>
          <p:cNvSpPr txBox="1">
            <a:spLocks noGrp="1"/>
          </p:cNvSpPr>
          <p:nvPr>
            <p:ph type="title"/>
          </p:nvPr>
        </p:nvSpPr>
        <p:spPr>
          <a:xfrm>
            <a:off x="929967" y="576367"/>
            <a:ext cx="1111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54" name="Google Shape;1154;p17"/>
          <p:cNvSpPr txBox="1">
            <a:spLocks noGrp="1"/>
          </p:cNvSpPr>
          <p:nvPr>
            <p:ph type="subTitle" idx="1"/>
          </p:nvPr>
        </p:nvSpPr>
        <p:spPr>
          <a:xfrm>
            <a:off x="1340467" y="4793969"/>
            <a:ext cx="3004000" cy="8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155" name="Google Shape;1155;p17"/>
          <p:cNvSpPr txBox="1">
            <a:spLocks noGrp="1"/>
          </p:cNvSpPr>
          <p:nvPr>
            <p:ph type="subTitle" idx="2"/>
          </p:nvPr>
        </p:nvSpPr>
        <p:spPr>
          <a:xfrm>
            <a:off x="4593992" y="4793969"/>
            <a:ext cx="3004000" cy="8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156" name="Google Shape;1156;p17"/>
          <p:cNvSpPr txBox="1">
            <a:spLocks noGrp="1"/>
          </p:cNvSpPr>
          <p:nvPr>
            <p:ph type="subTitle" idx="3"/>
          </p:nvPr>
        </p:nvSpPr>
        <p:spPr>
          <a:xfrm>
            <a:off x="7847519" y="4793969"/>
            <a:ext cx="3004000" cy="8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157" name="Google Shape;1157;p17"/>
          <p:cNvSpPr/>
          <p:nvPr/>
        </p:nvSpPr>
        <p:spPr>
          <a:xfrm rot="6129037">
            <a:off x="11001767" y="422527"/>
            <a:ext cx="2350484" cy="2006277"/>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nvGrpSpPr>
          <p:cNvPr id="1158" name="Google Shape;1158;p17"/>
          <p:cNvGrpSpPr/>
          <p:nvPr/>
        </p:nvGrpSpPr>
        <p:grpSpPr>
          <a:xfrm rot="-4312089">
            <a:off x="-2867517" y="3434971"/>
            <a:ext cx="6336160" cy="4912717"/>
            <a:chOff x="902100" y="3410650"/>
            <a:chExt cx="787100" cy="610275"/>
          </a:xfrm>
        </p:grpSpPr>
        <p:sp>
          <p:nvSpPr>
            <p:cNvPr id="1159" name="Google Shape;1159;p17"/>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60" name="Google Shape;1160;p17"/>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61" name="Google Shape;1161;p17"/>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62" name="Google Shape;1162;p17"/>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63" name="Google Shape;1163;p17"/>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64" name="Google Shape;1164;p17"/>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65" name="Google Shape;1165;p17"/>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66" name="Google Shape;1166;p17"/>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67" name="Google Shape;1167;p17"/>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68" name="Google Shape;1168;p17"/>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69" name="Google Shape;1169;p17"/>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70" name="Google Shape;1170;p17"/>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71" name="Google Shape;1171;p17"/>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72" name="Google Shape;1172;p17"/>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73" name="Google Shape;1173;p17"/>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74" name="Google Shape;1174;p17"/>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75" name="Google Shape;1175;p17"/>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76" name="Google Shape;1176;p17"/>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77" name="Google Shape;1177;p17"/>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78" name="Google Shape;1178;p17"/>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79" name="Google Shape;1179;p17"/>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80" name="Google Shape;1180;p17"/>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81" name="Google Shape;1181;p17"/>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82" name="Google Shape;1182;p17"/>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83" name="Google Shape;1183;p17"/>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84" name="Google Shape;1184;p17"/>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85" name="Google Shape;1185;p17"/>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86" name="Google Shape;1186;p17"/>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187" name="Google Shape;1187;p17"/>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grpSp>
      <p:grpSp>
        <p:nvGrpSpPr>
          <p:cNvPr id="1188" name="Google Shape;1188;p17"/>
          <p:cNvGrpSpPr/>
          <p:nvPr/>
        </p:nvGrpSpPr>
        <p:grpSpPr>
          <a:xfrm>
            <a:off x="9736377" y="-136905"/>
            <a:ext cx="4182057" cy="1476885"/>
            <a:chOff x="5426550" y="1885275"/>
            <a:chExt cx="1961075" cy="692550"/>
          </a:xfrm>
        </p:grpSpPr>
        <p:sp>
          <p:nvSpPr>
            <p:cNvPr id="1189" name="Google Shape;1189;p17"/>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sz="2400"/>
            </a:p>
          </p:txBody>
        </p:sp>
        <p:sp>
          <p:nvSpPr>
            <p:cNvPr id="1190" name="Google Shape;1190;p17"/>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4"/>
            </a:solidFill>
            <a:ln>
              <a:noFill/>
            </a:ln>
          </p:spPr>
          <p:txBody>
            <a:bodyPr spcFirstLastPara="1" wrap="square" lIns="91425" tIns="91425" rIns="91425" bIns="91425" anchor="ctr" anchorCtr="0">
              <a:noAutofit/>
            </a:bodyPr>
            <a:lstStyle/>
            <a:p>
              <a:endParaRPr sz="2400"/>
            </a:p>
          </p:txBody>
        </p:sp>
        <p:sp>
          <p:nvSpPr>
            <p:cNvPr id="1191" name="Google Shape;1191;p17"/>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sp>
        <p:nvSpPr>
          <p:cNvPr id="1192" name="Google Shape;1192;p17"/>
          <p:cNvSpPr txBox="1">
            <a:spLocks noGrp="1"/>
          </p:cNvSpPr>
          <p:nvPr>
            <p:ph type="title" idx="4" hasCustomPrompt="1"/>
          </p:nvPr>
        </p:nvSpPr>
        <p:spPr>
          <a:xfrm>
            <a:off x="1897467" y="3776800"/>
            <a:ext cx="1890000" cy="93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800"/>
              <a:buNone/>
              <a:defRPr sz="5067">
                <a:solidFill>
                  <a:schemeClr val="lt1"/>
                </a:solidFill>
              </a:defRPr>
            </a:lvl1pPr>
            <a:lvl2pPr lvl="1" algn="ctr" rtl="0">
              <a:spcBef>
                <a:spcPts val="0"/>
              </a:spcBef>
              <a:spcAft>
                <a:spcPts val="0"/>
              </a:spcAft>
              <a:buClr>
                <a:schemeClr val="lt1"/>
              </a:buClr>
              <a:buSzPts val="3800"/>
              <a:buNone/>
              <a:defRPr sz="5067">
                <a:solidFill>
                  <a:schemeClr val="lt1"/>
                </a:solidFill>
              </a:defRPr>
            </a:lvl2pPr>
            <a:lvl3pPr lvl="2" algn="ctr" rtl="0">
              <a:spcBef>
                <a:spcPts val="0"/>
              </a:spcBef>
              <a:spcAft>
                <a:spcPts val="0"/>
              </a:spcAft>
              <a:buClr>
                <a:schemeClr val="lt1"/>
              </a:buClr>
              <a:buSzPts val="3800"/>
              <a:buNone/>
              <a:defRPr sz="5067">
                <a:solidFill>
                  <a:schemeClr val="lt1"/>
                </a:solidFill>
              </a:defRPr>
            </a:lvl3pPr>
            <a:lvl4pPr lvl="3" algn="ctr" rtl="0">
              <a:spcBef>
                <a:spcPts val="0"/>
              </a:spcBef>
              <a:spcAft>
                <a:spcPts val="0"/>
              </a:spcAft>
              <a:buClr>
                <a:schemeClr val="lt1"/>
              </a:buClr>
              <a:buSzPts val="3800"/>
              <a:buNone/>
              <a:defRPr sz="5067">
                <a:solidFill>
                  <a:schemeClr val="lt1"/>
                </a:solidFill>
              </a:defRPr>
            </a:lvl4pPr>
            <a:lvl5pPr lvl="4" algn="ctr" rtl="0">
              <a:spcBef>
                <a:spcPts val="0"/>
              </a:spcBef>
              <a:spcAft>
                <a:spcPts val="0"/>
              </a:spcAft>
              <a:buClr>
                <a:schemeClr val="lt1"/>
              </a:buClr>
              <a:buSzPts val="3800"/>
              <a:buNone/>
              <a:defRPr sz="5067">
                <a:solidFill>
                  <a:schemeClr val="lt1"/>
                </a:solidFill>
              </a:defRPr>
            </a:lvl5pPr>
            <a:lvl6pPr lvl="5" algn="ctr" rtl="0">
              <a:spcBef>
                <a:spcPts val="0"/>
              </a:spcBef>
              <a:spcAft>
                <a:spcPts val="0"/>
              </a:spcAft>
              <a:buClr>
                <a:schemeClr val="lt1"/>
              </a:buClr>
              <a:buSzPts val="3800"/>
              <a:buNone/>
              <a:defRPr sz="5067">
                <a:solidFill>
                  <a:schemeClr val="lt1"/>
                </a:solidFill>
              </a:defRPr>
            </a:lvl6pPr>
            <a:lvl7pPr lvl="6" algn="ctr" rtl="0">
              <a:spcBef>
                <a:spcPts val="0"/>
              </a:spcBef>
              <a:spcAft>
                <a:spcPts val="0"/>
              </a:spcAft>
              <a:buClr>
                <a:schemeClr val="lt1"/>
              </a:buClr>
              <a:buSzPts val="3800"/>
              <a:buNone/>
              <a:defRPr sz="5067">
                <a:solidFill>
                  <a:schemeClr val="lt1"/>
                </a:solidFill>
              </a:defRPr>
            </a:lvl7pPr>
            <a:lvl8pPr lvl="7" algn="ctr" rtl="0">
              <a:spcBef>
                <a:spcPts val="0"/>
              </a:spcBef>
              <a:spcAft>
                <a:spcPts val="0"/>
              </a:spcAft>
              <a:buClr>
                <a:schemeClr val="lt1"/>
              </a:buClr>
              <a:buSzPts val="3800"/>
              <a:buNone/>
              <a:defRPr sz="5067">
                <a:solidFill>
                  <a:schemeClr val="lt1"/>
                </a:solidFill>
              </a:defRPr>
            </a:lvl8pPr>
            <a:lvl9pPr lvl="8" algn="ctr" rtl="0">
              <a:spcBef>
                <a:spcPts val="0"/>
              </a:spcBef>
              <a:spcAft>
                <a:spcPts val="0"/>
              </a:spcAft>
              <a:buClr>
                <a:schemeClr val="lt1"/>
              </a:buClr>
              <a:buSzPts val="3800"/>
              <a:buNone/>
              <a:defRPr sz="5067">
                <a:solidFill>
                  <a:schemeClr val="lt1"/>
                </a:solidFill>
              </a:defRPr>
            </a:lvl9pPr>
          </a:lstStyle>
          <a:p>
            <a:r>
              <a:t>xx%</a:t>
            </a:r>
          </a:p>
        </p:txBody>
      </p:sp>
      <p:sp>
        <p:nvSpPr>
          <p:cNvPr id="1193" name="Google Shape;1193;p17"/>
          <p:cNvSpPr txBox="1">
            <a:spLocks noGrp="1"/>
          </p:cNvSpPr>
          <p:nvPr>
            <p:ph type="title" idx="5" hasCustomPrompt="1"/>
          </p:nvPr>
        </p:nvSpPr>
        <p:spPr>
          <a:xfrm>
            <a:off x="5151000" y="3776800"/>
            <a:ext cx="1890000" cy="93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800"/>
              <a:buNone/>
              <a:defRPr sz="5067">
                <a:solidFill>
                  <a:schemeClr val="lt1"/>
                </a:solidFill>
              </a:defRPr>
            </a:lvl1pPr>
            <a:lvl2pPr lvl="1" algn="ctr" rtl="0">
              <a:spcBef>
                <a:spcPts val="0"/>
              </a:spcBef>
              <a:spcAft>
                <a:spcPts val="0"/>
              </a:spcAft>
              <a:buClr>
                <a:schemeClr val="lt1"/>
              </a:buClr>
              <a:buSzPts val="3800"/>
              <a:buNone/>
              <a:defRPr sz="5067">
                <a:solidFill>
                  <a:schemeClr val="lt1"/>
                </a:solidFill>
              </a:defRPr>
            </a:lvl2pPr>
            <a:lvl3pPr lvl="2" algn="ctr" rtl="0">
              <a:spcBef>
                <a:spcPts val="0"/>
              </a:spcBef>
              <a:spcAft>
                <a:spcPts val="0"/>
              </a:spcAft>
              <a:buClr>
                <a:schemeClr val="lt1"/>
              </a:buClr>
              <a:buSzPts val="3800"/>
              <a:buNone/>
              <a:defRPr sz="5067">
                <a:solidFill>
                  <a:schemeClr val="lt1"/>
                </a:solidFill>
              </a:defRPr>
            </a:lvl3pPr>
            <a:lvl4pPr lvl="3" algn="ctr" rtl="0">
              <a:spcBef>
                <a:spcPts val="0"/>
              </a:spcBef>
              <a:spcAft>
                <a:spcPts val="0"/>
              </a:spcAft>
              <a:buClr>
                <a:schemeClr val="lt1"/>
              </a:buClr>
              <a:buSzPts val="3800"/>
              <a:buNone/>
              <a:defRPr sz="5067">
                <a:solidFill>
                  <a:schemeClr val="lt1"/>
                </a:solidFill>
              </a:defRPr>
            </a:lvl4pPr>
            <a:lvl5pPr lvl="4" algn="ctr" rtl="0">
              <a:spcBef>
                <a:spcPts val="0"/>
              </a:spcBef>
              <a:spcAft>
                <a:spcPts val="0"/>
              </a:spcAft>
              <a:buClr>
                <a:schemeClr val="lt1"/>
              </a:buClr>
              <a:buSzPts val="3800"/>
              <a:buNone/>
              <a:defRPr sz="5067">
                <a:solidFill>
                  <a:schemeClr val="lt1"/>
                </a:solidFill>
              </a:defRPr>
            </a:lvl5pPr>
            <a:lvl6pPr lvl="5" algn="ctr" rtl="0">
              <a:spcBef>
                <a:spcPts val="0"/>
              </a:spcBef>
              <a:spcAft>
                <a:spcPts val="0"/>
              </a:spcAft>
              <a:buClr>
                <a:schemeClr val="lt1"/>
              </a:buClr>
              <a:buSzPts val="3800"/>
              <a:buNone/>
              <a:defRPr sz="5067">
                <a:solidFill>
                  <a:schemeClr val="lt1"/>
                </a:solidFill>
              </a:defRPr>
            </a:lvl6pPr>
            <a:lvl7pPr lvl="6" algn="ctr" rtl="0">
              <a:spcBef>
                <a:spcPts val="0"/>
              </a:spcBef>
              <a:spcAft>
                <a:spcPts val="0"/>
              </a:spcAft>
              <a:buClr>
                <a:schemeClr val="lt1"/>
              </a:buClr>
              <a:buSzPts val="3800"/>
              <a:buNone/>
              <a:defRPr sz="5067">
                <a:solidFill>
                  <a:schemeClr val="lt1"/>
                </a:solidFill>
              </a:defRPr>
            </a:lvl7pPr>
            <a:lvl8pPr lvl="7" algn="ctr" rtl="0">
              <a:spcBef>
                <a:spcPts val="0"/>
              </a:spcBef>
              <a:spcAft>
                <a:spcPts val="0"/>
              </a:spcAft>
              <a:buClr>
                <a:schemeClr val="lt1"/>
              </a:buClr>
              <a:buSzPts val="3800"/>
              <a:buNone/>
              <a:defRPr sz="5067">
                <a:solidFill>
                  <a:schemeClr val="lt1"/>
                </a:solidFill>
              </a:defRPr>
            </a:lvl8pPr>
            <a:lvl9pPr lvl="8" algn="ctr" rtl="0">
              <a:spcBef>
                <a:spcPts val="0"/>
              </a:spcBef>
              <a:spcAft>
                <a:spcPts val="0"/>
              </a:spcAft>
              <a:buClr>
                <a:schemeClr val="lt1"/>
              </a:buClr>
              <a:buSzPts val="3800"/>
              <a:buNone/>
              <a:defRPr sz="5067">
                <a:solidFill>
                  <a:schemeClr val="lt1"/>
                </a:solidFill>
              </a:defRPr>
            </a:lvl9pPr>
          </a:lstStyle>
          <a:p>
            <a:r>
              <a:t>xx%</a:t>
            </a:r>
          </a:p>
        </p:txBody>
      </p:sp>
      <p:sp>
        <p:nvSpPr>
          <p:cNvPr id="1194" name="Google Shape;1194;p17"/>
          <p:cNvSpPr txBox="1">
            <a:spLocks noGrp="1"/>
          </p:cNvSpPr>
          <p:nvPr>
            <p:ph type="title" idx="6" hasCustomPrompt="1"/>
          </p:nvPr>
        </p:nvSpPr>
        <p:spPr>
          <a:xfrm>
            <a:off x="8404533" y="3772167"/>
            <a:ext cx="1890000" cy="93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800"/>
              <a:buNone/>
              <a:defRPr sz="5067">
                <a:solidFill>
                  <a:schemeClr val="lt1"/>
                </a:solidFill>
              </a:defRPr>
            </a:lvl1pPr>
            <a:lvl2pPr lvl="1" algn="ctr" rtl="0">
              <a:spcBef>
                <a:spcPts val="0"/>
              </a:spcBef>
              <a:spcAft>
                <a:spcPts val="0"/>
              </a:spcAft>
              <a:buClr>
                <a:schemeClr val="lt1"/>
              </a:buClr>
              <a:buSzPts val="3800"/>
              <a:buNone/>
              <a:defRPr sz="5067">
                <a:solidFill>
                  <a:schemeClr val="lt1"/>
                </a:solidFill>
              </a:defRPr>
            </a:lvl2pPr>
            <a:lvl3pPr lvl="2" algn="ctr" rtl="0">
              <a:spcBef>
                <a:spcPts val="0"/>
              </a:spcBef>
              <a:spcAft>
                <a:spcPts val="0"/>
              </a:spcAft>
              <a:buClr>
                <a:schemeClr val="lt1"/>
              </a:buClr>
              <a:buSzPts val="3800"/>
              <a:buNone/>
              <a:defRPr sz="5067">
                <a:solidFill>
                  <a:schemeClr val="lt1"/>
                </a:solidFill>
              </a:defRPr>
            </a:lvl3pPr>
            <a:lvl4pPr lvl="3" algn="ctr" rtl="0">
              <a:spcBef>
                <a:spcPts val="0"/>
              </a:spcBef>
              <a:spcAft>
                <a:spcPts val="0"/>
              </a:spcAft>
              <a:buClr>
                <a:schemeClr val="lt1"/>
              </a:buClr>
              <a:buSzPts val="3800"/>
              <a:buNone/>
              <a:defRPr sz="5067">
                <a:solidFill>
                  <a:schemeClr val="lt1"/>
                </a:solidFill>
              </a:defRPr>
            </a:lvl4pPr>
            <a:lvl5pPr lvl="4" algn="ctr" rtl="0">
              <a:spcBef>
                <a:spcPts val="0"/>
              </a:spcBef>
              <a:spcAft>
                <a:spcPts val="0"/>
              </a:spcAft>
              <a:buClr>
                <a:schemeClr val="lt1"/>
              </a:buClr>
              <a:buSzPts val="3800"/>
              <a:buNone/>
              <a:defRPr sz="5067">
                <a:solidFill>
                  <a:schemeClr val="lt1"/>
                </a:solidFill>
              </a:defRPr>
            </a:lvl5pPr>
            <a:lvl6pPr lvl="5" algn="ctr" rtl="0">
              <a:spcBef>
                <a:spcPts val="0"/>
              </a:spcBef>
              <a:spcAft>
                <a:spcPts val="0"/>
              </a:spcAft>
              <a:buClr>
                <a:schemeClr val="lt1"/>
              </a:buClr>
              <a:buSzPts val="3800"/>
              <a:buNone/>
              <a:defRPr sz="5067">
                <a:solidFill>
                  <a:schemeClr val="lt1"/>
                </a:solidFill>
              </a:defRPr>
            </a:lvl6pPr>
            <a:lvl7pPr lvl="6" algn="ctr" rtl="0">
              <a:spcBef>
                <a:spcPts val="0"/>
              </a:spcBef>
              <a:spcAft>
                <a:spcPts val="0"/>
              </a:spcAft>
              <a:buClr>
                <a:schemeClr val="lt1"/>
              </a:buClr>
              <a:buSzPts val="3800"/>
              <a:buNone/>
              <a:defRPr sz="5067">
                <a:solidFill>
                  <a:schemeClr val="lt1"/>
                </a:solidFill>
              </a:defRPr>
            </a:lvl7pPr>
            <a:lvl8pPr lvl="7" algn="ctr" rtl="0">
              <a:spcBef>
                <a:spcPts val="0"/>
              </a:spcBef>
              <a:spcAft>
                <a:spcPts val="0"/>
              </a:spcAft>
              <a:buClr>
                <a:schemeClr val="lt1"/>
              </a:buClr>
              <a:buSzPts val="3800"/>
              <a:buNone/>
              <a:defRPr sz="5067">
                <a:solidFill>
                  <a:schemeClr val="lt1"/>
                </a:solidFill>
              </a:defRPr>
            </a:lvl8pPr>
            <a:lvl9pPr lvl="8" algn="ctr" rtl="0">
              <a:spcBef>
                <a:spcPts val="0"/>
              </a:spcBef>
              <a:spcAft>
                <a:spcPts val="0"/>
              </a:spcAft>
              <a:buClr>
                <a:schemeClr val="lt1"/>
              </a:buClr>
              <a:buSzPts val="3800"/>
              <a:buNone/>
              <a:defRPr sz="5067">
                <a:solidFill>
                  <a:schemeClr val="lt1"/>
                </a:solidFill>
              </a:defRPr>
            </a:lvl9pPr>
          </a:lstStyle>
          <a:p>
            <a:r>
              <a:t>xx%</a:t>
            </a:r>
          </a:p>
        </p:txBody>
      </p:sp>
    </p:spTree>
    <p:extLst>
      <p:ext uri="{BB962C8B-B14F-4D97-AF65-F5344CB8AC3E}">
        <p14:creationId xmlns:p14="http://schemas.microsoft.com/office/powerpoint/2010/main" val="649177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195"/>
        <p:cNvGrpSpPr/>
        <p:nvPr/>
      </p:nvGrpSpPr>
      <p:grpSpPr>
        <a:xfrm>
          <a:off x="0" y="0"/>
          <a:ext cx="0" cy="0"/>
          <a:chOff x="0" y="0"/>
          <a:chExt cx="0" cy="0"/>
        </a:xfrm>
      </p:grpSpPr>
      <p:sp>
        <p:nvSpPr>
          <p:cNvPr id="1196" name="Google Shape;1196;p1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1C5C5"/>
                </a:solidFill>
              </a:rPr>
              <a:pPr/>
              <a:t>‹#›</a:t>
            </a:fld>
            <a:endParaRPr>
              <a:solidFill>
                <a:srgbClr val="F1C5C5"/>
              </a:solidFill>
            </a:endParaRPr>
          </a:p>
        </p:txBody>
      </p:sp>
      <p:sp>
        <p:nvSpPr>
          <p:cNvPr id="1197" name="Google Shape;1197;p18"/>
          <p:cNvSpPr txBox="1">
            <a:spLocks noGrp="1"/>
          </p:cNvSpPr>
          <p:nvPr>
            <p:ph type="title"/>
          </p:nvPr>
        </p:nvSpPr>
        <p:spPr>
          <a:xfrm>
            <a:off x="929967" y="576367"/>
            <a:ext cx="1111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8" name="Google Shape;1198;p18"/>
          <p:cNvSpPr/>
          <p:nvPr/>
        </p:nvSpPr>
        <p:spPr>
          <a:xfrm>
            <a:off x="-983833" y="3273384"/>
            <a:ext cx="2659991" cy="3546368"/>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endParaRPr sz="2400"/>
          </a:p>
        </p:txBody>
      </p:sp>
      <p:sp>
        <p:nvSpPr>
          <p:cNvPr id="1199" name="Google Shape;1199;p18"/>
          <p:cNvSpPr/>
          <p:nvPr/>
        </p:nvSpPr>
        <p:spPr>
          <a:xfrm>
            <a:off x="8672426" y="-543767"/>
            <a:ext cx="4127885" cy="2296049"/>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endParaRPr sz="2400"/>
          </a:p>
        </p:txBody>
      </p:sp>
      <p:sp>
        <p:nvSpPr>
          <p:cNvPr id="1200" name="Google Shape;1200;p18"/>
          <p:cNvSpPr/>
          <p:nvPr/>
        </p:nvSpPr>
        <p:spPr>
          <a:xfrm>
            <a:off x="11576673" y="-269984"/>
            <a:ext cx="843151" cy="3742181"/>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nvGrpSpPr>
          <p:cNvPr id="1201" name="Google Shape;1201;p18"/>
          <p:cNvGrpSpPr/>
          <p:nvPr/>
        </p:nvGrpSpPr>
        <p:grpSpPr>
          <a:xfrm rot="981589">
            <a:off x="10574287" y="-240004"/>
            <a:ext cx="1601125" cy="3053899"/>
            <a:chOff x="9909399" y="2982269"/>
            <a:chExt cx="1031535" cy="1967492"/>
          </a:xfrm>
        </p:grpSpPr>
        <p:sp>
          <p:nvSpPr>
            <p:cNvPr id="1202" name="Google Shape;1202;p18"/>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03" name="Google Shape;1203;p18"/>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04" name="Google Shape;1204;p18"/>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05" name="Google Shape;1205;p18"/>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06" name="Google Shape;1206;p18"/>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07" name="Google Shape;1207;p18"/>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08" name="Google Shape;1208;p18"/>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09" name="Google Shape;1209;p18"/>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10" name="Google Shape;1210;p18"/>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11" name="Google Shape;1211;p18"/>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12" name="Google Shape;1212;p18"/>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13" name="Google Shape;1213;p18"/>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14" name="Google Shape;1214;p18"/>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15" name="Google Shape;1215;p18"/>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16" name="Google Shape;1216;p18"/>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17" name="Google Shape;1217;p18"/>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18" name="Google Shape;1218;p18"/>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19" name="Google Shape;1219;p18"/>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20" name="Google Shape;1220;p18"/>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21" name="Google Shape;1221;p18"/>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22" name="Google Shape;1222;p18"/>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23" name="Google Shape;1223;p18"/>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24" name="Google Shape;1224;p18"/>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25" name="Google Shape;1225;p18"/>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26" name="Google Shape;1226;p18"/>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27" name="Google Shape;1227;p18"/>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28" name="Google Shape;1228;p18"/>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29" name="Google Shape;1229;p18"/>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30" name="Google Shape;1230;p18"/>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31" name="Google Shape;1231;p18"/>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32" name="Google Shape;1232;p18"/>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33" name="Google Shape;1233;p18"/>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34" name="Google Shape;1234;p18"/>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35" name="Google Shape;1235;p18"/>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36" name="Google Shape;1236;p18"/>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37" name="Google Shape;1237;p18"/>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38" name="Google Shape;1238;p18"/>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39" name="Google Shape;1239;p18"/>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40" name="Google Shape;1240;p18"/>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41" name="Google Shape;1241;p18"/>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42" name="Google Shape;1242;p18"/>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43" name="Google Shape;1243;p18"/>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44" name="Google Shape;1244;p18"/>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45" name="Google Shape;1245;p18"/>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46" name="Google Shape;1246;p18"/>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47" name="Google Shape;1247;p18"/>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48" name="Google Shape;1248;p18"/>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49" name="Google Shape;1249;p18"/>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50" name="Google Shape;1250;p18"/>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51" name="Google Shape;1251;p18"/>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52" name="Google Shape;1252;p18"/>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53" name="Google Shape;1253;p18"/>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54" name="Google Shape;1254;p18"/>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55" name="Google Shape;1255;p18"/>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56" name="Google Shape;1256;p18"/>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57" name="Google Shape;1257;p18"/>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58" name="Google Shape;1258;p18"/>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59" name="Google Shape;1259;p18"/>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60" name="Google Shape;1260;p18"/>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61" name="Google Shape;1261;p18"/>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grpSp>
        <p:nvGrpSpPr>
          <p:cNvPr id="1262" name="Google Shape;1262;p18"/>
          <p:cNvGrpSpPr/>
          <p:nvPr/>
        </p:nvGrpSpPr>
        <p:grpSpPr>
          <a:xfrm rot="3815496">
            <a:off x="-734068" y="6194694"/>
            <a:ext cx="2737247" cy="966653"/>
            <a:chOff x="5426550" y="1885275"/>
            <a:chExt cx="1961075" cy="692550"/>
          </a:xfrm>
        </p:grpSpPr>
        <p:sp>
          <p:nvSpPr>
            <p:cNvPr id="1263" name="Google Shape;1263;p18"/>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sz="2400"/>
            </a:p>
          </p:txBody>
        </p:sp>
        <p:sp>
          <p:nvSpPr>
            <p:cNvPr id="1264" name="Google Shape;1264;p18"/>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265" name="Google Shape;1265;p18"/>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spTree>
    <p:extLst>
      <p:ext uri="{BB962C8B-B14F-4D97-AF65-F5344CB8AC3E}">
        <p14:creationId xmlns:p14="http://schemas.microsoft.com/office/powerpoint/2010/main" val="786451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Design 1">
  <p:cSld name="Title + Design 1">
    <p:spTree>
      <p:nvGrpSpPr>
        <p:cNvPr id="1" name="Shape 1266"/>
        <p:cNvGrpSpPr/>
        <p:nvPr/>
      </p:nvGrpSpPr>
      <p:grpSpPr>
        <a:xfrm>
          <a:off x="0" y="0"/>
          <a:ext cx="0" cy="0"/>
          <a:chOff x="0" y="0"/>
          <a:chExt cx="0" cy="0"/>
        </a:xfrm>
      </p:grpSpPr>
      <p:sp>
        <p:nvSpPr>
          <p:cNvPr id="1267" name="Google Shape;1267;p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1C5C5"/>
                </a:solidFill>
              </a:rPr>
              <a:pPr/>
              <a:t>‹#›</a:t>
            </a:fld>
            <a:endParaRPr>
              <a:solidFill>
                <a:srgbClr val="F1C5C5"/>
              </a:solidFill>
            </a:endParaRPr>
          </a:p>
        </p:txBody>
      </p:sp>
      <p:sp>
        <p:nvSpPr>
          <p:cNvPr id="1268" name="Google Shape;1268;p19"/>
          <p:cNvSpPr txBox="1">
            <a:spLocks noGrp="1"/>
          </p:cNvSpPr>
          <p:nvPr>
            <p:ph type="title"/>
          </p:nvPr>
        </p:nvSpPr>
        <p:spPr>
          <a:xfrm>
            <a:off x="929967" y="576367"/>
            <a:ext cx="1111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69" name="Google Shape;1269;p19"/>
          <p:cNvSpPr/>
          <p:nvPr/>
        </p:nvSpPr>
        <p:spPr>
          <a:xfrm rot="9949180" flipH="1">
            <a:off x="9920030" y="-783469"/>
            <a:ext cx="4182084" cy="5796017"/>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endParaRPr sz="2400"/>
          </a:p>
        </p:txBody>
      </p:sp>
      <p:grpSp>
        <p:nvGrpSpPr>
          <p:cNvPr id="1270" name="Google Shape;1270;p19"/>
          <p:cNvGrpSpPr/>
          <p:nvPr/>
        </p:nvGrpSpPr>
        <p:grpSpPr>
          <a:xfrm rot="-8280639" flipH="1">
            <a:off x="-1627857" y="4117999"/>
            <a:ext cx="2500373" cy="3061131"/>
            <a:chOff x="769875" y="772325"/>
            <a:chExt cx="1172475" cy="1435425"/>
          </a:xfrm>
        </p:grpSpPr>
        <p:sp>
          <p:nvSpPr>
            <p:cNvPr id="1271" name="Google Shape;1271;p19"/>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sp>
          <p:nvSpPr>
            <p:cNvPr id="1272" name="Google Shape;1272;p19"/>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sp>
        <p:nvSpPr>
          <p:cNvPr id="1273" name="Google Shape;1273;p19"/>
          <p:cNvSpPr/>
          <p:nvPr/>
        </p:nvSpPr>
        <p:spPr>
          <a:xfrm>
            <a:off x="11122268" y="5066371"/>
            <a:ext cx="2000985" cy="198515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nvGrpSpPr>
          <p:cNvPr id="1274" name="Google Shape;1274;p19"/>
          <p:cNvGrpSpPr/>
          <p:nvPr/>
        </p:nvGrpSpPr>
        <p:grpSpPr>
          <a:xfrm rot="-768545" flipH="1">
            <a:off x="10030314" y="-582434"/>
            <a:ext cx="3264287" cy="3519587"/>
            <a:chOff x="-690798" y="2654793"/>
            <a:chExt cx="2448251" cy="2639728"/>
          </a:xfrm>
        </p:grpSpPr>
        <p:sp>
          <p:nvSpPr>
            <p:cNvPr id="1275" name="Google Shape;1275;p19"/>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276" name="Google Shape;1276;p19"/>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277" name="Google Shape;1277;p19"/>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278" name="Google Shape;1278;p19"/>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279" name="Google Shape;1279;p19"/>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280" name="Google Shape;1280;p19"/>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281" name="Google Shape;1281;p19"/>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282" name="Google Shape;1282;p19"/>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283" name="Google Shape;1283;p19"/>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284" name="Google Shape;1284;p19"/>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285" name="Google Shape;1285;p19"/>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286" name="Google Shape;1286;p19"/>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287" name="Google Shape;1287;p19"/>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288" name="Google Shape;1288;p19"/>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289" name="Google Shape;1289;p19"/>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290" name="Google Shape;1290;p19"/>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291" name="Google Shape;1291;p19"/>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292" name="Google Shape;1292;p19"/>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293" name="Google Shape;1293;p19"/>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294" name="Google Shape;1294;p19"/>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295" name="Google Shape;1295;p19"/>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296" name="Google Shape;1296;p19"/>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297" name="Google Shape;1297;p19"/>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298" name="Google Shape;1298;p19"/>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299" name="Google Shape;1299;p19"/>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00" name="Google Shape;1300;p19"/>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01" name="Google Shape;1301;p19"/>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02" name="Google Shape;1302;p19"/>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03" name="Google Shape;1303;p19"/>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04" name="Google Shape;1304;p19"/>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05" name="Google Shape;1305;p19"/>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06" name="Google Shape;1306;p19"/>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07" name="Google Shape;1307;p19"/>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08" name="Google Shape;1308;p19"/>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09" name="Google Shape;1309;p19"/>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10" name="Google Shape;1310;p19"/>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grpSp>
        <p:nvGrpSpPr>
          <p:cNvPr id="1311" name="Google Shape;1311;p19"/>
          <p:cNvGrpSpPr/>
          <p:nvPr/>
        </p:nvGrpSpPr>
        <p:grpSpPr>
          <a:xfrm rot="-9614915" flipH="1">
            <a:off x="156704" y="4811041"/>
            <a:ext cx="2653985" cy="2495804"/>
            <a:chOff x="1888400" y="1093775"/>
            <a:chExt cx="1244525" cy="1170350"/>
          </a:xfrm>
        </p:grpSpPr>
        <p:sp>
          <p:nvSpPr>
            <p:cNvPr id="1312" name="Google Shape;1312;p19"/>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313" name="Google Shape;1313;p19"/>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spTree>
    <p:extLst>
      <p:ext uri="{BB962C8B-B14F-4D97-AF65-F5344CB8AC3E}">
        <p14:creationId xmlns:p14="http://schemas.microsoft.com/office/powerpoint/2010/main" val="1753032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314"/>
        <p:cNvGrpSpPr/>
        <p:nvPr/>
      </p:nvGrpSpPr>
      <p:grpSpPr>
        <a:xfrm>
          <a:off x="0" y="0"/>
          <a:ext cx="0" cy="0"/>
          <a:chOff x="0" y="0"/>
          <a:chExt cx="0" cy="0"/>
        </a:xfrm>
      </p:grpSpPr>
      <p:grpSp>
        <p:nvGrpSpPr>
          <p:cNvPr id="1315" name="Google Shape;1315;p20"/>
          <p:cNvGrpSpPr/>
          <p:nvPr/>
        </p:nvGrpSpPr>
        <p:grpSpPr>
          <a:xfrm>
            <a:off x="9934053" y="4966199"/>
            <a:ext cx="3786672" cy="2585351"/>
            <a:chOff x="2639775" y="3965525"/>
            <a:chExt cx="545075" cy="372150"/>
          </a:xfrm>
        </p:grpSpPr>
        <p:sp>
          <p:nvSpPr>
            <p:cNvPr id="1316" name="Google Shape;1316;p20"/>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17" name="Google Shape;1317;p20"/>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18" name="Google Shape;1318;p20"/>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19" name="Google Shape;1319;p20"/>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20" name="Google Shape;1320;p20"/>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21" name="Google Shape;1321;p20"/>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22" name="Google Shape;1322;p20"/>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23" name="Google Shape;1323;p20"/>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24" name="Google Shape;1324;p20"/>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25" name="Google Shape;1325;p20"/>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26" name="Google Shape;1326;p20"/>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27" name="Google Shape;1327;p20"/>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28" name="Google Shape;1328;p20"/>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29" name="Google Shape;1329;p20"/>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30" name="Google Shape;1330;p20"/>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31" name="Google Shape;1331;p20"/>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32" name="Google Shape;1332;p20"/>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33" name="Google Shape;1333;p20"/>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34" name="Google Shape;1334;p20"/>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35" name="Google Shape;1335;p20"/>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36" name="Google Shape;1336;p20"/>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37" name="Google Shape;1337;p20"/>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38" name="Google Shape;1338;p20"/>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39" name="Google Shape;1339;p20"/>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40" name="Google Shape;1340;p20"/>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41" name="Google Shape;1341;p20"/>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42" name="Google Shape;1342;p20"/>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43" name="Google Shape;1343;p20"/>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44" name="Google Shape;1344;p20"/>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45" name="Google Shape;1345;p20"/>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46" name="Google Shape;1346;p20"/>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47" name="Google Shape;1347;p20"/>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48" name="Google Shape;1348;p20"/>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49" name="Google Shape;1349;p20"/>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50" name="Google Shape;1350;p20"/>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51" name="Google Shape;1351;p20"/>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52" name="Google Shape;1352;p20"/>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353" name="Google Shape;1353;p20"/>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sp>
        <p:nvSpPr>
          <p:cNvPr id="1354" name="Google Shape;1354;p20"/>
          <p:cNvSpPr txBox="1">
            <a:spLocks noGrp="1"/>
          </p:cNvSpPr>
          <p:nvPr>
            <p:ph type="title"/>
          </p:nvPr>
        </p:nvSpPr>
        <p:spPr>
          <a:xfrm>
            <a:off x="929967" y="576367"/>
            <a:ext cx="1111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55" name="Google Shape;1355;p20"/>
          <p:cNvSpPr/>
          <p:nvPr/>
        </p:nvSpPr>
        <p:spPr>
          <a:xfrm rot="6129037">
            <a:off x="11001767" y="422527"/>
            <a:ext cx="2350484" cy="2006277"/>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nvGrpSpPr>
          <p:cNvPr id="1356" name="Google Shape;1356;p20"/>
          <p:cNvGrpSpPr/>
          <p:nvPr/>
        </p:nvGrpSpPr>
        <p:grpSpPr>
          <a:xfrm>
            <a:off x="9736377" y="-136905"/>
            <a:ext cx="4182057" cy="1476885"/>
            <a:chOff x="5426550" y="1885275"/>
            <a:chExt cx="1961075" cy="692550"/>
          </a:xfrm>
        </p:grpSpPr>
        <p:sp>
          <p:nvSpPr>
            <p:cNvPr id="1357" name="Google Shape;1357;p20"/>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sz="2400"/>
            </a:p>
          </p:txBody>
        </p:sp>
        <p:sp>
          <p:nvSpPr>
            <p:cNvPr id="1358" name="Google Shape;1358;p20"/>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sp>
          <p:nvSpPr>
            <p:cNvPr id="1359" name="Google Shape;1359;p20"/>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grpSp>
        <p:nvGrpSpPr>
          <p:cNvPr id="1360" name="Google Shape;1360;p20"/>
          <p:cNvGrpSpPr/>
          <p:nvPr/>
        </p:nvGrpSpPr>
        <p:grpSpPr>
          <a:xfrm rot="294983">
            <a:off x="-1294336" y="4002122"/>
            <a:ext cx="3264267" cy="3519564"/>
            <a:chOff x="-690798" y="2654793"/>
            <a:chExt cx="2448251" cy="2639728"/>
          </a:xfrm>
        </p:grpSpPr>
        <p:sp>
          <p:nvSpPr>
            <p:cNvPr id="1361" name="Google Shape;1361;p20"/>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62" name="Google Shape;1362;p20"/>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63" name="Google Shape;1363;p20"/>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64" name="Google Shape;1364;p20"/>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65" name="Google Shape;1365;p20"/>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66" name="Google Shape;1366;p20"/>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67" name="Google Shape;1367;p20"/>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68" name="Google Shape;1368;p20"/>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69" name="Google Shape;1369;p20"/>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70" name="Google Shape;1370;p20"/>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71" name="Google Shape;1371;p20"/>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72" name="Google Shape;1372;p20"/>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73" name="Google Shape;1373;p20"/>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74" name="Google Shape;1374;p20"/>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75" name="Google Shape;1375;p20"/>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76" name="Google Shape;1376;p20"/>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77" name="Google Shape;1377;p20"/>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78" name="Google Shape;1378;p20"/>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79" name="Google Shape;1379;p20"/>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80" name="Google Shape;1380;p20"/>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81" name="Google Shape;1381;p20"/>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82" name="Google Shape;1382;p20"/>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83" name="Google Shape;1383;p20"/>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84" name="Google Shape;1384;p20"/>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85" name="Google Shape;1385;p20"/>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86" name="Google Shape;1386;p20"/>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87" name="Google Shape;1387;p20"/>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88" name="Google Shape;1388;p20"/>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89" name="Google Shape;1389;p20"/>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90" name="Google Shape;1390;p20"/>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91" name="Google Shape;1391;p20"/>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92" name="Google Shape;1392;p20"/>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93" name="Google Shape;1393;p20"/>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94" name="Google Shape;1394;p20"/>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95" name="Google Shape;1395;p20"/>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396" name="Google Shape;1396;p20"/>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sp>
        <p:nvSpPr>
          <p:cNvPr id="1397" name="Google Shape;1397;p20"/>
          <p:cNvSpPr txBox="1">
            <a:spLocks noGrp="1"/>
          </p:cNvSpPr>
          <p:nvPr>
            <p:ph type="title" idx="2"/>
          </p:nvPr>
        </p:nvSpPr>
        <p:spPr>
          <a:xfrm>
            <a:off x="1902679" y="4113412"/>
            <a:ext cx="2648800" cy="54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398" name="Google Shape;1398;p20"/>
          <p:cNvSpPr txBox="1">
            <a:spLocks noGrp="1"/>
          </p:cNvSpPr>
          <p:nvPr>
            <p:ph type="subTitle" idx="1"/>
          </p:nvPr>
        </p:nvSpPr>
        <p:spPr>
          <a:xfrm>
            <a:off x="1902681" y="4536799"/>
            <a:ext cx="2648800" cy="122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399" name="Google Shape;1399;p20"/>
          <p:cNvSpPr txBox="1">
            <a:spLocks noGrp="1"/>
          </p:cNvSpPr>
          <p:nvPr>
            <p:ph type="title" idx="3"/>
          </p:nvPr>
        </p:nvSpPr>
        <p:spPr>
          <a:xfrm>
            <a:off x="4771600" y="4113412"/>
            <a:ext cx="2648800" cy="54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00" name="Google Shape;1400;p20"/>
          <p:cNvSpPr txBox="1">
            <a:spLocks noGrp="1"/>
          </p:cNvSpPr>
          <p:nvPr>
            <p:ph type="subTitle" idx="4"/>
          </p:nvPr>
        </p:nvSpPr>
        <p:spPr>
          <a:xfrm>
            <a:off x="4771599" y="4536799"/>
            <a:ext cx="2648800" cy="122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401" name="Google Shape;1401;p20"/>
          <p:cNvSpPr txBox="1">
            <a:spLocks noGrp="1"/>
          </p:cNvSpPr>
          <p:nvPr>
            <p:ph type="title" idx="5"/>
          </p:nvPr>
        </p:nvSpPr>
        <p:spPr>
          <a:xfrm>
            <a:off x="7640521" y="4113412"/>
            <a:ext cx="2648800" cy="54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02" name="Google Shape;1402;p20"/>
          <p:cNvSpPr txBox="1">
            <a:spLocks noGrp="1"/>
          </p:cNvSpPr>
          <p:nvPr>
            <p:ph type="subTitle" idx="6"/>
          </p:nvPr>
        </p:nvSpPr>
        <p:spPr>
          <a:xfrm>
            <a:off x="7640517" y="4536799"/>
            <a:ext cx="2648800" cy="122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494074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40"/>
        <p:cNvGrpSpPr/>
        <p:nvPr/>
      </p:nvGrpSpPr>
      <p:grpSpPr>
        <a:xfrm>
          <a:off x="0" y="0"/>
          <a:ext cx="0" cy="0"/>
          <a:chOff x="0" y="0"/>
          <a:chExt cx="0" cy="0"/>
        </a:xfrm>
      </p:grpSpPr>
    </p:spTree>
    <p:extLst>
      <p:ext uri="{BB962C8B-B14F-4D97-AF65-F5344CB8AC3E}">
        <p14:creationId xmlns:p14="http://schemas.microsoft.com/office/powerpoint/2010/main" val="149805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641"/>
        <p:cNvGrpSpPr/>
        <p:nvPr/>
      </p:nvGrpSpPr>
      <p:grpSpPr>
        <a:xfrm>
          <a:off x="0" y="0"/>
          <a:ext cx="0" cy="0"/>
          <a:chOff x="0" y="0"/>
          <a:chExt cx="0" cy="0"/>
        </a:xfrm>
      </p:grpSpPr>
      <p:sp>
        <p:nvSpPr>
          <p:cNvPr id="1642" name="Google Shape;1642;p27"/>
          <p:cNvSpPr/>
          <p:nvPr/>
        </p:nvSpPr>
        <p:spPr>
          <a:xfrm>
            <a:off x="-1232198" y="4947303"/>
            <a:ext cx="3126932" cy="3102132"/>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121900" tIns="121900" rIns="121900" bIns="121900" anchor="ctr" anchorCtr="0">
            <a:noAutofit/>
          </a:bodyPr>
          <a:lstStyle/>
          <a:p>
            <a:endParaRPr sz="2400"/>
          </a:p>
        </p:txBody>
      </p:sp>
      <p:sp>
        <p:nvSpPr>
          <p:cNvPr id="1643" name="Google Shape;1643;p27"/>
          <p:cNvSpPr/>
          <p:nvPr/>
        </p:nvSpPr>
        <p:spPr>
          <a:xfrm>
            <a:off x="10070519" y="-242463"/>
            <a:ext cx="3126932" cy="3102132"/>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121900" tIns="121900" rIns="121900" bIns="121900" anchor="ctr" anchorCtr="0">
            <a:noAutofit/>
          </a:bodyPr>
          <a:lstStyle/>
          <a:p>
            <a:endParaRPr sz="2400"/>
          </a:p>
        </p:txBody>
      </p:sp>
      <p:grpSp>
        <p:nvGrpSpPr>
          <p:cNvPr id="1644" name="Google Shape;1644;p27"/>
          <p:cNvGrpSpPr/>
          <p:nvPr/>
        </p:nvGrpSpPr>
        <p:grpSpPr>
          <a:xfrm>
            <a:off x="10592746" y="3953708"/>
            <a:ext cx="2673405" cy="3208851"/>
            <a:chOff x="1900450" y="3143950"/>
            <a:chExt cx="384825" cy="461900"/>
          </a:xfrm>
        </p:grpSpPr>
        <p:sp>
          <p:nvSpPr>
            <p:cNvPr id="1645" name="Google Shape;1645;p27"/>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46" name="Google Shape;1646;p27"/>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47" name="Google Shape;1647;p27"/>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48" name="Google Shape;1648;p27"/>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49" name="Google Shape;1649;p27"/>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50" name="Google Shape;1650;p27"/>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51" name="Google Shape;1651;p27"/>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52" name="Google Shape;1652;p27"/>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53" name="Google Shape;1653;p27"/>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54" name="Google Shape;1654;p27"/>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55" name="Google Shape;1655;p27"/>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56" name="Google Shape;1656;p27"/>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57" name="Google Shape;1657;p27"/>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58" name="Google Shape;1658;p27"/>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59" name="Google Shape;1659;p27"/>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60" name="Google Shape;1660;p27"/>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61" name="Google Shape;1661;p27"/>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62" name="Google Shape;1662;p27"/>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63" name="Google Shape;1663;p27"/>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64" name="Google Shape;1664;p27"/>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65" name="Google Shape;1665;p27"/>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66" name="Google Shape;1666;p27"/>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67" name="Google Shape;1667;p27"/>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68" name="Google Shape;1668;p27"/>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69" name="Google Shape;1669;p27"/>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70" name="Google Shape;1670;p27"/>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71" name="Google Shape;1671;p27"/>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72" name="Google Shape;1672;p27"/>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73" name="Google Shape;1673;p27"/>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74" name="Google Shape;1674;p27"/>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75" name="Google Shape;1675;p27"/>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76" name="Google Shape;1676;p27"/>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77" name="Google Shape;1677;p27"/>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78" name="Google Shape;1678;p27"/>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79" name="Google Shape;1679;p27"/>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80" name="Google Shape;1680;p27"/>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81" name="Google Shape;1681;p27"/>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82" name="Google Shape;1682;p27"/>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83" name="Google Shape;1683;p27"/>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84" name="Google Shape;1684;p27"/>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85" name="Google Shape;1685;p27"/>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86" name="Google Shape;1686;p27"/>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87" name="Google Shape;1687;p27"/>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88" name="Google Shape;1688;p27"/>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sp>
          <p:nvSpPr>
            <p:cNvPr id="1689" name="Google Shape;1689;p27"/>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sz="2400"/>
            </a:p>
          </p:txBody>
        </p:sp>
      </p:grpSp>
      <p:grpSp>
        <p:nvGrpSpPr>
          <p:cNvPr id="1690" name="Google Shape;1690;p27"/>
          <p:cNvGrpSpPr/>
          <p:nvPr/>
        </p:nvGrpSpPr>
        <p:grpSpPr>
          <a:xfrm rot="10800000">
            <a:off x="10001821" y="-9"/>
            <a:ext cx="3264335" cy="3519637"/>
            <a:chOff x="-690798" y="2654793"/>
            <a:chExt cx="2448251" cy="2639728"/>
          </a:xfrm>
        </p:grpSpPr>
        <p:sp>
          <p:nvSpPr>
            <p:cNvPr id="1691" name="Google Shape;1691;p27"/>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692" name="Google Shape;1692;p27"/>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693" name="Google Shape;1693;p27"/>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694" name="Google Shape;1694;p27"/>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695" name="Google Shape;1695;p27"/>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696" name="Google Shape;1696;p27"/>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697" name="Google Shape;1697;p27"/>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698" name="Google Shape;1698;p27"/>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699" name="Google Shape;1699;p27"/>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00" name="Google Shape;1700;p27"/>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01" name="Google Shape;1701;p27"/>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02" name="Google Shape;1702;p27"/>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03" name="Google Shape;1703;p27"/>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04" name="Google Shape;1704;p27"/>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05" name="Google Shape;1705;p27"/>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06" name="Google Shape;1706;p27"/>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07" name="Google Shape;1707;p27"/>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08" name="Google Shape;1708;p27"/>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09" name="Google Shape;1709;p27"/>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10" name="Google Shape;1710;p27"/>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11" name="Google Shape;1711;p27"/>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12" name="Google Shape;1712;p27"/>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13" name="Google Shape;1713;p27"/>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14" name="Google Shape;1714;p27"/>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15" name="Google Shape;1715;p27"/>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16" name="Google Shape;1716;p27"/>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17" name="Google Shape;1717;p27"/>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18" name="Google Shape;1718;p27"/>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19" name="Google Shape;1719;p27"/>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20" name="Google Shape;1720;p27"/>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21" name="Google Shape;1721;p27"/>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22" name="Google Shape;1722;p27"/>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23" name="Google Shape;1723;p27"/>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24" name="Google Shape;1724;p27"/>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25" name="Google Shape;1725;p27"/>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26" name="Google Shape;1726;p27"/>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grpSp>
        <p:nvGrpSpPr>
          <p:cNvPr id="1727" name="Google Shape;1727;p27"/>
          <p:cNvGrpSpPr/>
          <p:nvPr/>
        </p:nvGrpSpPr>
        <p:grpSpPr>
          <a:xfrm>
            <a:off x="-1098504" y="4415526"/>
            <a:ext cx="2131261" cy="2006485"/>
            <a:chOff x="5153425" y="621875"/>
            <a:chExt cx="1180275" cy="1111175"/>
          </a:xfrm>
        </p:grpSpPr>
        <p:sp>
          <p:nvSpPr>
            <p:cNvPr id="1728" name="Google Shape;1728;p27"/>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chemeClr val="accent2"/>
            </a:solidFill>
            <a:ln>
              <a:noFill/>
            </a:ln>
          </p:spPr>
          <p:txBody>
            <a:bodyPr spcFirstLastPara="1" wrap="square" lIns="91425" tIns="91425" rIns="91425" bIns="91425" anchor="ctr" anchorCtr="0">
              <a:noAutofit/>
            </a:bodyPr>
            <a:lstStyle/>
            <a:p>
              <a:endParaRPr sz="2400"/>
            </a:p>
          </p:txBody>
        </p:sp>
        <p:sp>
          <p:nvSpPr>
            <p:cNvPr id="1729" name="Google Shape;1729;p27"/>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30" name="Google Shape;1730;p27"/>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31" name="Google Shape;1731;p27"/>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32" name="Google Shape;1732;p27"/>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spTree>
    <p:extLst>
      <p:ext uri="{BB962C8B-B14F-4D97-AF65-F5344CB8AC3E}">
        <p14:creationId xmlns:p14="http://schemas.microsoft.com/office/powerpoint/2010/main" val="33741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733"/>
        <p:cNvGrpSpPr/>
        <p:nvPr/>
      </p:nvGrpSpPr>
      <p:grpSpPr>
        <a:xfrm>
          <a:off x="0" y="0"/>
          <a:ext cx="0" cy="0"/>
          <a:chOff x="0" y="0"/>
          <a:chExt cx="0" cy="0"/>
        </a:xfrm>
      </p:grpSpPr>
      <p:grpSp>
        <p:nvGrpSpPr>
          <p:cNvPr id="1734" name="Google Shape;1734;p28"/>
          <p:cNvGrpSpPr/>
          <p:nvPr/>
        </p:nvGrpSpPr>
        <p:grpSpPr>
          <a:xfrm>
            <a:off x="9839987" y="5508766"/>
            <a:ext cx="3786672" cy="2585351"/>
            <a:chOff x="2639775" y="3965525"/>
            <a:chExt cx="545075" cy="372150"/>
          </a:xfrm>
        </p:grpSpPr>
        <p:sp>
          <p:nvSpPr>
            <p:cNvPr id="1735" name="Google Shape;1735;p28"/>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36" name="Google Shape;1736;p28"/>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37" name="Google Shape;1737;p28"/>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38" name="Google Shape;1738;p28"/>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39" name="Google Shape;1739;p28"/>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40" name="Google Shape;1740;p28"/>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41" name="Google Shape;1741;p28"/>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42" name="Google Shape;1742;p28"/>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43" name="Google Shape;1743;p28"/>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44" name="Google Shape;1744;p28"/>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45" name="Google Shape;1745;p28"/>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46" name="Google Shape;1746;p28"/>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47" name="Google Shape;1747;p28"/>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48" name="Google Shape;1748;p28"/>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49" name="Google Shape;1749;p28"/>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50" name="Google Shape;1750;p28"/>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51" name="Google Shape;1751;p28"/>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52" name="Google Shape;1752;p28"/>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53" name="Google Shape;1753;p28"/>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54" name="Google Shape;1754;p28"/>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55" name="Google Shape;1755;p28"/>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56" name="Google Shape;1756;p28"/>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57" name="Google Shape;1757;p28"/>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58" name="Google Shape;1758;p28"/>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59" name="Google Shape;1759;p28"/>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60" name="Google Shape;1760;p28"/>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61" name="Google Shape;1761;p28"/>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62" name="Google Shape;1762;p28"/>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63" name="Google Shape;1763;p28"/>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64" name="Google Shape;1764;p28"/>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65" name="Google Shape;1765;p28"/>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66" name="Google Shape;1766;p28"/>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67" name="Google Shape;1767;p28"/>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68" name="Google Shape;1768;p28"/>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69" name="Google Shape;1769;p28"/>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70" name="Google Shape;1770;p28"/>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71" name="Google Shape;1771;p28"/>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sp>
          <p:nvSpPr>
            <p:cNvPr id="1772" name="Google Shape;1772;p28"/>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sp>
        <p:nvSpPr>
          <p:cNvPr id="1773" name="Google Shape;1773;p28"/>
          <p:cNvSpPr/>
          <p:nvPr/>
        </p:nvSpPr>
        <p:spPr>
          <a:xfrm rot="6129037">
            <a:off x="11001767" y="422527"/>
            <a:ext cx="2350484" cy="2006277"/>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nvGrpSpPr>
          <p:cNvPr id="1774" name="Google Shape;1774;p28"/>
          <p:cNvGrpSpPr/>
          <p:nvPr/>
        </p:nvGrpSpPr>
        <p:grpSpPr>
          <a:xfrm>
            <a:off x="9736377" y="-136905"/>
            <a:ext cx="4182057" cy="1476885"/>
            <a:chOff x="5426550" y="1885275"/>
            <a:chExt cx="1961075" cy="692550"/>
          </a:xfrm>
        </p:grpSpPr>
        <p:sp>
          <p:nvSpPr>
            <p:cNvPr id="1775" name="Google Shape;1775;p28"/>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sz="2400"/>
            </a:p>
          </p:txBody>
        </p:sp>
        <p:sp>
          <p:nvSpPr>
            <p:cNvPr id="1776" name="Google Shape;1776;p28"/>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endParaRPr sz="2400"/>
            </a:p>
          </p:txBody>
        </p:sp>
        <p:sp>
          <p:nvSpPr>
            <p:cNvPr id="1777" name="Google Shape;1777;p28"/>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grpSp>
        <p:nvGrpSpPr>
          <p:cNvPr id="1778" name="Google Shape;1778;p28"/>
          <p:cNvGrpSpPr/>
          <p:nvPr/>
        </p:nvGrpSpPr>
        <p:grpSpPr>
          <a:xfrm>
            <a:off x="-1197930" y="3442342"/>
            <a:ext cx="3264335" cy="3519637"/>
            <a:chOff x="-690798" y="2654793"/>
            <a:chExt cx="2448251" cy="2639728"/>
          </a:xfrm>
        </p:grpSpPr>
        <p:sp>
          <p:nvSpPr>
            <p:cNvPr id="1779" name="Google Shape;1779;p28"/>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80" name="Google Shape;1780;p28"/>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81" name="Google Shape;1781;p28"/>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82" name="Google Shape;1782;p28"/>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83" name="Google Shape;1783;p28"/>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84" name="Google Shape;1784;p28"/>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85" name="Google Shape;1785;p28"/>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86" name="Google Shape;1786;p28"/>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87" name="Google Shape;1787;p28"/>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88" name="Google Shape;1788;p28"/>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89" name="Google Shape;1789;p28"/>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90" name="Google Shape;1790;p28"/>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91" name="Google Shape;1791;p28"/>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92" name="Google Shape;1792;p28"/>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93" name="Google Shape;1793;p28"/>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94" name="Google Shape;1794;p28"/>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95" name="Google Shape;1795;p28"/>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96" name="Google Shape;1796;p28"/>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97" name="Google Shape;1797;p28"/>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98" name="Google Shape;1798;p28"/>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799" name="Google Shape;1799;p28"/>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800" name="Google Shape;1800;p28"/>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801" name="Google Shape;1801;p28"/>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802" name="Google Shape;1802;p28"/>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803" name="Google Shape;1803;p28"/>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804" name="Google Shape;1804;p28"/>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805" name="Google Shape;1805;p28"/>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806" name="Google Shape;1806;p28"/>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807" name="Google Shape;1807;p28"/>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808" name="Google Shape;1808;p28"/>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809" name="Google Shape;1809;p28"/>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810" name="Google Shape;1810;p28"/>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811" name="Google Shape;1811;p28"/>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812" name="Google Shape;1812;p28"/>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813" name="Google Shape;1813;p28"/>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sz="2400"/>
            </a:p>
          </p:txBody>
        </p:sp>
        <p:sp>
          <p:nvSpPr>
            <p:cNvPr id="1814" name="Google Shape;1814;p28"/>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sz="2400"/>
            </a:p>
          </p:txBody>
        </p:sp>
      </p:grpSp>
    </p:spTree>
    <p:extLst>
      <p:ext uri="{BB962C8B-B14F-4D97-AF65-F5344CB8AC3E}">
        <p14:creationId xmlns:p14="http://schemas.microsoft.com/office/powerpoint/2010/main" val="256633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1"/>
        <p:cNvGrpSpPr/>
        <p:nvPr/>
      </p:nvGrpSpPr>
      <p:grpSpPr>
        <a:xfrm>
          <a:off x="0" y="0"/>
          <a:ext cx="0" cy="0"/>
          <a:chOff x="0" y="0"/>
          <a:chExt cx="0" cy="0"/>
        </a:xfrm>
      </p:grpSpPr>
      <p:sp>
        <p:nvSpPr>
          <p:cNvPr id="442" name="Google Shape;442;p10"/>
          <p:cNvSpPr txBox="1">
            <a:spLocks noGrp="1"/>
          </p:cNvSpPr>
          <p:nvPr>
            <p:ph type="title"/>
          </p:nvPr>
        </p:nvSpPr>
        <p:spPr>
          <a:xfrm>
            <a:off x="929967" y="576367"/>
            <a:ext cx="1111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3" name="Google Shape;443;p10"/>
          <p:cNvSpPr/>
          <p:nvPr/>
        </p:nvSpPr>
        <p:spPr>
          <a:xfrm>
            <a:off x="8261501" y="2795968"/>
            <a:ext cx="4767633" cy="5240321"/>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44" name="Google Shape;444;p10"/>
          <p:cNvGrpSpPr/>
          <p:nvPr/>
        </p:nvGrpSpPr>
        <p:grpSpPr>
          <a:xfrm rot="-794261">
            <a:off x="-502762" y="5279607"/>
            <a:ext cx="1753043" cy="1731512"/>
            <a:chOff x="1658725" y="3747700"/>
            <a:chExt cx="366225" cy="376200"/>
          </a:xfrm>
        </p:grpSpPr>
        <p:sp>
          <p:nvSpPr>
            <p:cNvPr id="445" name="Google Shape;445;p10"/>
            <p:cNvSpPr/>
            <p:nvPr/>
          </p:nvSpPr>
          <p:spPr>
            <a:xfrm>
              <a:off x="1658725" y="3747700"/>
              <a:ext cx="366225" cy="376200"/>
            </a:xfrm>
            <a:custGeom>
              <a:avLst/>
              <a:gdLst/>
              <a:ahLst/>
              <a:cxnLst/>
              <a:rect l="l" t="t" r="r" b="b"/>
              <a:pathLst>
                <a:path w="14649" h="15048" extrusionOk="0">
                  <a:moveTo>
                    <a:pt x="12241" y="1930"/>
                  </a:moveTo>
                  <a:cubicBezTo>
                    <a:pt x="12646" y="1930"/>
                    <a:pt x="13763" y="1955"/>
                    <a:pt x="14151" y="2014"/>
                  </a:cubicBezTo>
                  <a:cubicBezTo>
                    <a:pt x="12666" y="2566"/>
                    <a:pt x="11252" y="3357"/>
                    <a:pt x="10124" y="4481"/>
                  </a:cubicBezTo>
                  <a:cubicBezTo>
                    <a:pt x="10128" y="4453"/>
                    <a:pt x="10132" y="4425"/>
                    <a:pt x="10137" y="4398"/>
                  </a:cubicBezTo>
                  <a:cubicBezTo>
                    <a:pt x="10141" y="4381"/>
                    <a:pt x="10148" y="4366"/>
                    <a:pt x="10150" y="4349"/>
                  </a:cubicBezTo>
                  <a:cubicBezTo>
                    <a:pt x="10153" y="4340"/>
                    <a:pt x="10153" y="4330"/>
                    <a:pt x="10150" y="4322"/>
                  </a:cubicBezTo>
                  <a:cubicBezTo>
                    <a:pt x="10350" y="3190"/>
                    <a:pt x="10751" y="2086"/>
                    <a:pt x="12097" y="1933"/>
                  </a:cubicBezTo>
                  <a:cubicBezTo>
                    <a:pt x="12113" y="1931"/>
                    <a:pt x="12164" y="1930"/>
                    <a:pt x="12241" y="1930"/>
                  </a:cubicBezTo>
                  <a:close/>
                  <a:moveTo>
                    <a:pt x="14246" y="2157"/>
                  </a:moveTo>
                  <a:lnTo>
                    <a:pt x="14246" y="2157"/>
                  </a:lnTo>
                  <a:cubicBezTo>
                    <a:pt x="14142" y="2375"/>
                    <a:pt x="13866" y="2863"/>
                    <a:pt x="13856" y="2882"/>
                  </a:cubicBezTo>
                  <a:cubicBezTo>
                    <a:pt x="13603" y="3362"/>
                    <a:pt x="13314" y="3756"/>
                    <a:pt x="12870" y="4078"/>
                  </a:cubicBezTo>
                  <a:cubicBezTo>
                    <a:pt x="12295" y="4497"/>
                    <a:pt x="11623" y="4703"/>
                    <a:pt x="10938" y="4703"/>
                  </a:cubicBezTo>
                  <a:cubicBezTo>
                    <a:pt x="10658" y="4703"/>
                    <a:pt x="10375" y="4668"/>
                    <a:pt x="10096" y="4600"/>
                  </a:cubicBezTo>
                  <a:cubicBezTo>
                    <a:pt x="10098" y="4596"/>
                    <a:pt x="10101" y="4592"/>
                    <a:pt x="10104" y="4586"/>
                  </a:cubicBezTo>
                  <a:cubicBezTo>
                    <a:pt x="10109" y="4586"/>
                    <a:pt x="10114" y="4585"/>
                    <a:pt x="10120" y="4581"/>
                  </a:cubicBezTo>
                  <a:cubicBezTo>
                    <a:pt x="11401" y="3568"/>
                    <a:pt x="12710" y="2722"/>
                    <a:pt x="14246" y="2157"/>
                  </a:cubicBezTo>
                  <a:close/>
                  <a:moveTo>
                    <a:pt x="8131" y="471"/>
                  </a:moveTo>
                  <a:cubicBezTo>
                    <a:pt x="8132" y="471"/>
                    <a:pt x="8132" y="471"/>
                    <a:pt x="8133" y="471"/>
                  </a:cubicBezTo>
                  <a:cubicBezTo>
                    <a:pt x="8130" y="1955"/>
                    <a:pt x="8338" y="3424"/>
                    <a:pt x="8703" y="4863"/>
                  </a:cubicBezTo>
                  <a:cubicBezTo>
                    <a:pt x="8005" y="4117"/>
                    <a:pt x="7625" y="3205"/>
                    <a:pt x="7682" y="2153"/>
                  </a:cubicBezTo>
                  <a:cubicBezTo>
                    <a:pt x="7706" y="1753"/>
                    <a:pt x="7781" y="1357"/>
                    <a:pt x="7903" y="974"/>
                  </a:cubicBezTo>
                  <a:cubicBezTo>
                    <a:pt x="7995" y="681"/>
                    <a:pt x="8002" y="471"/>
                    <a:pt x="8131" y="471"/>
                  </a:cubicBezTo>
                  <a:close/>
                  <a:moveTo>
                    <a:pt x="8241" y="503"/>
                  </a:moveTo>
                  <a:cubicBezTo>
                    <a:pt x="8261" y="514"/>
                    <a:pt x="8281" y="524"/>
                    <a:pt x="8305" y="539"/>
                  </a:cubicBezTo>
                  <a:cubicBezTo>
                    <a:pt x="8663" y="767"/>
                    <a:pt x="9240" y="1935"/>
                    <a:pt x="9362" y="2281"/>
                  </a:cubicBezTo>
                  <a:cubicBezTo>
                    <a:pt x="9689" y="3200"/>
                    <a:pt x="9462" y="4140"/>
                    <a:pt x="8860" y="4872"/>
                  </a:cubicBezTo>
                  <a:cubicBezTo>
                    <a:pt x="8493" y="3430"/>
                    <a:pt x="8309" y="1986"/>
                    <a:pt x="8241" y="503"/>
                  </a:cubicBezTo>
                  <a:close/>
                  <a:moveTo>
                    <a:pt x="4460" y="2553"/>
                  </a:moveTo>
                  <a:lnTo>
                    <a:pt x="4460" y="2553"/>
                  </a:lnTo>
                  <a:cubicBezTo>
                    <a:pt x="4492" y="2574"/>
                    <a:pt x="4525" y="2593"/>
                    <a:pt x="4561" y="2607"/>
                  </a:cubicBezTo>
                  <a:cubicBezTo>
                    <a:pt x="5037" y="2827"/>
                    <a:pt x="5680" y="3185"/>
                    <a:pt x="6103" y="3484"/>
                  </a:cubicBezTo>
                  <a:cubicBezTo>
                    <a:pt x="7103" y="4189"/>
                    <a:pt x="7174" y="5351"/>
                    <a:pt x="7277" y="6458"/>
                  </a:cubicBezTo>
                  <a:cubicBezTo>
                    <a:pt x="7265" y="6455"/>
                    <a:pt x="7254" y="6454"/>
                    <a:pt x="7242" y="6454"/>
                  </a:cubicBezTo>
                  <a:cubicBezTo>
                    <a:pt x="7208" y="6454"/>
                    <a:pt x="7174" y="6463"/>
                    <a:pt x="7145" y="6480"/>
                  </a:cubicBezTo>
                  <a:cubicBezTo>
                    <a:pt x="7142" y="6472"/>
                    <a:pt x="7137" y="6466"/>
                    <a:pt x="7131" y="6459"/>
                  </a:cubicBezTo>
                  <a:cubicBezTo>
                    <a:pt x="6086" y="5452"/>
                    <a:pt x="4845" y="4025"/>
                    <a:pt x="4460" y="2553"/>
                  </a:cubicBezTo>
                  <a:close/>
                  <a:moveTo>
                    <a:pt x="4349" y="2638"/>
                  </a:moveTo>
                  <a:cubicBezTo>
                    <a:pt x="4463" y="3190"/>
                    <a:pt x="4849" y="3764"/>
                    <a:pt x="5111" y="4205"/>
                  </a:cubicBezTo>
                  <a:cubicBezTo>
                    <a:pt x="5635" y="5091"/>
                    <a:pt x="6287" y="5868"/>
                    <a:pt x="7037" y="6568"/>
                  </a:cubicBezTo>
                  <a:cubicBezTo>
                    <a:pt x="6067" y="6409"/>
                    <a:pt x="5294" y="5781"/>
                    <a:pt x="4813" y="4911"/>
                  </a:cubicBezTo>
                  <a:cubicBezTo>
                    <a:pt x="4565" y="4461"/>
                    <a:pt x="4397" y="3965"/>
                    <a:pt x="4349" y="3449"/>
                  </a:cubicBezTo>
                  <a:cubicBezTo>
                    <a:pt x="4331" y="3241"/>
                    <a:pt x="4261" y="2843"/>
                    <a:pt x="4349" y="2638"/>
                  </a:cubicBezTo>
                  <a:close/>
                  <a:moveTo>
                    <a:pt x="10338" y="5074"/>
                  </a:moveTo>
                  <a:cubicBezTo>
                    <a:pt x="10738" y="5074"/>
                    <a:pt x="11135" y="5174"/>
                    <a:pt x="11500" y="5401"/>
                  </a:cubicBezTo>
                  <a:cubicBezTo>
                    <a:pt x="12067" y="5753"/>
                    <a:pt x="12403" y="6364"/>
                    <a:pt x="12847" y="6855"/>
                  </a:cubicBezTo>
                  <a:cubicBezTo>
                    <a:pt x="12346" y="6550"/>
                    <a:pt x="11821" y="6281"/>
                    <a:pt x="11280" y="6052"/>
                  </a:cubicBezTo>
                  <a:cubicBezTo>
                    <a:pt x="10627" y="5777"/>
                    <a:pt x="9874" y="5644"/>
                    <a:pt x="9250" y="5307"/>
                  </a:cubicBezTo>
                  <a:cubicBezTo>
                    <a:pt x="9601" y="5159"/>
                    <a:pt x="9971" y="5074"/>
                    <a:pt x="10338" y="5074"/>
                  </a:cubicBezTo>
                  <a:close/>
                  <a:moveTo>
                    <a:pt x="9164" y="5343"/>
                  </a:moveTo>
                  <a:cubicBezTo>
                    <a:pt x="9657" y="5675"/>
                    <a:pt x="10270" y="5791"/>
                    <a:pt x="10821" y="6004"/>
                  </a:cubicBezTo>
                  <a:cubicBezTo>
                    <a:pt x="11483" y="6261"/>
                    <a:pt x="12116" y="6578"/>
                    <a:pt x="12735" y="6923"/>
                  </a:cubicBezTo>
                  <a:cubicBezTo>
                    <a:pt x="11380" y="6866"/>
                    <a:pt x="9624" y="6818"/>
                    <a:pt x="9134" y="5353"/>
                  </a:cubicBezTo>
                  <a:cubicBezTo>
                    <a:pt x="9145" y="5349"/>
                    <a:pt x="9154" y="5347"/>
                    <a:pt x="9164" y="5343"/>
                  </a:cubicBezTo>
                  <a:close/>
                  <a:moveTo>
                    <a:pt x="1940" y="6526"/>
                  </a:moveTo>
                  <a:cubicBezTo>
                    <a:pt x="2107" y="6526"/>
                    <a:pt x="2364" y="6615"/>
                    <a:pt x="2529" y="6620"/>
                  </a:cubicBezTo>
                  <a:cubicBezTo>
                    <a:pt x="2910" y="6631"/>
                    <a:pt x="3298" y="6620"/>
                    <a:pt x="3676" y="6691"/>
                  </a:cubicBezTo>
                  <a:cubicBezTo>
                    <a:pt x="4692" y="6884"/>
                    <a:pt x="5394" y="7643"/>
                    <a:pt x="5688" y="8597"/>
                  </a:cubicBezTo>
                  <a:cubicBezTo>
                    <a:pt x="5117" y="8307"/>
                    <a:pt x="4484" y="8194"/>
                    <a:pt x="3895" y="7942"/>
                  </a:cubicBezTo>
                  <a:cubicBezTo>
                    <a:pt x="3108" y="7606"/>
                    <a:pt x="2478" y="7107"/>
                    <a:pt x="1862" y="6534"/>
                  </a:cubicBezTo>
                  <a:cubicBezTo>
                    <a:pt x="1870" y="6532"/>
                    <a:pt x="1880" y="6531"/>
                    <a:pt x="1890" y="6530"/>
                  </a:cubicBezTo>
                  <a:cubicBezTo>
                    <a:pt x="1906" y="6527"/>
                    <a:pt x="1922" y="6526"/>
                    <a:pt x="1940" y="6526"/>
                  </a:cubicBezTo>
                  <a:close/>
                  <a:moveTo>
                    <a:pt x="8784" y="6381"/>
                  </a:moveTo>
                  <a:cubicBezTo>
                    <a:pt x="8852" y="6381"/>
                    <a:pt x="8922" y="6387"/>
                    <a:pt x="8993" y="6400"/>
                  </a:cubicBezTo>
                  <a:lnTo>
                    <a:pt x="8992" y="6400"/>
                  </a:lnTo>
                  <a:cubicBezTo>
                    <a:pt x="9510" y="6492"/>
                    <a:pt x="9926" y="6867"/>
                    <a:pt x="10252" y="7256"/>
                  </a:cubicBezTo>
                  <a:cubicBezTo>
                    <a:pt x="10595" y="7667"/>
                    <a:pt x="10872" y="8120"/>
                    <a:pt x="11213" y="8529"/>
                  </a:cubicBezTo>
                  <a:cubicBezTo>
                    <a:pt x="10692" y="8281"/>
                    <a:pt x="10180" y="8006"/>
                    <a:pt x="9672" y="7732"/>
                  </a:cubicBezTo>
                  <a:cubicBezTo>
                    <a:pt x="9065" y="7406"/>
                    <a:pt x="8479" y="6987"/>
                    <a:pt x="7838" y="6736"/>
                  </a:cubicBezTo>
                  <a:cubicBezTo>
                    <a:pt x="7835" y="6735"/>
                    <a:pt x="7832" y="6735"/>
                    <a:pt x="7829" y="6735"/>
                  </a:cubicBezTo>
                  <a:cubicBezTo>
                    <a:pt x="7809" y="6735"/>
                    <a:pt x="7798" y="6761"/>
                    <a:pt x="7815" y="6775"/>
                  </a:cubicBezTo>
                  <a:cubicBezTo>
                    <a:pt x="8719" y="7599"/>
                    <a:pt x="10004" y="8108"/>
                    <a:pt x="11143" y="8601"/>
                  </a:cubicBezTo>
                  <a:cubicBezTo>
                    <a:pt x="9836" y="8442"/>
                    <a:pt x="7753" y="8585"/>
                    <a:pt x="7779" y="6883"/>
                  </a:cubicBezTo>
                  <a:cubicBezTo>
                    <a:pt x="7781" y="6844"/>
                    <a:pt x="7759" y="6808"/>
                    <a:pt x="7726" y="6790"/>
                  </a:cubicBezTo>
                  <a:cubicBezTo>
                    <a:pt x="8057" y="6578"/>
                    <a:pt x="8394" y="6381"/>
                    <a:pt x="8784" y="6381"/>
                  </a:cubicBezTo>
                  <a:close/>
                  <a:moveTo>
                    <a:pt x="1828" y="6618"/>
                  </a:moveTo>
                  <a:lnTo>
                    <a:pt x="1828" y="6618"/>
                  </a:lnTo>
                  <a:cubicBezTo>
                    <a:pt x="2272" y="7139"/>
                    <a:pt x="2829" y="7554"/>
                    <a:pt x="3434" y="7871"/>
                  </a:cubicBezTo>
                  <a:cubicBezTo>
                    <a:pt x="4168" y="8254"/>
                    <a:pt x="5003" y="8353"/>
                    <a:pt x="5730" y="8737"/>
                  </a:cubicBezTo>
                  <a:cubicBezTo>
                    <a:pt x="5730" y="8738"/>
                    <a:pt x="5730" y="8739"/>
                    <a:pt x="5731" y="8741"/>
                  </a:cubicBezTo>
                  <a:lnTo>
                    <a:pt x="5728" y="8745"/>
                  </a:lnTo>
                  <a:cubicBezTo>
                    <a:pt x="5720" y="8742"/>
                    <a:pt x="5712" y="8740"/>
                    <a:pt x="5704" y="8740"/>
                  </a:cubicBezTo>
                  <a:cubicBezTo>
                    <a:pt x="5698" y="8740"/>
                    <a:pt x="5691" y="8741"/>
                    <a:pt x="5686" y="8743"/>
                  </a:cubicBezTo>
                  <a:cubicBezTo>
                    <a:pt x="5271" y="8875"/>
                    <a:pt x="4870" y="9015"/>
                    <a:pt x="4457" y="9015"/>
                  </a:cubicBezTo>
                  <a:cubicBezTo>
                    <a:pt x="4267" y="9015"/>
                    <a:pt x="4075" y="8985"/>
                    <a:pt x="3877" y="8911"/>
                  </a:cubicBezTo>
                  <a:cubicBezTo>
                    <a:pt x="3485" y="8763"/>
                    <a:pt x="3138" y="8525"/>
                    <a:pt x="2834" y="8241"/>
                  </a:cubicBezTo>
                  <a:cubicBezTo>
                    <a:pt x="2498" y="7930"/>
                    <a:pt x="2228" y="7558"/>
                    <a:pt x="2037" y="7142"/>
                  </a:cubicBezTo>
                  <a:cubicBezTo>
                    <a:pt x="2002" y="7064"/>
                    <a:pt x="1869" y="6783"/>
                    <a:pt x="1828" y="6618"/>
                  </a:cubicBezTo>
                  <a:close/>
                  <a:moveTo>
                    <a:pt x="2485" y="9838"/>
                  </a:moveTo>
                  <a:cubicBezTo>
                    <a:pt x="3139" y="9838"/>
                    <a:pt x="3738" y="10234"/>
                    <a:pt x="4195" y="10738"/>
                  </a:cubicBezTo>
                  <a:cubicBezTo>
                    <a:pt x="3872" y="10634"/>
                    <a:pt x="3548" y="10594"/>
                    <a:pt x="3215" y="10594"/>
                  </a:cubicBezTo>
                  <a:cubicBezTo>
                    <a:pt x="3050" y="10594"/>
                    <a:pt x="2882" y="10604"/>
                    <a:pt x="2710" y="10621"/>
                  </a:cubicBezTo>
                  <a:cubicBezTo>
                    <a:pt x="1990" y="10693"/>
                    <a:pt x="1289" y="10770"/>
                    <a:pt x="570" y="10800"/>
                  </a:cubicBezTo>
                  <a:cubicBezTo>
                    <a:pt x="997" y="10525"/>
                    <a:pt x="1361" y="10172"/>
                    <a:pt x="1830" y="9974"/>
                  </a:cubicBezTo>
                  <a:cubicBezTo>
                    <a:pt x="2052" y="9880"/>
                    <a:pt x="2271" y="9838"/>
                    <a:pt x="2485" y="9838"/>
                  </a:cubicBezTo>
                  <a:close/>
                  <a:moveTo>
                    <a:pt x="6984" y="8807"/>
                  </a:moveTo>
                  <a:cubicBezTo>
                    <a:pt x="7513" y="8807"/>
                    <a:pt x="8003" y="9044"/>
                    <a:pt x="8398" y="9537"/>
                  </a:cubicBezTo>
                  <a:cubicBezTo>
                    <a:pt x="8789" y="10025"/>
                    <a:pt x="9020" y="10628"/>
                    <a:pt x="9329" y="11170"/>
                  </a:cubicBezTo>
                  <a:cubicBezTo>
                    <a:pt x="9314" y="11170"/>
                    <a:pt x="9299" y="11170"/>
                    <a:pt x="9285" y="11170"/>
                  </a:cubicBezTo>
                  <a:cubicBezTo>
                    <a:pt x="9249" y="11170"/>
                    <a:pt x="9214" y="11171"/>
                    <a:pt x="9177" y="11172"/>
                  </a:cubicBezTo>
                  <a:cubicBezTo>
                    <a:pt x="9176" y="11170"/>
                    <a:pt x="9176" y="11168"/>
                    <a:pt x="9173" y="11166"/>
                  </a:cubicBezTo>
                  <a:cubicBezTo>
                    <a:pt x="8658" y="10868"/>
                    <a:pt x="8311" y="10320"/>
                    <a:pt x="7809" y="9980"/>
                  </a:cubicBezTo>
                  <a:cubicBezTo>
                    <a:pt x="7293" y="9631"/>
                    <a:pt x="6751" y="9341"/>
                    <a:pt x="6271" y="8942"/>
                  </a:cubicBezTo>
                  <a:cubicBezTo>
                    <a:pt x="6513" y="8853"/>
                    <a:pt x="6752" y="8807"/>
                    <a:pt x="6984" y="8807"/>
                  </a:cubicBezTo>
                  <a:close/>
                  <a:moveTo>
                    <a:pt x="6175" y="8981"/>
                  </a:moveTo>
                  <a:cubicBezTo>
                    <a:pt x="6639" y="9430"/>
                    <a:pt x="7209" y="9715"/>
                    <a:pt x="7742" y="10070"/>
                  </a:cubicBezTo>
                  <a:cubicBezTo>
                    <a:pt x="8211" y="10382"/>
                    <a:pt x="8543" y="10924"/>
                    <a:pt x="9038" y="11180"/>
                  </a:cubicBezTo>
                  <a:cubicBezTo>
                    <a:pt x="8653" y="11211"/>
                    <a:pt x="8273" y="11308"/>
                    <a:pt x="7887" y="11308"/>
                  </a:cubicBezTo>
                  <a:cubicBezTo>
                    <a:pt x="7811" y="11308"/>
                    <a:pt x="7736" y="11305"/>
                    <a:pt x="7659" y="11296"/>
                  </a:cubicBezTo>
                  <a:cubicBezTo>
                    <a:pt x="6563" y="11169"/>
                    <a:pt x="6251" y="9989"/>
                    <a:pt x="6166" y="9069"/>
                  </a:cubicBezTo>
                  <a:cubicBezTo>
                    <a:pt x="6164" y="9039"/>
                    <a:pt x="6146" y="9014"/>
                    <a:pt x="6119" y="9003"/>
                  </a:cubicBezTo>
                  <a:cubicBezTo>
                    <a:pt x="6138" y="8995"/>
                    <a:pt x="6156" y="8989"/>
                    <a:pt x="6175" y="8981"/>
                  </a:cubicBezTo>
                  <a:close/>
                  <a:moveTo>
                    <a:pt x="3263" y="10738"/>
                  </a:moveTo>
                  <a:cubicBezTo>
                    <a:pt x="3593" y="10738"/>
                    <a:pt x="3921" y="10777"/>
                    <a:pt x="4251" y="10890"/>
                  </a:cubicBezTo>
                  <a:cubicBezTo>
                    <a:pt x="3656" y="11419"/>
                    <a:pt x="2948" y="11687"/>
                    <a:pt x="2242" y="11687"/>
                  </a:cubicBezTo>
                  <a:cubicBezTo>
                    <a:pt x="1567" y="11687"/>
                    <a:pt x="893" y="11443"/>
                    <a:pt x="319" y="10948"/>
                  </a:cubicBezTo>
                  <a:cubicBezTo>
                    <a:pt x="354" y="10929"/>
                    <a:pt x="387" y="10909"/>
                    <a:pt x="421" y="10889"/>
                  </a:cubicBezTo>
                  <a:cubicBezTo>
                    <a:pt x="620" y="10898"/>
                    <a:pt x="818" y="10903"/>
                    <a:pt x="1016" y="10903"/>
                  </a:cubicBezTo>
                  <a:cubicBezTo>
                    <a:pt x="1353" y="10903"/>
                    <a:pt x="1689" y="10888"/>
                    <a:pt x="2030" y="10846"/>
                  </a:cubicBezTo>
                  <a:cubicBezTo>
                    <a:pt x="2448" y="10796"/>
                    <a:pt x="2857" y="10738"/>
                    <a:pt x="3263" y="10738"/>
                  </a:cubicBezTo>
                  <a:close/>
                  <a:moveTo>
                    <a:pt x="4900" y="11110"/>
                  </a:moveTo>
                  <a:lnTo>
                    <a:pt x="4900" y="11110"/>
                  </a:lnTo>
                  <a:cubicBezTo>
                    <a:pt x="6318" y="11408"/>
                    <a:pt x="6114" y="13044"/>
                    <a:pt x="6151" y="14111"/>
                  </a:cubicBezTo>
                  <a:cubicBezTo>
                    <a:pt x="6155" y="14219"/>
                    <a:pt x="6215" y="14370"/>
                    <a:pt x="6174" y="14471"/>
                  </a:cubicBezTo>
                  <a:cubicBezTo>
                    <a:pt x="5368" y="13655"/>
                    <a:pt x="4936" y="12217"/>
                    <a:pt x="4900" y="11110"/>
                  </a:cubicBezTo>
                  <a:close/>
                  <a:moveTo>
                    <a:pt x="4795" y="11424"/>
                  </a:moveTo>
                  <a:cubicBezTo>
                    <a:pt x="4783" y="11446"/>
                    <a:pt x="4767" y="11512"/>
                    <a:pt x="4813" y="11653"/>
                  </a:cubicBezTo>
                  <a:cubicBezTo>
                    <a:pt x="4929" y="12011"/>
                    <a:pt x="4996" y="12383"/>
                    <a:pt x="5121" y="12741"/>
                  </a:cubicBezTo>
                  <a:cubicBezTo>
                    <a:pt x="5352" y="13408"/>
                    <a:pt x="5599" y="14046"/>
                    <a:pt x="6095" y="14547"/>
                  </a:cubicBezTo>
                  <a:cubicBezTo>
                    <a:pt x="5978" y="14543"/>
                    <a:pt x="5515" y="14252"/>
                    <a:pt x="5456" y="14218"/>
                  </a:cubicBezTo>
                  <a:cubicBezTo>
                    <a:pt x="4753" y="13796"/>
                    <a:pt x="4427" y="13135"/>
                    <a:pt x="4508" y="12325"/>
                  </a:cubicBezTo>
                  <a:cubicBezTo>
                    <a:pt x="4532" y="12096"/>
                    <a:pt x="4552" y="11561"/>
                    <a:pt x="4729" y="11469"/>
                  </a:cubicBezTo>
                  <a:cubicBezTo>
                    <a:pt x="4753" y="11457"/>
                    <a:pt x="4776" y="11442"/>
                    <a:pt x="4795" y="11424"/>
                  </a:cubicBezTo>
                  <a:close/>
                  <a:moveTo>
                    <a:pt x="9466" y="4865"/>
                  </a:moveTo>
                  <a:lnTo>
                    <a:pt x="9466" y="4865"/>
                  </a:lnTo>
                  <a:cubicBezTo>
                    <a:pt x="7829" y="5861"/>
                    <a:pt x="6603" y="7810"/>
                    <a:pt x="5634" y="9354"/>
                  </a:cubicBezTo>
                  <a:cubicBezTo>
                    <a:pt x="5020" y="10332"/>
                    <a:pt x="4485" y="11356"/>
                    <a:pt x="3871" y="12331"/>
                  </a:cubicBezTo>
                  <a:lnTo>
                    <a:pt x="3871" y="12332"/>
                  </a:lnTo>
                  <a:cubicBezTo>
                    <a:pt x="3206" y="13383"/>
                    <a:pt x="2268" y="14116"/>
                    <a:pt x="1283" y="14847"/>
                  </a:cubicBezTo>
                  <a:cubicBezTo>
                    <a:pt x="1190" y="14748"/>
                    <a:pt x="1179" y="14642"/>
                    <a:pt x="1195" y="14507"/>
                  </a:cubicBezTo>
                  <a:cubicBezTo>
                    <a:pt x="1199" y="14506"/>
                    <a:pt x="1205" y="14506"/>
                    <a:pt x="1209" y="14504"/>
                  </a:cubicBezTo>
                  <a:cubicBezTo>
                    <a:pt x="3173" y="13832"/>
                    <a:pt x="4109" y="11572"/>
                    <a:pt x="5144" y="9932"/>
                  </a:cubicBezTo>
                  <a:cubicBezTo>
                    <a:pt x="5678" y="9085"/>
                    <a:pt x="6168" y="8201"/>
                    <a:pt x="6798" y="7419"/>
                  </a:cubicBezTo>
                  <a:cubicBezTo>
                    <a:pt x="6984" y="7186"/>
                    <a:pt x="7182" y="6932"/>
                    <a:pt x="7391" y="6678"/>
                  </a:cubicBezTo>
                  <a:cubicBezTo>
                    <a:pt x="7399" y="6671"/>
                    <a:pt x="7407" y="6663"/>
                    <a:pt x="7411" y="6652"/>
                  </a:cubicBezTo>
                  <a:cubicBezTo>
                    <a:pt x="7995" y="5939"/>
                    <a:pt x="8669" y="5212"/>
                    <a:pt x="9466" y="4865"/>
                  </a:cubicBezTo>
                  <a:close/>
                  <a:moveTo>
                    <a:pt x="8169" y="1"/>
                  </a:moveTo>
                  <a:cubicBezTo>
                    <a:pt x="8136" y="1"/>
                    <a:pt x="8102" y="19"/>
                    <a:pt x="8086" y="55"/>
                  </a:cubicBezTo>
                  <a:cubicBezTo>
                    <a:pt x="7299" y="1717"/>
                    <a:pt x="7149" y="3930"/>
                    <a:pt x="8785" y="5139"/>
                  </a:cubicBezTo>
                  <a:cubicBezTo>
                    <a:pt x="8479" y="5381"/>
                    <a:pt x="8207" y="5679"/>
                    <a:pt x="7931" y="5977"/>
                  </a:cubicBezTo>
                  <a:cubicBezTo>
                    <a:pt x="7758" y="6165"/>
                    <a:pt x="7587" y="6352"/>
                    <a:pt x="7418" y="6540"/>
                  </a:cubicBezTo>
                  <a:cubicBezTo>
                    <a:pt x="7450" y="5633"/>
                    <a:pt x="7379" y="4640"/>
                    <a:pt x="6828" y="3884"/>
                  </a:cubicBezTo>
                  <a:cubicBezTo>
                    <a:pt x="6206" y="3030"/>
                    <a:pt x="5027" y="2958"/>
                    <a:pt x="4416" y="2110"/>
                  </a:cubicBezTo>
                  <a:cubicBezTo>
                    <a:pt x="4396" y="2082"/>
                    <a:pt x="4368" y="2070"/>
                    <a:pt x="4340" y="2070"/>
                  </a:cubicBezTo>
                  <a:cubicBezTo>
                    <a:pt x="4290" y="2070"/>
                    <a:pt x="4240" y="2108"/>
                    <a:pt x="4229" y="2162"/>
                  </a:cubicBezTo>
                  <a:cubicBezTo>
                    <a:pt x="3833" y="4153"/>
                    <a:pt x="4984" y="6662"/>
                    <a:pt x="7239" y="6743"/>
                  </a:cubicBezTo>
                  <a:cubicBezTo>
                    <a:pt x="6772" y="7275"/>
                    <a:pt x="6331" y="7822"/>
                    <a:pt x="5936" y="8425"/>
                  </a:cubicBezTo>
                  <a:cubicBezTo>
                    <a:pt x="5896" y="8485"/>
                    <a:pt x="5858" y="8546"/>
                    <a:pt x="5818" y="8606"/>
                  </a:cubicBezTo>
                  <a:cubicBezTo>
                    <a:pt x="5683" y="7878"/>
                    <a:pt x="5245" y="7242"/>
                    <a:pt x="4615" y="6855"/>
                  </a:cubicBezTo>
                  <a:cubicBezTo>
                    <a:pt x="4332" y="6683"/>
                    <a:pt x="4023" y="6574"/>
                    <a:pt x="3699" y="6512"/>
                  </a:cubicBezTo>
                  <a:cubicBezTo>
                    <a:pt x="3551" y="6485"/>
                    <a:pt x="3383" y="6479"/>
                    <a:pt x="3208" y="6479"/>
                  </a:cubicBezTo>
                  <a:cubicBezTo>
                    <a:pt x="3082" y="6479"/>
                    <a:pt x="2951" y="6482"/>
                    <a:pt x="2821" y="6482"/>
                  </a:cubicBezTo>
                  <a:cubicBezTo>
                    <a:pt x="2415" y="6482"/>
                    <a:pt x="2011" y="6453"/>
                    <a:pt x="1743" y="6213"/>
                  </a:cubicBezTo>
                  <a:cubicBezTo>
                    <a:pt x="1729" y="6201"/>
                    <a:pt x="1712" y="6195"/>
                    <a:pt x="1695" y="6195"/>
                  </a:cubicBezTo>
                  <a:cubicBezTo>
                    <a:pt x="1645" y="6195"/>
                    <a:pt x="1594" y="6242"/>
                    <a:pt x="1603" y="6295"/>
                  </a:cubicBezTo>
                  <a:cubicBezTo>
                    <a:pt x="1783" y="7248"/>
                    <a:pt x="2281" y="8102"/>
                    <a:pt x="3080" y="8669"/>
                  </a:cubicBezTo>
                  <a:cubicBezTo>
                    <a:pt x="3400" y="8895"/>
                    <a:pt x="3776" y="9093"/>
                    <a:pt x="4164" y="9170"/>
                  </a:cubicBezTo>
                  <a:cubicBezTo>
                    <a:pt x="4259" y="9189"/>
                    <a:pt x="4351" y="9197"/>
                    <a:pt x="4441" y="9197"/>
                  </a:cubicBezTo>
                  <a:cubicBezTo>
                    <a:pt x="4852" y="9197"/>
                    <a:pt x="5225" y="9027"/>
                    <a:pt x="5624" y="8902"/>
                  </a:cubicBezTo>
                  <a:lnTo>
                    <a:pt x="5624" y="8902"/>
                  </a:lnTo>
                  <a:cubicBezTo>
                    <a:pt x="5216" y="9527"/>
                    <a:pt x="4811" y="10157"/>
                    <a:pt x="4408" y="10786"/>
                  </a:cubicBezTo>
                  <a:cubicBezTo>
                    <a:pt x="4040" y="10176"/>
                    <a:pt x="3442" y="9750"/>
                    <a:pt x="2728" y="9627"/>
                  </a:cubicBezTo>
                  <a:cubicBezTo>
                    <a:pt x="2623" y="9610"/>
                    <a:pt x="2523" y="9602"/>
                    <a:pt x="2428" y="9602"/>
                  </a:cubicBezTo>
                  <a:cubicBezTo>
                    <a:pt x="1469" y="9602"/>
                    <a:pt x="956" y="10435"/>
                    <a:pt x="82" y="10822"/>
                  </a:cubicBezTo>
                  <a:cubicBezTo>
                    <a:pt x="2" y="10858"/>
                    <a:pt x="0" y="10954"/>
                    <a:pt x="59" y="11009"/>
                  </a:cubicBezTo>
                  <a:cubicBezTo>
                    <a:pt x="681" y="11588"/>
                    <a:pt x="1446" y="11878"/>
                    <a:pt x="2210" y="11878"/>
                  </a:cubicBezTo>
                  <a:cubicBezTo>
                    <a:pt x="2893" y="11878"/>
                    <a:pt x="3575" y="11646"/>
                    <a:pt x="4152" y="11184"/>
                  </a:cubicBezTo>
                  <a:lnTo>
                    <a:pt x="4152" y="11184"/>
                  </a:lnTo>
                  <a:cubicBezTo>
                    <a:pt x="4128" y="11221"/>
                    <a:pt x="4101" y="11260"/>
                    <a:pt x="4079" y="11297"/>
                  </a:cubicBezTo>
                  <a:cubicBezTo>
                    <a:pt x="3285" y="12536"/>
                    <a:pt x="2597" y="13796"/>
                    <a:pt x="1139" y="14340"/>
                  </a:cubicBezTo>
                  <a:cubicBezTo>
                    <a:pt x="1099" y="14352"/>
                    <a:pt x="1078" y="14395"/>
                    <a:pt x="1089" y="14434"/>
                  </a:cubicBezTo>
                  <a:cubicBezTo>
                    <a:pt x="1055" y="14491"/>
                    <a:pt x="1030" y="14520"/>
                    <a:pt x="1029" y="14591"/>
                  </a:cubicBezTo>
                  <a:lnTo>
                    <a:pt x="1033" y="14619"/>
                  </a:lnTo>
                  <a:cubicBezTo>
                    <a:pt x="1027" y="14660"/>
                    <a:pt x="1030" y="14703"/>
                    <a:pt x="1039" y="14743"/>
                  </a:cubicBezTo>
                  <a:cubicBezTo>
                    <a:pt x="1063" y="14851"/>
                    <a:pt x="1130" y="14958"/>
                    <a:pt x="1233" y="15004"/>
                  </a:cubicBezTo>
                  <a:lnTo>
                    <a:pt x="1234" y="15004"/>
                  </a:lnTo>
                  <a:cubicBezTo>
                    <a:pt x="1253" y="15030"/>
                    <a:pt x="1283" y="15048"/>
                    <a:pt x="1316" y="15048"/>
                  </a:cubicBezTo>
                  <a:cubicBezTo>
                    <a:pt x="1335" y="15048"/>
                    <a:pt x="1356" y="15041"/>
                    <a:pt x="1375" y="15027"/>
                  </a:cubicBezTo>
                  <a:cubicBezTo>
                    <a:pt x="2168" y="14447"/>
                    <a:pt x="2962" y="13838"/>
                    <a:pt x="3569" y="13057"/>
                  </a:cubicBezTo>
                  <a:cubicBezTo>
                    <a:pt x="3943" y="12579"/>
                    <a:pt x="4256" y="12049"/>
                    <a:pt x="4557" y="11512"/>
                  </a:cubicBezTo>
                  <a:lnTo>
                    <a:pt x="4557" y="11512"/>
                  </a:lnTo>
                  <a:cubicBezTo>
                    <a:pt x="4324" y="12105"/>
                    <a:pt x="4233" y="12784"/>
                    <a:pt x="4463" y="13379"/>
                  </a:cubicBezTo>
                  <a:cubicBezTo>
                    <a:pt x="4763" y="14152"/>
                    <a:pt x="5564" y="14498"/>
                    <a:pt x="6279" y="14788"/>
                  </a:cubicBezTo>
                  <a:cubicBezTo>
                    <a:pt x="6288" y="14792"/>
                    <a:pt x="6298" y="14794"/>
                    <a:pt x="6307" y="14794"/>
                  </a:cubicBezTo>
                  <a:cubicBezTo>
                    <a:pt x="6355" y="14794"/>
                    <a:pt x="6402" y="14753"/>
                    <a:pt x="6392" y="14700"/>
                  </a:cubicBezTo>
                  <a:cubicBezTo>
                    <a:pt x="6154" y="13536"/>
                    <a:pt x="6692" y="11146"/>
                    <a:pt x="4855" y="10977"/>
                  </a:cubicBezTo>
                  <a:cubicBezTo>
                    <a:pt x="5005" y="10701"/>
                    <a:pt x="5157" y="10426"/>
                    <a:pt x="5316" y="10160"/>
                  </a:cubicBezTo>
                  <a:cubicBezTo>
                    <a:pt x="5532" y="9793"/>
                    <a:pt x="5756" y="9423"/>
                    <a:pt x="5987" y="9054"/>
                  </a:cubicBezTo>
                  <a:lnTo>
                    <a:pt x="5996" y="9054"/>
                  </a:lnTo>
                  <a:cubicBezTo>
                    <a:pt x="5991" y="9066"/>
                    <a:pt x="5990" y="9079"/>
                    <a:pt x="5991" y="9093"/>
                  </a:cubicBezTo>
                  <a:cubicBezTo>
                    <a:pt x="6062" y="9901"/>
                    <a:pt x="6266" y="10822"/>
                    <a:pt x="7025" y="11266"/>
                  </a:cubicBezTo>
                  <a:cubicBezTo>
                    <a:pt x="7286" y="11419"/>
                    <a:pt x="7557" y="11467"/>
                    <a:pt x="7833" y="11467"/>
                  </a:cubicBezTo>
                  <a:cubicBezTo>
                    <a:pt x="8284" y="11467"/>
                    <a:pt x="8748" y="11340"/>
                    <a:pt x="9206" y="11340"/>
                  </a:cubicBezTo>
                  <a:cubicBezTo>
                    <a:pt x="9296" y="11340"/>
                    <a:pt x="9386" y="11345"/>
                    <a:pt x="9476" y="11357"/>
                  </a:cubicBezTo>
                  <a:cubicBezTo>
                    <a:pt x="9480" y="11358"/>
                    <a:pt x="9485" y="11358"/>
                    <a:pt x="9489" y="11358"/>
                  </a:cubicBezTo>
                  <a:cubicBezTo>
                    <a:pt x="9562" y="11358"/>
                    <a:pt x="9592" y="11275"/>
                    <a:pt x="9556" y="11216"/>
                  </a:cubicBezTo>
                  <a:cubicBezTo>
                    <a:pt x="9070" y="10422"/>
                    <a:pt x="8766" y="9354"/>
                    <a:pt x="7910" y="8858"/>
                  </a:cubicBezTo>
                  <a:cubicBezTo>
                    <a:pt x="7631" y="8697"/>
                    <a:pt x="7319" y="8617"/>
                    <a:pt x="7007" y="8617"/>
                  </a:cubicBezTo>
                  <a:cubicBezTo>
                    <a:pt x="6698" y="8617"/>
                    <a:pt x="6389" y="8696"/>
                    <a:pt x="6111" y="8854"/>
                  </a:cubicBezTo>
                  <a:cubicBezTo>
                    <a:pt x="6560" y="8147"/>
                    <a:pt x="7042" y="7450"/>
                    <a:pt x="7578" y="6804"/>
                  </a:cubicBezTo>
                  <a:cubicBezTo>
                    <a:pt x="7579" y="6811"/>
                    <a:pt x="7582" y="6819"/>
                    <a:pt x="7587" y="6824"/>
                  </a:cubicBezTo>
                  <a:cubicBezTo>
                    <a:pt x="7582" y="6835"/>
                    <a:pt x="7579" y="6847"/>
                    <a:pt x="7579" y="6858"/>
                  </a:cubicBezTo>
                  <a:cubicBezTo>
                    <a:pt x="7506" y="8923"/>
                    <a:pt x="10246" y="8550"/>
                    <a:pt x="11543" y="8862"/>
                  </a:cubicBezTo>
                  <a:cubicBezTo>
                    <a:pt x="11548" y="8863"/>
                    <a:pt x="11554" y="8864"/>
                    <a:pt x="11560" y="8864"/>
                  </a:cubicBezTo>
                  <a:cubicBezTo>
                    <a:pt x="11629" y="8864"/>
                    <a:pt x="11682" y="8762"/>
                    <a:pt x="11629" y="8709"/>
                  </a:cubicBezTo>
                  <a:cubicBezTo>
                    <a:pt x="10923" y="8006"/>
                    <a:pt x="10513" y="6939"/>
                    <a:pt x="9618" y="6435"/>
                  </a:cubicBezTo>
                  <a:cubicBezTo>
                    <a:pt x="9342" y="6279"/>
                    <a:pt x="9075" y="6208"/>
                    <a:pt x="8818" y="6208"/>
                  </a:cubicBezTo>
                  <a:cubicBezTo>
                    <a:pt x="8423" y="6208"/>
                    <a:pt x="8050" y="6376"/>
                    <a:pt x="7697" y="6663"/>
                  </a:cubicBezTo>
                  <a:cubicBezTo>
                    <a:pt x="8085" y="6207"/>
                    <a:pt x="8501" y="5777"/>
                    <a:pt x="8953" y="5393"/>
                  </a:cubicBezTo>
                  <a:cubicBezTo>
                    <a:pt x="9485" y="7124"/>
                    <a:pt x="11649" y="7022"/>
                    <a:pt x="13103" y="7100"/>
                  </a:cubicBezTo>
                  <a:cubicBezTo>
                    <a:pt x="13105" y="7100"/>
                    <a:pt x="13106" y="7100"/>
                    <a:pt x="13108" y="7100"/>
                  </a:cubicBezTo>
                  <a:cubicBezTo>
                    <a:pt x="13187" y="7100"/>
                    <a:pt x="13219" y="7011"/>
                    <a:pt x="13162" y="6959"/>
                  </a:cubicBezTo>
                  <a:cubicBezTo>
                    <a:pt x="12420" y="6287"/>
                    <a:pt x="12041" y="5324"/>
                    <a:pt x="11017" y="5016"/>
                  </a:cubicBezTo>
                  <a:cubicBezTo>
                    <a:pt x="10783" y="4945"/>
                    <a:pt x="10542" y="4910"/>
                    <a:pt x="10302" y="4910"/>
                  </a:cubicBezTo>
                  <a:cubicBezTo>
                    <a:pt x="9922" y="4910"/>
                    <a:pt x="9545" y="5000"/>
                    <a:pt x="9208" y="5184"/>
                  </a:cubicBezTo>
                  <a:cubicBezTo>
                    <a:pt x="9401" y="5031"/>
                    <a:pt x="9598" y="4884"/>
                    <a:pt x="9805" y="4748"/>
                  </a:cubicBezTo>
                  <a:cubicBezTo>
                    <a:pt x="9836" y="4740"/>
                    <a:pt x="9865" y="4732"/>
                    <a:pt x="9896" y="4723"/>
                  </a:cubicBezTo>
                  <a:cubicBezTo>
                    <a:pt x="9898" y="4725"/>
                    <a:pt x="9901" y="4727"/>
                    <a:pt x="9904" y="4728"/>
                  </a:cubicBezTo>
                  <a:cubicBezTo>
                    <a:pt x="10249" y="4829"/>
                    <a:pt x="10598" y="4881"/>
                    <a:pt x="10944" y="4881"/>
                  </a:cubicBezTo>
                  <a:cubicBezTo>
                    <a:pt x="11524" y="4881"/>
                    <a:pt x="12095" y="4736"/>
                    <a:pt x="12626" y="4438"/>
                  </a:cubicBezTo>
                  <a:cubicBezTo>
                    <a:pt x="13707" y="3833"/>
                    <a:pt x="13899" y="2847"/>
                    <a:pt x="14607" y="1918"/>
                  </a:cubicBezTo>
                  <a:cubicBezTo>
                    <a:pt x="14649" y="1864"/>
                    <a:pt x="14606" y="1778"/>
                    <a:pt x="14538" y="1778"/>
                  </a:cubicBezTo>
                  <a:cubicBezTo>
                    <a:pt x="14534" y="1778"/>
                    <a:pt x="14530" y="1779"/>
                    <a:pt x="14526" y="1779"/>
                  </a:cubicBezTo>
                  <a:cubicBezTo>
                    <a:pt x="14337" y="1811"/>
                    <a:pt x="14145" y="1822"/>
                    <a:pt x="13950" y="1822"/>
                  </a:cubicBezTo>
                  <a:cubicBezTo>
                    <a:pt x="13468" y="1822"/>
                    <a:pt x="12972" y="1753"/>
                    <a:pt x="12491" y="1753"/>
                  </a:cubicBezTo>
                  <a:cubicBezTo>
                    <a:pt x="12042" y="1753"/>
                    <a:pt x="11605" y="1813"/>
                    <a:pt x="11203" y="2042"/>
                  </a:cubicBezTo>
                  <a:cubicBezTo>
                    <a:pt x="10345" y="2530"/>
                    <a:pt x="10092" y="3404"/>
                    <a:pt x="10022" y="4316"/>
                  </a:cubicBezTo>
                  <a:cubicBezTo>
                    <a:pt x="9998" y="4400"/>
                    <a:pt x="9976" y="4482"/>
                    <a:pt x="9952" y="4566"/>
                  </a:cubicBezTo>
                  <a:cubicBezTo>
                    <a:pt x="9949" y="4566"/>
                    <a:pt x="9946" y="4566"/>
                    <a:pt x="9943" y="4566"/>
                  </a:cubicBezTo>
                  <a:cubicBezTo>
                    <a:pt x="9905" y="4566"/>
                    <a:pt x="9869" y="4589"/>
                    <a:pt x="9856" y="4626"/>
                  </a:cubicBezTo>
                  <a:cubicBezTo>
                    <a:pt x="9497" y="4692"/>
                    <a:pt x="9189" y="4844"/>
                    <a:pt x="8913" y="5044"/>
                  </a:cubicBezTo>
                  <a:cubicBezTo>
                    <a:pt x="9444" y="4448"/>
                    <a:pt x="9736" y="3713"/>
                    <a:pt x="9669" y="2903"/>
                  </a:cubicBezTo>
                  <a:cubicBezTo>
                    <a:pt x="9577" y="1794"/>
                    <a:pt x="8715" y="1012"/>
                    <a:pt x="8251" y="54"/>
                  </a:cubicBezTo>
                  <a:cubicBezTo>
                    <a:pt x="8235" y="18"/>
                    <a:pt x="8202" y="1"/>
                    <a:pt x="8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0"/>
            <p:cNvSpPr/>
            <p:nvPr/>
          </p:nvSpPr>
          <p:spPr>
            <a:xfrm>
              <a:off x="1864975" y="3769825"/>
              <a:ext cx="11875" cy="21700"/>
            </a:xfrm>
            <a:custGeom>
              <a:avLst/>
              <a:gdLst/>
              <a:ahLst/>
              <a:cxnLst/>
              <a:rect l="l" t="t" r="r" b="b"/>
              <a:pathLst>
                <a:path w="475" h="868" extrusionOk="0">
                  <a:moveTo>
                    <a:pt x="449" y="1"/>
                  </a:moveTo>
                  <a:cubicBezTo>
                    <a:pt x="441" y="1"/>
                    <a:pt x="433" y="5"/>
                    <a:pt x="431" y="14"/>
                  </a:cubicBezTo>
                  <a:cubicBezTo>
                    <a:pt x="347" y="310"/>
                    <a:pt x="205" y="588"/>
                    <a:pt x="15" y="830"/>
                  </a:cubicBezTo>
                  <a:cubicBezTo>
                    <a:pt x="1" y="849"/>
                    <a:pt x="18" y="868"/>
                    <a:pt x="35" y="868"/>
                  </a:cubicBezTo>
                  <a:cubicBezTo>
                    <a:pt x="42" y="868"/>
                    <a:pt x="48" y="865"/>
                    <a:pt x="53" y="860"/>
                  </a:cubicBezTo>
                  <a:cubicBezTo>
                    <a:pt x="267" y="626"/>
                    <a:pt x="412" y="337"/>
                    <a:pt x="472" y="25"/>
                  </a:cubicBezTo>
                  <a:cubicBezTo>
                    <a:pt x="475" y="10"/>
                    <a:pt x="461" y="1"/>
                    <a:pt x="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0"/>
            <p:cNvSpPr/>
            <p:nvPr/>
          </p:nvSpPr>
          <p:spPr>
            <a:xfrm>
              <a:off x="1866250" y="3776400"/>
              <a:ext cx="13675" cy="24000"/>
            </a:xfrm>
            <a:custGeom>
              <a:avLst/>
              <a:gdLst/>
              <a:ahLst/>
              <a:cxnLst/>
              <a:rect l="l" t="t" r="r" b="b"/>
              <a:pathLst>
                <a:path w="547" h="960" extrusionOk="0">
                  <a:moveTo>
                    <a:pt x="529" y="1"/>
                  </a:moveTo>
                  <a:cubicBezTo>
                    <a:pt x="523" y="1"/>
                    <a:pt x="517" y="3"/>
                    <a:pt x="515" y="10"/>
                  </a:cubicBezTo>
                  <a:cubicBezTo>
                    <a:pt x="384" y="343"/>
                    <a:pt x="206" y="619"/>
                    <a:pt x="13" y="917"/>
                  </a:cubicBezTo>
                  <a:cubicBezTo>
                    <a:pt x="0" y="938"/>
                    <a:pt x="18" y="960"/>
                    <a:pt x="38" y="960"/>
                  </a:cubicBezTo>
                  <a:cubicBezTo>
                    <a:pt x="45" y="960"/>
                    <a:pt x="52" y="957"/>
                    <a:pt x="58" y="950"/>
                  </a:cubicBezTo>
                  <a:cubicBezTo>
                    <a:pt x="294" y="703"/>
                    <a:pt x="459" y="343"/>
                    <a:pt x="544" y="16"/>
                  </a:cubicBezTo>
                  <a:cubicBezTo>
                    <a:pt x="546" y="7"/>
                    <a:pt x="538" y="1"/>
                    <a:pt x="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0"/>
            <p:cNvSpPr/>
            <p:nvPr/>
          </p:nvSpPr>
          <p:spPr>
            <a:xfrm>
              <a:off x="1869050" y="3793125"/>
              <a:ext cx="21375" cy="36100"/>
            </a:xfrm>
            <a:custGeom>
              <a:avLst/>
              <a:gdLst/>
              <a:ahLst/>
              <a:cxnLst/>
              <a:rect l="l" t="t" r="r" b="b"/>
              <a:pathLst>
                <a:path w="855" h="1444" extrusionOk="0">
                  <a:moveTo>
                    <a:pt x="832" y="1"/>
                  </a:moveTo>
                  <a:cubicBezTo>
                    <a:pt x="824" y="1"/>
                    <a:pt x="817" y="5"/>
                    <a:pt x="815" y="13"/>
                  </a:cubicBezTo>
                  <a:cubicBezTo>
                    <a:pt x="659" y="540"/>
                    <a:pt x="409" y="989"/>
                    <a:pt x="22" y="1383"/>
                  </a:cubicBezTo>
                  <a:cubicBezTo>
                    <a:pt x="0" y="1407"/>
                    <a:pt x="19" y="1443"/>
                    <a:pt x="43" y="1443"/>
                  </a:cubicBezTo>
                  <a:cubicBezTo>
                    <a:pt x="50" y="1443"/>
                    <a:pt x="57" y="1441"/>
                    <a:pt x="64" y="1435"/>
                  </a:cubicBezTo>
                  <a:cubicBezTo>
                    <a:pt x="459" y="1060"/>
                    <a:pt x="748" y="560"/>
                    <a:pt x="852" y="22"/>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0"/>
            <p:cNvSpPr/>
            <p:nvPr/>
          </p:nvSpPr>
          <p:spPr>
            <a:xfrm>
              <a:off x="1871925" y="3803750"/>
              <a:ext cx="21175" cy="33275"/>
            </a:xfrm>
            <a:custGeom>
              <a:avLst/>
              <a:gdLst/>
              <a:ahLst/>
              <a:cxnLst/>
              <a:rect l="l" t="t" r="r" b="b"/>
              <a:pathLst>
                <a:path w="847" h="1331" extrusionOk="0">
                  <a:moveTo>
                    <a:pt x="826" y="0"/>
                  </a:moveTo>
                  <a:cubicBezTo>
                    <a:pt x="820" y="0"/>
                    <a:pt x="813" y="3"/>
                    <a:pt x="810" y="11"/>
                  </a:cubicBezTo>
                  <a:cubicBezTo>
                    <a:pt x="717" y="280"/>
                    <a:pt x="605" y="536"/>
                    <a:pt x="441" y="771"/>
                  </a:cubicBezTo>
                  <a:cubicBezTo>
                    <a:pt x="374" y="867"/>
                    <a:pt x="301" y="959"/>
                    <a:pt x="222" y="1044"/>
                  </a:cubicBezTo>
                  <a:cubicBezTo>
                    <a:pt x="153" y="1122"/>
                    <a:pt x="53" y="1184"/>
                    <a:pt x="7" y="1278"/>
                  </a:cubicBezTo>
                  <a:cubicBezTo>
                    <a:pt x="1" y="1295"/>
                    <a:pt x="9" y="1315"/>
                    <a:pt x="26" y="1322"/>
                  </a:cubicBezTo>
                  <a:lnTo>
                    <a:pt x="42" y="1328"/>
                  </a:lnTo>
                  <a:cubicBezTo>
                    <a:pt x="47" y="1330"/>
                    <a:pt x="51" y="1331"/>
                    <a:pt x="55" y="1331"/>
                  </a:cubicBezTo>
                  <a:cubicBezTo>
                    <a:pt x="65" y="1331"/>
                    <a:pt x="74" y="1326"/>
                    <a:pt x="81" y="1319"/>
                  </a:cubicBezTo>
                  <a:cubicBezTo>
                    <a:pt x="83" y="1315"/>
                    <a:pt x="85" y="1311"/>
                    <a:pt x="87" y="1307"/>
                  </a:cubicBezTo>
                  <a:cubicBezTo>
                    <a:pt x="99" y="1284"/>
                    <a:pt x="85" y="1258"/>
                    <a:pt x="61" y="1256"/>
                  </a:cubicBezTo>
                  <a:cubicBezTo>
                    <a:pt x="101" y="1234"/>
                    <a:pt x="179" y="1184"/>
                    <a:pt x="195" y="1170"/>
                  </a:cubicBezTo>
                  <a:cubicBezTo>
                    <a:pt x="244" y="1128"/>
                    <a:pt x="285" y="1074"/>
                    <a:pt x="325" y="1026"/>
                  </a:cubicBezTo>
                  <a:cubicBezTo>
                    <a:pt x="417" y="915"/>
                    <a:pt x="500" y="798"/>
                    <a:pt x="572" y="675"/>
                  </a:cubicBezTo>
                  <a:cubicBezTo>
                    <a:pt x="694" y="471"/>
                    <a:pt x="785" y="249"/>
                    <a:pt x="844" y="19"/>
                  </a:cubicBezTo>
                  <a:cubicBezTo>
                    <a:pt x="847" y="7"/>
                    <a:pt x="836" y="0"/>
                    <a:pt x="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0"/>
            <p:cNvSpPr/>
            <p:nvPr/>
          </p:nvSpPr>
          <p:spPr>
            <a:xfrm>
              <a:off x="1872750" y="3808375"/>
              <a:ext cx="22425" cy="32750"/>
            </a:xfrm>
            <a:custGeom>
              <a:avLst/>
              <a:gdLst/>
              <a:ahLst/>
              <a:cxnLst/>
              <a:rect l="l" t="t" r="r" b="b"/>
              <a:pathLst>
                <a:path w="897" h="1310" extrusionOk="0">
                  <a:moveTo>
                    <a:pt x="866" y="1"/>
                  </a:moveTo>
                  <a:cubicBezTo>
                    <a:pt x="858" y="1"/>
                    <a:pt x="850" y="5"/>
                    <a:pt x="847" y="15"/>
                  </a:cubicBezTo>
                  <a:cubicBezTo>
                    <a:pt x="667" y="500"/>
                    <a:pt x="383" y="882"/>
                    <a:pt x="24" y="1247"/>
                  </a:cubicBezTo>
                  <a:cubicBezTo>
                    <a:pt x="1" y="1272"/>
                    <a:pt x="19" y="1309"/>
                    <a:pt x="45" y="1309"/>
                  </a:cubicBezTo>
                  <a:cubicBezTo>
                    <a:pt x="52" y="1309"/>
                    <a:pt x="59" y="1307"/>
                    <a:pt x="66" y="1301"/>
                  </a:cubicBezTo>
                  <a:cubicBezTo>
                    <a:pt x="457" y="978"/>
                    <a:pt x="732" y="511"/>
                    <a:pt x="891" y="34"/>
                  </a:cubicBezTo>
                  <a:cubicBezTo>
                    <a:pt x="897" y="15"/>
                    <a:pt x="881" y="1"/>
                    <a:pt x="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0"/>
            <p:cNvSpPr/>
            <p:nvPr/>
          </p:nvSpPr>
          <p:spPr>
            <a:xfrm>
              <a:off x="1875075" y="3824375"/>
              <a:ext cx="21675" cy="33425"/>
            </a:xfrm>
            <a:custGeom>
              <a:avLst/>
              <a:gdLst/>
              <a:ahLst/>
              <a:cxnLst/>
              <a:rect l="l" t="t" r="r" b="b"/>
              <a:pathLst>
                <a:path w="867" h="1337" extrusionOk="0">
                  <a:moveTo>
                    <a:pt x="839" y="0"/>
                  </a:moveTo>
                  <a:cubicBezTo>
                    <a:pt x="827" y="0"/>
                    <a:pt x="815" y="7"/>
                    <a:pt x="811" y="22"/>
                  </a:cubicBezTo>
                  <a:cubicBezTo>
                    <a:pt x="699" y="531"/>
                    <a:pt x="430" y="935"/>
                    <a:pt x="32" y="1267"/>
                  </a:cubicBezTo>
                  <a:cubicBezTo>
                    <a:pt x="0" y="1293"/>
                    <a:pt x="24" y="1337"/>
                    <a:pt x="56" y="1337"/>
                  </a:cubicBezTo>
                  <a:cubicBezTo>
                    <a:pt x="64" y="1337"/>
                    <a:pt x="72" y="1334"/>
                    <a:pt x="80" y="1327"/>
                  </a:cubicBezTo>
                  <a:cubicBezTo>
                    <a:pt x="499" y="1018"/>
                    <a:pt x="774" y="538"/>
                    <a:pt x="863" y="29"/>
                  </a:cubicBezTo>
                  <a:cubicBezTo>
                    <a:pt x="867" y="10"/>
                    <a:pt x="853" y="0"/>
                    <a:pt x="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0"/>
            <p:cNvSpPr/>
            <p:nvPr/>
          </p:nvSpPr>
          <p:spPr>
            <a:xfrm>
              <a:off x="1854825" y="3770600"/>
              <a:ext cx="10975" cy="11075"/>
            </a:xfrm>
            <a:custGeom>
              <a:avLst/>
              <a:gdLst/>
              <a:ahLst/>
              <a:cxnLst/>
              <a:rect l="l" t="t" r="r" b="b"/>
              <a:pathLst>
                <a:path w="439" h="443" extrusionOk="0">
                  <a:moveTo>
                    <a:pt x="30" y="0"/>
                  </a:moveTo>
                  <a:cubicBezTo>
                    <a:pt x="15" y="0"/>
                    <a:pt x="1" y="19"/>
                    <a:pt x="11" y="36"/>
                  </a:cubicBezTo>
                  <a:cubicBezTo>
                    <a:pt x="106" y="192"/>
                    <a:pt x="239" y="354"/>
                    <a:pt x="405" y="441"/>
                  </a:cubicBezTo>
                  <a:cubicBezTo>
                    <a:pt x="407" y="442"/>
                    <a:pt x="410" y="443"/>
                    <a:pt x="413" y="443"/>
                  </a:cubicBezTo>
                  <a:cubicBezTo>
                    <a:pt x="428" y="443"/>
                    <a:pt x="438" y="416"/>
                    <a:pt x="423" y="405"/>
                  </a:cubicBezTo>
                  <a:cubicBezTo>
                    <a:pt x="277" y="283"/>
                    <a:pt x="146" y="174"/>
                    <a:pt x="45" y="10"/>
                  </a:cubicBezTo>
                  <a:cubicBezTo>
                    <a:pt x="41" y="3"/>
                    <a:pt x="35" y="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0"/>
            <p:cNvSpPr/>
            <p:nvPr/>
          </p:nvSpPr>
          <p:spPr>
            <a:xfrm>
              <a:off x="1854275" y="3777425"/>
              <a:ext cx="10350" cy="9250"/>
            </a:xfrm>
            <a:custGeom>
              <a:avLst/>
              <a:gdLst/>
              <a:ahLst/>
              <a:cxnLst/>
              <a:rect l="l" t="t" r="r" b="b"/>
              <a:pathLst>
                <a:path w="414" h="370" extrusionOk="0">
                  <a:moveTo>
                    <a:pt x="20" y="1"/>
                  </a:moveTo>
                  <a:cubicBezTo>
                    <a:pt x="10" y="1"/>
                    <a:pt x="1" y="14"/>
                    <a:pt x="9" y="22"/>
                  </a:cubicBezTo>
                  <a:cubicBezTo>
                    <a:pt x="127" y="140"/>
                    <a:pt x="251" y="256"/>
                    <a:pt x="376" y="365"/>
                  </a:cubicBezTo>
                  <a:cubicBezTo>
                    <a:pt x="380" y="368"/>
                    <a:pt x="384" y="369"/>
                    <a:pt x="387" y="369"/>
                  </a:cubicBezTo>
                  <a:cubicBezTo>
                    <a:pt x="402" y="369"/>
                    <a:pt x="414" y="347"/>
                    <a:pt x="399" y="333"/>
                  </a:cubicBezTo>
                  <a:cubicBezTo>
                    <a:pt x="280" y="220"/>
                    <a:pt x="155" y="109"/>
                    <a:pt x="28" y="3"/>
                  </a:cubicBezTo>
                  <a:cubicBezTo>
                    <a:pt x="26" y="2"/>
                    <a:pt x="23"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0"/>
            <p:cNvSpPr/>
            <p:nvPr/>
          </p:nvSpPr>
          <p:spPr>
            <a:xfrm>
              <a:off x="1849775" y="3788800"/>
              <a:ext cx="17050" cy="19600"/>
            </a:xfrm>
            <a:custGeom>
              <a:avLst/>
              <a:gdLst/>
              <a:ahLst/>
              <a:cxnLst/>
              <a:rect l="l" t="t" r="r" b="b"/>
              <a:pathLst>
                <a:path w="682" h="784" extrusionOk="0">
                  <a:moveTo>
                    <a:pt x="28" y="1"/>
                  </a:moveTo>
                  <a:cubicBezTo>
                    <a:pt x="15" y="1"/>
                    <a:pt x="1" y="13"/>
                    <a:pt x="8" y="30"/>
                  </a:cubicBezTo>
                  <a:cubicBezTo>
                    <a:pt x="123" y="345"/>
                    <a:pt x="344" y="610"/>
                    <a:pt x="633" y="781"/>
                  </a:cubicBezTo>
                  <a:cubicBezTo>
                    <a:pt x="637" y="783"/>
                    <a:pt x="641" y="784"/>
                    <a:pt x="645" y="784"/>
                  </a:cubicBezTo>
                  <a:cubicBezTo>
                    <a:pt x="665" y="784"/>
                    <a:pt x="681" y="758"/>
                    <a:pt x="660" y="742"/>
                  </a:cubicBezTo>
                  <a:cubicBezTo>
                    <a:pt x="383" y="551"/>
                    <a:pt x="184" y="323"/>
                    <a:pt x="45" y="13"/>
                  </a:cubicBezTo>
                  <a:cubicBezTo>
                    <a:pt x="42" y="4"/>
                    <a:pt x="35"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0"/>
            <p:cNvSpPr/>
            <p:nvPr/>
          </p:nvSpPr>
          <p:spPr>
            <a:xfrm>
              <a:off x="1848800" y="3800125"/>
              <a:ext cx="20550" cy="20525"/>
            </a:xfrm>
            <a:custGeom>
              <a:avLst/>
              <a:gdLst/>
              <a:ahLst/>
              <a:cxnLst/>
              <a:rect l="l" t="t" r="r" b="b"/>
              <a:pathLst>
                <a:path w="822" h="821" extrusionOk="0">
                  <a:moveTo>
                    <a:pt x="20" y="1"/>
                  </a:moveTo>
                  <a:cubicBezTo>
                    <a:pt x="10" y="1"/>
                    <a:pt x="0" y="8"/>
                    <a:pt x="2" y="21"/>
                  </a:cubicBezTo>
                  <a:cubicBezTo>
                    <a:pt x="20" y="193"/>
                    <a:pt x="172" y="324"/>
                    <a:pt x="290" y="441"/>
                  </a:cubicBezTo>
                  <a:cubicBezTo>
                    <a:pt x="431" y="581"/>
                    <a:pt x="584" y="714"/>
                    <a:pt x="756" y="816"/>
                  </a:cubicBezTo>
                  <a:cubicBezTo>
                    <a:pt x="762" y="819"/>
                    <a:pt x="768" y="821"/>
                    <a:pt x="774" y="821"/>
                  </a:cubicBezTo>
                  <a:cubicBezTo>
                    <a:pt x="801" y="821"/>
                    <a:pt x="821" y="786"/>
                    <a:pt x="794" y="765"/>
                  </a:cubicBezTo>
                  <a:cubicBezTo>
                    <a:pt x="672" y="676"/>
                    <a:pt x="548" y="592"/>
                    <a:pt x="434" y="492"/>
                  </a:cubicBezTo>
                  <a:cubicBezTo>
                    <a:pt x="303" y="380"/>
                    <a:pt x="74" y="194"/>
                    <a:pt x="38" y="16"/>
                  </a:cubicBezTo>
                  <a:cubicBezTo>
                    <a:pt x="36" y="5"/>
                    <a:pt x="28"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0"/>
            <p:cNvSpPr/>
            <p:nvPr/>
          </p:nvSpPr>
          <p:spPr>
            <a:xfrm>
              <a:off x="1852775" y="3828925"/>
              <a:ext cx="22875" cy="19525"/>
            </a:xfrm>
            <a:custGeom>
              <a:avLst/>
              <a:gdLst/>
              <a:ahLst/>
              <a:cxnLst/>
              <a:rect l="l" t="t" r="r" b="b"/>
              <a:pathLst>
                <a:path w="915" h="781" extrusionOk="0">
                  <a:moveTo>
                    <a:pt x="21" y="0"/>
                  </a:moveTo>
                  <a:cubicBezTo>
                    <a:pt x="12" y="0"/>
                    <a:pt x="1" y="9"/>
                    <a:pt x="7" y="20"/>
                  </a:cubicBezTo>
                  <a:cubicBezTo>
                    <a:pt x="201" y="356"/>
                    <a:pt x="513" y="612"/>
                    <a:pt x="861" y="777"/>
                  </a:cubicBezTo>
                  <a:cubicBezTo>
                    <a:pt x="866" y="780"/>
                    <a:pt x="870" y="781"/>
                    <a:pt x="874" y="781"/>
                  </a:cubicBezTo>
                  <a:cubicBezTo>
                    <a:pt x="901" y="781"/>
                    <a:pt x="914" y="737"/>
                    <a:pt x="884" y="723"/>
                  </a:cubicBezTo>
                  <a:cubicBezTo>
                    <a:pt x="532" y="552"/>
                    <a:pt x="271" y="312"/>
                    <a:pt x="32" y="5"/>
                  </a:cubicBezTo>
                  <a:cubicBezTo>
                    <a:pt x="29" y="2"/>
                    <a:pt x="25" y="0"/>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0"/>
            <p:cNvSpPr/>
            <p:nvPr/>
          </p:nvSpPr>
          <p:spPr>
            <a:xfrm>
              <a:off x="1856625" y="3840125"/>
              <a:ext cx="18475" cy="12375"/>
            </a:xfrm>
            <a:custGeom>
              <a:avLst/>
              <a:gdLst/>
              <a:ahLst/>
              <a:cxnLst/>
              <a:rect l="l" t="t" r="r" b="b"/>
              <a:pathLst>
                <a:path w="739" h="495" extrusionOk="0">
                  <a:moveTo>
                    <a:pt x="19" y="1"/>
                  </a:moveTo>
                  <a:cubicBezTo>
                    <a:pt x="9" y="1"/>
                    <a:pt x="0" y="17"/>
                    <a:pt x="10" y="27"/>
                  </a:cubicBezTo>
                  <a:cubicBezTo>
                    <a:pt x="210" y="220"/>
                    <a:pt x="442" y="379"/>
                    <a:pt x="695" y="492"/>
                  </a:cubicBezTo>
                  <a:cubicBezTo>
                    <a:pt x="699" y="494"/>
                    <a:pt x="702" y="494"/>
                    <a:pt x="705" y="494"/>
                  </a:cubicBezTo>
                  <a:cubicBezTo>
                    <a:pt x="727" y="494"/>
                    <a:pt x="739" y="457"/>
                    <a:pt x="713" y="447"/>
                  </a:cubicBezTo>
                  <a:cubicBezTo>
                    <a:pt x="462" y="339"/>
                    <a:pt x="230" y="189"/>
                    <a:pt x="27" y="4"/>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0"/>
            <p:cNvSpPr/>
            <p:nvPr/>
          </p:nvSpPr>
          <p:spPr>
            <a:xfrm>
              <a:off x="1781550" y="3815800"/>
              <a:ext cx="5300" cy="33900"/>
            </a:xfrm>
            <a:custGeom>
              <a:avLst/>
              <a:gdLst/>
              <a:ahLst/>
              <a:cxnLst/>
              <a:rect l="l" t="t" r="r" b="b"/>
              <a:pathLst>
                <a:path w="212" h="1356" extrusionOk="0">
                  <a:moveTo>
                    <a:pt x="83" y="0"/>
                  </a:moveTo>
                  <a:cubicBezTo>
                    <a:pt x="74" y="0"/>
                    <a:pt x="65" y="5"/>
                    <a:pt x="63" y="17"/>
                  </a:cubicBezTo>
                  <a:cubicBezTo>
                    <a:pt x="0" y="452"/>
                    <a:pt x="8" y="929"/>
                    <a:pt x="170" y="1344"/>
                  </a:cubicBezTo>
                  <a:cubicBezTo>
                    <a:pt x="173" y="1352"/>
                    <a:pt x="180" y="1356"/>
                    <a:pt x="188" y="1356"/>
                  </a:cubicBezTo>
                  <a:cubicBezTo>
                    <a:pt x="200" y="1356"/>
                    <a:pt x="212" y="1347"/>
                    <a:pt x="208" y="1333"/>
                  </a:cubicBezTo>
                  <a:cubicBezTo>
                    <a:pt x="110" y="886"/>
                    <a:pt x="46" y="482"/>
                    <a:pt x="104" y="22"/>
                  </a:cubicBezTo>
                  <a:cubicBezTo>
                    <a:pt x="105" y="8"/>
                    <a:pt x="94"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0"/>
            <p:cNvSpPr/>
            <p:nvPr/>
          </p:nvSpPr>
          <p:spPr>
            <a:xfrm>
              <a:off x="1791375" y="3828300"/>
              <a:ext cx="4250" cy="34550"/>
            </a:xfrm>
            <a:custGeom>
              <a:avLst/>
              <a:gdLst/>
              <a:ahLst/>
              <a:cxnLst/>
              <a:rect l="l" t="t" r="r" b="b"/>
              <a:pathLst>
                <a:path w="170" h="1382" extrusionOk="0">
                  <a:moveTo>
                    <a:pt x="27" y="1"/>
                  </a:moveTo>
                  <a:cubicBezTo>
                    <a:pt x="20" y="1"/>
                    <a:pt x="13" y="5"/>
                    <a:pt x="13" y="16"/>
                  </a:cubicBezTo>
                  <a:cubicBezTo>
                    <a:pt x="1" y="462"/>
                    <a:pt x="13" y="924"/>
                    <a:pt x="116" y="1360"/>
                  </a:cubicBezTo>
                  <a:cubicBezTo>
                    <a:pt x="119" y="1375"/>
                    <a:pt x="131" y="1382"/>
                    <a:pt x="142" y="1382"/>
                  </a:cubicBezTo>
                  <a:cubicBezTo>
                    <a:pt x="156" y="1382"/>
                    <a:pt x="169" y="1372"/>
                    <a:pt x="166" y="1353"/>
                  </a:cubicBezTo>
                  <a:cubicBezTo>
                    <a:pt x="110" y="906"/>
                    <a:pt x="48" y="472"/>
                    <a:pt x="46" y="20"/>
                  </a:cubicBezTo>
                  <a:cubicBezTo>
                    <a:pt x="46" y="8"/>
                    <a:pt x="36"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0"/>
            <p:cNvSpPr/>
            <p:nvPr/>
          </p:nvSpPr>
          <p:spPr>
            <a:xfrm>
              <a:off x="1806875" y="3830350"/>
              <a:ext cx="3400" cy="48675"/>
            </a:xfrm>
            <a:custGeom>
              <a:avLst/>
              <a:gdLst/>
              <a:ahLst/>
              <a:cxnLst/>
              <a:rect l="l" t="t" r="r" b="b"/>
              <a:pathLst>
                <a:path w="136" h="1947" extrusionOk="0">
                  <a:moveTo>
                    <a:pt x="110" y="0"/>
                  </a:moveTo>
                  <a:cubicBezTo>
                    <a:pt x="100" y="0"/>
                    <a:pt x="91" y="6"/>
                    <a:pt x="90" y="20"/>
                  </a:cubicBezTo>
                  <a:cubicBezTo>
                    <a:pt x="58" y="650"/>
                    <a:pt x="34" y="1279"/>
                    <a:pt x="1" y="1909"/>
                  </a:cubicBezTo>
                  <a:cubicBezTo>
                    <a:pt x="0" y="1933"/>
                    <a:pt x="20" y="1946"/>
                    <a:pt x="39" y="1946"/>
                  </a:cubicBezTo>
                  <a:cubicBezTo>
                    <a:pt x="54" y="1946"/>
                    <a:pt x="68" y="1937"/>
                    <a:pt x="69" y="1918"/>
                  </a:cubicBezTo>
                  <a:cubicBezTo>
                    <a:pt x="96" y="1287"/>
                    <a:pt x="124" y="656"/>
                    <a:pt x="136" y="26"/>
                  </a:cubicBezTo>
                  <a:cubicBezTo>
                    <a:pt x="136" y="9"/>
                    <a:pt x="122"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0"/>
            <p:cNvSpPr/>
            <p:nvPr/>
          </p:nvSpPr>
          <p:spPr>
            <a:xfrm>
              <a:off x="1813050" y="3838075"/>
              <a:ext cx="9200" cy="50525"/>
            </a:xfrm>
            <a:custGeom>
              <a:avLst/>
              <a:gdLst/>
              <a:ahLst/>
              <a:cxnLst/>
              <a:rect l="l" t="t" r="r" b="b"/>
              <a:pathLst>
                <a:path w="368" h="2021" extrusionOk="0">
                  <a:moveTo>
                    <a:pt x="242" y="0"/>
                  </a:moveTo>
                  <a:cubicBezTo>
                    <a:pt x="234" y="0"/>
                    <a:pt x="225" y="6"/>
                    <a:pt x="226" y="17"/>
                  </a:cubicBezTo>
                  <a:cubicBezTo>
                    <a:pt x="315" y="693"/>
                    <a:pt x="227" y="1332"/>
                    <a:pt x="9" y="1973"/>
                  </a:cubicBezTo>
                  <a:cubicBezTo>
                    <a:pt x="0" y="2000"/>
                    <a:pt x="23" y="2021"/>
                    <a:pt x="45" y="2021"/>
                  </a:cubicBezTo>
                  <a:cubicBezTo>
                    <a:pt x="57" y="2021"/>
                    <a:pt x="69" y="2014"/>
                    <a:pt x="75" y="2000"/>
                  </a:cubicBezTo>
                  <a:cubicBezTo>
                    <a:pt x="321" y="1366"/>
                    <a:pt x="367" y="679"/>
                    <a:pt x="255" y="13"/>
                  </a:cubicBezTo>
                  <a:cubicBezTo>
                    <a:pt x="254" y="4"/>
                    <a:pt x="248"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10"/>
            <p:cNvSpPr/>
            <p:nvPr/>
          </p:nvSpPr>
          <p:spPr>
            <a:xfrm>
              <a:off x="1817425" y="3845250"/>
              <a:ext cx="10800" cy="47450"/>
            </a:xfrm>
            <a:custGeom>
              <a:avLst/>
              <a:gdLst/>
              <a:ahLst/>
              <a:cxnLst/>
              <a:rect l="l" t="t" r="r" b="b"/>
              <a:pathLst>
                <a:path w="432" h="1898" extrusionOk="0">
                  <a:moveTo>
                    <a:pt x="393" y="1"/>
                  </a:moveTo>
                  <a:cubicBezTo>
                    <a:pt x="382" y="1"/>
                    <a:pt x="370" y="7"/>
                    <a:pt x="370" y="20"/>
                  </a:cubicBezTo>
                  <a:cubicBezTo>
                    <a:pt x="356" y="655"/>
                    <a:pt x="242" y="1255"/>
                    <a:pt x="11" y="1847"/>
                  </a:cubicBezTo>
                  <a:cubicBezTo>
                    <a:pt x="1" y="1876"/>
                    <a:pt x="25" y="1898"/>
                    <a:pt x="48" y="1898"/>
                  </a:cubicBezTo>
                  <a:cubicBezTo>
                    <a:pt x="61" y="1898"/>
                    <a:pt x="73" y="1891"/>
                    <a:pt x="79" y="1875"/>
                  </a:cubicBezTo>
                  <a:cubicBezTo>
                    <a:pt x="316" y="1286"/>
                    <a:pt x="431" y="655"/>
                    <a:pt x="416" y="20"/>
                  </a:cubicBezTo>
                  <a:cubicBezTo>
                    <a:pt x="416" y="8"/>
                    <a:pt x="40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10"/>
            <p:cNvSpPr/>
            <p:nvPr/>
          </p:nvSpPr>
          <p:spPr>
            <a:xfrm>
              <a:off x="1828525" y="3873450"/>
              <a:ext cx="8825" cy="28850"/>
            </a:xfrm>
            <a:custGeom>
              <a:avLst/>
              <a:gdLst/>
              <a:ahLst/>
              <a:cxnLst/>
              <a:rect l="l" t="t" r="r" b="b"/>
              <a:pathLst>
                <a:path w="353" h="1154" extrusionOk="0">
                  <a:moveTo>
                    <a:pt x="310" y="1"/>
                  </a:moveTo>
                  <a:cubicBezTo>
                    <a:pt x="296" y="1"/>
                    <a:pt x="281" y="9"/>
                    <a:pt x="281" y="26"/>
                  </a:cubicBezTo>
                  <a:cubicBezTo>
                    <a:pt x="263" y="398"/>
                    <a:pt x="172" y="763"/>
                    <a:pt x="15" y="1101"/>
                  </a:cubicBezTo>
                  <a:cubicBezTo>
                    <a:pt x="0" y="1131"/>
                    <a:pt x="26" y="1153"/>
                    <a:pt x="53" y="1153"/>
                  </a:cubicBezTo>
                  <a:cubicBezTo>
                    <a:pt x="67" y="1153"/>
                    <a:pt x="81" y="1147"/>
                    <a:pt x="90" y="1131"/>
                  </a:cubicBezTo>
                  <a:cubicBezTo>
                    <a:pt x="267" y="790"/>
                    <a:pt x="353" y="410"/>
                    <a:pt x="339" y="26"/>
                  </a:cubicBezTo>
                  <a:cubicBezTo>
                    <a:pt x="339" y="9"/>
                    <a:pt x="324"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10"/>
            <p:cNvSpPr/>
            <p:nvPr/>
          </p:nvSpPr>
          <p:spPr>
            <a:xfrm>
              <a:off x="1764925" y="3827225"/>
              <a:ext cx="13125" cy="6425"/>
            </a:xfrm>
            <a:custGeom>
              <a:avLst/>
              <a:gdLst/>
              <a:ahLst/>
              <a:cxnLst/>
              <a:rect l="l" t="t" r="r" b="b"/>
              <a:pathLst>
                <a:path w="525" h="257" extrusionOk="0">
                  <a:moveTo>
                    <a:pt x="25" y="0"/>
                  </a:moveTo>
                  <a:cubicBezTo>
                    <a:pt x="11" y="0"/>
                    <a:pt x="0" y="16"/>
                    <a:pt x="11" y="29"/>
                  </a:cubicBezTo>
                  <a:cubicBezTo>
                    <a:pt x="106" y="140"/>
                    <a:pt x="301" y="257"/>
                    <a:pt x="459" y="257"/>
                  </a:cubicBezTo>
                  <a:cubicBezTo>
                    <a:pt x="471" y="257"/>
                    <a:pt x="484" y="256"/>
                    <a:pt x="496" y="255"/>
                  </a:cubicBezTo>
                  <a:cubicBezTo>
                    <a:pt x="520" y="251"/>
                    <a:pt x="524" y="219"/>
                    <a:pt x="501" y="209"/>
                  </a:cubicBezTo>
                  <a:cubicBezTo>
                    <a:pt x="427" y="179"/>
                    <a:pt x="343" y="172"/>
                    <a:pt x="267" y="140"/>
                  </a:cubicBezTo>
                  <a:cubicBezTo>
                    <a:pt x="181" y="105"/>
                    <a:pt x="111" y="55"/>
                    <a:pt x="36" y="4"/>
                  </a:cubicBezTo>
                  <a:cubicBezTo>
                    <a:pt x="32" y="1"/>
                    <a:pt x="29"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10"/>
            <p:cNvSpPr/>
            <p:nvPr/>
          </p:nvSpPr>
          <p:spPr>
            <a:xfrm>
              <a:off x="1766375" y="3834525"/>
              <a:ext cx="13800" cy="5500"/>
            </a:xfrm>
            <a:custGeom>
              <a:avLst/>
              <a:gdLst/>
              <a:ahLst/>
              <a:cxnLst/>
              <a:rect l="l" t="t" r="r" b="b"/>
              <a:pathLst>
                <a:path w="552" h="220" extrusionOk="0">
                  <a:moveTo>
                    <a:pt x="24" y="1"/>
                  </a:moveTo>
                  <a:cubicBezTo>
                    <a:pt x="10" y="1"/>
                    <a:pt x="0" y="24"/>
                    <a:pt x="14" y="32"/>
                  </a:cubicBezTo>
                  <a:cubicBezTo>
                    <a:pt x="169" y="120"/>
                    <a:pt x="337" y="183"/>
                    <a:pt x="510" y="219"/>
                  </a:cubicBezTo>
                  <a:cubicBezTo>
                    <a:pt x="512" y="219"/>
                    <a:pt x="515" y="219"/>
                    <a:pt x="517" y="219"/>
                  </a:cubicBezTo>
                  <a:cubicBezTo>
                    <a:pt x="547" y="219"/>
                    <a:pt x="552" y="169"/>
                    <a:pt x="518" y="163"/>
                  </a:cubicBezTo>
                  <a:cubicBezTo>
                    <a:pt x="349" y="132"/>
                    <a:pt x="185" y="77"/>
                    <a:pt x="31" y="3"/>
                  </a:cubicBezTo>
                  <a:cubicBezTo>
                    <a:pt x="29" y="1"/>
                    <a:pt x="2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10"/>
            <p:cNvSpPr/>
            <p:nvPr/>
          </p:nvSpPr>
          <p:spPr>
            <a:xfrm>
              <a:off x="1771900" y="3860375"/>
              <a:ext cx="27250" cy="8575"/>
            </a:xfrm>
            <a:custGeom>
              <a:avLst/>
              <a:gdLst/>
              <a:ahLst/>
              <a:cxnLst/>
              <a:rect l="l" t="t" r="r" b="b"/>
              <a:pathLst>
                <a:path w="1090" h="343" extrusionOk="0">
                  <a:moveTo>
                    <a:pt x="29" y="0"/>
                  </a:moveTo>
                  <a:cubicBezTo>
                    <a:pt x="13" y="0"/>
                    <a:pt x="1" y="27"/>
                    <a:pt x="17" y="38"/>
                  </a:cubicBezTo>
                  <a:cubicBezTo>
                    <a:pt x="316" y="238"/>
                    <a:pt x="682" y="342"/>
                    <a:pt x="1040" y="342"/>
                  </a:cubicBezTo>
                  <a:cubicBezTo>
                    <a:pt x="1080" y="342"/>
                    <a:pt x="1089" y="281"/>
                    <a:pt x="1048" y="280"/>
                  </a:cubicBezTo>
                  <a:cubicBezTo>
                    <a:pt x="684" y="269"/>
                    <a:pt x="358" y="174"/>
                    <a:pt x="37" y="2"/>
                  </a:cubicBezTo>
                  <a:cubicBezTo>
                    <a:pt x="34" y="1"/>
                    <a:pt x="32"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0"/>
            <p:cNvSpPr/>
            <p:nvPr/>
          </p:nvSpPr>
          <p:spPr>
            <a:xfrm>
              <a:off x="1778675" y="3873425"/>
              <a:ext cx="34275" cy="11325"/>
            </a:xfrm>
            <a:custGeom>
              <a:avLst/>
              <a:gdLst/>
              <a:ahLst/>
              <a:cxnLst/>
              <a:rect l="l" t="t" r="r" b="b"/>
              <a:pathLst>
                <a:path w="1371" h="453" extrusionOk="0">
                  <a:moveTo>
                    <a:pt x="33" y="0"/>
                  </a:moveTo>
                  <a:cubicBezTo>
                    <a:pt x="14" y="0"/>
                    <a:pt x="1" y="25"/>
                    <a:pt x="18" y="40"/>
                  </a:cubicBezTo>
                  <a:cubicBezTo>
                    <a:pt x="288" y="289"/>
                    <a:pt x="693" y="452"/>
                    <a:pt x="1076" y="452"/>
                  </a:cubicBezTo>
                  <a:cubicBezTo>
                    <a:pt x="1166" y="452"/>
                    <a:pt x="1254" y="443"/>
                    <a:pt x="1340" y="424"/>
                  </a:cubicBezTo>
                  <a:cubicBezTo>
                    <a:pt x="1370" y="415"/>
                    <a:pt x="1364" y="368"/>
                    <a:pt x="1332" y="368"/>
                  </a:cubicBezTo>
                  <a:cubicBezTo>
                    <a:pt x="1295" y="369"/>
                    <a:pt x="1260" y="370"/>
                    <a:pt x="1225" y="370"/>
                  </a:cubicBezTo>
                  <a:cubicBezTo>
                    <a:pt x="782" y="370"/>
                    <a:pt x="420" y="274"/>
                    <a:pt x="46" y="4"/>
                  </a:cubicBezTo>
                  <a:cubicBezTo>
                    <a:pt x="42" y="1"/>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0"/>
            <p:cNvSpPr/>
            <p:nvPr/>
          </p:nvSpPr>
          <p:spPr>
            <a:xfrm>
              <a:off x="1797650" y="3894150"/>
              <a:ext cx="23825" cy="3550"/>
            </a:xfrm>
            <a:custGeom>
              <a:avLst/>
              <a:gdLst/>
              <a:ahLst/>
              <a:cxnLst/>
              <a:rect l="l" t="t" r="r" b="b"/>
              <a:pathLst>
                <a:path w="953" h="142" extrusionOk="0">
                  <a:moveTo>
                    <a:pt x="25" y="1"/>
                  </a:moveTo>
                  <a:cubicBezTo>
                    <a:pt x="9" y="1"/>
                    <a:pt x="0" y="26"/>
                    <a:pt x="18" y="33"/>
                  </a:cubicBezTo>
                  <a:cubicBezTo>
                    <a:pt x="203" y="104"/>
                    <a:pt x="397" y="142"/>
                    <a:pt x="592" y="142"/>
                  </a:cubicBezTo>
                  <a:cubicBezTo>
                    <a:pt x="701" y="142"/>
                    <a:pt x="811" y="130"/>
                    <a:pt x="921" y="105"/>
                  </a:cubicBezTo>
                  <a:cubicBezTo>
                    <a:pt x="952" y="98"/>
                    <a:pt x="948" y="51"/>
                    <a:pt x="919" y="51"/>
                  </a:cubicBezTo>
                  <a:cubicBezTo>
                    <a:pt x="917" y="51"/>
                    <a:pt x="915" y="51"/>
                    <a:pt x="913" y="51"/>
                  </a:cubicBezTo>
                  <a:cubicBezTo>
                    <a:pt x="791" y="77"/>
                    <a:pt x="670" y="90"/>
                    <a:pt x="550" y="90"/>
                  </a:cubicBezTo>
                  <a:cubicBezTo>
                    <a:pt x="375" y="90"/>
                    <a:pt x="202" y="62"/>
                    <a:pt x="31" y="2"/>
                  </a:cubicBezTo>
                  <a:cubicBezTo>
                    <a:pt x="29" y="1"/>
                    <a:pt x="27"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0"/>
            <p:cNvSpPr/>
            <p:nvPr/>
          </p:nvSpPr>
          <p:spPr>
            <a:xfrm>
              <a:off x="1716625" y="3909300"/>
              <a:ext cx="5500" cy="15750"/>
            </a:xfrm>
            <a:custGeom>
              <a:avLst/>
              <a:gdLst/>
              <a:ahLst/>
              <a:cxnLst/>
              <a:rect l="l" t="t" r="r" b="b"/>
              <a:pathLst>
                <a:path w="220" h="630" extrusionOk="0">
                  <a:moveTo>
                    <a:pt x="25" y="0"/>
                  </a:moveTo>
                  <a:cubicBezTo>
                    <a:pt x="13" y="0"/>
                    <a:pt x="1" y="11"/>
                    <a:pt x="8" y="26"/>
                  </a:cubicBezTo>
                  <a:cubicBezTo>
                    <a:pt x="97" y="210"/>
                    <a:pt x="154" y="410"/>
                    <a:pt x="177" y="614"/>
                  </a:cubicBezTo>
                  <a:cubicBezTo>
                    <a:pt x="180" y="624"/>
                    <a:pt x="188" y="629"/>
                    <a:pt x="197" y="629"/>
                  </a:cubicBezTo>
                  <a:cubicBezTo>
                    <a:pt x="208" y="629"/>
                    <a:pt x="219" y="622"/>
                    <a:pt x="220" y="608"/>
                  </a:cubicBezTo>
                  <a:cubicBezTo>
                    <a:pt x="196" y="400"/>
                    <a:pt x="136" y="198"/>
                    <a:pt x="42" y="11"/>
                  </a:cubicBezTo>
                  <a:cubicBezTo>
                    <a:pt x="39" y="3"/>
                    <a:pt x="32"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10"/>
            <p:cNvSpPr/>
            <p:nvPr/>
          </p:nvSpPr>
          <p:spPr>
            <a:xfrm>
              <a:off x="1722900" y="3909600"/>
              <a:ext cx="3975" cy="19775"/>
            </a:xfrm>
            <a:custGeom>
              <a:avLst/>
              <a:gdLst/>
              <a:ahLst/>
              <a:cxnLst/>
              <a:rect l="l" t="t" r="r" b="b"/>
              <a:pathLst>
                <a:path w="159" h="791" extrusionOk="0">
                  <a:moveTo>
                    <a:pt x="10" y="0"/>
                  </a:moveTo>
                  <a:cubicBezTo>
                    <a:pt x="6" y="0"/>
                    <a:pt x="0" y="4"/>
                    <a:pt x="2" y="10"/>
                  </a:cubicBezTo>
                  <a:cubicBezTo>
                    <a:pt x="65" y="260"/>
                    <a:pt x="101" y="516"/>
                    <a:pt x="111" y="774"/>
                  </a:cubicBezTo>
                  <a:cubicBezTo>
                    <a:pt x="113" y="785"/>
                    <a:pt x="123" y="791"/>
                    <a:pt x="132" y="791"/>
                  </a:cubicBezTo>
                  <a:cubicBezTo>
                    <a:pt x="142" y="791"/>
                    <a:pt x="151" y="785"/>
                    <a:pt x="151" y="774"/>
                  </a:cubicBezTo>
                  <a:cubicBezTo>
                    <a:pt x="158" y="511"/>
                    <a:pt x="113" y="250"/>
                    <a:pt x="18" y="6"/>
                  </a:cubicBezTo>
                  <a:cubicBezTo>
                    <a:pt x="17" y="2"/>
                    <a:pt x="14" y="0"/>
                    <a:pt x="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0"/>
            <p:cNvSpPr/>
            <p:nvPr/>
          </p:nvSpPr>
          <p:spPr>
            <a:xfrm>
              <a:off x="1740800" y="3909475"/>
              <a:ext cx="11025" cy="36525"/>
            </a:xfrm>
            <a:custGeom>
              <a:avLst/>
              <a:gdLst/>
              <a:ahLst/>
              <a:cxnLst/>
              <a:rect l="l" t="t" r="r" b="b"/>
              <a:pathLst>
                <a:path w="441" h="1461" extrusionOk="0">
                  <a:moveTo>
                    <a:pt x="20" y="0"/>
                  </a:moveTo>
                  <a:cubicBezTo>
                    <a:pt x="10" y="0"/>
                    <a:pt x="1" y="9"/>
                    <a:pt x="6" y="21"/>
                  </a:cubicBezTo>
                  <a:cubicBezTo>
                    <a:pt x="190" y="479"/>
                    <a:pt x="321" y="956"/>
                    <a:pt x="397" y="1443"/>
                  </a:cubicBezTo>
                  <a:cubicBezTo>
                    <a:pt x="399" y="1455"/>
                    <a:pt x="408" y="1460"/>
                    <a:pt x="418" y="1460"/>
                  </a:cubicBezTo>
                  <a:cubicBezTo>
                    <a:pt x="429" y="1460"/>
                    <a:pt x="440" y="1452"/>
                    <a:pt x="440" y="1437"/>
                  </a:cubicBezTo>
                  <a:cubicBezTo>
                    <a:pt x="377" y="944"/>
                    <a:pt x="239" y="463"/>
                    <a:pt x="33" y="9"/>
                  </a:cubicBezTo>
                  <a:cubicBezTo>
                    <a:pt x="30" y="3"/>
                    <a:pt x="25"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0"/>
            <p:cNvSpPr/>
            <p:nvPr/>
          </p:nvSpPr>
          <p:spPr>
            <a:xfrm>
              <a:off x="1758400" y="3914150"/>
              <a:ext cx="9500" cy="35575"/>
            </a:xfrm>
            <a:custGeom>
              <a:avLst/>
              <a:gdLst/>
              <a:ahLst/>
              <a:cxnLst/>
              <a:rect l="l" t="t" r="r" b="b"/>
              <a:pathLst>
                <a:path w="380" h="1423" extrusionOk="0">
                  <a:moveTo>
                    <a:pt x="22" y="0"/>
                  </a:moveTo>
                  <a:cubicBezTo>
                    <a:pt x="12" y="0"/>
                    <a:pt x="1" y="11"/>
                    <a:pt x="5" y="24"/>
                  </a:cubicBezTo>
                  <a:cubicBezTo>
                    <a:pt x="157" y="469"/>
                    <a:pt x="261" y="929"/>
                    <a:pt x="316" y="1396"/>
                  </a:cubicBezTo>
                  <a:cubicBezTo>
                    <a:pt x="318" y="1414"/>
                    <a:pt x="332" y="1423"/>
                    <a:pt x="345" y="1423"/>
                  </a:cubicBezTo>
                  <a:cubicBezTo>
                    <a:pt x="363" y="1423"/>
                    <a:pt x="380" y="1410"/>
                    <a:pt x="377" y="1388"/>
                  </a:cubicBezTo>
                  <a:cubicBezTo>
                    <a:pt x="313" y="918"/>
                    <a:pt x="198" y="456"/>
                    <a:pt x="36" y="10"/>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0"/>
            <p:cNvSpPr/>
            <p:nvPr/>
          </p:nvSpPr>
          <p:spPr>
            <a:xfrm>
              <a:off x="1766100" y="3919275"/>
              <a:ext cx="7500" cy="33125"/>
            </a:xfrm>
            <a:custGeom>
              <a:avLst/>
              <a:gdLst/>
              <a:ahLst/>
              <a:cxnLst/>
              <a:rect l="l" t="t" r="r" b="b"/>
              <a:pathLst>
                <a:path w="300" h="1325" extrusionOk="0">
                  <a:moveTo>
                    <a:pt x="22" y="0"/>
                  </a:moveTo>
                  <a:cubicBezTo>
                    <a:pt x="11" y="0"/>
                    <a:pt x="0" y="11"/>
                    <a:pt x="4" y="24"/>
                  </a:cubicBezTo>
                  <a:cubicBezTo>
                    <a:pt x="124" y="440"/>
                    <a:pt x="204" y="868"/>
                    <a:pt x="241" y="1300"/>
                  </a:cubicBezTo>
                  <a:cubicBezTo>
                    <a:pt x="242" y="1317"/>
                    <a:pt x="254" y="1324"/>
                    <a:pt x="267" y="1324"/>
                  </a:cubicBezTo>
                  <a:cubicBezTo>
                    <a:pt x="282" y="1324"/>
                    <a:pt x="299" y="1313"/>
                    <a:pt x="298" y="1292"/>
                  </a:cubicBezTo>
                  <a:cubicBezTo>
                    <a:pt x="273" y="855"/>
                    <a:pt x="185" y="423"/>
                    <a:pt x="36" y="11"/>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0"/>
            <p:cNvSpPr/>
            <p:nvPr/>
          </p:nvSpPr>
          <p:spPr>
            <a:xfrm>
              <a:off x="1770000" y="3933825"/>
              <a:ext cx="22025" cy="39050"/>
            </a:xfrm>
            <a:custGeom>
              <a:avLst/>
              <a:gdLst/>
              <a:ahLst/>
              <a:cxnLst/>
              <a:rect l="l" t="t" r="r" b="b"/>
              <a:pathLst>
                <a:path w="881" h="1562" extrusionOk="0">
                  <a:moveTo>
                    <a:pt x="613" y="0"/>
                  </a:moveTo>
                  <a:cubicBezTo>
                    <a:pt x="603" y="0"/>
                    <a:pt x="593" y="10"/>
                    <a:pt x="597" y="23"/>
                  </a:cubicBezTo>
                  <a:cubicBezTo>
                    <a:pt x="702" y="346"/>
                    <a:pt x="764" y="665"/>
                    <a:pt x="768" y="1004"/>
                  </a:cubicBezTo>
                  <a:cubicBezTo>
                    <a:pt x="572" y="1244"/>
                    <a:pt x="313" y="1425"/>
                    <a:pt x="21" y="1528"/>
                  </a:cubicBezTo>
                  <a:cubicBezTo>
                    <a:pt x="0" y="1534"/>
                    <a:pt x="11" y="1562"/>
                    <a:pt x="30" y="1562"/>
                  </a:cubicBezTo>
                  <a:cubicBezTo>
                    <a:pt x="32" y="1562"/>
                    <a:pt x="34" y="1562"/>
                    <a:pt x="36" y="1561"/>
                  </a:cubicBezTo>
                  <a:cubicBezTo>
                    <a:pt x="364" y="1461"/>
                    <a:pt x="653" y="1262"/>
                    <a:pt x="863" y="992"/>
                  </a:cubicBezTo>
                  <a:cubicBezTo>
                    <a:pt x="880" y="968"/>
                    <a:pt x="859" y="943"/>
                    <a:pt x="837" y="943"/>
                  </a:cubicBezTo>
                  <a:cubicBezTo>
                    <a:pt x="834" y="943"/>
                    <a:pt x="832" y="943"/>
                    <a:pt x="829" y="944"/>
                  </a:cubicBezTo>
                  <a:cubicBezTo>
                    <a:pt x="812" y="623"/>
                    <a:pt x="750" y="307"/>
                    <a:pt x="628" y="10"/>
                  </a:cubicBezTo>
                  <a:cubicBezTo>
                    <a:pt x="625" y="3"/>
                    <a:pt x="619"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0"/>
            <p:cNvSpPr/>
            <p:nvPr/>
          </p:nvSpPr>
          <p:spPr>
            <a:xfrm>
              <a:off x="1707425" y="3923025"/>
              <a:ext cx="9775" cy="2550"/>
            </a:xfrm>
            <a:custGeom>
              <a:avLst/>
              <a:gdLst/>
              <a:ahLst/>
              <a:cxnLst/>
              <a:rect l="l" t="t" r="r" b="b"/>
              <a:pathLst>
                <a:path w="391" h="102" extrusionOk="0">
                  <a:moveTo>
                    <a:pt x="369" y="1"/>
                  </a:moveTo>
                  <a:cubicBezTo>
                    <a:pt x="367" y="1"/>
                    <a:pt x="365" y="1"/>
                    <a:pt x="362" y="2"/>
                  </a:cubicBezTo>
                  <a:cubicBezTo>
                    <a:pt x="257" y="50"/>
                    <a:pt x="157" y="81"/>
                    <a:pt x="43" y="81"/>
                  </a:cubicBezTo>
                  <a:cubicBezTo>
                    <a:pt x="34" y="81"/>
                    <a:pt x="25" y="81"/>
                    <a:pt x="16" y="81"/>
                  </a:cubicBezTo>
                  <a:cubicBezTo>
                    <a:pt x="4" y="81"/>
                    <a:pt x="1" y="99"/>
                    <a:pt x="13" y="101"/>
                  </a:cubicBezTo>
                  <a:cubicBezTo>
                    <a:pt x="28" y="101"/>
                    <a:pt x="42" y="102"/>
                    <a:pt x="57" y="102"/>
                  </a:cubicBezTo>
                  <a:cubicBezTo>
                    <a:pt x="167" y="102"/>
                    <a:pt x="277" y="83"/>
                    <a:pt x="374" y="31"/>
                  </a:cubicBezTo>
                  <a:cubicBezTo>
                    <a:pt x="391" y="23"/>
                    <a:pt x="383"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0"/>
            <p:cNvSpPr/>
            <p:nvPr/>
          </p:nvSpPr>
          <p:spPr>
            <a:xfrm>
              <a:off x="1716350" y="3935750"/>
              <a:ext cx="20575" cy="6750"/>
            </a:xfrm>
            <a:custGeom>
              <a:avLst/>
              <a:gdLst/>
              <a:ahLst/>
              <a:cxnLst/>
              <a:rect l="l" t="t" r="r" b="b"/>
              <a:pathLst>
                <a:path w="823" h="270" extrusionOk="0">
                  <a:moveTo>
                    <a:pt x="794" y="0"/>
                  </a:moveTo>
                  <a:cubicBezTo>
                    <a:pt x="791" y="0"/>
                    <a:pt x="787" y="1"/>
                    <a:pt x="784" y="2"/>
                  </a:cubicBezTo>
                  <a:cubicBezTo>
                    <a:pt x="539" y="125"/>
                    <a:pt x="289" y="209"/>
                    <a:pt x="16" y="244"/>
                  </a:cubicBezTo>
                  <a:cubicBezTo>
                    <a:pt x="0" y="246"/>
                    <a:pt x="4" y="269"/>
                    <a:pt x="19" y="269"/>
                  </a:cubicBezTo>
                  <a:cubicBezTo>
                    <a:pt x="19" y="269"/>
                    <a:pt x="20" y="269"/>
                    <a:pt x="20" y="269"/>
                  </a:cubicBezTo>
                  <a:cubicBezTo>
                    <a:pt x="293" y="242"/>
                    <a:pt x="557" y="173"/>
                    <a:pt x="801" y="42"/>
                  </a:cubicBezTo>
                  <a:cubicBezTo>
                    <a:pt x="822" y="31"/>
                    <a:pt x="813"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0"/>
            <p:cNvSpPr/>
            <p:nvPr/>
          </p:nvSpPr>
          <p:spPr>
            <a:xfrm>
              <a:off x="1722675" y="3941575"/>
              <a:ext cx="21925" cy="7450"/>
            </a:xfrm>
            <a:custGeom>
              <a:avLst/>
              <a:gdLst/>
              <a:ahLst/>
              <a:cxnLst/>
              <a:rect l="l" t="t" r="r" b="b"/>
              <a:pathLst>
                <a:path w="877" h="298" extrusionOk="0">
                  <a:moveTo>
                    <a:pt x="844" y="1"/>
                  </a:moveTo>
                  <a:cubicBezTo>
                    <a:pt x="841" y="1"/>
                    <a:pt x="838" y="2"/>
                    <a:pt x="835" y="3"/>
                  </a:cubicBezTo>
                  <a:cubicBezTo>
                    <a:pt x="566" y="115"/>
                    <a:pt x="290" y="209"/>
                    <a:pt x="7" y="285"/>
                  </a:cubicBezTo>
                  <a:cubicBezTo>
                    <a:pt x="1" y="288"/>
                    <a:pt x="4" y="298"/>
                    <a:pt x="10" y="298"/>
                  </a:cubicBezTo>
                  <a:cubicBezTo>
                    <a:pt x="10" y="298"/>
                    <a:pt x="11" y="298"/>
                    <a:pt x="11" y="297"/>
                  </a:cubicBezTo>
                  <a:cubicBezTo>
                    <a:pt x="304" y="261"/>
                    <a:pt x="588" y="176"/>
                    <a:pt x="854" y="45"/>
                  </a:cubicBezTo>
                  <a:cubicBezTo>
                    <a:pt x="876" y="34"/>
                    <a:pt x="866" y="1"/>
                    <a:pt x="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0"/>
            <p:cNvSpPr/>
            <p:nvPr/>
          </p:nvSpPr>
          <p:spPr>
            <a:xfrm>
              <a:off x="1738350" y="3950575"/>
              <a:ext cx="28225" cy="12850"/>
            </a:xfrm>
            <a:custGeom>
              <a:avLst/>
              <a:gdLst/>
              <a:ahLst/>
              <a:cxnLst/>
              <a:rect l="l" t="t" r="r" b="b"/>
              <a:pathLst>
                <a:path w="1129" h="514" extrusionOk="0">
                  <a:moveTo>
                    <a:pt x="1088" y="1"/>
                  </a:moveTo>
                  <a:cubicBezTo>
                    <a:pt x="1082" y="1"/>
                    <a:pt x="1076" y="3"/>
                    <a:pt x="1070" y="8"/>
                  </a:cubicBezTo>
                  <a:cubicBezTo>
                    <a:pt x="771" y="276"/>
                    <a:pt x="424" y="435"/>
                    <a:pt x="24" y="476"/>
                  </a:cubicBezTo>
                  <a:cubicBezTo>
                    <a:pt x="1" y="479"/>
                    <a:pt x="5" y="514"/>
                    <a:pt x="28" y="514"/>
                  </a:cubicBezTo>
                  <a:cubicBezTo>
                    <a:pt x="29" y="514"/>
                    <a:pt x="29" y="514"/>
                    <a:pt x="29" y="514"/>
                  </a:cubicBezTo>
                  <a:cubicBezTo>
                    <a:pt x="432" y="494"/>
                    <a:pt x="814" y="331"/>
                    <a:pt x="1107" y="55"/>
                  </a:cubicBezTo>
                  <a:cubicBezTo>
                    <a:pt x="1128" y="34"/>
                    <a:pt x="1111"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0"/>
            <p:cNvSpPr/>
            <p:nvPr/>
          </p:nvSpPr>
          <p:spPr>
            <a:xfrm>
              <a:off x="1755550" y="3957100"/>
              <a:ext cx="30975" cy="13275"/>
            </a:xfrm>
            <a:custGeom>
              <a:avLst/>
              <a:gdLst/>
              <a:ahLst/>
              <a:cxnLst/>
              <a:rect l="l" t="t" r="r" b="b"/>
              <a:pathLst>
                <a:path w="1239" h="531" extrusionOk="0">
                  <a:moveTo>
                    <a:pt x="1204" y="0"/>
                  </a:moveTo>
                  <a:cubicBezTo>
                    <a:pt x="1199" y="0"/>
                    <a:pt x="1193" y="2"/>
                    <a:pt x="1188" y="7"/>
                  </a:cubicBezTo>
                  <a:cubicBezTo>
                    <a:pt x="860" y="319"/>
                    <a:pt x="470" y="482"/>
                    <a:pt x="19" y="498"/>
                  </a:cubicBezTo>
                  <a:cubicBezTo>
                    <a:pt x="0" y="498"/>
                    <a:pt x="0" y="530"/>
                    <a:pt x="19" y="530"/>
                  </a:cubicBezTo>
                  <a:cubicBezTo>
                    <a:pt x="29" y="530"/>
                    <a:pt x="39" y="530"/>
                    <a:pt x="48" y="530"/>
                  </a:cubicBezTo>
                  <a:cubicBezTo>
                    <a:pt x="487" y="530"/>
                    <a:pt x="909" y="356"/>
                    <a:pt x="1220" y="47"/>
                  </a:cubicBezTo>
                  <a:cubicBezTo>
                    <a:pt x="1238" y="29"/>
                    <a:pt x="1223" y="0"/>
                    <a:pt x="1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0"/>
            <p:cNvSpPr/>
            <p:nvPr/>
          </p:nvSpPr>
          <p:spPr>
            <a:xfrm>
              <a:off x="1985350" y="3794800"/>
              <a:ext cx="5125" cy="17200"/>
            </a:xfrm>
            <a:custGeom>
              <a:avLst/>
              <a:gdLst/>
              <a:ahLst/>
              <a:cxnLst/>
              <a:rect l="l" t="t" r="r" b="b"/>
              <a:pathLst>
                <a:path w="205" h="688" extrusionOk="0">
                  <a:moveTo>
                    <a:pt x="175" y="0"/>
                  </a:moveTo>
                  <a:cubicBezTo>
                    <a:pt x="167" y="0"/>
                    <a:pt x="159" y="4"/>
                    <a:pt x="154" y="14"/>
                  </a:cubicBezTo>
                  <a:cubicBezTo>
                    <a:pt x="71" y="222"/>
                    <a:pt x="19" y="441"/>
                    <a:pt x="2" y="665"/>
                  </a:cubicBezTo>
                  <a:cubicBezTo>
                    <a:pt x="1" y="679"/>
                    <a:pt x="12" y="688"/>
                    <a:pt x="24" y="688"/>
                  </a:cubicBezTo>
                  <a:cubicBezTo>
                    <a:pt x="33" y="688"/>
                    <a:pt x="41" y="682"/>
                    <a:pt x="42" y="670"/>
                  </a:cubicBezTo>
                  <a:cubicBezTo>
                    <a:pt x="59" y="450"/>
                    <a:pt x="113" y="234"/>
                    <a:pt x="198" y="31"/>
                  </a:cubicBezTo>
                  <a:cubicBezTo>
                    <a:pt x="204" y="13"/>
                    <a:pt x="19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0"/>
            <p:cNvSpPr/>
            <p:nvPr/>
          </p:nvSpPr>
          <p:spPr>
            <a:xfrm>
              <a:off x="1992025" y="3795050"/>
              <a:ext cx="3700" cy="11900"/>
            </a:xfrm>
            <a:custGeom>
              <a:avLst/>
              <a:gdLst/>
              <a:ahLst/>
              <a:cxnLst/>
              <a:rect l="l" t="t" r="r" b="b"/>
              <a:pathLst>
                <a:path w="148" h="476" extrusionOk="0">
                  <a:moveTo>
                    <a:pt x="131" y="0"/>
                  </a:moveTo>
                  <a:cubicBezTo>
                    <a:pt x="125" y="0"/>
                    <a:pt x="118" y="4"/>
                    <a:pt x="116" y="12"/>
                  </a:cubicBezTo>
                  <a:cubicBezTo>
                    <a:pt x="86" y="160"/>
                    <a:pt x="50" y="304"/>
                    <a:pt x="6" y="448"/>
                  </a:cubicBezTo>
                  <a:cubicBezTo>
                    <a:pt x="1" y="463"/>
                    <a:pt x="14" y="476"/>
                    <a:pt x="27" y="476"/>
                  </a:cubicBezTo>
                  <a:cubicBezTo>
                    <a:pt x="34" y="476"/>
                    <a:pt x="40" y="472"/>
                    <a:pt x="43" y="463"/>
                  </a:cubicBezTo>
                  <a:cubicBezTo>
                    <a:pt x="94" y="317"/>
                    <a:pt x="128" y="168"/>
                    <a:pt x="147" y="16"/>
                  </a:cubicBezTo>
                  <a:cubicBezTo>
                    <a:pt x="147" y="6"/>
                    <a:pt x="139"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0"/>
            <p:cNvSpPr/>
            <p:nvPr/>
          </p:nvSpPr>
          <p:spPr>
            <a:xfrm>
              <a:off x="1963875" y="3793775"/>
              <a:ext cx="8275" cy="25025"/>
            </a:xfrm>
            <a:custGeom>
              <a:avLst/>
              <a:gdLst/>
              <a:ahLst/>
              <a:cxnLst/>
              <a:rect l="l" t="t" r="r" b="b"/>
              <a:pathLst>
                <a:path w="331" h="1001" extrusionOk="0">
                  <a:moveTo>
                    <a:pt x="308" y="1"/>
                  </a:moveTo>
                  <a:cubicBezTo>
                    <a:pt x="303" y="1"/>
                    <a:pt x="298" y="3"/>
                    <a:pt x="294" y="8"/>
                  </a:cubicBezTo>
                  <a:cubicBezTo>
                    <a:pt x="110" y="280"/>
                    <a:pt x="19" y="646"/>
                    <a:pt x="2" y="968"/>
                  </a:cubicBezTo>
                  <a:cubicBezTo>
                    <a:pt x="1" y="989"/>
                    <a:pt x="17" y="1001"/>
                    <a:pt x="32" y="1001"/>
                  </a:cubicBezTo>
                  <a:cubicBezTo>
                    <a:pt x="45" y="1001"/>
                    <a:pt x="58" y="993"/>
                    <a:pt x="60" y="975"/>
                  </a:cubicBezTo>
                  <a:cubicBezTo>
                    <a:pt x="97" y="634"/>
                    <a:pt x="200" y="342"/>
                    <a:pt x="325" y="26"/>
                  </a:cubicBezTo>
                  <a:cubicBezTo>
                    <a:pt x="330" y="13"/>
                    <a:pt x="319" y="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0"/>
            <p:cNvSpPr/>
            <p:nvPr/>
          </p:nvSpPr>
          <p:spPr>
            <a:xfrm>
              <a:off x="1957825" y="3792875"/>
              <a:ext cx="9075" cy="30500"/>
            </a:xfrm>
            <a:custGeom>
              <a:avLst/>
              <a:gdLst/>
              <a:ahLst/>
              <a:cxnLst/>
              <a:rect l="l" t="t" r="r" b="b"/>
              <a:pathLst>
                <a:path w="363" h="1220" extrusionOk="0">
                  <a:moveTo>
                    <a:pt x="335" y="0"/>
                  </a:moveTo>
                  <a:cubicBezTo>
                    <a:pt x="327" y="0"/>
                    <a:pt x="318" y="4"/>
                    <a:pt x="314" y="14"/>
                  </a:cubicBezTo>
                  <a:cubicBezTo>
                    <a:pt x="115" y="374"/>
                    <a:pt x="8" y="778"/>
                    <a:pt x="1" y="1188"/>
                  </a:cubicBezTo>
                  <a:cubicBezTo>
                    <a:pt x="1" y="1208"/>
                    <a:pt x="16" y="1219"/>
                    <a:pt x="31" y="1219"/>
                  </a:cubicBezTo>
                  <a:cubicBezTo>
                    <a:pt x="42" y="1219"/>
                    <a:pt x="53" y="1212"/>
                    <a:pt x="55" y="1197"/>
                  </a:cubicBezTo>
                  <a:cubicBezTo>
                    <a:pt x="96" y="795"/>
                    <a:pt x="197" y="402"/>
                    <a:pt x="355" y="30"/>
                  </a:cubicBezTo>
                  <a:cubicBezTo>
                    <a:pt x="362" y="13"/>
                    <a:pt x="349"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0"/>
            <p:cNvSpPr/>
            <p:nvPr/>
          </p:nvSpPr>
          <p:spPr>
            <a:xfrm>
              <a:off x="1945075" y="3795325"/>
              <a:ext cx="6550" cy="35825"/>
            </a:xfrm>
            <a:custGeom>
              <a:avLst/>
              <a:gdLst/>
              <a:ahLst/>
              <a:cxnLst/>
              <a:rect l="l" t="t" r="r" b="b"/>
              <a:pathLst>
                <a:path w="262" h="1433" extrusionOk="0">
                  <a:moveTo>
                    <a:pt x="235" y="0"/>
                  </a:moveTo>
                  <a:cubicBezTo>
                    <a:pt x="228" y="0"/>
                    <a:pt x="220" y="4"/>
                    <a:pt x="217" y="13"/>
                  </a:cubicBezTo>
                  <a:cubicBezTo>
                    <a:pt x="39" y="454"/>
                    <a:pt x="1" y="940"/>
                    <a:pt x="69" y="1409"/>
                  </a:cubicBezTo>
                  <a:cubicBezTo>
                    <a:pt x="72" y="1425"/>
                    <a:pt x="84" y="1432"/>
                    <a:pt x="97" y="1432"/>
                  </a:cubicBezTo>
                  <a:cubicBezTo>
                    <a:pt x="112" y="1432"/>
                    <a:pt x="128" y="1421"/>
                    <a:pt x="127" y="1401"/>
                  </a:cubicBezTo>
                  <a:cubicBezTo>
                    <a:pt x="67" y="929"/>
                    <a:pt x="123" y="485"/>
                    <a:pt x="257" y="30"/>
                  </a:cubicBezTo>
                  <a:cubicBezTo>
                    <a:pt x="262" y="13"/>
                    <a:pt x="248"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0"/>
            <p:cNvSpPr/>
            <p:nvPr/>
          </p:nvSpPr>
          <p:spPr>
            <a:xfrm>
              <a:off x="1927100" y="3810350"/>
              <a:ext cx="4650" cy="32625"/>
            </a:xfrm>
            <a:custGeom>
              <a:avLst/>
              <a:gdLst/>
              <a:ahLst/>
              <a:cxnLst/>
              <a:rect l="l" t="t" r="r" b="b"/>
              <a:pathLst>
                <a:path w="186" h="1305" extrusionOk="0">
                  <a:moveTo>
                    <a:pt x="134" y="1"/>
                  </a:moveTo>
                  <a:cubicBezTo>
                    <a:pt x="124" y="1"/>
                    <a:pt x="113" y="7"/>
                    <a:pt x="110" y="19"/>
                  </a:cubicBezTo>
                  <a:cubicBezTo>
                    <a:pt x="10" y="433"/>
                    <a:pt x="1" y="886"/>
                    <a:pt x="144" y="1292"/>
                  </a:cubicBezTo>
                  <a:cubicBezTo>
                    <a:pt x="146" y="1301"/>
                    <a:pt x="153" y="1304"/>
                    <a:pt x="161" y="1304"/>
                  </a:cubicBezTo>
                  <a:cubicBezTo>
                    <a:pt x="173" y="1304"/>
                    <a:pt x="185" y="1295"/>
                    <a:pt x="182" y="1282"/>
                  </a:cubicBezTo>
                  <a:cubicBezTo>
                    <a:pt x="88" y="855"/>
                    <a:pt x="56" y="456"/>
                    <a:pt x="154" y="25"/>
                  </a:cubicBezTo>
                  <a:cubicBezTo>
                    <a:pt x="158" y="9"/>
                    <a:pt x="146" y="1"/>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0"/>
            <p:cNvSpPr/>
            <p:nvPr/>
          </p:nvSpPr>
          <p:spPr>
            <a:xfrm>
              <a:off x="1921550" y="3822375"/>
              <a:ext cx="4750" cy="26125"/>
            </a:xfrm>
            <a:custGeom>
              <a:avLst/>
              <a:gdLst/>
              <a:ahLst/>
              <a:cxnLst/>
              <a:rect l="l" t="t" r="r" b="b"/>
              <a:pathLst>
                <a:path w="190" h="1045" extrusionOk="0">
                  <a:moveTo>
                    <a:pt x="26" y="0"/>
                  </a:moveTo>
                  <a:cubicBezTo>
                    <a:pt x="19" y="0"/>
                    <a:pt x="12" y="4"/>
                    <a:pt x="11" y="13"/>
                  </a:cubicBezTo>
                  <a:cubicBezTo>
                    <a:pt x="0" y="358"/>
                    <a:pt x="44" y="702"/>
                    <a:pt x="144" y="1031"/>
                  </a:cubicBezTo>
                  <a:cubicBezTo>
                    <a:pt x="147" y="1041"/>
                    <a:pt x="155" y="1045"/>
                    <a:pt x="164" y="1045"/>
                  </a:cubicBezTo>
                  <a:cubicBezTo>
                    <a:pt x="176" y="1045"/>
                    <a:pt x="190" y="1035"/>
                    <a:pt x="186" y="1021"/>
                  </a:cubicBezTo>
                  <a:cubicBezTo>
                    <a:pt x="96" y="687"/>
                    <a:pt x="43" y="359"/>
                    <a:pt x="40" y="13"/>
                  </a:cubicBezTo>
                  <a:cubicBezTo>
                    <a:pt x="40" y="4"/>
                    <a:pt x="33"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0"/>
            <p:cNvSpPr/>
            <p:nvPr/>
          </p:nvSpPr>
          <p:spPr>
            <a:xfrm>
              <a:off x="1924200" y="3852450"/>
              <a:ext cx="32475" cy="11825"/>
            </a:xfrm>
            <a:custGeom>
              <a:avLst/>
              <a:gdLst/>
              <a:ahLst/>
              <a:cxnLst/>
              <a:rect l="l" t="t" r="r" b="b"/>
              <a:pathLst>
                <a:path w="1299" h="473" extrusionOk="0">
                  <a:moveTo>
                    <a:pt x="32" y="0"/>
                  </a:moveTo>
                  <a:cubicBezTo>
                    <a:pt x="10" y="0"/>
                    <a:pt x="1" y="35"/>
                    <a:pt x="25" y="42"/>
                  </a:cubicBezTo>
                  <a:cubicBezTo>
                    <a:pt x="236" y="100"/>
                    <a:pt x="425" y="255"/>
                    <a:pt x="634" y="332"/>
                  </a:cubicBezTo>
                  <a:cubicBezTo>
                    <a:pt x="830" y="406"/>
                    <a:pt x="1044" y="463"/>
                    <a:pt x="1253" y="472"/>
                  </a:cubicBezTo>
                  <a:cubicBezTo>
                    <a:pt x="1255" y="473"/>
                    <a:pt x="1256" y="473"/>
                    <a:pt x="1258" y="473"/>
                  </a:cubicBezTo>
                  <a:cubicBezTo>
                    <a:pt x="1292" y="473"/>
                    <a:pt x="1298" y="418"/>
                    <a:pt x="1260" y="412"/>
                  </a:cubicBezTo>
                  <a:cubicBezTo>
                    <a:pt x="1024" y="371"/>
                    <a:pt x="794" y="331"/>
                    <a:pt x="570" y="240"/>
                  </a:cubicBezTo>
                  <a:cubicBezTo>
                    <a:pt x="390" y="168"/>
                    <a:pt x="226" y="36"/>
                    <a:pt x="36" y="0"/>
                  </a:cubicBezTo>
                  <a:cubicBezTo>
                    <a:pt x="34" y="0"/>
                    <a:pt x="33"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0"/>
            <p:cNvSpPr/>
            <p:nvPr/>
          </p:nvSpPr>
          <p:spPr>
            <a:xfrm>
              <a:off x="1929225" y="3848200"/>
              <a:ext cx="34375" cy="13250"/>
            </a:xfrm>
            <a:custGeom>
              <a:avLst/>
              <a:gdLst/>
              <a:ahLst/>
              <a:cxnLst/>
              <a:rect l="l" t="t" r="r" b="b"/>
              <a:pathLst>
                <a:path w="1375" h="530" extrusionOk="0">
                  <a:moveTo>
                    <a:pt x="34" y="1"/>
                  </a:moveTo>
                  <a:cubicBezTo>
                    <a:pt x="15" y="1"/>
                    <a:pt x="0" y="27"/>
                    <a:pt x="20" y="40"/>
                  </a:cubicBezTo>
                  <a:cubicBezTo>
                    <a:pt x="403" y="301"/>
                    <a:pt x="868" y="497"/>
                    <a:pt x="1335" y="529"/>
                  </a:cubicBezTo>
                  <a:cubicBezTo>
                    <a:pt x="1336" y="529"/>
                    <a:pt x="1337" y="529"/>
                    <a:pt x="1339" y="529"/>
                  </a:cubicBezTo>
                  <a:cubicBezTo>
                    <a:pt x="1370" y="529"/>
                    <a:pt x="1375" y="481"/>
                    <a:pt x="1341" y="474"/>
                  </a:cubicBezTo>
                  <a:cubicBezTo>
                    <a:pt x="872" y="388"/>
                    <a:pt x="453" y="261"/>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0"/>
            <p:cNvSpPr/>
            <p:nvPr/>
          </p:nvSpPr>
          <p:spPr>
            <a:xfrm>
              <a:off x="1945000" y="3835225"/>
              <a:ext cx="41600" cy="12575"/>
            </a:xfrm>
            <a:custGeom>
              <a:avLst/>
              <a:gdLst/>
              <a:ahLst/>
              <a:cxnLst/>
              <a:rect l="l" t="t" r="r" b="b"/>
              <a:pathLst>
                <a:path w="1664" h="503" extrusionOk="0">
                  <a:moveTo>
                    <a:pt x="27" y="1"/>
                  </a:moveTo>
                  <a:cubicBezTo>
                    <a:pt x="11" y="1"/>
                    <a:pt x="1" y="25"/>
                    <a:pt x="16" y="36"/>
                  </a:cubicBezTo>
                  <a:cubicBezTo>
                    <a:pt x="428" y="345"/>
                    <a:pt x="1004" y="502"/>
                    <a:pt x="1524" y="502"/>
                  </a:cubicBezTo>
                  <a:cubicBezTo>
                    <a:pt x="1559" y="502"/>
                    <a:pt x="1594" y="501"/>
                    <a:pt x="1628" y="500"/>
                  </a:cubicBezTo>
                  <a:cubicBezTo>
                    <a:pt x="1664" y="499"/>
                    <a:pt x="1664" y="436"/>
                    <a:pt x="1628" y="435"/>
                  </a:cubicBezTo>
                  <a:cubicBezTo>
                    <a:pt x="1040" y="412"/>
                    <a:pt x="560" y="259"/>
                    <a:pt x="34" y="3"/>
                  </a:cubicBezTo>
                  <a:cubicBezTo>
                    <a:pt x="32" y="1"/>
                    <a:pt x="29"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0"/>
            <p:cNvSpPr/>
            <p:nvPr/>
          </p:nvSpPr>
          <p:spPr>
            <a:xfrm>
              <a:off x="1970600" y="3819075"/>
              <a:ext cx="29475" cy="10100"/>
            </a:xfrm>
            <a:custGeom>
              <a:avLst/>
              <a:gdLst/>
              <a:ahLst/>
              <a:cxnLst/>
              <a:rect l="l" t="t" r="r" b="b"/>
              <a:pathLst>
                <a:path w="1179" h="404" extrusionOk="0">
                  <a:moveTo>
                    <a:pt x="40" y="0"/>
                  </a:moveTo>
                  <a:cubicBezTo>
                    <a:pt x="18" y="0"/>
                    <a:pt x="1" y="30"/>
                    <a:pt x="24" y="46"/>
                  </a:cubicBezTo>
                  <a:cubicBezTo>
                    <a:pt x="355" y="262"/>
                    <a:pt x="741" y="398"/>
                    <a:pt x="1139" y="403"/>
                  </a:cubicBezTo>
                  <a:cubicBezTo>
                    <a:pt x="1171" y="403"/>
                    <a:pt x="1179" y="355"/>
                    <a:pt x="1145" y="353"/>
                  </a:cubicBezTo>
                  <a:cubicBezTo>
                    <a:pt x="751" y="326"/>
                    <a:pt x="388" y="222"/>
                    <a:pt x="55" y="4"/>
                  </a:cubicBezTo>
                  <a:cubicBezTo>
                    <a:pt x="50" y="2"/>
                    <a:pt x="45"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0"/>
            <p:cNvSpPr/>
            <p:nvPr/>
          </p:nvSpPr>
          <p:spPr>
            <a:xfrm>
              <a:off x="1980475" y="3816925"/>
              <a:ext cx="23550" cy="6500"/>
            </a:xfrm>
            <a:custGeom>
              <a:avLst/>
              <a:gdLst/>
              <a:ahLst/>
              <a:cxnLst/>
              <a:rect l="l" t="t" r="r" b="b"/>
              <a:pathLst>
                <a:path w="942" h="260" extrusionOk="0">
                  <a:moveTo>
                    <a:pt x="26" y="1"/>
                  </a:moveTo>
                  <a:cubicBezTo>
                    <a:pt x="9" y="1"/>
                    <a:pt x="1" y="28"/>
                    <a:pt x="20" y="36"/>
                  </a:cubicBezTo>
                  <a:cubicBezTo>
                    <a:pt x="300" y="169"/>
                    <a:pt x="589" y="229"/>
                    <a:pt x="897" y="260"/>
                  </a:cubicBezTo>
                  <a:cubicBezTo>
                    <a:pt x="898" y="260"/>
                    <a:pt x="900" y="260"/>
                    <a:pt x="901" y="260"/>
                  </a:cubicBezTo>
                  <a:cubicBezTo>
                    <a:pt x="940" y="260"/>
                    <a:pt x="941" y="198"/>
                    <a:pt x="898" y="198"/>
                  </a:cubicBezTo>
                  <a:cubicBezTo>
                    <a:pt x="898" y="198"/>
                    <a:pt x="898" y="198"/>
                    <a:pt x="897" y="198"/>
                  </a:cubicBezTo>
                  <a:cubicBezTo>
                    <a:pt x="886" y="199"/>
                    <a:pt x="874" y="199"/>
                    <a:pt x="862" y="199"/>
                  </a:cubicBezTo>
                  <a:cubicBezTo>
                    <a:pt x="575" y="199"/>
                    <a:pt x="292" y="120"/>
                    <a:pt x="33" y="2"/>
                  </a:cubicBezTo>
                  <a:cubicBezTo>
                    <a:pt x="30" y="1"/>
                    <a:pt x="28"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0"/>
            <p:cNvSpPr/>
            <p:nvPr/>
          </p:nvSpPr>
          <p:spPr>
            <a:xfrm>
              <a:off x="1999350" y="3805125"/>
              <a:ext cx="10500" cy="6275"/>
            </a:xfrm>
            <a:custGeom>
              <a:avLst/>
              <a:gdLst/>
              <a:ahLst/>
              <a:cxnLst/>
              <a:rect l="l" t="t" r="r" b="b"/>
              <a:pathLst>
                <a:path w="420" h="251" extrusionOk="0">
                  <a:moveTo>
                    <a:pt x="23" y="0"/>
                  </a:moveTo>
                  <a:cubicBezTo>
                    <a:pt x="9" y="0"/>
                    <a:pt x="0" y="22"/>
                    <a:pt x="13" y="30"/>
                  </a:cubicBezTo>
                  <a:cubicBezTo>
                    <a:pt x="133" y="102"/>
                    <a:pt x="254" y="173"/>
                    <a:pt x="373" y="246"/>
                  </a:cubicBezTo>
                  <a:cubicBezTo>
                    <a:pt x="377" y="249"/>
                    <a:pt x="382" y="250"/>
                    <a:pt x="386" y="250"/>
                  </a:cubicBezTo>
                  <a:cubicBezTo>
                    <a:pt x="407" y="250"/>
                    <a:pt x="419" y="219"/>
                    <a:pt x="397" y="206"/>
                  </a:cubicBezTo>
                  <a:cubicBezTo>
                    <a:pt x="274" y="140"/>
                    <a:pt x="151" y="70"/>
                    <a:pt x="30" y="2"/>
                  </a:cubicBezTo>
                  <a:cubicBezTo>
                    <a:pt x="28" y="1"/>
                    <a:pt x="25"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0"/>
            <p:cNvSpPr/>
            <p:nvPr/>
          </p:nvSpPr>
          <p:spPr>
            <a:xfrm>
              <a:off x="1903350" y="3873575"/>
              <a:ext cx="20775" cy="14225"/>
            </a:xfrm>
            <a:custGeom>
              <a:avLst/>
              <a:gdLst/>
              <a:ahLst/>
              <a:cxnLst/>
              <a:rect l="l" t="t" r="r" b="b"/>
              <a:pathLst>
                <a:path w="831" h="569" extrusionOk="0">
                  <a:moveTo>
                    <a:pt x="807" y="0"/>
                  </a:moveTo>
                  <a:cubicBezTo>
                    <a:pt x="806" y="0"/>
                    <a:pt x="804" y="1"/>
                    <a:pt x="803" y="1"/>
                  </a:cubicBezTo>
                  <a:cubicBezTo>
                    <a:pt x="485" y="77"/>
                    <a:pt x="213" y="284"/>
                    <a:pt x="13" y="537"/>
                  </a:cubicBezTo>
                  <a:cubicBezTo>
                    <a:pt x="1" y="552"/>
                    <a:pt x="15" y="569"/>
                    <a:pt x="30" y="569"/>
                  </a:cubicBezTo>
                  <a:cubicBezTo>
                    <a:pt x="36" y="569"/>
                    <a:pt x="41" y="566"/>
                    <a:pt x="45" y="561"/>
                  </a:cubicBezTo>
                  <a:cubicBezTo>
                    <a:pt x="255" y="306"/>
                    <a:pt x="509" y="157"/>
                    <a:pt x="812" y="37"/>
                  </a:cubicBezTo>
                  <a:cubicBezTo>
                    <a:pt x="831" y="29"/>
                    <a:pt x="825" y="0"/>
                    <a:pt x="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0"/>
            <p:cNvSpPr/>
            <p:nvPr/>
          </p:nvSpPr>
          <p:spPr>
            <a:xfrm>
              <a:off x="1909400" y="3874900"/>
              <a:ext cx="23825" cy="14075"/>
            </a:xfrm>
            <a:custGeom>
              <a:avLst/>
              <a:gdLst/>
              <a:ahLst/>
              <a:cxnLst/>
              <a:rect l="l" t="t" r="r" b="b"/>
              <a:pathLst>
                <a:path w="953" h="563" extrusionOk="0">
                  <a:moveTo>
                    <a:pt x="922" y="1"/>
                  </a:moveTo>
                  <a:cubicBezTo>
                    <a:pt x="920" y="1"/>
                    <a:pt x="918" y="1"/>
                    <a:pt x="916" y="1"/>
                  </a:cubicBezTo>
                  <a:cubicBezTo>
                    <a:pt x="562" y="67"/>
                    <a:pt x="242" y="244"/>
                    <a:pt x="15" y="527"/>
                  </a:cubicBezTo>
                  <a:cubicBezTo>
                    <a:pt x="1" y="544"/>
                    <a:pt x="17" y="563"/>
                    <a:pt x="35" y="563"/>
                  </a:cubicBezTo>
                  <a:cubicBezTo>
                    <a:pt x="41" y="563"/>
                    <a:pt x="47" y="560"/>
                    <a:pt x="53" y="555"/>
                  </a:cubicBezTo>
                  <a:cubicBezTo>
                    <a:pt x="293" y="295"/>
                    <a:pt x="576" y="124"/>
                    <a:pt x="924" y="51"/>
                  </a:cubicBezTo>
                  <a:cubicBezTo>
                    <a:pt x="952" y="44"/>
                    <a:pt x="949" y="1"/>
                    <a:pt x="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0"/>
            <p:cNvSpPr/>
            <p:nvPr/>
          </p:nvSpPr>
          <p:spPr>
            <a:xfrm>
              <a:off x="1934000" y="3886950"/>
              <a:ext cx="20475" cy="10525"/>
            </a:xfrm>
            <a:custGeom>
              <a:avLst/>
              <a:gdLst/>
              <a:ahLst/>
              <a:cxnLst/>
              <a:rect l="l" t="t" r="r" b="b"/>
              <a:pathLst>
                <a:path w="819" h="421" extrusionOk="0">
                  <a:moveTo>
                    <a:pt x="781" y="1"/>
                  </a:moveTo>
                  <a:cubicBezTo>
                    <a:pt x="779" y="1"/>
                    <a:pt x="776" y="1"/>
                    <a:pt x="773" y="2"/>
                  </a:cubicBezTo>
                  <a:cubicBezTo>
                    <a:pt x="506" y="86"/>
                    <a:pt x="258" y="218"/>
                    <a:pt x="25" y="373"/>
                  </a:cubicBezTo>
                  <a:cubicBezTo>
                    <a:pt x="1" y="388"/>
                    <a:pt x="19" y="420"/>
                    <a:pt x="43" y="420"/>
                  </a:cubicBezTo>
                  <a:cubicBezTo>
                    <a:pt x="48" y="420"/>
                    <a:pt x="53" y="419"/>
                    <a:pt x="58" y="415"/>
                  </a:cubicBezTo>
                  <a:cubicBezTo>
                    <a:pt x="290" y="262"/>
                    <a:pt x="534" y="150"/>
                    <a:pt x="792" y="46"/>
                  </a:cubicBezTo>
                  <a:cubicBezTo>
                    <a:pt x="818" y="36"/>
                    <a:pt x="80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0"/>
            <p:cNvSpPr/>
            <p:nvPr/>
          </p:nvSpPr>
          <p:spPr>
            <a:xfrm>
              <a:off x="1941200" y="3892475"/>
              <a:ext cx="17825" cy="7625"/>
            </a:xfrm>
            <a:custGeom>
              <a:avLst/>
              <a:gdLst/>
              <a:ahLst/>
              <a:cxnLst/>
              <a:rect l="l" t="t" r="r" b="b"/>
              <a:pathLst>
                <a:path w="713" h="305" extrusionOk="0">
                  <a:moveTo>
                    <a:pt x="686" y="0"/>
                  </a:moveTo>
                  <a:cubicBezTo>
                    <a:pt x="685" y="0"/>
                    <a:pt x="683" y="1"/>
                    <a:pt x="681" y="1"/>
                  </a:cubicBezTo>
                  <a:cubicBezTo>
                    <a:pt x="454" y="68"/>
                    <a:pt x="233" y="154"/>
                    <a:pt x="21" y="262"/>
                  </a:cubicBezTo>
                  <a:cubicBezTo>
                    <a:pt x="0" y="274"/>
                    <a:pt x="9" y="305"/>
                    <a:pt x="29" y="305"/>
                  </a:cubicBezTo>
                  <a:cubicBezTo>
                    <a:pt x="32" y="305"/>
                    <a:pt x="35" y="304"/>
                    <a:pt x="38" y="302"/>
                  </a:cubicBezTo>
                  <a:cubicBezTo>
                    <a:pt x="254" y="206"/>
                    <a:pt x="473" y="118"/>
                    <a:pt x="694" y="32"/>
                  </a:cubicBezTo>
                  <a:cubicBezTo>
                    <a:pt x="713" y="24"/>
                    <a:pt x="703"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0"/>
            <p:cNvSpPr/>
            <p:nvPr/>
          </p:nvSpPr>
          <p:spPr>
            <a:xfrm>
              <a:off x="1961000" y="3903975"/>
              <a:ext cx="8775" cy="3700"/>
            </a:xfrm>
            <a:custGeom>
              <a:avLst/>
              <a:gdLst/>
              <a:ahLst/>
              <a:cxnLst/>
              <a:rect l="l" t="t" r="r" b="b"/>
              <a:pathLst>
                <a:path w="351" h="148" extrusionOk="0">
                  <a:moveTo>
                    <a:pt x="325" y="1"/>
                  </a:moveTo>
                  <a:cubicBezTo>
                    <a:pt x="324" y="1"/>
                    <a:pt x="323" y="1"/>
                    <a:pt x="321" y="1"/>
                  </a:cubicBezTo>
                  <a:cubicBezTo>
                    <a:pt x="212" y="17"/>
                    <a:pt x="104" y="76"/>
                    <a:pt x="9" y="129"/>
                  </a:cubicBezTo>
                  <a:cubicBezTo>
                    <a:pt x="1" y="134"/>
                    <a:pt x="4" y="147"/>
                    <a:pt x="13" y="147"/>
                  </a:cubicBezTo>
                  <a:cubicBezTo>
                    <a:pt x="14" y="147"/>
                    <a:pt x="15" y="147"/>
                    <a:pt x="16" y="146"/>
                  </a:cubicBezTo>
                  <a:cubicBezTo>
                    <a:pt x="116" y="92"/>
                    <a:pt x="219" y="72"/>
                    <a:pt x="327" y="44"/>
                  </a:cubicBezTo>
                  <a:cubicBezTo>
                    <a:pt x="351" y="36"/>
                    <a:pt x="349"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0"/>
            <p:cNvSpPr/>
            <p:nvPr/>
          </p:nvSpPr>
          <p:spPr>
            <a:xfrm>
              <a:off x="1948350" y="3904300"/>
              <a:ext cx="2700" cy="15325"/>
            </a:xfrm>
            <a:custGeom>
              <a:avLst/>
              <a:gdLst/>
              <a:ahLst/>
              <a:cxnLst/>
              <a:rect l="l" t="t" r="r" b="b"/>
              <a:pathLst>
                <a:path w="108" h="613" extrusionOk="0">
                  <a:moveTo>
                    <a:pt x="83" y="1"/>
                  </a:moveTo>
                  <a:cubicBezTo>
                    <a:pt x="77" y="1"/>
                    <a:pt x="71" y="4"/>
                    <a:pt x="68" y="12"/>
                  </a:cubicBezTo>
                  <a:cubicBezTo>
                    <a:pt x="15" y="203"/>
                    <a:pt x="0" y="408"/>
                    <a:pt x="54" y="600"/>
                  </a:cubicBezTo>
                  <a:cubicBezTo>
                    <a:pt x="56" y="609"/>
                    <a:pt x="64" y="613"/>
                    <a:pt x="72" y="613"/>
                  </a:cubicBezTo>
                  <a:cubicBezTo>
                    <a:pt x="85" y="613"/>
                    <a:pt x="99" y="603"/>
                    <a:pt x="96" y="588"/>
                  </a:cubicBezTo>
                  <a:cubicBezTo>
                    <a:pt x="60" y="398"/>
                    <a:pt x="52" y="216"/>
                    <a:pt x="103" y="27"/>
                  </a:cubicBezTo>
                  <a:cubicBezTo>
                    <a:pt x="107" y="12"/>
                    <a:pt x="94"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0"/>
            <p:cNvSpPr/>
            <p:nvPr/>
          </p:nvSpPr>
          <p:spPr>
            <a:xfrm>
              <a:off x="1965800" y="3913100"/>
              <a:ext cx="1500" cy="7250"/>
            </a:xfrm>
            <a:custGeom>
              <a:avLst/>
              <a:gdLst/>
              <a:ahLst/>
              <a:cxnLst/>
              <a:rect l="l" t="t" r="r" b="b"/>
              <a:pathLst>
                <a:path w="60" h="290" extrusionOk="0">
                  <a:moveTo>
                    <a:pt x="20" y="0"/>
                  </a:moveTo>
                  <a:cubicBezTo>
                    <a:pt x="11" y="0"/>
                    <a:pt x="0" y="7"/>
                    <a:pt x="1" y="19"/>
                  </a:cubicBezTo>
                  <a:cubicBezTo>
                    <a:pt x="8" y="104"/>
                    <a:pt x="15" y="188"/>
                    <a:pt x="19" y="272"/>
                  </a:cubicBezTo>
                  <a:cubicBezTo>
                    <a:pt x="19" y="284"/>
                    <a:pt x="27" y="290"/>
                    <a:pt x="37" y="290"/>
                  </a:cubicBezTo>
                  <a:cubicBezTo>
                    <a:pt x="48" y="290"/>
                    <a:pt x="60" y="282"/>
                    <a:pt x="59" y="268"/>
                  </a:cubicBezTo>
                  <a:cubicBezTo>
                    <a:pt x="49" y="183"/>
                    <a:pt x="43" y="99"/>
                    <a:pt x="36" y="15"/>
                  </a:cubicBezTo>
                  <a:cubicBezTo>
                    <a:pt x="35" y="5"/>
                    <a:pt x="28"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0"/>
            <p:cNvSpPr/>
            <p:nvPr/>
          </p:nvSpPr>
          <p:spPr>
            <a:xfrm>
              <a:off x="1927150" y="3895525"/>
              <a:ext cx="3475" cy="19950"/>
            </a:xfrm>
            <a:custGeom>
              <a:avLst/>
              <a:gdLst/>
              <a:ahLst/>
              <a:cxnLst/>
              <a:rect l="l" t="t" r="r" b="b"/>
              <a:pathLst>
                <a:path w="139" h="798" extrusionOk="0">
                  <a:moveTo>
                    <a:pt x="58" y="0"/>
                  </a:moveTo>
                  <a:cubicBezTo>
                    <a:pt x="49" y="0"/>
                    <a:pt x="41" y="5"/>
                    <a:pt x="39" y="15"/>
                  </a:cubicBezTo>
                  <a:cubicBezTo>
                    <a:pt x="0" y="271"/>
                    <a:pt x="16" y="533"/>
                    <a:pt x="87" y="782"/>
                  </a:cubicBezTo>
                  <a:cubicBezTo>
                    <a:pt x="90" y="793"/>
                    <a:pt x="99" y="797"/>
                    <a:pt x="108" y="797"/>
                  </a:cubicBezTo>
                  <a:cubicBezTo>
                    <a:pt x="123" y="797"/>
                    <a:pt x="139" y="786"/>
                    <a:pt x="135" y="770"/>
                  </a:cubicBezTo>
                  <a:cubicBezTo>
                    <a:pt x="75" y="525"/>
                    <a:pt x="56" y="271"/>
                    <a:pt x="78" y="20"/>
                  </a:cubicBezTo>
                  <a:cubicBezTo>
                    <a:pt x="78" y="7"/>
                    <a:pt x="67"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0"/>
            <p:cNvSpPr/>
            <p:nvPr/>
          </p:nvSpPr>
          <p:spPr>
            <a:xfrm>
              <a:off x="1922150" y="3894050"/>
              <a:ext cx="4025" cy="20975"/>
            </a:xfrm>
            <a:custGeom>
              <a:avLst/>
              <a:gdLst/>
              <a:ahLst/>
              <a:cxnLst/>
              <a:rect l="l" t="t" r="r" b="b"/>
              <a:pathLst>
                <a:path w="161" h="839" extrusionOk="0">
                  <a:moveTo>
                    <a:pt x="29" y="0"/>
                  </a:moveTo>
                  <a:cubicBezTo>
                    <a:pt x="18" y="0"/>
                    <a:pt x="7" y="6"/>
                    <a:pt x="7" y="18"/>
                  </a:cubicBezTo>
                  <a:cubicBezTo>
                    <a:pt x="0" y="287"/>
                    <a:pt x="34" y="550"/>
                    <a:pt x="88" y="813"/>
                  </a:cubicBezTo>
                  <a:cubicBezTo>
                    <a:pt x="93" y="831"/>
                    <a:pt x="107" y="838"/>
                    <a:pt x="120" y="838"/>
                  </a:cubicBezTo>
                  <a:cubicBezTo>
                    <a:pt x="140" y="838"/>
                    <a:pt x="161" y="822"/>
                    <a:pt x="154" y="796"/>
                  </a:cubicBezTo>
                  <a:cubicBezTo>
                    <a:pt x="80" y="542"/>
                    <a:pt x="54" y="281"/>
                    <a:pt x="51" y="18"/>
                  </a:cubicBezTo>
                  <a:cubicBezTo>
                    <a:pt x="51" y="6"/>
                    <a:pt x="40"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0"/>
            <p:cNvSpPr/>
            <p:nvPr/>
          </p:nvSpPr>
          <p:spPr>
            <a:xfrm>
              <a:off x="1899750" y="3886775"/>
              <a:ext cx="3450" cy="19375"/>
            </a:xfrm>
            <a:custGeom>
              <a:avLst/>
              <a:gdLst/>
              <a:ahLst/>
              <a:cxnLst/>
              <a:rect l="l" t="t" r="r" b="b"/>
              <a:pathLst>
                <a:path w="138" h="775" extrusionOk="0">
                  <a:moveTo>
                    <a:pt x="90" y="1"/>
                  </a:moveTo>
                  <a:cubicBezTo>
                    <a:pt x="79" y="1"/>
                    <a:pt x="68" y="7"/>
                    <a:pt x="67" y="21"/>
                  </a:cubicBezTo>
                  <a:cubicBezTo>
                    <a:pt x="25" y="241"/>
                    <a:pt x="0" y="565"/>
                    <a:pt x="109" y="768"/>
                  </a:cubicBezTo>
                  <a:cubicBezTo>
                    <a:pt x="112" y="772"/>
                    <a:pt x="117" y="775"/>
                    <a:pt x="122" y="775"/>
                  </a:cubicBezTo>
                  <a:cubicBezTo>
                    <a:pt x="128" y="775"/>
                    <a:pt x="133" y="772"/>
                    <a:pt x="133" y="765"/>
                  </a:cubicBezTo>
                  <a:cubicBezTo>
                    <a:pt x="137" y="654"/>
                    <a:pt x="107" y="548"/>
                    <a:pt x="99" y="438"/>
                  </a:cubicBezTo>
                  <a:cubicBezTo>
                    <a:pt x="91" y="301"/>
                    <a:pt x="96" y="164"/>
                    <a:pt x="113" y="28"/>
                  </a:cubicBezTo>
                  <a:cubicBezTo>
                    <a:pt x="116" y="10"/>
                    <a:pt x="103"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0"/>
            <p:cNvSpPr/>
            <p:nvPr/>
          </p:nvSpPr>
          <p:spPr>
            <a:xfrm>
              <a:off x="1862875" y="3906825"/>
              <a:ext cx="32350" cy="14675"/>
            </a:xfrm>
            <a:custGeom>
              <a:avLst/>
              <a:gdLst/>
              <a:ahLst/>
              <a:cxnLst/>
              <a:rect l="l" t="t" r="r" b="b"/>
              <a:pathLst>
                <a:path w="1294" h="587" extrusionOk="0">
                  <a:moveTo>
                    <a:pt x="1266" y="0"/>
                  </a:moveTo>
                  <a:cubicBezTo>
                    <a:pt x="1265" y="0"/>
                    <a:pt x="1265" y="0"/>
                    <a:pt x="1264" y="0"/>
                  </a:cubicBezTo>
                  <a:cubicBezTo>
                    <a:pt x="804" y="63"/>
                    <a:pt x="345" y="241"/>
                    <a:pt x="8" y="567"/>
                  </a:cubicBezTo>
                  <a:cubicBezTo>
                    <a:pt x="0" y="575"/>
                    <a:pt x="6" y="586"/>
                    <a:pt x="15" y="586"/>
                  </a:cubicBezTo>
                  <a:cubicBezTo>
                    <a:pt x="17" y="586"/>
                    <a:pt x="19" y="586"/>
                    <a:pt x="21" y="585"/>
                  </a:cubicBezTo>
                  <a:cubicBezTo>
                    <a:pt x="415" y="313"/>
                    <a:pt x="794" y="119"/>
                    <a:pt x="1270" y="40"/>
                  </a:cubicBezTo>
                  <a:cubicBezTo>
                    <a:pt x="1293" y="35"/>
                    <a:pt x="1290" y="0"/>
                    <a:pt x="1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0"/>
            <p:cNvSpPr/>
            <p:nvPr/>
          </p:nvSpPr>
          <p:spPr>
            <a:xfrm>
              <a:off x="1866950" y="3910625"/>
              <a:ext cx="30250" cy="14075"/>
            </a:xfrm>
            <a:custGeom>
              <a:avLst/>
              <a:gdLst/>
              <a:ahLst/>
              <a:cxnLst/>
              <a:rect l="l" t="t" r="r" b="b"/>
              <a:pathLst>
                <a:path w="1210" h="563" extrusionOk="0">
                  <a:moveTo>
                    <a:pt x="1168" y="1"/>
                  </a:moveTo>
                  <a:cubicBezTo>
                    <a:pt x="1165" y="1"/>
                    <a:pt x="1163" y="1"/>
                    <a:pt x="1160" y="2"/>
                  </a:cubicBezTo>
                  <a:cubicBezTo>
                    <a:pt x="753" y="114"/>
                    <a:pt x="366" y="293"/>
                    <a:pt x="17" y="530"/>
                  </a:cubicBezTo>
                  <a:cubicBezTo>
                    <a:pt x="0" y="541"/>
                    <a:pt x="14" y="562"/>
                    <a:pt x="31" y="562"/>
                  </a:cubicBezTo>
                  <a:cubicBezTo>
                    <a:pt x="34" y="562"/>
                    <a:pt x="38" y="561"/>
                    <a:pt x="41" y="559"/>
                  </a:cubicBezTo>
                  <a:cubicBezTo>
                    <a:pt x="398" y="345"/>
                    <a:pt x="781" y="174"/>
                    <a:pt x="1180" y="49"/>
                  </a:cubicBezTo>
                  <a:cubicBezTo>
                    <a:pt x="1209" y="40"/>
                    <a:pt x="1194" y="1"/>
                    <a:pt x="1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0"/>
            <p:cNvSpPr/>
            <p:nvPr/>
          </p:nvSpPr>
          <p:spPr>
            <a:xfrm>
              <a:off x="1881575" y="3922500"/>
              <a:ext cx="33325" cy="14150"/>
            </a:xfrm>
            <a:custGeom>
              <a:avLst/>
              <a:gdLst/>
              <a:ahLst/>
              <a:cxnLst/>
              <a:rect l="l" t="t" r="r" b="b"/>
              <a:pathLst>
                <a:path w="1333" h="566" extrusionOk="0">
                  <a:moveTo>
                    <a:pt x="1302" y="0"/>
                  </a:moveTo>
                  <a:cubicBezTo>
                    <a:pt x="1301" y="0"/>
                    <a:pt x="1301" y="0"/>
                    <a:pt x="1300" y="0"/>
                  </a:cubicBezTo>
                  <a:cubicBezTo>
                    <a:pt x="815" y="52"/>
                    <a:pt x="386" y="250"/>
                    <a:pt x="7" y="552"/>
                  </a:cubicBezTo>
                  <a:cubicBezTo>
                    <a:pt x="0" y="558"/>
                    <a:pt x="5" y="566"/>
                    <a:pt x="12" y="566"/>
                  </a:cubicBezTo>
                  <a:cubicBezTo>
                    <a:pt x="13" y="566"/>
                    <a:pt x="15" y="565"/>
                    <a:pt x="16" y="564"/>
                  </a:cubicBezTo>
                  <a:cubicBezTo>
                    <a:pt x="399" y="270"/>
                    <a:pt x="831" y="110"/>
                    <a:pt x="1306" y="44"/>
                  </a:cubicBezTo>
                  <a:cubicBezTo>
                    <a:pt x="1332" y="39"/>
                    <a:pt x="132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0"/>
            <p:cNvSpPr/>
            <p:nvPr/>
          </p:nvSpPr>
          <p:spPr>
            <a:xfrm>
              <a:off x="1900975" y="3935325"/>
              <a:ext cx="22925" cy="4700"/>
            </a:xfrm>
            <a:custGeom>
              <a:avLst/>
              <a:gdLst/>
              <a:ahLst/>
              <a:cxnLst/>
              <a:rect l="l" t="t" r="r" b="b"/>
              <a:pathLst>
                <a:path w="917" h="188" extrusionOk="0">
                  <a:moveTo>
                    <a:pt x="677" y="1"/>
                  </a:moveTo>
                  <a:cubicBezTo>
                    <a:pt x="451" y="1"/>
                    <a:pt x="228" y="50"/>
                    <a:pt x="22" y="146"/>
                  </a:cubicBezTo>
                  <a:cubicBezTo>
                    <a:pt x="0" y="157"/>
                    <a:pt x="11" y="187"/>
                    <a:pt x="32" y="187"/>
                  </a:cubicBezTo>
                  <a:cubicBezTo>
                    <a:pt x="34" y="187"/>
                    <a:pt x="37" y="187"/>
                    <a:pt x="39" y="186"/>
                  </a:cubicBezTo>
                  <a:cubicBezTo>
                    <a:pt x="260" y="106"/>
                    <a:pt x="492" y="66"/>
                    <a:pt x="727" y="66"/>
                  </a:cubicBezTo>
                  <a:cubicBezTo>
                    <a:pt x="776" y="66"/>
                    <a:pt x="824" y="68"/>
                    <a:pt x="873" y="71"/>
                  </a:cubicBezTo>
                  <a:cubicBezTo>
                    <a:pt x="873" y="71"/>
                    <a:pt x="874" y="71"/>
                    <a:pt x="875" y="71"/>
                  </a:cubicBezTo>
                  <a:cubicBezTo>
                    <a:pt x="910" y="71"/>
                    <a:pt x="917" y="19"/>
                    <a:pt x="881" y="14"/>
                  </a:cubicBezTo>
                  <a:cubicBezTo>
                    <a:pt x="813" y="5"/>
                    <a:pt x="744" y="1"/>
                    <a:pt x="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0"/>
            <p:cNvSpPr/>
            <p:nvPr/>
          </p:nvSpPr>
          <p:spPr>
            <a:xfrm>
              <a:off x="1915275" y="3945950"/>
              <a:ext cx="13200" cy="3425"/>
            </a:xfrm>
            <a:custGeom>
              <a:avLst/>
              <a:gdLst/>
              <a:ahLst/>
              <a:cxnLst/>
              <a:rect l="l" t="t" r="r" b="b"/>
              <a:pathLst>
                <a:path w="528" h="137" extrusionOk="0">
                  <a:moveTo>
                    <a:pt x="485" y="1"/>
                  </a:moveTo>
                  <a:cubicBezTo>
                    <a:pt x="325" y="1"/>
                    <a:pt x="166" y="36"/>
                    <a:pt x="20" y="101"/>
                  </a:cubicBezTo>
                  <a:cubicBezTo>
                    <a:pt x="1" y="109"/>
                    <a:pt x="8" y="136"/>
                    <a:pt x="26" y="136"/>
                  </a:cubicBezTo>
                  <a:cubicBezTo>
                    <a:pt x="28" y="136"/>
                    <a:pt x="31" y="136"/>
                    <a:pt x="34" y="134"/>
                  </a:cubicBezTo>
                  <a:cubicBezTo>
                    <a:pt x="183" y="74"/>
                    <a:pt x="342" y="44"/>
                    <a:pt x="503" y="44"/>
                  </a:cubicBezTo>
                  <a:cubicBezTo>
                    <a:pt x="527" y="44"/>
                    <a:pt x="527" y="2"/>
                    <a:pt x="503" y="1"/>
                  </a:cubicBezTo>
                  <a:cubicBezTo>
                    <a:pt x="497" y="1"/>
                    <a:pt x="491"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0"/>
            <p:cNvSpPr/>
            <p:nvPr/>
          </p:nvSpPr>
          <p:spPr>
            <a:xfrm>
              <a:off x="1904250" y="3947500"/>
              <a:ext cx="2450" cy="13875"/>
            </a:xfrm>
            <a:custGeom>
              <a:avLst/>
              <a:gdLst/>
              <a:ahLst/>
              <a:cxnLst/>
              <a:rect l="l" t="t" r="r" b="b"/>
              <a:pathLst>
                <a:path w="98" h="555" extrusionOk="0">
                  <a:moveTo>
                    <a:pt x="66" y="1"/>
                  </a:moveTo>
                  <a:cubicBezTo>
                    <a:pt x="59" y="1"/>
                    <a:pt x="53" y="5"/>
                    <a:pt x="51" y="14"/>
                  </a:cubicBezTo>
                  <a:cubicBezTo>
                    <a:pt x="1" y="185"/>
                    <a:pt x="0" y="365"/>
                    <a:pt x="47" y="537"/>
                  </a:cubicBezTo>
                  <a:cubicBezTo>
                    <a:pt x="49" y="549"/>
                    <a:pt x="58" y="555"/>
                    <a:pt x="68" y="555"/>
                  </a:cubicBezTo>
                  <a:cubicBezTo>
                    <a:pt x="83" y="555"/>
                    <a:pt x="98" y="543"/>
                    <a:pt x="91" y="525"/>
                  </a:cubicBezTo>
                  <a:cubicBezTo>
                    <a:pt x="44" y="362"/>
                    <a:pt x="44" y="191"/>
                    <a:pt x="88" y="28"/>
                  </a:cubicBezTo>
                  <a:cubicBezTo>
                    <a:pt x="92" y="13"/>
                    <a:pt x="78"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0"/>
            <p:cNvSpPr/>
            <p:nvPr/>
          </p:nvSpPr>
          <p:spPr>
            <a:xfrm>
              <a:off x="1909175" y="3951225"/>
              <a:ext cx="3025" cy="9325"/>
            </a:xfrm>
            <a:custGeom>
              <a:avLst/>
              <a:gdLst/>
              <a:ahLst/>
              <a:cxnLst/>
              <a:rect l="l" t="t" r="r" b="b"/>
              <a:pathLst>
                <a:path w="121" h="373" extrusionOk="0">
                  <a:moveTo>
                    <a:pt x="60" y="0"/>
                  </a:moveTo>
                  <a:cubicBezTo>
                    <a:pt x="53" y="0"/>
                    <a:pt x="46" y="4"/>
                    <a:pt x="43" y="13"/>
                  </a:cubicBezTo>
                  <a:cubicBezTo>
                    <a:pt x="0" y="125"/>
                    <a:pt x="8" y="250"/>
                    <a:pt x="63" y="357"/>
                  </a:cubicBezTo>
                  <a:cubicBezTo>
                    <a:pt x="69" y="368"/>
                    <a:pt x="78" y="372"/>
                    <a:pt x="87" y="372"/>
                  </a:cubicBezTo>
                  <a:cubicBezTo>
                    <a:pt x="104" y="372"/>
                    <a:pt x="121" y="357"/>
                    <a:pt x="111" y="337"/>
                  </a:cubicBezTo>
                  <a:cubicBezTo>
                    <a:pt x="66" y="234"/>
                    <a:pt x="52" y="140"/>
                    <a:pt x="82" y="30"/>
                  </a:cubicBezTo>
                  <a:cubicBezTo>
                    <a:pt x="87" y="13"/>
                    <a:pt x="73"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0"/>
            <p:cNvSpPr/>
            <p:nvPr/>
          </p:nvSpPr>
          <p:spPr>
            <a:xfrm>
              <a:off x="1923100" y="3956050"/>
              <a:ext cx="2400" cy="7000"/>
            </a:xfrm>
            <a:custGeom>
              <a:avLst/>
              <a:gdLst/>
              <a:ahLst/>
              <a:cxnLst/>
              <a:rect l="l" t="t" r="r" b="b"/>
              <a:pathLst>
                <a:path w="96" h="280" extrusionOk="0">
                  <a:moveTo>
                    <a:pt x="24" y="0"/>
                  </a:moveTo>
                  <a:cubicBezTo>
                    <a:pt x="12" y="0"/>
                    <a:pt x="1" y="9"/>
                    <a:pt x="4" y="24"/>
                  </a:cubicBezTo>
                  <a:lnTo>
                    <a:pt x="48" y="261"/>
                  </a:lnTo>
                  <a:cubicBezTo>
                    <a:pt x="50" y="274"/>
                    <a:pt x="60" y="280"/>
                    <a:pt x="71" y="280"/>
                  </a:cubicBezTo>
                  <a:cubicBezTo>
                    <a:pt x="83" y="280"/>
                    <a:pt x="96" y="271"/>
                    <a:pt x="93" y="255"/>
                  </a:cubicBezTo>
                  <a:lnTo>
                    <a:pt x="46" y="19"/>
                  </a:lnTo>
                  <a:cubicBezTo>
                    <a:pt x="44" y="6"/>
                    <a:pt x="34"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0"/>
            <p:cNvSpPr/>
            <p:nvPr/>
          </p:nvSpPr>
          <p:spPr>
            <a:xfrm>
              <a:off x="1887300" y="3936625"/>
              <a:ext cx="4675" cy="21525"/>
            </a:xfrm>
            <a:custGeom>
              <a:avLst/>
              <a:gdLst/>
              <a:ahLst/>
              <a:cxnLst/>
              <a:rect l="l" t="t" r="r" b="b"/>
              <a:pathLst>
                <a:path w="187" h="861" extrusionOk="0">
                  <a:moveTo>
                    <a:pt x="68" y="1"/>
                  </a:moveTo>
                  <a:cubicBezTo>
                    <a:pt x="59" y="1"/>
                    <a:pt x="50" y="6"/>
                    <a:pt x="49" y="18"/>
                  </a:cubicBezTo>
                  <a:cubicBezTo>
                    <a:pt x="1" y="295"/>
                    <a:pt x="30" y="581"/>
                    <a:pt x="133" y="845"/>
                  </a:cubicBezTo>
                  <a:cubicBezTo>
                    <a:pt x="136" y="856"/>
                    <a:pt x="145" y="860"/>
                    <a:pt x="153" y="860"/>
                  </a:cubicBezTo>
                  <a:cubicBezTo>
                    <a:pt x="169" y="860"/>
                    <a:pt x="186" y="845"/>
                    <a:pt x="179" y="825"/>
                  </a:cubicBezTo>
                  <a:cubicBezTo>
                    <a:pt x="89" y="567"/>
                    <a:pt x="57" y="293"/>
                    <a:pt x="89" y="22"/>
                  </a:cubicBezTo>
                  <a:cubicBezTo>
                    <a:pt x="89" y="8"/>
                    <a:pt x="79" y="1"/>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0"/>
            <p:cNvSpPr/>
            <p:nvPr/>
          </p:nvSpPr>
          <p:spPr>
            <a:xfrm>
              <a:off x="1869125" y="3927800"/>
              <a:ext cx="3500" cy="23675"/>
            </a:xfrm>
            <a:custGeom>
              <a:avLst/>
              <a:gdLst/>
              <a:ahLst/>
              <a:cxnLst/>
              <a:rect l="l" t="t" r="r" b="b"/>
              <a:pathLst>
                <a:path w="140" h="947" extrusionOk="0">
                  <a:moveTo>
                    <a:pt x="110" y="0"/>
                  </a:moveTo>
                  <a:cubicBezTo>
                    <a:pt x="100" y="0"/>
                    <a:pt x="89" y="6"/>
                    <a:pt x="86" y="19"/>
                  </a:cubicBezTo>
                  <a:cubicBezTo>
                    <a:pt x="14" y="311"/>
                    <a:pt x="1" y="640"/>
                    <a:pt x="91" y="931"/>
                  </a:cubicBezTo>
                  <a:cubicBezTo>
                    <a:pt x="95" y="942"/>
                    <a:pt x="103" y="946"/>
                    <a:pt x="112" y="946"/>
                  </a:cubicBezTo>
                  <a:cubicBezTo>
                    <a:pt x="125" y="946"/>
                    <a:pt x="139" y="935"/>
                    <a:pt x="137" y="919"/>
                  </a:cubicBezTo>
                  <a:cubicBezTo>
                    <a:pt x="83" y="612"/>
                    <a:pt x="65" y="332"/>
                    <a:pt x="130" y="24"/>
                  </a:cubicBezTo>
                  <a:cubicBezTo>
                    <a:pt x="133" y="9"/>
                    <a:pt x="122"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0"/>
            <p:cNvSpPr/>
            <p:nvPr/>
          </p:nvSpPr>
          <p:spPr>
            <a:xfrm>
              <a:off x="1864625" y="3927475"/>
              <a:ext cx="3450" cy="22125"/>
            </a:xfrm>
            <a:custGeom>
              <a:avLst/>
              <a:gdLst/>
              <a:ahLst/>
              <a:cxnLst/>
              <a:rect l="l" t="t" r="r" b="b"/>
              <a:pathLst>
                <a:path w="138" h="885" extrusionOk="0">
                  <a:moveTo>
                    <a:pt x="33" y="0"/>
                  </a:moveTo>
                  <a:cubicBezTo>
                    <a:pt x="29" y="0"/>
                    <a:pt x="24" y="3"/>
                    <a:pt x="23" y="8"/>
                  </a:cubicBezTo>
                  <a:cubicBezTo>
                    <a:pt x="1" y="295"/>
                    <a:pt x="21" y="583"/>
                    <a:pt x="83" y="864"/>
                  </a:cubicBezTo>
                  <a:cubicBezTo>
                    <a:pt x="86" y="878"/>
                    <a:pt x="98" y="884"/>
                    <a:pt x="110" y="884"/>
                  </a:cubicBezTo>
                  <a:cubicBezTo>
                    <a:pt x="124" y="884"/>
                    <a:pt x="138" y="875"/>
                    <a:pt x="134" y="856"/>
                  </a:cubicBezTo>
                  <a:cubicBezTo>
                    <a:pt x="77" y="577"/>
                    <a:pt x="46" y="293"/>
                    <a:pt x="41" y="8"/>
                  </a:cubicBezTo>
                  <a:cubicBezTo>
                    <a:pt x="41" y="3"/>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0"/>
            <p:cNvSpPr/>
            <p:nvPr/>
          </p:nvSpPr>
          <p:spPr>
            <a:xfrm>
              <a:off x="1822825" y="3966075"/>
              <a:ext cx="27075" cy="12975"/>
            </a:xfrm>
            <a:custGeom>
              <a:avLst/>
              <a:gdLst/>
              <a:ahLst/>
              <a:cxnLst/>
              <a:rect l="l" t="t" r="r" b="b"/>
              <a:pathLst>
                <a:path w="1083" h="519" extrusionOk="0">
                  <a:moveTo>
                    <a:pt x="1048" y="1"/>
                  </a:moveTo>
                  <a:cubicBezTo>
                    <a:pt x="1046" y="1"/>
                    <a:pt x="1044" y="1"/>
                    <a:pt x="1042" y="2"/>
                  </a:cubicBezTo>
                  <a:cubicBezTo>
                    <a:pt x="677" y="102"/>
                    <a:pt x="315" y="260"/>
                    <a:pt x="14" y="492"/>
                  </a:cubicBezTo>
                  <a:cubicBezTo>
                    <a:pt x="0" y="502"/>
                    <a:pt x="11" y="519"/>
                    <a:pt x="24" y="519"/>
                  </a:cubicBezTo>
                  <a:cubicBezTo>
                    <a:pt x="27" y="519"/>
                    <a:pt x="30" y="518"/>
                    <a:pt x="32" y="516"/>
                  </a:cubicBezTo>
                  <a:cubicBezTo>
                    <a:pt x="363" y="316"/>
                    <a:pt x="687" y="151"/>
                    <a:pt x="1059" y="40"/>
                  </a:cubicBezTo>
                  <a:cubicBezTo>
                    <a:pt x="1083" y="33"/>
                    <a:pt x="1070"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0"/>
            <p:cNvSpPr/>
            <p:nvPr/>
          </p:nvSpPr>
          <p:spPr>
            <a:xfrm>
              <a:off x="1825700" y="3971175"/>
              <a:ext cx="27550" cy="10800"/>
            </a:xfrm>
            <a:custGeom>
              <a:avLst/>
              <a:gdLst/>
              <a:ahLst/>
              <a:cxnLst/>
              <a:rect l="l" t="t" r="r" b="b"/>
              <a:pathLst>
                <a:path w="1102" h="432" extrusionOk="0">
                  <a:moveTo>
                    <a:pt x="1072" y="0"/>
                  </a:moveTo>
                  <a:cubicBezTo>
                    <a:pt x="1072" y="0"/>
                    <a:pt x="1071" y="0"/>
                    <a:pt x="1071" y="0"/>
                  </a:cubicBezTo>
                  <a:cubicBezTo>
                    <a:pt x="688" y="24"/>
                    <a:pt x="331" y="171"/>
                    <a:pt x="20" y="392"/>
                  </a:cubicBezTo>
                  <a:cubicBezTo>
                    <a:pt x="0" y="406"/>
                    <a:pt x="16" y="431"/>
                    <a:pt x="35" y="431"/>
                  </a:cubicBezTo>
                  <a:cubicBezTo>
                    <a:pt x="39" y="431"/>
                    <a:pt x="44" y="430"/>
                    <a:pt x="48" y="427"/>
                  </a:cubicBezTo>
                  <a:cubicBezTo>
                    <a:pt x="362" y="206"/>
                    <a:pt x="699" y="94"/>
                    <a:pt x="1076" y="42"/>
                  </a:cubicBezTo>
                  <a:cubicBezTo>
                    <a:pt x="1101" y="36"/>
                    <a:pt x="1098" y="0"/>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0"/>
            <p:cNvSpPr/>
            <p:nvPr/>
          </p:nvSpPr>
          <p:spPr>
            <a:xfrm>
              <a:off x="1840475" y="3981775"/>
              <a:ext cx="28300" cy="9125"/>
            </a:xfrm>
            <a:custGeom>
              <a:avLst/>
              <a:gdLst/>
              <a:ahLst/>
              <a:cxnLst/>
              <a:rect l="l" t="t" r="r" b="b"/>
              <a:pathLst>
                <a:path w="1132" h="365" extrusionOk="0">
                  <a:moveTo>
                    <a:pt x="1100" y="0"/>
                  </a:moveTo>
                  <a:cubicBezTo>
                    <a:pt x="1100" y="0"/>
                    <a:pt x="1099" y="0"/>
                    <a:pt x="1099" y="0"/>
                  </a:cubicBezTo>
                  <a:cubicBezTo>
                    <a:pt x="715" y="15"/>
                    <a:pt x="351" y="135"/>
                    <a:pt x="20" y="326"/>
                  </a:cubicBezTo>
                  <a:cubicBezTo>
                    <a:pt x="0" y="336"/>
                    <a:pt x="9" y="364"/>
                    <a:pt x="26" y="364"/>
                  </a:cubicBezTo>
                  <a:cubicBezTo>
                    <a:pt x="28" y="364"/>
                    <a:pt x="31" y="363"/>
                    <a:pt x="35" y="362"/>
                  </a:cubicBezTo>
                  <a:cubicBezTo>
                    <a:pt x="371" y="172"/>
                    <a:pt x="721" y="79"/>
                    <a:pt x="1104" y="43"/>
                  </a:cubicBezTo>
                  <a:cubicBezTo>
                    <a:pt x="1132" y="40"/>
                    <a:pt x="1126" y="0"/>
                    <a:pt x="1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0"/>
            <p:cNvSpPr/>
            <p:nvPr/>
          </p:nvSpPr>
          <p:spPr>
            <a:xfrm>
              <a:off x="1852700" y="3993825"/>
              <a:ext cx="22000" cy="4350"/>
            </a:xfrm>
            <a:custGeom>
              <a:avLst/>
              <a:gdLst/>
              <a:ahLst/>
              <a:cxnLst/>
              <a:rect l="l" t="t" r="r" b="b"/>
              <a:pathLst>
                <a:path w="880" h="174" extrusionOk="0">
                  <a:moveTo>
                    <a:pt x="592" y="0"/>
                  </a:moveTo>
                  <a:cubicBezTo>
                    <a:pt x="393" y="0"/>
                    <a:pt x="195" y="48"/>
                    <a:pt x="16" y="141"/>
                  </a:cubicBezTo>
                  <a:cubicBezTo>
                    <a:pt x="0" y="150"/>
                    <a:pt x="7" y="174"/>
                    <a:pt x="21" y="174"/>
                  </a:cubicBezTo>
                  <a:cubicBezTo>
                    <a:pt x="23" y="174"/>
                    <a:pt x="26" y="173"/>
                    <a:pt x="28" y="172"/>
                  </a:cubicBezTo>
                  <a:cubicBezTo>
                    <a:pt x="199" y="93"/>
                    <a:pt x="384" y="53"/>
                    <a:pt x="570" y="53"/>
                  </a:cubicBezTo>
                  <a:cubicBezTo>
                    <a:pt x="661" y="53"/>
                    <a:pt x="751" y="62"/>
                    <a:pt x="840" y="81"/>
                  </a:cubicBezTo>
                  <a:cubicBezTo>
                    <a:pt x="842" y="82"/>
                    <a:pt x="844" y="82"/>
                    <a:pt x="846" y="82"/>
                  </a:cubicBezTo>
                  <a:cubicBezTo>
                    <a:pt x="876" y="82"/>
                    <a:pt x="880" y="33"/>
                    <a:pt x="847" y="27"/>
                  </a:cubicBezTo>
                  <a:cubicBezTo>
                    <a:pt x="763" y="9"/>
                    <a:pt x="677"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0"/>
            <p:cNvSpPr/>
            <p:nvPr/>
          </p:nvSpPr>
          <p:spPr>
            <a:xfrm>
              <a:off x="1868575" y="4007000"/>
              <a:ext cx="15675" cy="4425"/>
            </a:xfrm>
            <a:custGeom>
              <a:avLst/>
              <a:gdLst/>
              <a:ahLst/>
              <a:cxnLst/>
              <a:rect l="l" t="t" r="r" b="b"/>
              <a:pathLst>
                <a:path w="627" h="177" extrusionOk="0">
                  <a:moveTo>
                    <a:pt x="559" y="1"/>
                  </a:moveTo>
                  <a:cubicBezTo>
                    <a:pt x="376" y="1"/>
                    <a:pt x="173" y="64"/>
                    <a:pt x="15" y="148"/>
                  </a:cubicBezTo>
                  <a:cubicBezTo>
                    <a:pt x="1" y="156"/>
                    <a:pt x="7" y="177"/>
                    <a:pt x="21" y="177"/>
                  </a:cubicBezTo>
                  <a:cubicBezTo>
                    <a:pt x="23" y="177"/>
                    <a:pt x="25" y="176"/>
                    <a:pt x="27" y="176"/>
                  </a:cubicBezTo>
                  <a:cubicBezTo>
                    <a:pt x="220" y="108"/>
                    <a:pt x="406" y="76"/>
                    <a:pt x="606" y="38"/>
                  </a:cubicBezTo>
                  <a:cubicBezTo>
                    <a:pt x="624" y="34"/>
                    <a:pt x="627" y="4"/>
                    <a:pt x="606" y="2"/>
                  </a:cubicBezTo>
                  <a:cubicBezTo>
                    <a:pt x="590" y="1"/>
                    <a:pt x="575" y="1"/>
                    <a:pt x="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0"/>
            <p:cNvSpPr/>
            <p:nvPr/>
          </p:nvSpPr>
          <p:spPr>
            <a:xfrm>
              <a:off x="1874000" y="4011675"/>
              <a:ext cx="11600" cy="3200"/>
            </a:xfrm>
            <a:custGeom>
              <a:avLst/>
              <a:gdLst/>
              <a:ahLst/>
              <a:cxnLst/>
              <a:rect l="l" t="t" r="r" b="b"/>
              <a:pathLst>
                <a:path w="464" h="128" extrusionOk="0">
                  <a:moveTo>
                    <a:pt x="415" y="0"/>
                  </a:moveTo>
                  <a:cubicBezTo>
                    <a:pt x="274" y="0"/>
                    <a:pt x="137" y="41"/>
                    <a:pt x="12" y="103"/>
                  </a:cubicBezTo>
                  <a:cubicBezTo>
                    <a:pt x="0" y="111"/>
                    <a:pt x="7" y="128"/>
                    <a:pt x="18" y="128"/>
                  </a:cubicBezTo>
                  <a:cubicBezTo>
                    <a:pt x="19" y="128"/>
                    <a:pt x="21" y="128"/>
                    <a:pt x="22" y="127"/>
                  </a:cubicBezTo>
                  <a:cubicBezTo>
                    <a:pt x="159" y="75"/>
                    <a:pt x="295" y="54"/>
                    <a:pt x="441" y="39"/>
                  </a:cubicBezTo>
                  <a:cubicBezTo>
                    <a:pt x="462" y="38"/>
                    <a:pt x="463" y="1"/>
                    <a:pt x="441" y="1"/>
                  </a:cubicBezTo>
                  <a:cubicBezTo>
                    <a:pt x="432" y="0"/>
                    <a:pt x="423"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0"/>
            <p:cNvSpPr/>
            <p:nvPr/>
          </p:nvSpPr>
          <p:spPr>
            <a:xfrm>
              <a:off x="1875300" y="4019950"/>
              <a:ext cx="2175" cy="7775"/>
            </a:xfrm>
            <a:custGeom>
              <a:avLst/>
              <a:gdLst/>
              <a:ahLst/>
              <a:cxnLst/>
              <a:rect l="l" t="t" r="r" b="b"/>
              <a:pathLst>
                <a:path w="87" h="311" extrusionOk="0">
                  <a:moveTo>
                    <a:pt x="58" y="1"/>
                  </a:moveTo>
                  <a:cubicBezTo>
                    <a:pt x="51" y="1"/>
                    <a:pt x="43" y="5"/>
                    <a:pt x="40" y="15"/>
                  </a:cubicBezTo>
                  <a:cubicBezTo>
                    <a:pt x="12" y="107"/>
                    <a:pt x="0" y="204"/>
                    <a:pt x="28" y="298"/>
                  </a:cubicBezTo>
                  <a:cubicBezTo>
                    <a:pt x="31" y="307"/>
                    <a:pt x="38" y="311"/>
                    <a:pt x="46" y="311"/>
                  </a:cubicBezTo>
                  <a:cubicBezTo>
                    <a:pt x="58" y="311"/>
                    <a:pt x="71" y="301"/>
                    <a:pt x="70" y="286"/>
                  </a:cubicBezTo>
                  <a:cubicBezTo>
                    <a:pt x="62" y="198"/>
                    <a:pt x="58" y="119"/>
                    <a:pt x="82" y="31"/>
                  </a:cubicBezTo>
                  <a:cubicBezTo>
                    <a:pt x="87" y="14"/>
                    <a:pt x="72"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10"/>
            <p:cNvSpPr/>
            <p:nvPr/>
          </p:nvSpPr>
          <p:spPr>
            <a:xfrm>
              <a:off x="1858525" y="4007200"/>
              <a:ext cx="4725" cy="23425"/>
            </a:xfrm>
            <a:custGeom>
              <a:avLst/>
              <a:gdLst/>
              <a:ahLst/>
              <a:cxnLst/>
              <a:rect l="l" t="t" r="r" b="b"/>
              <a:pathLst>
                <a:path w="189" h="937" extrusionOk="0">
                  <a:moveTo>
                    <a:pt x="171" y="0"/>
                  </a:moveTo>
                  <a:cubicBezTo>
                    <a:pt x="167" y="0"/>
                    <a:pt x="162" y="2"/>
                    <a:pt x="159" y="6"/>
                  </a:cubicBezTo>
                  <a:cubicBezTo>
                    <a:pt x="5" y="268"/>
                    <a:pt x="1" y="629"/>
                    <a:pt x="63" y="918"/>
                  </a:cubicBezTo>
                  <a:cubicBezTo>
                    <a:pt x="66" y="931"/>
                    <a:pt x="76" y="936"/>
                    <a:pt x="86" y="936"/>
                  </a:cubicBezTo>
                  <a:cubicBezTo>
                    <a:pt x="98" y="936"/>
                    <a:pt x="110" y="928"/>
                    <a:pt x="107" y="912"/>
                  </a:cubicBezTo>
                  <a:cubicBezTo>
                    <a:pt x="79" y="756"/>
                    <a:pt x="74" y="596"/>
                    <a:pt x="90" y="437"/>
                  </a:cubicBezTo>
                  <a:cubicBezTo>
                    <a:pt x="107" y="292"/>
                    <a:pt x="154" y="158"/>
                    <a:pt x="187" y="18"/>
                  </a:cubicBezTo>
                  <a:cubicBezTo>
                    <a:pt x="188" y="8"/>
                    <a:pt x="180" y="0"/>
                    <a:pt x="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10"/>
            <p:cNvSpPr/>
            <p:nvPr/>
          </p:nvSpPr>
          <p:spPr>
            <a:xfrm>
              <a:off x="1851625" y="4003675"/>
              <a:ext cx="6500" cy="27725"/>
            </a:xfrm>
            <a:custGeom>
              <a:avLst/>
              <a:gdLst/>
              <a:ahLst/>
              <a:cxnLst/>
              <a:rect l="l" t="t" r="r" b="b"/>
              <a:pathLst>
                <a:path w="260" h="1109" extrusionOk="0">
                  <a:moveTo>
                    <a:pt x="238" y="0"/>
                  </a:moveTo>
                  <a:cubicBezTo>
                    <a:pt x="232" y="0"/>
                    <a:pt x="226" y="3"/>
                    <a:pt x="222" y="10"/>
                  </a:cubicBezTo>
                  <a:cubicBezTo>
                    <a:pt x="38" y="339"/>
                    <a:pt x="1" y="722"/>
                    <a:pt x="90" y="1085"/>
                  </a:cubicBezTo>
                  <a:cubicBezTo>
                    <a:pt x="94" y="1101"/>
                    <a:pt x="107" y="1108"/>
                    <a:pt x="120" y="1108"/>
                  </a:cubicBezTo>
                  <a:cubicBezTo>
                    <a:pt x="136" y="1108"/>
                    <a:pt x="151" y="1097"/>
                    <a:pt x="146" y="1078"/>
                  </a:cubicBezTo>
                  <a:cubicBezTo>
                    <a:pt x="53" y="717"/>
                    <a:pt x="95" y="359"/>
                    <a:pt x="254" y="23"/>
                  </a:cubicBezTo>
                  <a:cubicBezTo>
                    <a:pt x="260" y="10"/>
                    <a:pt x="250"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10"/>
            <p:cNvSpPr/>
            <p:nvPr/>
          </p:nvSpPr>
          <p:spPr>
            <a:xfrm>
              <a:off x="1835100" y="3992300"/>
              <a:ext cx="8550" cy="33675"/>
            </a:xfrm>
            <a:custGeom>
              <a:avLst/>
              <a:gdLst/>
              <a:ahLst/>
              <a:cxnLst/>
              <a:rect l="l" t="t" r="r" b="b"/>
              <a:pathLst>
                <a:path w="342" h="1347" extrusionOk="0">
                  <a:moveTo>
                    <a:pt x="321" y="1"/>
                  </a:moveTo>
                  <a:cubicBezTo>
                    <a:pt x="317" y="1"/>
                    <a:pt x="313" y="3"/>
                    <a:pt x="310" y="7"/>
                  </a:cubicBezTo>
                  <a:cubicBezTo>
                    <a:pt x="60" y="389"/>
                    <a:pt x="0" y="880"/>
                    <a:pt x="67" y="1324"/>
                  </a:cubicBezTo>
                  <a:cubicBezTo>
                    <a:pt x="69" y="1339"/>
                    <a:pt x="81" y="1347"/>
                    <a:pt x="93" y="1347"/>
                  </a:cubicBezTo>
                  <a:cubicBezTo>
                    <a:pt x="108" y="1347"/>
                    <a:pt x="122" y="1336"/>
                    <a:pt x="119" y="1317"/>
                  </a:cubicBezTo>
                  <a:cubicBezTo>
                    <a:pt x="66" y="876"/>
                    <a:pt x="99" y="414"/>
                    <a:pt x="334" y="26"/>
                  </a:cubicBezTo>
                  <a:cubicBezTo>
                    <a:pt x="341" y="14"/>
                    <a:pt x="331"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0"/>
            <p:cNvSpPr/>
            <p:nvPr/>
          </p:nvSpPr>
          <p:spPr>
            <a:xfrm>
              <a:off x="1823550" y="3986525"/>
              <a:ext cx="8725" cy="30050"/>
            </a:xfrm>
            <a:custGeom>
              <a:avLst/>
              <a:gdLst/>
              <a:ahLst/>
              <a:cxnLst/>
              <a:rect l="l" t="t" r="r" b="b"/>
              <a:pathLst>
                <a:path w="349" h="1202" extrusionOk="0">
                  <a:moveTo>
                    <a:pt x="330" y="0"/>
                  </a:moveTo>
                  <a:cubicBezTo>
                    <a:pt x="327" y="0"/>
                    <a:pt x="324" y="2"/>
                    <a:pt x="321" y="5"/>
                  </a:cubicBezTo>
                  <a:cubicBezTo>
                    <a:pt x="91" y="351"/>
                    <a:pt x="1" y="769"/>
                    <a:pt x="69" y="1179"/>
                  </a:cubicBezTo>
                  <a:cubicBezTo>
                    <a:pt x="71" y="1194"/>
                    <a:pt x="82" y="1202"/>
                    <a:pt x="94" y="1202"/>
                  </a:cubicBezTo>
                  <a:cubicBezTo>
                    <a:pt x="108" y="1202"/>
                    <a:pt x="123" y="1191"/>
                    <a:pt x="121" y="1172"/>
                  </a:cubicBezTo>
                  <a:cubicBezTo>
                    <a:pt x="63" y="764"/>
                    <a:pt x="139" y="381"/>
                    <a:pt x="342" y="22"/>
                  </a:cubicBezTo>
                  <a:cubicBezTo>
                    <a:pt x="348" y="12"/>
                    <a:pt x="339"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0"/>
            <p:cNvSpPr/>
            <p:nvPr/>
          </p:nvSpPr>
          <p:spPr>
            <a:xfrm>
              <a:off x="1821400" y="3984300"/>
              <a:ext cx="8350" cy="25925"/>
            </a:xfrm>
            <a:custGeom>
              <a:avLst/>
              <a:gdLst/>
              <a:ahLst/>
              <a:cxnLst/>
              <a:rect l="l" t="t" r="r" b="b"/>
              <a:pathLst>
                <a:path w="334" h="1037" extrusionOk="0">
                  <a:moveTo>
                    <a:pt x="322" y="0"/>
                  </a:moveTo>
                  <a:cubicBezTo>
                    <a:pt x="320" y="0"/>
                    <a:pt x="318" y="1"/>
                    <a:pt x="316" y="3"/>
                  </a:cubicBezTo>
                  <a:cubicBezTo>
                    <a:pt x="105" y="299"/>
                    <a:pt x="0" y="656"/>
                    <a:pt x="15" y="1017"/>
                  </a:cubicBezTo>
                  <a:cubicBezTo>
                    <a:pt x="15" y="1030"/>
                    <a:pt x="24" y="1036"/>
                    <a:pt x="34" y="1036"/>
                  </a:cubicBezTo>
                  <a:cubicBezTo>
                    <a:pt x="46" y="1036"/>
                    <a:pt x="59" y="1027"/>
                    <a:pt x="59" y="1012"/>
                  </a:cubicBezTo>
                  <a:cubicBezTo>
                    <a:pt x="44" y="660"/>
                    <a:pt x="139" y="310"/>
                    <a:pt x="329" y="14"/>
                  </a:cubicBezTo>
                  <a:cubicBezTo>
                    <a:pt x="333" y="7"/>
                    <a:pt x="328" y="0"/>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0"/>
            <p:cNvSpPr/>
            <p:nvPr/>
          </p:nvSpPr>
          <p:spPr>
            <a:xfrm>
              <a:off x="1780875" y="4037850"/>
              <a:ext cx="30200" cy="9750"/>
            </a:xfrm>
            <a:custGeom>
              <a:avLst/>
              <a:gdLst/>
              <a:ahLst/>
              <a:cxnLst/>
              <a:rect l="l" t="t" r="r" b="b"/>
              <a:pathLst>
                <a:path w="1208" h="390" extrusionOk="0">
                  <a:moveTo>
                    <a:pt x="231" y="0"/>
                  </a:moveTo>
                  <a:cubicBezTo>
                    <a:pt x="135" y="0"/>
                    <a:pt x="47" y="22"/>
                    <a:pt x="7" y="95"/>
                  </a:cubicBezTo>
                  <a:cubicBezTo>
                    <a:pt x="1" y="106"/>
                    <a:pt x="11" y="115"/>
                    <a:pt x="21" y="115"/>
                  </a:cubicBezTo>
                  <a:cubicBezTo>
                    <a:pt x="26" y="115"/>
                    <a:pt x="30" y="113"/>
                    <a:pt x="33" y="110"/>
                  </a:cubicBezTo>
                  <a:cubicBezTo>
                    <a:pt x="75" y="60"/>
                    <a:pt x="151" y="43"/>
                    <a:pt x="238" y="43"/>
                  </a:cubicBezTo>
                  <a:cubicBezTo>
                    <a:pt x="389" y="43"/>
                    <a:pt x="573" y="96"/>
                    <a:pt x="665" y="125"/>
                  </a:cubicBezTo>
                  <a:cubicBezTo>
                    <a:pt x="844" y="182"/>
                    <a:pt x="1012" y="271"/>
                    <a:pt x="1161" y="386"/>
                  </a:cubicBezTo>
                  <a:cubicBezTo>
                    <a:pt x="1166" y="389"/>
                    <a:pt x="1170" y="390"/>
                    <a:pt x="1174" y="390"/>
                  </a:cubicBezTo>
                  <a:cubicBezTo>
                    <a:pt x="1194" y="390"/>
                    <a:pt x="1208" y="364"/>
                    <a:pt x="1189" y="347"/>
                  </a:cubicBezTo>
                  <a:cubicBezTo>
                    <a:pt x="989" y="194"/>
                    <a:pt x="757" y="89"/>
                    <a:pt x="510" y="38"/>
                  </a:cubicBezTo>
                  <a:cubicBezTo>
                    <a:pt x="442" y="25"/>
                    <a:pt x="333"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0"/>
            <p:cNvSpPr/>
            <p:nvPr/>
          </p:nvSpPr>
          <p:spPr>
            <a:xfrm>
              <a:off x="1783000" y="4044600"/>
              <a:ext cx="27750" cy="10100"/>
            </a:xfrm>
            <a:custGeom>
              <a:avLst/>
              <a:gdLst/>
              <a:ahLst/>
              <a:cxnLst/>
              <a:rect l="l" t="t" r="r" b="b"/>
              <a:pathLst>
                <a:path w="1110" h="404" extrusionOk="0">
                  <a:moveTo>
                    <a:pt x="139" y="0"/>
                  </a:moveTo>
                  <a:cubicBezTo>
                    <a:pt x="99" y="0"/>
                    <a:pt x="59" y="2"/>
                    <a:pt x="18" y="5"/>
                  </a:cubicBezTo>
                  <a:cubicBezTo>
                    <a:pt x="0" y="7"/>
                    <a:pt x="4" y="32"/>
                    <a:pt x="21" y="32"/>
                  </a:cubicBezTo>
                  <a:cubicBezTo>
                    <a:pt x="22" y="32"/>
                    <a:pt x="22" y="32"/>
                    <a:pt x="22" y="32"/>
                  </a:cubicBezTo>
                  <a:cubicBezTo>
                    <a:pt x="33" y="32"/>
                    <a:pt x="43" y="32"/>
                    <a:pt x="53" y="32"/>
                  </a:cubicBezTo>
                  <a:cubicBezTo>
                    <a:pt x="424" y="32"/>
                    <a:pt x="773" y="152"/>
                    <a:pt x="1056" y="397"/>
                  </a:cubicBezTo>
                  <a:cubicBezTo>
                    <a:pt x="1061" y="402"/>
                    <a:pt x="1067" y="404"/>
                    <a:pt x="1072" y="404"/>
                  </a:cubicBezTo>
                  <a:cubicBezTo>
                    <a:pt x="1093" y="404"/>
                    <a:pt x="1109" y="373"/>
                    <a:pt x="1088" y="355"/>
                  </a:cubicBezTo>
                  <a:cubicBezTo>
                    <a:pt x="820" y="129"/>
                    <a:pt x="487"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0"/>
            <p:cNvSpPr/>
            <p:nvPr/>
          </p:nvSpPr>
          <p:spPr>
            <a:xfrm>
              <a:off x="1790050" y="4070725"/>
              <a:ext cx="23600" cy="6550"/>
            </a:xfrm>
            <a:custGeom>
              <a:avLst/>
              <a:gdLst/>
              <a:ahLst/>
              <a:cxnLst/>
              <a:rect l="l" t="t" r="r" b="b"/>
              <a:pathLst>
                <a:path w="944" h="262" extrusionOk="0">
                  <a:moveTo>
                    <a:pt x="182" y="1"/>
                  </a:moveTo>
                  <a:cubicBezTo>
                    <a:pt x="131" y="1"/>
                    <a:pt x="79" y="4"/>
                    <a:pt x="27" y="11"/>
                  </a:cubicBezTo>
                  <a:cubicBezTo>
                    <a:pt x="0" y="15"/>
                    <a:pt x="7" y="52"/>
                    <a:pt x="33" y="52"/>
                  </a:cubicBezTo>
                  <a:cubicBezTo>
                    <a:pt x="54" y="52"/>
                    <a:pt x="76" y="51"/>
                    <a:pt x="98" y="51"/>
                  </a:cubicBezTo>
                  <a:cubicBezTo>
                    <a:pt x="380" y="51"/>
                    <a:pt x="645" y="109"/>
                    <a:pt x="891" y="258"/>
                  </a:cubicBezTo>
                  <a:cubicBezTo>
                    <a:pt x="896" y="261"/>
                    <a:pt x="900" y="262"/>
                    <a:pt x="905" y="262"/>
                  </a:cubicBezTo>
                  <a:cubicBezTo>
                    <a:pt x="927" y="262"/>
                    <a:pt x="944" y="231"/>
                    <a:pt x="921" y="218"/>
                  </a:cubicBezTo>
                  <a:cubicBezTo>
                    <a:pt x="698" y="84"/>
                    <a:pt x="442"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0"/>
            <p:cNvSpPr/>
            <p:nvPr/>
          </p:nvSpPr>
          <p:spPr>
            <a:xfrm>
              <a:off x="1790825" y="4077475"/>
              <a:ext cx="22650" cy="5525"/>
            </a:xfrm>
            <a:custGeom>
              <a:avLst/>
              <a:gdLst/>
              <a:ahLst/>
              <a:cxnLst/>
              <a:rect l="l" t="t" r="r" b="b"/>
              <a:pathLst>
                <a:path w="906" h="221" extrusionOk="0">
                  <a:moveTo>
                    <a:pt x="131" y="1"/>
                  </a:moveTo>
                  <a:cubicBezTo>
                    <a:pt x="95" y="1"/>
                    <a:pt x="60" y="2"/>
                    <a:pt x="24" y="4"/>
                  </a:cubicBezTo>
                  <a:cubicBezTo>
                    <a:pt x="0" y="5"/>
                    <a:pt x="6" y="41"/>
                    <a:pt x="30" y="41"/>
                  </a:cubicBezTo>
                  <a:cubicBezTo>
                    <a:pt x="42" y="41"/>
                    <a:pt x="55" y="41"/>
                    <a:pt x="68" y="41"/>
                  </a:cubicBezTo>
                  <a:cubicBezTo>
                    <a:pt x="349" y="41"/>
                    <a:pt x="604" y="110"/>
                    <a:pt x="864" y="219"/>
                  </a:cubicBezTo>
                  <a:cubicBezTo>
                    <a:pt x="868" y="220"/>
                    <a:pt x="871" y="221"/>
                    <a:pt x="874" y="221"/>
                  </a:cubicBezTo>
                  <a:cubicBezTo>
                    <a:pt x="897" y="221"/>
                    <a:pt x="905" y="186"/>
                    <a:pt x="882" y="175"/>
                  </a:cubicBezTo>
                  <a:cubicBezTo>
                    <a:pt x="654" y="53"/>
                    <a:pt x="389"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0"/>
            <p:cNvSpPr/>
            <p:nvPr/>
          </p:nvSpPr>
          <p:spPr>
            <a:xfrm>
              <a:off x="1800225" y="4091825"/>
              <a:ext cx="16575" cy="5350"/>
            </a:xfrm>
            <a:custGeom>
              <a:avLst/>
              <a:gdLst/>
              <a:ahLst/>
              <a:cxnLst/>
              <a:rect l="l" t="t" r="r" b="b"/>
              <a:pathLst>
                <a:path w="663" h="214" extrusionOk="0">
                  <a:moveTo>
                    <a:pt x="198" y="1"/>
                  </a:moveTo>
                  <a:cubicBezTo>
                    <a:pt x="138" y="1"/>
                    <a:pt x="79" y="9"/>
                    <a:pt x="26" y="25"/>
                  </a:cubicBezTo>
                  <a:cubicBezTo>
                    <a:pt x="1" y="32"/>
                    <a:pt x="13" y="69"/>
                    <a:pt x="36" y="69"/>
                  </a:cubicBezTo>
                  <a:cubicBezTo>
                    <a:pt x="37" y="69"/>
                    <a:pt x="37" y="69"/>
                    <a:pt x="38" y="69"/>
                  </a:cubicBezTo>
                  <a:cubicBezTo>
                    <a:pt x="80" y="66"/>
                    <a:pt x="122" y="64"/>
                    <a:pt x="163" y="64"/>
                  </a:cubicBezTo>
                  <a:cubicBezTo>
                    <a:pt x="226" y="64"/>
                    <a:pt x="289" y="69"/>
                    <a:pt x="354" y="86"/>
                  </a:cubicBezTo>
                  <a:cubicBezTo>
                    <a:pt x="451" y="111"/>
                    <a:pt x="531" y="162"/>
                    <a:pt x="619" y="210"/>
                  </a:cubicBezTo>
                  <a:cubicBezTo>
                    <a:pt x="623" y="212"/>
                    <a:pt x="627" y="213"/>
                    <a:pt x="631" y="213"/>
                  </a:cubicBezTo>
                  <a:cubicBezTo>
                    <a:pt x="653" y="213"/>
                    <a:pt x="663" y="179"/>
                    <a:pt x="646" y="162"/>
                  </a:cubicBezTo>
                  <a:cubicBezTo>
                    <a:pt x="536" y="57"/>
                    <a:pt x="361"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0"/>
            <p:cNvSpPr/>
            <p:nvPr/>
          </p:nvSpPr>
          <p:spPr>
            <a:xfrm>
              <a:off x="1788250" y="4086300"/>
              <a:ext cx="7925" cy="14550"/>
            </a:xfrm>
            <a:custGeom>
              <a:avLst/>
              <a:gdLst/>
              <a:ahLst/>
              <a:cxnLst/>
              <a:rect l="l" t="t" r="r" b="b"/>
              <a:pathLst>
                <a:path w="317" h="582" extrusionOk="0">
                  <a:moveTo>
                    <a:pt x="300" y="0"/>
                  </a:moveTo>
                  <a:cubicBezTo>
                    <a:pt x="299" y="0"/>
                    <a:pt x="297" y="1"/>
                    <a:pt x="295" y="2"/>
                  </a:cubicBezTo>
                  <a:cubicBezTo>
                    <a:pt x="99" y="112"/>
                    <a:pt x="0" y="340"/>
                    <a:pt x="4" y="559"/>
                  </a:cubicBezTo>
                  <a:cubicBezTo>
                    <a:pt x="4" y="575"/>
                    <a:pt x="16" y="582"/>
                    <a:pt x="29" y="582"/>
                  </a:cubicBezTo>
                  <a:cubicBezTo>
                    <a:pt x="44" y="582"/>
                    <a:pt x="61" y="571"/>
                    <a:pt x="59" y="552"/>
                  </a:cubicBezTo>
                  <a:cubicBezTo>
                    <a:pt x="50" y="338"/>
                    <a:pt x="151" y="162"/>
                    <a:pt x="309" y="23"/>
                  </a:cubicBezTo>
                  <a:cubicBezTo>
                    <a:pt x="317" y="16"/>
                    <a:pt x="31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0"/>
            <p:cNvSpPr/>
            <p:nvPr/>
          </p:nvSpPr>
          <p:spPr>
            <a:xfrm>
              <a:off x="1785550" y="4083225"/>
              <a:ext cx="7525" cy="12950"/>
            </a:xfrm>
            <a:custGeom>
              <a:avLst/>
              <a:gdLst/>
              <a:ahLst/>
              <a:cxnLst/>
              <a:rect l="l" t="t" r="r" b="b"/>
              <a:pathLst>
                <a:path w="301" h="518" extrusionOk="0">
                  <a:moveTo>
                    <a:pt x="281" y="1"/>
                  </a:moveTo>
                  <a:cubicBezTo>
                    <a:pt x="278" y="1"/>
                    <a:pt x="275" y="2"/>
                    <a:pt x="273" y="5"/>
                  </a:cubicBezTo>
                  <a:cubicBezTo>
                    <a:pt x="127" y="129"/>
                    <a:pt x="31" y="301"/>
                    <a:pt x="3" y="489"/>
                  </a:cubicBezTo>
                  <a:cubicBezTo>
                    <a:pt x="0" y="507"/>
                    <a:pt x="15" y="517"/>
                    <a:pt x="29" y="517"/>
                  </a:cubicBezTo>
                  <a:cubicBezTo>
                    <a:pt x="40" y="517"/>
                    <a:pt x="52" y="510"/>
                    <a:pt x="54" y="495"/>
                  </a:cubicBezTo>
                  <a:cubicBezTo>
                    <a:pt x="75" y="317"/>
                    <a:pt x="159" y="151"/>
                    <a:pt x="290" y="27"/>
                  </a:cubicBezTo>
                  <a:cubicBezTo>
                    <a:pt x="300" y="17"/>
                    <a:pt x="292" y="1"/>
                    <a:pt x="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0"/>
            <p:cNvSpPr/>
            <p:nvPr/>
          </p:nvSpPr>
          <p:spPr>
            <a:xfrm>
              <a:off x="1772725" y="4058325"/>
              <a:ext cx="11325" cy="21875"/>
            </a:xfrm>
            <a:custGeom>
              <a:avLst/>
              <a:gdLst/>
              <a:ahLst/>
              <a:cxnLst/>
              <a:rect l="l" t="t" r="r" b="b"/>
              <a:pathLst>
                <a:path w="453" h="875" extrusionOk="0">
                  <a:moveTo>
                    <a:pt x="436" y="1"/>
                  </a:moveTo>
                  <a:cubicBezTo>
                    <a:pt x="433" y="1"/>
                    <a:pt x="429" y="2"/>
                    <a:pt x="427" y="6"/>
                  </a:cubicBezTo>
                  <a:cubicBezTo>
                    <a:pt x="321" y="123"/>
                    <a:pt x="232" y="254"/>
                    <a:pt x="161" y="395"/>
                  </a:cubicBezTo>
                  <a:cubicBezTo>
                    <a:pt x="88" y="539"/>
                    <a:pt x="59" y="690"/>
                    <a:pt x="8" y="842"/>
                  </a:cubicBezTo>
                  <a:cubicBezTo>
                    <a:pt x="0" y="861"/>
                    <a:pt x="16" y="875"/>
                    <a:pt x="32" y="875"/>
                  </a:cubicBezTo>
                  <a:cubicBezTo>
                    <a:pt x="40" y="875"/>
                    <a:pt x="49" y="870"/>
                    <a:pt x="53" y="859"/>
                  </a:cubicBezTo>
                  <a:cubicBezTo>
                    <a:pt x="111" y="731"/>
                    <a:pt x="131" y="584"/>
                    <a:pt x="188" y="452"/>
                  </a:cubicBezTo>
                  <a:cubicBezTo>
                    <a:pt x="257" y="299"/>
                    <a:pt x="344" y="154"/>
                    <a:pt x="445" y="19"/>
                  </a:cubicBezTo>
                  <a:cubicBezTo>
                    <a:pt x="452" y="10"/>
                    <a:pt x="444" y="1"/>
                    <a:pt x="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0"/>
            <p:cNvSpPr/>
            <p:nvPr/>
          </p:nvSpPr>
          <p:spPr>
            <a:xfrm>
              <a:off x="1771950" y="4049900"/>
              <a:ext cx="9625" cy="19925"/>
            </a:xfrm>
            <a:custGeom>
              <a:avLst/>
              <a:gdLst/>
              <a:ahLst/>
              <a:cxnLst/>
              <a:rect l="l" t="t" r="r" b="b"/>
              <a:pathLst>
                <a:path w="385" h="797" extrusionOk="0">
                  <a:moveTo>
                    <a:pt x="358" y="1"/>
                  </a:moveTo>
                  <a:cubicBezTo>
                    <a:pt x="353" y="1"/>
                    <a:pt x="349" y="2"/>
                    <a:pt x="344" y="7"/>
                  </a:cubicBezTo>
                  <a:cubicBezTo>
                    <a:pt x="152" y="209"/>
                    <a:pt x="14" y="488"/>
                    <a:pt x="3" y="771"/>
                  </a:cubicBezTo>
                  <a:cubicBezTo>
                    <a:pt x="1" y="787"/>
                    <a:pt x="13" y="797"/>
                    <a:pt x="26" y="797"/>
                  </a:cubicBezTo>
                  <a:cubicBezTo>
                    <a:pt x="36" y="797"/>
                    <a:pt x="47" y="790"/>
                    <a:pt x="48" y="776"/>
                  </a:cubicBezTo>
                  <a:cubicBezTo>
                    <a:pt x="88" y="493"/>
                    <a:pt x="182" y="248"/>
                    <a:pt x="374" y="29"/>
                  </a:cubicBezTo>
                  <a:cubicBezTo>
                    <a:pt x="385" y="15"/>
                    <a:pt x="372"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0"/>
            <p:cNvSpPr/>
            <p:nvPr/>
          </p:nvSpPr>
          <p:spPr>
            <a:xfrm>
              <a:off x="1684000" y="4006600"/>
              <a:ext cx="16600" cy="9775"/>
            </a:xfrm>
            <a:custGeom>
              <a:avLst/>
              <a:gdLst/>
              <a:ahLst/>
              <a:cxnLst/>
              <a:rect l="l" t="t" r="r" b="b"/>
              <a:pathLst>
                <a:path w="664" h="391" extrusionOk="0">
                  <a:moveTo>
                    <a:pt x="23" y="0"/>
                  </a:moveTo>
                  <a:cubicBezTo>
                    <a:pt x="8" y="0"/>
                    <a:pt x="1" y="23"/>
                    <a:pt x="16" y="28"/>
                  </a:cubicBezTo>
                  <a:cubicBezTo>
                    <a:pt x="247" y="102"/>
                    <a:pt x="444" y="225"/>
                    <a:pt x="624" y="385"/>
                  </a:cubicBezTo>
                  <a:cubicBezTo>
                    <a:pt x="628" y="389"/>
                    <a:pt x="632" y="391"/>
                    <a:pt x="636" y="391"/>
                  </a:cubicBezTo>
                  <a:cubicBezTo>
                    <a:pt x="651" y="391"/>
                    <a:pt x="663" y="367"/>
                    <a:pt x="648" y="353"/>
                  </a:cubicBezTo>
                  <a:cubicBezTo>
                    <a:pt x="474" y="188"/>
                    <a:pt x="256" y="72"/>
                    <a:pt x="27" y="1"/>
                  </a:cubicBezTo>
                  <a:cubicBezTo>
                    <a:pt x="25" y="0"/>
                    <a:pt x="24"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0"/>
            <p:cNvSpPr/>
            <p:nvPr/>
          </p:nvSpPr>
          <p:spPr>
            <a:xfrm>
              <a:off x="1691725" y="4002500"/>
              <a:ext cx="14725" cy="13725"/>
            </a:xfrm>
            <a:custGeom>
              <a:avLst/>
              <a:gdLst/>
              <a:ahLst/>
              <a:cxnLst/>
              <a:rect l="l" t="t" r="r" b="b"/>
              <a:pathLst>
                <a:path w="589" h="549" extrusionOk="0">
                  <a:moveTo>
                    <a:pt x="21" y="1"/>
                  </a:moveTo>
                  <a:cubicBezTo>
                    <a:pt x="11" y="1"/>
                    <a:pt x="0" y="14"/>
                    <a:pt x="10" y="24"/>
                  </a:cubicBezTo>
                  <a:cubicBezTo>
                    <a:pt x="178" y="205"/>
                    <a:pt x="365" y="372"/>
                    <a:pt x="544" y="542"/>
                  </a:cubicBezTo>
                  <a:cubicBezTo>
                    <a:pt x="548" y="546"/>
                    <a:pt x="552" y="548"/>
                    <a:pt x="557" y="548"/>
                  </a:cubicBezTo>
                  <a:cubicBezTo>
                    <a:pt x="574" y="548"/>
                    <a:pt x="589" y="521"/>
                    <a:pt x="572" y="504"/>
                  </a:cubicBezTo>
                  <a:cubicBezTo>
                    <a:pt x="391" y="337"/>
                    <a:pt x="217" y="161"/>
                    <a:pt x="29" y="4"/>
                  </a:cubicBezTo>
                  <a:cubicBezTo>
                    <a:pt x="26" y="2"/>
                    <a:pt x="24" y="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0"/>
            <p:cNvSpPr/>
            <p:nvPr/>
          </p:nvSpPr>
          <p:spPr>
            <a:xfrm>
              <a:off x="1710700" y="3992950"/>
              <a:ext cx="20175" cy="19325"/>
            </a:xfrm>
            <a:custGeom>
              <a:avLst/>
              <a:gdLst/>
              <a:ahLst/>
              <a:cxnLst/>
              <a:rect l="l" t="t" r="r" b="b"/>
              <a:pathLst>
                <a:path w="807" h="773" extrusionOk="0">
                  <a:moveTo>
                    <a:pt x="47" y="0"/>
                  </a:moveTo>
                  <a:cubicBezTo>
                    <a:pt x="29" y="0"/>
                    <a:pt x="15" y="8"/>
                    <a:pt x="6" y="24"/>
                  </a:cubicBezTo>
                  <a:cubicBezTo>
                    <a:pt x="0" y="34"/>
                    <a:pt x="9" y="42"/>
                    <a:pt x="18" y="42"/>
                  </a:cubicBezTo>
                  <a:cubicBezTo>
                    <a:pt x="21" y="42"/>
                    <a:pt x="25" y="40"/>
                    <a:pt x="27" y="37"/>
                  </a:cubicBezTo>
                  <a:cubicBezTo>
                    <a:pt x="32" y="33"/>
                    <a:pt x="38" y="30"/>
                    <a:pt x="46" y="30"/>
                  </a:cubicBezTo>
                  <a:cubicBezTo>
                    <a:pt x="174" y="30"/>
                    <a:pt x="693" y="687"/>
                    <a:pt x="749" y="762"/>
                  </a:cubicBezTo>
                  <a:cubicBezTo>
                    <a:pt x="754" y="769"/>
                    <a:pt x="761" y="772"/>
                    <a:pt x="768" y="772"/>
                  </a:cubicBezTo>
                  <a:cubicBezTo>
                    <a:pt x="788" y="772"/>
                    <a:pt x="806" y="749"/>
                    <a:pt x="791" y="727"/>
                  </a:cubicBezTo>
                  <a:cubicBezTo>
                    <a:pt x="735" y="644"/>
                    <a:pt x="215"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0"/>
            <p:cNvSpPr/>
            <p:nvPr/>
          </p:nvSpPr>
          <p:spPr>
            <a:xfrm>
              <a:off x="1724250" y="3993375"/>
              <a:ext cx="15375" cy="22050"/>
            </a:xfrm>
            <a:custGeom>
              <a:avLst/>
              <a:gdLst/>
              <a:ahLst/>
              <a:cxnLst/>
              <a:rect l="l" t="t" r="r" b="b"/>
              <a:pathLst>
                <a:path w="615" h="882" extrusionOk="0">
                  <a:moveTo>
                    <a:pt x="20" y="1"/>
                  </a:moveTo>
                  <a:cubicBezTo>
                    <a:pt x="10" y="1"/>
                    <a:pt x="1" y="12"/>
                    <a:pt x="9" y="22"/>
                  </a:cubicBezTo>
                  <a:cubicBezTo>
                    <a:pt x="233" y="281"/>
                    <a:pt x="409" y="561"/>
                    <a:pt x="559" y="867"/>
                  </a:cubicBezTo>
                  <a:cubicBezTo>
                    <a:pt x="564" y="877"/>
                    <a:pt x="573" y="881"/>
                    <a:pt x="582" y="881"/>
                  </a:cubicBezTo>
                  <a:cubicBezTo>
                    <a:pt x="598" y="881"/>
                    <a:pt x="614" y="867"/>
                    <a:pt x="605" y="847"/>
                  </a:cubicBezTo>
                  <a:cubicBezTo>
                    <a:pt x="463" y="537"/>
                    <a:pt x="268" y="253"/>
                    <a:pt x="31" y="6"/>
                  </a:cubicBezTo>
                  <a:cubicBezTo>
                    <a:pt x="27" y="2"/>
                    <a:pt x="24"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0"/>
            <p:cNvSpPr/>
            <p:nvPr/>
          </p:nvSpPr>
          <p:spPr>
            <a:xfrm>
              <a:off x="1742900" y="3999950"/>
              <a:ext cx="9775" cy="13200"/>
            </a:xfrm>
            <a:custGeom>
              <a:avLst/>
              <a:gdLst/>
              <a:ahLst/>
              <a:cxnLst/>
              <a:rect l="l" t="t" r="r" b="b"/>
              <a:pathLst>
                <a:path w="391" h="528" extrusionOk="0">
                  <a:moveTo>
                    <a:pt x="13" y="0"/>
                  </a:moveTo>
                  <a:cubicBezTo>
                    <a:pt x="7" y="0"/>
                    <a:pt x="1" y="8"/>
                    <a:pt x="6" y="12"/>
                  </a:cubicBezTo>
                  <a:cubicBezTo>
                    <a:pt x="137" y="164"/>
                    <a:pt x="246" y="332"/>
                    <a:pt x="332" y="512"/>
                  </a:cubicBezTo>
                  <a:cubicBezTo>
                    <a:pt x="337" y="523"/>
                    <a:pt x="346" y="527"/>
                    <a:pt x="355" y="527"/>
                  </a:cubicBezTo>
                  <a:cubicBezTo>
                    <a:pt x="372" y="527"/>
                    <a:pt x="390" y="512"/>
                    <a:pt x="380" y="492"/>
                  </a:cubicBezTo>
                  <a:cubicBezTo>
                    <a:pt x="288" y="310"/>
                    <a:pt x="165" y="143"/>
                    <a:pt x="17" y="2"/>
                  </a:cubicBezTo>
                  <a:cubicBezTo>
                    <a:pt x="16" y="1"/>
                    <a:pt x="14"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0"/>
            <p:cNvSpPr/>
            <p:nvPr/>
          </p:nvSpPr>
          <p:spPr>
            <a:xfrm>
              <a:off x="1733050" y="4014475"/>
              <a:ext cx="13600" cy="23600"/>
            </a:xfrm>
            <a:custGeom>
              <a:avLst/>
              <a:gdLst/>
              <a:ahLst/>
              <a:cxnLst/>
              <a:rect l="l" t="t" r="r" b="b"/>
              <a:pathLst>
                <a:path w="544" h="944" extrusionOk="0">
                  <a:moveTo>
                    <a:pt x="526" y="0"/>
                  </a:moveTo>
                  <a:cubicBezTo>
                    <a:pt x="521" y="0"/>
                    <a:pt x="515" y="3"/>
                    <a:pt x="512" y="9"/>
                  </a:cubicBezTo>
                  <a:cubicBezTo>
                    <a:pt x="395" y="330"/>
                    <a:pt x="228" y="631"/>
                    <a:pt x="16" y="901"/>
                  </a:cubicBezTo>
                  <a:cubicBezTo>
                    <a:pt x="1" y="921"/>
                    <a:pt x="19" y="943"/>
                    <a:pt x="39" y="943"/>
                  </a:cubicBezTo>
                  <a:cubicBezTo>
                    <a:pt x="46" y="943"/>
                    <a:pt x="54" y="940"/>
                    <a:pt x="60" y="933"/>
                  </a:cubicBezTo>
                  <a:cubicBezTo>
                    <a:pt x="288" y="678"/>
                    <a:pt x="456" y="347"/>
                    <a:pt x="540" y="17"/>
                  </a:cubicBezTo>
                  <a:cubicBezTo>
                    <a:pt x="543" y="6"/>
                    <a:pt x="535"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0"/>
            <p:cNvSpPr/>
            <p:nvPr/>
          </p:nvSpPr>
          <p:spPr>
            <a:xfrm>
              <a:off x="1726225" y="4015225"/>
              <a:ext cx="15725" cy="24625"/>
            </a:xfrm>
            <a:custGeom>
              <a:avLst/>
              <a:gdLst/>
              <a:ahLst/>
              <a:cxnLst/>
              <a:rect l="l" t="t" r="r" b="b"/>
              <a:pathLst>
                <a:path w="629" h="985" extrusionOk="0">
                  <a:moveTo>
                    <a:pt x="608" y="0"/>
                  </a:moveTo>
                  <a:cubicBezTo>
                    <a:pt x="602" y="0"/>
                    <a:pt x="596" y="3"/>
                    <a:pt x="594" y="9"/>
                  </a:cubicBezTo>
                  <a:cubicBezTo>
                    <a:pt x="485" y="367"/>
                    <a:pt x="294" y="683"/>
                    <a:pt x="20" y="938"/>
                  </a:cubicBezTo>
                  <a:cubicBezTo>
                    <a:pt x="1" y="955"/>
                    <a:pt x="16" y="984"/>
                    <a:pt x="35" y="984"/>
                  </a:cubicBezTo>
                  <a:cubicBezTo>
                    <a:pt x="40" y="984"/>
                    <a:pt x="45" y="982"/>
                    <a:pt x="50" y="978"/>
                  </a:cubicBezTo>
                  <a:cubicBezTo>
                    <a:pt x="333" y="716"/>
                    <a:pt x="532" y="392"/>
                    <a:pt x="625" y="17"/>
                  </a:cubicBezTo>
                  <a:cubicBezTo>
                    <a:pt x="628" y="7"/>
                    <a:pt x="618"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0"/>
            <p:cNvSpPr/>
            <p:nvPr/>
          </p:nvSpPr>
          <p:spPr>
            <a:xfrm>
              <a:off x="1701500" y="4015150"/>
              <a:ext cx="21350" cy="25600"/>
            </a:xfrm>
            <a:custGeom>
              <a:avLst/>
              <a:gdLst/>
              <a:ahLst/>
              <a:cxnLst/>
              <a:rect l="l" t="t" r="r" b="b"/>
              <a:pathLst>
                <a:path w="854" h="1024" extrusionOk="0">
                  <a:moveTo>
                    <a:pt x="832" y="1"/>
                  </a:moveTo>
                  <a:cubicBezTo>
                    <a:pt x="826" y="1"/>
                    <a:pt x="820" y="4"/>
                    <a:pt x="818" y="11"/>
                  </a:cubicBezTo>
                  <a:cubicBezTo>
                    <a:pt x="697" y="427"/>
                    <a:pt x="411" y="774"/>
                    <a:pt x="26" y="973"/>
                  </a:cubicBezTo>
                  <a:cubicBezTo>
                    <a:pt x="1" y="986"/>
                    <a:pt x="12" y="1024"/>
                    <a:pt x="35" y="1024"/>
                  </a:cubicBezTo>
                  <a:cubicBezTo>
                    <a:pt x="39" y="1024"/>
                    <a:pt x="43" y="1023"/>
                    <a:pt x="47" y="1021"/>
                  </a:cubicBezTo>
                  <a:cubicBezTo>
                    <a:pt x="447" y="819"/>
                    <a:pt x="741" y="454"/>
                    <a:pt x="851" y="20"/>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0"/>
            <p:cNvSpPr/>
            <p:nvPr/>
          </p:nvSpPr>
          <p:spPr>
            <a:xfrm>
              <a:off x="1687275" y="4018900"/>
              <a:ext cx="14825" cy="17075"/>
            </a:xfrm>
            <a:custGeom>
              <a:avLst/>
              <a:gdLst/>
              <a:ahLst/>
              <a:cxnLst/>
              <a:rect l="l" t="t" r="r" b="b"/>
              <a:pathLst>
                <a:path w="593" h="683" extrusionOk="0">
                  <a:moveTo>
                    <a:pt x="573" y="1"/>
                  </a:moveTo>
                  <a:cubicBezTo>
                    <a:pt x="568" y="1"/>
                    <a:pt x="563" y="4"/>
                    <a:pt x="560" y="10"/>
                  </a:cubicBezTo>
                  <a:cubicBezTo>
                    <a:pt x="461" y="274"/>
                    <a:pt x="272" y="493"/>
                    <a:pt x="27" y="629"/>
                  </a:cubicBezTo>
                  <a:cubicBezTo>
                    <a:pt x="0" y="643"/>
                    <a:pt x="12" y="682"/>
                    <a:pt x="36" y="682"/>
                  </a:cubicBezTo>
                  <a:cubicBezTo>
                    <a:pt x="39" y="682"/>
                    <a:pt x="44" y="681"/>
                    <a:pt x="48" y="678"/>
                  </a:cubicBezTo>
                  <a:cubicBezTo>
                    <a:pt x="304" y="536"/>
                    <a:pt x="497" y="301"/>
                    <a:pt x="589" y="22"/>
                  </a:cubicBezTo>
                  <a:cubicBezTo>
                    <a:pt x="593" y="10"/>
                    <a:pt x="582" y="1"/>
                    <a:pt x="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4" name="Google Shape;544;p10"/>
          <p:cNvGrpSpPr/>
          <p:nvPr/>
        </p:nvGrpSpPr>
        <p:grpSpPr>
          <a:xfrm rot="-5994294">
            <a:off x="10057322" y="615121"/>
            <a:ext cx="3190617" cy="1222160"/>
            <a:chOff x="4920725" y="3889650"/>
            <a:chExt cx="789000" cy="302225"/>
          </a:xfrm>
        </p:grpSpPr>
        <p:sp>
          <p:nvSpPr>
            <p:cNvPr id="545" name="Google Shape;545;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8" name="Google Shape;588;p10"/>
          <p:cNvGrpSpPr/>
          <p:nvPr/>
        </p:nvGrpSpPr>
        <p:grpSpPr>
          <a:xfrm rot="-5400000">
            <a:off x="9229717" y="-65295"/>
            <a:ext cx="2551311" cy="1038808"/>
            <a:chOff x="4920725" y="3889650"/>
            <a:chExt cx="789000" cy="302225"/>
          </a:xfrm>
        </p:grpSpPr>
        <p:sp>
          <p:nvSpPr>
            <p:cNvPr id="589" name="Google Shape;589;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692518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815"/>
        <p:cNvGrpSpPr/>
        <p:nvPr/>
      </p:nvGrpSpPr>
      <p:grpSpPr>
        <a:xfrm>
          <a:off x="0" y="0"/>
          <a:ext cx="0" cy="0"/>
          <a:chOff x="0" y="0"/>
          <a:chExt cx="0" cy="0"/>
        </a:xfrm>
      </p:grpSpPr>
      <p:sp>
        <p:nvSpPr>
          <p:cNvPr id="1816" name="Google Shape;1816;p29"/>
          <p:cNvSpPr/>
          <p:nvPr/>
        </p:nvSpPr>
        <p:spPr>
          <a:xfrm rot="-9414220">
            <a:off x="5009267" y="-2003255"/>
            <a:ext cx="8500840" cy="4728340"/>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121900" tIns="121900" rIns="121900" bIns="121900" anchor="ctr" anchorCtr="0">
            <a:noAutofit/>
          </a:bodyPr>
          <a:lstStyle/>
          <a:p>
            <a:endParaRPr sz="2400"/>
          </a:p>
        </p:txBody>
      </p:sp>
      <p:sp>
        <p:nvSpPr>
          <p:cNvPr id="1817" name="Google Shape;1817;p29"/>
          <p:cNvSpPr/>
          <p:nvPr/>
        </p:nvSpPr>
        <p:spPr>
          <a:xfrm>
            <a:off x="-1044800" y="4400700"/>
            <a:ext cx="3845061" cy="3814648"/>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202893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1824351" y="62882"/>
            <a:ext cx="4182073" cy="5796004"/>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9842001" y="-1386446"/>
            <a:ext cx="2009577" cy="4713847"/>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096231" y="3327417"/>
            <a:ext cx="6443688" cy="4494484"/>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763531" y="1880789"/>
            <a:ext cx="14555" cy="8956"/>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rgbClr val="F8BA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48573" y="4783670"/>
            <a:ext cx="10769" cy="16153"/>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4653268" y="3763369"/>
            <a:ext cx="7197" cy="20952"/>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rgbClr val="F8BA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1486433" y="1628509"/>
            <a:ext cx="3364284" cy="2871616"/>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068099" y="4631252"/>
            <a:ext cx="2813132" cy="2621363"/>
          </a:xfrm>
          <a:custGeom>
            <a:avLst/>
            <a:gdLst/>
            <a:ahLst/>
            <a:cxnLst/>
            <a:rect l="l" t="t" r="r" b="b"/>
            <a:pathLst>
              <a:path w="52766" h="49169" extrusionOk="0">
                <a:moveTo>
                  <a:pt x="16352" y="5443"/>
                </a:moveTo>
                <a:lnTo>
                  <a:pt x="16352" y="5443"/>
                </a:lnTo>
                <a:cubicBezTo>
                  <a:pt x="16381" y="5483"/>
                  <a:pt x="16425" y="5512"/>
                  <a:pt x="16475" y="5522"/>
                </a:cubicBezTo>
                <a:cubicBezTo>
                  <a:pt x="17281" y="5681"/>
                  <a:pt x="17774" y="6274"/>
                  <a:pt x="17807" y="7106"/>
                </a:cubicBezTo>
                <a:cubicBezTo>
                  <a:pt x="17837" y="7885"/>
                  <a:pt x="17476" y="9071"/>
                  <a:pt x="16554" y="9077"/>
                </a:cubicBezTo>
                <a:cubicBezTo>
                  <a:pt x="16552" y="9077"/>
                  <a:pt x="16549" y="9077"/>
                  <a:pt x="16547" y="9077"/>
                </a:cubicBezTo>
                <a:cubicBezTo>
                  <a:pt x="14828" y="9077"/>
                  <a:pt x="15117" y="6020"/>
                  <a:pt x="16352" y="5443"/>
                </a:cubicBezTo>
                <a:close/>
                <a:moveTo>
                  <a:pt x="25006" y="4495"/>
                </a:moveTo>
                <a:cubicBezTo>
                  <a:pt x="25166" y="4495"/>
                  <a:pt x="25344" y="4545"/>
                  <a:pt x="25541" y="4653"/>
                </a:cubicBezTo>
                <a:lnTo>
                  <a:pt x="25541" y="4655"/>
                </a:lnTo>
                <a:cubicBezTo>
                  <a:pt x="25567" y="4668"/>
                  <a:pt x="25595" y="4675"/>
                  <a:pt x="25623" y="4675"/>
                </a:cubicBezTo>
                <a:cubicBezTo>
                  <a:pt x="25632" y="4675"/>
                  <a:pt x="25640" y="4675"/>
                  <a:pt x="25649" y="4673"/>
                </a:cubicBezTo>
                <a:lnTo>
                  <a:pt x="25649" y="4673"/>
                </a:lnTo>
                <a:cubicBezTo>
                  <a:pt x="26222" y="5689"/>
                  <a:pt x="25610" y="7181"/>
                  <a:pt x="25387" y="8214"/>
                </a:cubicBezTo>
                <a:cubicBezTo>
                  <a:pt x="25186" y="9145"/>
                  <a:pt x="24971" y="10064"/>
                  <a:pt x="24717" y="10981"/>
                </a:cubicBezTo>
                <a:cubicBezTo>
                  <a:pt x="24482" y="10970"/>
                  <a:pt x="24270" y="10958"/>
                  <a:pt x="24053" y="10828"/>
                </a:cubicBezTo>
                <a:cubicBezTo>
                  <a:pt x="23894" y="10729"/>
                  <a:pt x="23753" y="10598"/>
                  <a:pt x="23643" y="10447"/>
                </a:cubicBezTo>
                <a:cubicBezTo>
                  <a:pt x="23587" y="9324"/>
                  <a:pt x="23432" y="4495"/>
                  <a:pt x="25006" y="4495"/>
                </a:cubicBezTo>
                <a:close/>
                <a:moveTo>
                  <a:pt x="34047" y="5648"/>
                </a:moveTo>
                <a:cubicBezTo>
                  <a:pt x="34349" y="5648"/>
                  <a:pt x="34618" y="5792"/>
                  <a:pt x="34832" y="6138"/>
                </a:cubicBezTo>
                <a:lnTo>
                  <a:pt x="34832" y="6139"/>
                </a:lnTo>
                <a:cubicBezTo>
                  <a:pt x="34875" y="6923"/>
                  <a:pt x="34816" y="7711"/>
                  <a:pt x="34659" y="8481"/>
                </a:cubicBezTo>
                <a:cubicBezTo>
                  <a:pt x="34612" y="8569"/>
                  <a:pt x="34564" y="8658"/>
                  <a:pt x="34513" y="8749"/>
                </a:cubicBezTo>
                <a:cubicBezTo>
                  <a:pt x="34477" y="8812"/>
                  <a:pt x="34516" y="8869"/>
                  <a:pt x="34569" y="8890"/>
                </a:cubicBezTo>
                <a:cubicBezTo>
                  <a:pt x="34338" y="9813"/>
                  <a:pt x="33967" y="10703"/>
                  <a:pt x="33470" y="11569"/>
                </a:cubicBezTo>
                <a:cubicBezTo>
                  <a:pt x="32775" y="12779"/>
                  <a:pt x="31688" y="14923"/>
                  <a:pt x="30273" y="15410"/>
                </a:cubicBezTo>
                <a:cubicBezTo>
                  <a:pt x="27914" y="14272"/>
                  <a:pt x="29189" y="10941"/>
                  <a:pt x="30215" y="9315"/>
                </a:cubicBezTo>
                <a:cubicBezTo>
                  <a:pt x="30532" y="8812"/>
                  <a:pt x="32636" y="5648"/>
                  <a:pt x="34047" y="5648"/>
                </a:cubicBezTo>
                <a:close/>
                <a:moveTo>
                  <a:pt x="47204" y="15482"/>
                </a:moveTo>
                <a:lnTo>
                  <a:pt x="47204" y="15482"/>
                </a:lnTo>
                <a:cubicBezTo>
                  <a:pt x="47586" y="15999"/>
                  <a:pt x="47671" y="16541"/>
                  <a:pt x="47562" y="17074"/>
                </a:cubicBezTo>
                <a:cubicBezTo>
                  <a:pt x="47576" y="16920"/>
                  <a:pt x="47581" y="16766"/>
                  <a:pt x="47573" y="16612"/>
                </a:cubicBezTo>
                <a:lnTo>
                  <a:pt x="47573" y="16612"/>
                </a:lnTo>
                <a:lnTo>
                  <a:pt x="47573" y="16614"/>
                </a:lnTo>
                <a:cubicBezTo>
                  <a:pt x="47571" y="16589"/>
                  <a:pt x="47565" y="16566"/>
                  <a:pt x="47556" y="16543"/>
                </a:cubicBezTo>
                <a:cubicBezTo>
                  <a:pt x="47502" y="16101"/>
                  <a:pt x="47379" y="15754"/>
                  <a:pt x="47204" y="15482"/>
                </a:cubicBezTo>
                <a:close/>
                <a:moveTo>
                  <a:pt x="10297" y="16920"/>
                </a:moveTo>
                <a:lnTo>
                  <a:pt x="10297" y="16920"/>
                </a:lnTo>
                <a:cubicBezTo>
                  <a:pt x="10462" y="16959"/>
                  <a:pt x="10615" y="17035"/>
                  <a:pt x="10747" y="17141"/>
                </a:cubicBezTo>
                <a:cubicBezTo>
                  <a:pt x="10605" y="17051"/>
                  <a:pt x="10454" y="16976"/>
                  <a:pt x="10297" y="16920"/>
                </a:cubicBezTo>
                <a:close/>
                <a:moveTo>
                  <a:pt x="9110" y="17176"/>
                </a:moveTo>
                <a:cubicBezTo>
                  <a:pt x="9941" y="17176"/>
                  <a:pt x="10943" y="17410"/>
                  <a:pt x="10767" y="18293"/>
                </a:cubicBezTo>
                <a:cubicBezTo>
                  <a:pt x="10159" y="18787"/>
                  <a:pt x="8802" y="19488"/>
                  <a:pt x="7782" y="19488"/>
                </a:cubicBezTo>
                <a:cubicBezTo>
                  <a:pt x="7264" y="19488"/>
                  <a:pt x="6833" y="19307"/>
                  <a:pt x="6631" y="18826"/>
                </a:cubicBezTo>
                <a:cubicBezTo>
                  <a:pt x="6581" y="17998"/>
                  <a:pt x="7517" y="17461"/>
                  <a:pt x="8265" y="17266"/>
                </a:cubicBezTo>
                <a:cubicBezTo>
                  <a:pt x="8456" y="17216"/>
                  <a:pt x="8768" y="17176"/>
                  <a:pt x="9110" y="17176"/>
                </a:cubicBezTo>
                <a:close/>
                <a:moveTo>
                  <a:pt x="45333" y="15288"/>
                </a:moveTo>
                <a:cubicBezTo>
                  <a:pt x="46135" y="15288"/>
                  <a:pt x="46769" y="15607"/>
                  <a:pt x="47012" y="16478"/>
                </a:cubicBezTo>
                <a:cubicBezTo>
                  <a:pt x="46992" y="16521"/>
                  <a:pt x="46982" y="16566"/>
                  <a:pt x="46983" y="16612"/>
                </a:cubicBezTo>
                <a:lnTo>
                  <a:pt x="46983" y="16614"/>
                </a:lnTo>
                <a:cubicBezTo>
                  <a:pt x="47063" y="19276"/>
                  <a:pt x="43478" y="21282"/>
                  <a:pt x="41365" y="22311"/>
                </a:cubicBezTo>
                <a:cubicBezTo>
                  <a:pt x="40356" y="22803"/>
                  <a:pt x="39140" y="23240"/>
                  <a:pt x="37972" y="23240"/>
                </a:cubicBezTo>
                <a:cubicBezTo>
                  <a:pt x="37680" y="23240"/>
                  <a:pt x="37391" y="23212"/>
                  <a:pt x="37109" y="23152"/>
                </a:cubicBezTo>
                <a:cubicBezTo>
                  <a:pt x="35721" y="22853"/>
                  <a:pt x="35991" y="22178"/>
                  <a:pt x="35772" y="21230"/>
                </a:cubicBezTo>
                <a:lnTo>
                  <a:pt x="36322" y="20365"/>
                </a:lnTo>
                <a:cubicBezTo>
                  <a:pt x="36573" y="20071"/>
                  <a:pt x="36888" y="19810"/>
                  <a:pt x="37176" y="19555"/>
                </a:cubicBezTo>
                <a:cubicBezTo>
                  <a:pt x="38036" y="18796"/>
                  <a:pt x="38958" y="18108"/>
                  <a:pt x="39930" y="17499"/>
                </a:cubicBezTo>
                <a:cubicBezTo>
                  <a:pt x="40836" y="16931"/>
                  <a:pt x="43514" y="15288"/>
                  <a:pt x="45333" y="15288"/>
                </a:cubicBezTo>
                <a:close/>
                <a:moveTo>
                  <a:pt x="13995" y="23464"/>
                </a:moveTo>
                <a:cubicBezTo>
                  <a:pt x="14636" y="23464"/>
                  <a:pt x="15121" y="23851"/>
                  <a:pt x="15174" y="25009"/>
                </a:cubicBezTo>
                <a:cubicBezTo>
                  <a:pt x="15150" y="25051"/>
                  <a:pt x="15137" y="25098"/>
                  <a:pt x="15139" y="25147"/>
                </a:cubicBezTo>
                <a:cubicBezTo>
                  <a:pt x="15182" y="26426"/>
                  <a:pt x="13277" y="27327"/>
                  <a:pt x="12373" y="27878"/>
                </a:cubicBezTo>
                <a:cubicBezTo>
                  <a:pt x="11350" y="28501"/>
                  <a:pt x="10247" y="29112"/>
                  <a:pt x="9037" y="29112"/>
                </a:cubicBezTo>
                <a:cubicBezTo>
                  <a:pt x="8868" y="29112"/>
                  <a:pt x="8696" y="29100"/>
                  <a:pt x="8523" y="29074"/>
                </a:cubicBezTo>
                <a:cubicBezTo>
                  <a:pt x="6624" y="27647"/>
                  <a:pt x="9767" y="25519"/>
                  <a:pt x="10912" y="24828"/>
                </a:cubicBezTo>
                <a:lnTo>
                  <a:pt x="10912" y="24830"/>
                </a:lnTo>
                <a:cubicBezTo>
                  <a:pt x="11627" y="24398"/>
                  <a:pt x="12999" y="23464"/>
                  <a:pt x="13995" y="23464"/>
                </a:cubicBezTo>
                <a:close/>
                <a:moveTo>
                  <a:pt x="8292" y="29442"/>
                </a:moveTo>
                <a:lnTo>
                  <a:pt x="8302" y="29446"/>
                </a:lnTo>
                <a:lnTo>
                  <a:pt x="8302" y="29446"/>
                </a:lnTo>
                <a:cubicBezTo>
                  <a:pt x="8299" y="29445"/>
                  <a:pt x="8296" y="29444"/>
                  <a:pt x="8292" y="29442"/>
                </a:cubicBezTo>
                <a:close/>
                <a:moveTo>
                  <a:pt x="22034" y="28692"/>
                </a:moveTo>
                <a:cubicBezTo>
                  <a:pt x="22224" y="28692"/>
                  <a:pt x="22399" y="28733"/>
                  <a:pt x="22555" y="28819"/>
                </a:cubicBezTo>
                <a:cubicBezTo>
                  <a:pt x="22558" y="28832"/>
                  <a:pt x="22562" y="28845"/>
                  <a:pt x="22568" y="28856"/>
                </a:cubicBezTo>
                <a:cubicBezTo>
                  <a:pt x="22845" y="29364"/>
                  <a:pt x="22872" y="29915"/>
                  <a:pt x="22757" y="30477"/>
                </a:cubicBezTo>
                <a:cubicBezTo>
                  <a:pt x="22740" y="30508"/>
                  <a:pt x="22726" y="30543"/>
                  <a:pt x="22707" y="30574"/>
                </a:cubicBezTo>
                <a:cubicBezTo>
                  <a:pt x="22677" y="30619"/>
                  <a:pt x="22673" y="30676"/>
                  <a:pt x="22696" y="30725"/>
                </a:cubicBezTo>
                <a:cubicBezTo>
                  <a:pt x="22355" y="31944"/>
                  <a:pt x="21393" y="33181"/>
                  <a:pt x="20797" y="34066"/>
                </a:cubicBezTo>
                <a:cubicBezTo>
                  <a:pt x="20228" y="34910"/>
                  <a:pt x="18635" y="37240"/>
                  <a:pt x="17149" y="37531"/>
                </a:cubicBezTo>
                <a:cubicBezTo>
                  <a:pt x="17127" y="37498"/>
                  <a:pt x="17097" y="37474"/>
                  <a:pt x="17061" y="37459"/>
                </a:cubicBezTo>
                <a:cubicBezTo>
                  <a:pt x="14056" y="36232"/>
                  <a:pt x="19437" y="28692"/>
                  <a:pt x="22034" y="28692"/>
                </a:cubicBezTo>
                <a:close/>
                <a:moveTo>
                  <a:pt x="28628" y="32243"/>
                </a:moveTo>
                <a:cubicBezTo>
                  <a:pt x="28828" y="32243"/>
                  <a:pt x="29033" y="32274"/>
                  <a:pt x="29242" y="32338"/>
                </a:cubicBezTo>
                <a:cubicBezTo>
                  <a:pt x="29627" y="32802"/>
                  <a:pt x="29872" y="33505"/>
                  <a:pt x="30021" y="34171"/>
                </a:cubicBezTo>
                <a:cubicBezTo>
                  <a:pt x="30148" y="35314"/>
                  <a:pt x="29996" y="36608"/>
                  <a:pt x="29879" y="37348"/>
                </a:cubicBezTo>
                <a:cubicBezTo>
                  <a:pt x="29652" y="38785"/>
                  <a:pt x="28645" y="41897"/>
                  <a:pt x="26768" y="42112"/>
                </a:cubicBezTo>
                <a:cubicBezTo>
                  <a:pt x="23553" y="40530"/>
                  <a:pt x="25344" y="32243"/>
                  <a:pt x="28628" y="32243"/>
                </a:cubicBezTo>
                <a:close/>
                <a:moveTo>
                  <a:pt x="43609" y="43621"/>
                </a:moveTo>
                <a:cubicBezTo>
                  <a:pt x="43610" y="43625"/>
                  <a:pt x="43612" y="43629"/>
                  <a:pt x="43613" y="43635"/>
                </a:cubicBezTo>
                <a:cubicBezTo>
                  <a:pt x="43630" y="43694"/>
                  <a:pt x="43666" y="43747"/>
                  <a:pt x="43713" y="43784"/>
                </a:cubicBezTo>
                <a:cubicBezTo>
                  <a:pt x="43655" y="43870"/>
                  <a:pt x="43590" y="43953"/>
                  <a:pt x="43521" y="44032"/>
                </a:cubicBezTo>
                <a:cubicBezTo>
                  <a:pt x="43563" y="43897"/>
                  <a:pt x="43593" y="43760"/>
                  <a:pt x="43609" y="43621"/>
                </a:cubicBezTo>
                <a:close/>
                <a:moveTo>
                  <a:pt x="26048" y="1"/>
                </a:moveTo>
                <a:cubicBezTo>
                  <a:pt x="25151" y="1"/>
                  <a:pt x="24252" y="53"/>
                  <a:pt x="23353" y="163"/>
                </a:cubicBezTo>
                <a:cubicBezTo>
                  <a:pt x="20086" y="560"/>
                  <a:pt x="16953" y="1746"/>
                  <a:pt x="13777" y="2563"/>
                </a:cubicBezTo>
                <a:cubicBezTo>
                  <a:pt x="12033" y="3011"/>
                  <a:pt x="10280" y="3417"/>
                  <a:pt x="8514" y="3779"/>
                </a:cubicBezTo>
                <a:cubicBezTo>
                  <a:pt x="7070" y="4075"/>
                  <a:pt x="5571" y="4463"/>
                  <a:pt x="4086" y="4463"/>
                </a:cubicBezTo>
                <a:cubicBezTo>
                  <a:pt x="3464" y="4463"/>
                  <a:pt x="2844" y="4395"/>
                  <a:pt x="2233" y="4224"/>
                </a:cubicBezTo>
                <a:cubicBezTo>
                  <a:pt x="2207" y="4216"/>
                  <a:pt x="2183" y="4213"/>
                  <a:pt x="2161" y="4213"/>
                </a:cubicBezTo>
                <a:cubicBezTo>
                  <a:pt x="2062" y="4213"/>
                  <a:pt x="1992" y="4276"/>
                  <a:pt x="1956" y="4355"/>
                </a:cubicBezTo>
                <a:cubicBezTo>
                  <a:pt x="1814" y="4405"/>
                  <a:pt x="1714" y="4552"/>
                  <a:pt x="1824" y="4716"/>
                </a:cubicBezTo>
                <a:cubicBezTo>
                  <a:pt x="5865" y="10735"/>
                  <a:pt x="2142" y="16790"/>
                  <a:pt x="953" y="22990"/>
                </a:cubicBezTo>
                <a:cubicBezTo>
                  <a:pt x="0" y="27951"/>
                  <a:pt x="1899" y="33331"/>
                  <a:pt x="4565" y="37479"/>
                </a:cubicBezTo>
                <a:cubicBezTo>
                  <a:pt x="7328" y="41768"/>
                  <a:pt x="11326" y="45121"/>
                  <a:pt x="16030" y="47094"/>
                </a:cubicBezTo>
                <a:cubicBezTo>
                  <a:pt x="18646" y="48188"/>
                  <a:pt x="22010" y="49168"/>
                  <a:pt x="25190" y="49168"/>
                </a:cubicBezTo>
                <a:cubicBezTo>
                  <a:pt x="27047" y="49168"/>
                  <a:pt x="28840" y="48834"/>
                  <a:pt x="30386" y="47994"/>
                </a:cubicBezTo>
                <a:cubicBezTo>
                  <a:pt x="32534" y="46826"/>
                  <a:pt x="35010" y="45127"/>
                  <a:pt x="36348" y="43033"/>
                </a:cubicBezTo>
                <a:cubicBezTo>
                  <a:pt x="37089" y="41877"/>
                  <a:pt x="37201" y="40520"/>
                  <a:pt x="37275" y="39165"/>
                </a:cubicBezTo>
                <a:cubicBezTo>
                  <a:pt x="37407" y="38657"/>
                  <a:pt x="37499" y="38140"/>
                  <a:pt x="37549" y="37618"/>
                </a:cubicBezTo>
                <a:cubicBezTo>
                  <a:pt x="37570" y="37399"/>
                  <a:pt x="37563" y="36863"/>
                  <a:pt x="37611" y="36290"/>
                </a:cubicBezTo>
                <a:cubicBezTo>
                  <a:pt x="37762" y="35723"/>
                  <a:pt x="37990" y="35184"/>
                  <a:pt x="38361" y="34700"/>
                </a:cubicBezTo>
                <a:cubicBezTo>
                  <a:pt x="38907" y="35615"/>
                  <a:pt x="39353" y="36590"/>
                  <a:pt x="39657" y="37740"/>
                </a:cubicBezTo>
                <a:cubicBezTo>
                  <a:pt x="39985" y="38981"/>
                  <a:pt x="40303" y="40223"/>
                  <a:pt x="40620" y="41467"/>
                </a:cubicBezTo>
                <a:cubicBezTo>
                  <a:pt x="40658" y="42751"/>
                  <a:pt x="40683" y="44992"/>
                  <a:pt x="41623" y="45337"/>
                </a:cubicBezTo>
                <a:cubicBezTo>
                  <a:pt x="41639" y="45434"/>
                  <a:pt x="41707" y="45520"/>
                  <a:pt x="41819" y="45520"/>
                </a:cubicBezTo>
                <a:cubicBezTo>
                  <a:pt x="41823" y="45520"/>
                  <a:pt x="41827" y="45520"/>
                  <a:pt x="41832" y="45519"/>
                </a:cubicBezTo>
                <a:cubicBezTo>
                  <a:pt x="42821" y="45461"/>
                  <a:pt x="43720" y="44941"/>
                  <a:pt x="44231" y="44085"/>
                </a:cubicBezTo>
                <a:cubicBezTo>
                  <a:pt x="44315" y="43942"/>
                  <a:pt x="44268" y="43810"/>
                  <a:pt x="44172" y="43728"/>
                </a:cubicBezTo>
                <a:cubicBezTo>
                  <a:pt x="44229" y="43654"/>
                  <a:pt x="44246" y="43558"/>
                  <a:pt x="44219" y="43469"/>
                </a:cubicBezTo>
                <a:cubicBezTo>
                  <a:pt x="43329" y="40146"/>
                  <a:pt x="42024" y="37093"/>
                  <a:pt x="40405" y="34258"/>
                </a:cubicBezTo>
                <a:lnTo>
                  <a:pt x="40405" y="34258"/>
                </a:lnTo>
                <a:cubicBezTo>
                  <a:pt x="40884" y="34339"/>
                  <a:pt x="41345" y="34377"/>
                  <a:pt x="41790" y="34377"/>
                </a:cubicBezTo>
                <a:cubicBezTo>
                  <a:pt x="50725" y="34377"/>
                  <a:pt x="52765" y="18760"/>
                  <a:pt x="49342" y="12620"/>
                </a:cubicBezTo>
                <a:cubicBezTo>
                  <a:pt x="46944" y="8322"/>
                  <a:pt x="42351" y="5086"/>
                  <a:pt x="38023" y="2958"/>
                </a:cubicBezTo>
                <a:cubicBezTo>
                  <a:pt x="34295" y="1125"/>
                  <a:pt x="30197" y="1"/>
                  <a:pt x="26048"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632892" y="4529676"/>
            <a:ext cx="1792341" cy="3376920"/>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0845927" y="1466815"/>
            <a:ext cx="2902644" cy="1767871"/>
          </a:xfrm>
          <a:custGeom>
            <a:avLst/>
            <a:gdLst/>
            <a:ahLst/>
            <a:cxnLst/>
            <a:rect l="l" t="t" r="r" b="b"/>
            <a:pathLst>
              <a:path w="54445" h="33160" extrusionOk="0">
                <a:moveTo>
                  <a:pt x="9962" y="30037"/>
                </a:moveTo>
                <a:cubicBezTo>
                  <a:pt x="10596" y="30355"/>
                  <a:pt x="11247" y="30642"/>
                  <a:pt x="11910" y="30897"/>
                </a:cubicBezTo>
                <a:cubicBezTo>
                  <a:pt x="14903" y="32039"/>
                  <a:pt x="18100" y="32544"/>
                  <a:pt x="21297" y="32544"/>
                </a:cubicBezTo>
                <a:cubicBezTo>
                  <a:pt x="21372" y="32544"/>
                  <a:pt x="21448" y="32544"/>
                  <a:pt x="21524" y="32543"/>
                </a:cubicBezTo>
                <a:lnTo>
                  <a:pt x="21524" y="32543"/>
                </a:lnTo>
                <a:cubicBezTo>
                  <a:pt x="20930" y="32581"/>
                  <a:pt x="20336" y="32602"/>
                  <a:pt x="19744" y="32602"/>
                </a:cubicBezTo>
                <a:cubicBezTo>
                  <a:pt x="17095" y="32602"/>
                  <a:pt x="14472" y="32191"/>
                  <a:pt x="11979" y="31089"/>
                </a:cubicBezTo>
                <a:cubicBezTo>
                  <a:pt x="11286" y="30779"/>
                  <a:pt x="10612" y="30428"/>
                  <a:pt x="9962" y="30037"/>
                </a:cubicBezTo>
                <a:close/>
                <a:moveTo>
                  <a:pt x="52143" y="0"/>
                </a:moveTo>
                <a:cubicBezTo>
                  <a:pt x="52028" y="0"/>
                  <a:pt x="51968" y="107"/>
                  <a:pt x="51993" y="200"/>
                </a:cubicBezTo>
                <a:cubicBezTo>
                  <a:pt x="51950" y="227"/>
                  <a:pt x="51917" y="268"/>
                  <a:pt x="51897" y="315"/>
                </a:cubicBezTo>
                <a:cubicBezTo>
                  <a:pt x="50438" y="3804"/>
                  <a:pt x="48217" y="6770"/>
                  <a:pt x="45542" y="9306"/>
                </a:cubicBezTo>
                <a:cubicBezTo>
                  <a:pt x="45423" y="9263"/>
                  <a:pt x="45314" y="9196"/>
                  <a:pt x="45221" y="9110"/>
                </a:cubicBezTo>
                <a:cubicBezTo>
                  <a:pt x="45037" y="8644"/>
                  <a:pt x="44953" y="8136"/>
                  <a:pt x="44814" y="7647"/>
                </a:cubicBezTo>
                <a:cubicBezTo>
                  <a:pt x="44802" y="7171"/>
                  <a:pt x="44808" y="6691"/>
                  <a:pt x="44668" y="6344"/>
                </a:cubicBezTo>
                <a:cubicBezTo>
                  <a:pt x="44435" y="5773"/>
                  <a:pt x="43978" y="5334"/>
                  <a:pt x="43468" y="5008"/>
                </a:cubicBezTo>
                <a:cubicBezTo>
                  <a:pt x="42504" y="4391"/>
                  <a:pt x="41320" y="4207"/>
                  <a:pt x="40158" y="4207"/>
                </a:cubicBezTo>
                <a:cubicBezTo>
                  <a:pt x="39662" y="4207"/>
                  <a:pt x="39171" y="4240"/>
                  <a:pt x="38702" y="4288"/>
                </a:cubicBezTo>
                <a:cubicBezTo>
                  <a:pt x="34193" y="4748"/>
                  <a:pt x="29850" y="6962"/>
                  <a:pt x="25861" y="8965"/>
                </a:cubicBezTo>
                <a:cubicBezTo>
                  <a:pt x="17163" y="13331"/>
                  <a:pt x="8536" y="17994"/>
                  <a:pt x="325" y="23225"/>
                </a:cubicBezTo>
                <a:cubicBezTo>
                  <a:pt x="277" y="23257"/>
                  <a:pt x="249" y="23314"/>
                  <a:pt x="258" y="23371"/>
                </a:cubicBezTo>
                <a:cubicBezTo>
                  <a:pt x="252" y="23371"/>
                  <a:pt x="248" y="23370"/>
                  <a:pt x="242" y="23369"/>
                </a:cubicBezTo>
                <a:cubicBezTo>
                  <a:pt x="232" y="23367"/>
                  <a:pt x="223" y="23367"/>
                  <a:pt x="214" y="23367"/>
                </a:cubicBezTo>
                <a:cubicBezTo>
                  <a:pt x="22" y="23367"/>
                  <a:pt x="1" y="23657"/>
                  <a:pt x="199" y="23702"/>
                </a:cubicBezTo>
                <a:cubicBezTo>
                  <a:pt x="2591" y="24256"/>
                  <a:pt x="4155" y="26146"/>
                  <a:pt x="5909" y="27709"/>
                </a:cubicBezTo>
                <a:cubicBezTo>
                  <a:pt x="7546" y="29167"/>
                  <a:pt x="9353" y="30448"/>
                  <a:pt x="11336" y="31397"/>
                </a:cubicBezTo>
                <a:cubicBezTo>
                  <a:pt x="14008" y="32675"/>
                  <a:pt x="16886" y="33160"/>
                  <a:pt x="19791" y="33160"/>
                </a:cubicBezTo>
                <a:cubicBezTo>
                  <a:pt x="21273" y="33160"/>
                  <a:pt x="22761" y="33034"/>
                  <a:pt x="24233" y="32823"/>
                </a:cubicBezTo>
                <a:cubicBezTo>
                  <a:pt x="28859" y="32161"/>
                  <a:pt x="33564" y="31004"/>
                  <a:pt x="37955" y="29401"/>
                </a:cubicBezTo>
                <a:cubicBezTo>
                  <a:pt x="42311" y="27811"/>
                  <a:pt x="46665" y="25413"/>
                  <a:pt x="49469" y="21609"/>
                </a:cubicBezTo>
                <a:cubicBezTo>
                  <a:pt x="49575" y="21466"/>
                  <a:pt x="49680" y="21317"/>
                  <a:pt x="49783" y="21163"/>
                </a:cubicBezTo>
                <a:cubicBezTo>
                  <a:pt x="49873" y="21043"/>
                  <a:pt x="49968" y="20926"/>
                  <a:pt x="50054" y="20801"/>
                </a:cubicBezTo>
                <a:cubicBezTo>
                  <a:pt x="50494" y="20165"/>
                  <a:pt x="50851" y="19467"/>
                  <a:pt x="51075" y="18737"/>
                </a:cubicBezTo>
                <a:cubicBezTo>
                  <a:pt x="51438" y="17789"/>
                  <a:pt x="51640" y="16792"/>
                  <a:pt x="51551" y="15814"/>
                </a:cubicBezTo>
                <a:cubicBezTo>
                  <a:pt x="51336" y="13466"/>
                  <a:pt x="48895" y="12815"/>
                  <a:pt x="46983" y="12024"/>
                </a:cubicBezTo>
                <a:cubicBezTo>
                  <a:pt x="50133" y="9137"/>
                  <a:pt x="52715" y="5672"/>
                  <a:pt x="54373" y="1610"/>
                </a:cubicBezTo>
                <a:cubicBezTo>
                  <a:pt x="54383" y="1582"/>
                  <a:pt x="54390" y="1550"/>
                  <a:pt x="54390" y="1518"/>
                </a:cubicBezTo>
                <a:cubicBezTo>
                  <a:pt x="54426" y="1475"/>
                  <a:pt x="54444" y="1421"/>
                  <a:pt x="54443" y="1365"/>
                </a:cubicBezTo>
                <a:cubicBezTo>
                  <a:pt x="54391" y="306"/>
                  <a:pt x="52971" y="68"/>
                  <a:pt x="52160" y="1"/>
                </a:cubicBezTo>
                <a:cubicBezTo>
                  <a:pt x="52154" y="0"/>
                  <a:pt x="52148" y="0"/>
                  <a:pt x="521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 name="Google Shape;20;p2"/>
          <p:cNvGrpSpPr/>
          <p:nvPr/>
        </p:nvGrpSpPr>
        <p:grpSpPr>
          <a:xfrm>
            <a:off x="-786403" y="2374788"/>
            <a:ext cx="3800699" cy="2594928"/>
            <a:chOff x="2639775" y="3965525"/>
            <a:chExt cx="545075" cy="372150"/>
          </a:xfrm>
        </p:grpSpPr>
        <p:sp>
          <p:nvSpPr>
            <p:cNvPr id="21" name="Google Shape;21;p2"/>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 name="Google Shape;59;p2"/>
          <p:cNvGrpSpPr/>
          <p:nvPr/>
        </p:nvGrpSpPr>
        <p:grpSpPr>
          <a:xfrm>
            <a:off x="9060966" y="2785666"/>
            <a:ext cx="3697153" cy="2566861"/>
            <a:chOff x="1854325" y="4137425"/>
            <a:chExt cx="530225" cy="368125"/>
          </a:xfrm>
        </p:grpSpPr>
        <p:sp>
          <p:nvSpPr>
            <p:cNvPr id="60" name="Google Shape;60;p2"/>
            <p:cNvSpPr/>
            <p:nvPr/>
          </p:nvSpPr>
          <p:spPr>
            <a:xfrm>
              <a:off x="1854325" y="4137425"/>
              <a:ext cx="530225" cy="368125"/>
            </a:xfrm>
            <a:custGeom>
              <a:avLst/>
              <a:gdLst/>
              <a:ahLst/>
              <a:cxnLst/>
              <a:rect l="l" t="t" r="r" b="b"/>
              <a:pathLst>
                <a:path w="21209" h="14725" extrusionOk="0">
                  <a:moveTo>
                    <a:pt x="1628" y="3534"/>
                  </a:moveTo>
                  <a:lnTo>
                    <a:pt x="1628" y="3534"/>
                  </a:lnTo>
                  <a:cubicBezTo>
                    <a:pt x="2556" y="4292"/>
                    <a:pt x="3892" y="4703"/>
                    <a:pt x="4916" y="5154"/>
                  </a:cubicBezTo>
                  <a:cubicBezTo>
                    <a:pt x="6637" y="5910"/>
                    <a:pt x="8378" y="6622"/>
                    <a:pt x="10147" y="7258"/>
                  </a:cubicBezTo>
                  <a:cubicBezTo>
                    <a:pt x="11683" y="7812"/>
                    <a:pt x="13239" y="8300"/>
                    <a:pt x="14817" y="8724"/>
                  </a:cubicBezTo>
                  <a:cubicBezTo>
                    <a:pt x="14839" y="8749"/>
                    <a:pt x="14871" y="8763"/>
                    <a:pt x="14903" y="8763"/>
                  </a:cubicBezTo>
                  <a:cubicBezTo>
                    <a:pt x="14915" y="8763"/>
                    <a:pt x="14928" y="8761"/>
                    <a:pt x="14940" y="8757"/>
                  </a:cubicBezTo>
                  <a:cubicBezTo>
                    <a:pt x="16841" y="9260"/>
                    <a:pt x="18771" y="9660"/>
                    <a:pt x="20725" y="9919"/>
                  </a:cubicBezTo>
                  <a:cubicBezTo>
                    <a:pt x="20729" y="9920"/>
                    <a:pt x="20734" y="9920"/>
                    <a:pt x="20739" y="9920"/>
                  </a:cubicBezTo>
                  <a:cubicBezTo>
                    <a:pt x="20779" y="9920"/>
                    <a:pt x="20815" y="9891"/>
                    <a:pt x="20823" y="9851"/>
                  </a:cubicBezTo>
                  <a:lnTo>
                    <a:pt x="20823" y="9851"/>
                  </a:lnTo>
                  <a:cubicBezTo>
                    <a:pt x="20822" y="9875"/>
                    <a:pt x="20829" y="9898"/>
                    <a:pt x="20843" y="9916"/>
                  </a:cubicBezTo>
                  <a:cubicBezTo>
                    <a:pt x="21007" y="10131"/>
                    <a:pt x="20899" y="10394"/>
                    <a:pt x="20689" y="10518"/>
                  </a:cubicBezTo>
                  <a:cubicBezTo>
                    <a:pt x="20673" y="10491"/>
                    <a:pt x="20646" y="10472"/>
                    <a:pt x="20617" y="10466"/>
                  </a:cubicBezTo>
                  <a:cubicBezTo>
                    <a:pt x="17116" y="9707"/>
                    <a:pt x="13665" y="8733"/>
                    <a:pt x="10285" y="7549"/>
                  </a:cubicBezTo>
                  <a:cubicBezTo>
                    <a:pt x="8670" y="6984"/>
                    <a:pt x="7078" y="6361"/>
                    <a:pt x="5504" y="5693"/>
                  </a:cubicBezTo>
                  <a:cubicBezTo>
                    <a:pt x="4136" y="5111"/>
                    <a:pt x="2712" y="4548"/>
                    <a:pt x="1628" y="3534"/>
                  </a:cubicBezTo>
                  <a:close/>
                  <a:moveTo>
                    <a:pt x="9461" y="227"/>
                  </a:moveTo>
                  <a:cubicBezTo>
                    <a:pt x="9630" y="227"/>
                    <a:pt x="9802" y="233"/>
                    <a:pt x="9976" y="245"/>
                  </a:cubicBezTo>
                  <a:cubicBezTo>
                    <a:pt x="9979" y="245"/>
                    <a:pt x="9981" y="245"/>
                    <a:pt x="9984" y="245"/>
                  </a:cubicBezTo>
                  <a:cubicBezTo>
                    <a:pt x="9997" y="245"/>
                    <a:pt x="10010" y="243"/>
                    <a:pt x="10021" y="237"/>
                  </a:cubicBezTo>
                  <a:cubicBezTo>
                    <a:pt x="10027" y="242"/>
                    <a:pt x="10032" y="246"/>
                    <a:pt x="10037" y="250"/>
                  </a:cubicBezTo>
                  <a:cubicBezTo>
                    <a:pt x="9922" y="1115"/>
                    <a:pt x="8884" y="4956"/>
                    <a:pt x="10365" y="4956"/>
                  </a:cubicBezTo>
                  <a:cubicBezTo>
                    <a:pt x="10396" y="4956"/>
                    <a:pt x="10427" y="4955"/>
                    <a:pt x="10460" y="4951"/>
                  </a:cubicBezTo>
                  <a:cubicBezTo>
                    <a:pt x="10491" y="4947"/>
                    <a:pt x="10516" y="4926"/>
                    <a:pt x="10523" y="4895"/>
                  </a:cubicBezTo>
                  <a:cubicBezTo>
                    <a:pt x="11656" y="4522"/>
                    <a:pt x="11313" y="1305"/>
                    <a:pt x="11085" y="392"/>
                  </a:cubicBezTo>
                  <a:lnTo>
                    <a:pt x="11085" y="392"/>
                  </a:lnTo>
                  <a:cubicBezTo>
                    <a:pt x="13154" y="650"/>
                    <a:pt x="15060" y="1669"/>
                    <a:pt x="16252" y="3424"/>
                  </a:cubicBezTo>
                  <a:cubicBezTo>
                    <a:pt x="17100" y="4675"/>
                    <a:pt x="17148" y="6050"/>
                    <a:pt x="15961" y="7081"/>
                  </a:cubicBezTo>
                  <a:cubicBezTo>
                    <a:pt x="15450" y="7526"/>
                    <a:pt x="14974" y="7886"/>
                    <a:pt x="14818" y="8559"/>
                  </a:cubicBezTo>
                  <a:cubicBezTo>
                    <a:pt x="13370" y="8173"/>
                    <a:pt x="11936" y="7730"/>
                    <a:pt x="10520" y="7228"/>
                  </a:cubicBezTo>
                  <a:cubicBezTo>
                    <a:pt x="8957" y="6674"/>
                    <a:pt x="7414" y="6062"/>
                    <a:pt x="5888" y="5413"/>
                  </a:cubicBezTo>
                  <a:cubicBezTo>
                    <a:pt x="5075" y="5066"/>
                    <a:pt x="4267" y="4707"/>
                    <a:pt x="3461" y="4342"/>
                  </a:cubicBezTo>
                  <a:cubicBezTo>
                    <a:pt x="2585" y="3944"/>
                    <a:pt x="1690" y="3591"/>
                    <a:pt x="1081" y="2808"/>
                  </a:cubicBezTo>
                  <a:cubicBezTo>
                    <a:pt x="1074" y="2797"/>
                    <a:pt x="1061" y="2790"/>
                    <a:pt x="1047" y="2790"/>
                  </a:cubicBezTo>
                  <a:cubicBezTo>
                    <a:pt x="1043" y="2790"/>
                    <a:pt x="1039" y="2791"/>
                    <a:pt x="1034" y="2792"/>
                  </a:cubicBezTo>
                  <a:cubicBezTo>
                    <a:pt x="1017" y="2779"/>
                    <a:pt x="999" y="2773"/>
                    <a:pt x="981" y="2773"/>
                  </a:cubicBezTo>
                  <a:cubicBezTo>
                    <a:pt x="931" y="2773"/>
                    <a:pt x="887" y="2817"/>
                    <a:pt x="909" y="2870"/>
                  </a:cubicBezTo>
                  <a:cubicBezTo>
                    <a:pt x="902" y="2886"/>
                    <a:pt x="905" y="2904"/>
                    <a:pt x="914" y="2919"/>
                  </a:cubicBezTo>
                  <a:cubicBezTo>
                    <a:pt x="1774" y="4178"/>
                    <a:pt x="3141" y="4841"/>
                    <a:pt x="4495" y="5446"/>
                  </a:cubicBezTo>
                  <a:cubicBezTo>
                    <a:pt x="6265" y="6235"/>
                    <a:pt x="8064" y="6956"/>
                    <a:pt x="9884" y="7621"/>
                  </a:cubicBezTo>
                  <a:cubicBezTo>
                    <a:pt x="11432" y="8188"/>
                    <a:pt x="12999" y="8701"/>
                    <a:pt x="14582" y="9163"/>
                  </a:cubicBezTo>
                  <a:cubicBezTo>
                    <a:pt x="14053" y="9568"/>
                    <a:pt x="14334" y="10086"/>
                    <a:pt x="14587" y="10622"/>
                  </a:cubicBezTo>
                  <a:cubicBezTo>
                    <a:pt x="15370" y="12281"/>
                    <a:pt x="14281" y="13669"/>
                    <a:pt x="12722" y="14250"/>
                  </a:cubicBezTo>
                  <a:cubicBezTo>
                    <a:pt x="12179" y="14452"/>
                    <a:pt x="11652" y="14539"/>
                    <a:pt x="11137" y="14539"/>
                  </a:cubicBezTo>
                  <a:cubicBezTo>
                    <a:pt x="9367" y="14539"/>
                    <a:pt x="7750" y="13512"/>
                    <a:pt x="6199" y="12617"/>
                  </a:cubicBezTo>
                  <a:cubicBezTo>
                    <a:pt x="7525" y="12501"/>
                    <a:pt x="9157" y="11998"/>
                    <a:pt x="10120" y="11036"/>
                  </a:cubicBezTo>
                  <a:cubicBezTo>
                    <a:pt x="10349" y="10808"/>
                    <a:pt x="10493" y="10552"/>
                    <a:pt x="10545" y="10299"/>
                  </a:cubicBezTo>
                  <a:cubicBezTo>
                    <a:pt x="10689" y="9931"/>
                    <a:pt x="10588" y="9449"/>
                    <a:pt x="10188" y="9315"/>
                  </a:cubicBezTo>
                  <a:cubicBezTo>
                    <a:pt x="9925" y="9123"/>
                    <a:pt x="9630" y="9036"/>
                    <a:pt x="9327" y="9036"/>
                  </a:cubicBezTo>
                  <a:cubicBezTo>
                    <a:pt x="9037" y="9036"/>
                    <a:pt x="8740" y="9116"/>
                    <a:pt x="8457" y="9257"/>
                  </a:cubicBezTo>
                  <a:cubicBezTo>
                    <a:pt x="7875" y="9549"/>
                    <a:pt x="7391" y="10072"/>
                    <a:pt x="6887" y="10475"/>
                  </a:cubicBezTo>
                  <a:cubicBezTo>
                    <a:pt x="6337" y="10912"/>
                    <a:pt x="5764" y="11315"/>
                    <a:pt x="5191" y="11721"/>
                  </a:cubicBezTo>
                  <a:cubicBezTo>
                    <a:pt x="5182" y="11703"/>
                    <a:pt x="5168" y="11689"/>
                    <a:pt x="5151" y="11679"/>
                  </a:cubicBezTo>
                  <a:cubicBezTo>
                    <a:pt x="3637" y="10866"/>
                    <a:pt x="2617" y="9764"/>
                    <a:pt x="1654" y="8381"/>
                  </a:cubicBezTo>
                  <a:cubicBezTo>
                    <a:pt x="2693" y="7981"/>
                    <a:pt x="3831" y="8292"/>
                    <a:pt x="4847" y="7918"/>
                  </a:cubicBezTo>
                  <a:cubicBezTo>
                    <a:pt x="5256" y="7768"/>
                    <a:pt x="5535" y="7422"/>
                    <a:pt x="5315" y="7020"/>
                  </a:cubicBezTo>
                  <a:cubicBezTo>
                    <a:pt x="5184" y="6689"/>
                    <a:pt x="4874" y="6562"/>
                    <a:pt x="4525" y="6562"/>
                  </a:cubicBezTo>
                  <a:cubicBezTo>
                    <a:pt x="4405" y="6562"/>
                    <a:pt x="4281" y="6577"/>
                    <a:pt x="4157" y="6604"/>
                  </a:cubicBezTo>
                  <a:cubicBezTo>
                    <a:pt x="3113" y="6834"/>
                    <a:pt x="2276" y="7322"/>
                    <a:pt x="1190" y="7416"/>
                  </a:cubicBezTo>
                  <a:cubicBezTo>
                    <a:pt x="1189" y="7400"/>
                    <a:pt x="1184" y="7384"/>
                    <a:pt x="1174" y="7369"/>
                  </a:cubicBezTo>
                  <a:cubicBezTo>
                    <a:pt x="258" y="5847"/>
                    <a:pt x="1361" y="4040"/>
                    <a:pt x="533" y="2520"/>
                  </a:cubicBezTo>
                  <a:lnTo>
                    <a:pt x="533" y="2520"/>
                  </a:lnTo>
                  <a:cubicBezTo>
                    <a:pt x="628" y="2526"/>
                    <a:pt x="722" y="2529"/>
                    <a:pt x="815" y="2529"/>
                  </a:cubicBezTo>
                  <a:cubicBezTo>
                    <a:pt x="2547" y="2529"/>
                    <a:pt x="3927" y="1579"/>
                    <a:pt x="5603" y="1223"/>
                  </a:cubicBezTo>
                  <a:cubicBezTo>
                    <a:pt x="5604" y="1223"/>
                    <a:pt x="5605" y="1223"/>
                    <a:pt x="5605" y="1222"/>
                  </a:cubicBezTo>
                  <a:lnTo>
                    <a:pt x="5605" y="1222"/>
                  </a:lnTo>
                  <a:cubicBezTo>
                    <a:pt x="5288" y="2086"/>
                    <a:pt x="4809" y="4254"/>
                    <a:pt x="6079" y="4254"/>
                  </a:cubicBezTo>
                  <a:cubicBezTo>
                    <a:pt x="6100" y="4254"/>
                    <a:pt x="6120" y="4254"/>
                    <a:pt x="6142" y="4252"/>
                  </a:cubicBezTo>
                  <a:cubicBezTo>
                    <a:pt x="6163" y="4251"/>
                    <a:pt x="6183" y="4239"/>
                    <a:pt x="6194" y="4219"/>
                  </a:cubicBezTo>
                  <a:cubicBezTo>
                    <a:pt x="6541" y="4134"/>
                    <a:pt x="6687" y="3608"/>
                    <a:pt x="6729" y="3280"/>
                  </a:cubicBezTo>
                  <a:cubicBezTo>
                    <a:pt x="6825" y="2509"/>
                    <a:pt x="6522" y="1697"/>
                    <a:pt x="6219" y="1002"/>
                  </a:cubicBezTo>
                  <a:cubicBezTo>
                    <a:pt x="7278" y="499"/>
                    <a:pt x="8315" y="227"/>
                    <a:pt x="9461" y="227"/>
                  </a:cubicBezTo>
                  <a:close/>
                  <a:moveTo>
                    <a:pt x="9261" y="1"/>
                  </a:moveTo>
                  <a:cubicBezTo>
                    <a:pt x="8146" y="1"/>
                    <a:pt x="7032" y="298"/>
                    <a:pt x="6091" y="904"/>
                  </a:cubicBezTo>
                  <a:cubicBezTo>
                    <a:pt x="6078" y="913"/>
                    <a:pt x="6067" y="928"/>
                    <a:pt x="6064" y="944"/>
                  </a:cubicBezTo>
                  <a:cubicBezTo>
                    <a:pt x="6022" y="966"/>
                    <a:pt x="5992" y="1013"/>
                    <a:pt x="6020" y="1069"/>
                  </a:cubicBezTo>
                  <a:cubicBezTo>
                    <a:pt x="6242" y="1535"/>
                    <a:pt x="6435" y="2061"/>
                    <a:pt x="6514" y="2573"/>
                  </a:cubicBezTo>
                  <a:cubicBezTo>
                    <a:pt x="6575" y="2978"/>
                    <a:pt x="6611" y="3902"/>
                    <a:pt x="6140" y="4107"/>
                  </a:cubicBezTo>
                  <a:cubicBezTo>
                    <a:pt x="4948" y="4003"/>
                    <a:pt x="5630" y="1803"/>
                    <a:pt x="5763" y="1120"/>
                  </a:cubicBezTo>
                  <a:cubicBezTo>
                    <a:pt x="5771" y="1082"/>
                    <a:pt x="5739" y="1059"/>
                    <a:pt x="5707" y="1059"/>
                  </a:cubicBezTo>
                  <a:cubicBezTo>
                    <a:pt x="5701" y="1059"/>
                    <a:pt x="5695" y="1059"/>
                    <a:pt x="5690" y="1061"/>
                  </a:cubicBezTo>
                  <a:cubicBezTo>
                    <a:pt x="5677" y="1022"/>
                    <a:pt x="5641" y="997"/>
                    <a:pt x="5602" y="997"/>
                  </a:cubicBezTo>
                  <a:cubicBezTo>
                    <a:pt x="5594" y="997"/>
                    <a:pt x="5587" y="998"/>
                    <a:pt x="5579" y="1000"/>
                  </a:cubicBezTo>
                  <a:cubicBezTo>
                    <a:pt x="4782" y="1138"/>
                    <a:pt x="4080" y="1484"/>
                    <a:pt x="3337" y="1789"/>
                  </a:cubicBezTo>
                  <a:cubicBezTo>
                    <a:pt x="2390" y="2177"/>
                    <a:pt x="1476" y="2339"/>
                    <a:pt x="459" y="2363"/>
                  </a:cubicBezTo>
                  <a:cubicBezTo>
                    <a:pt x="421" y="2364"/>
                    <a:pt x="399" y="2393"/>
                    <a:pt x="394" y="2427"/>
                  </a:cubicBezTo>
                  <a:cubicBezTo>
                    <a:pt x="387" y="2437"/>
                    <a:pt x="387" y="2452"/>
                    <a:pt x="391" y="2464"/>
                  </a:cubicBezTo>
                  <a:cubicBezTo>
                    <a:pt x="1020" y="4102"/>
                    <a:pt x="1" y="5975"/>
                    <a:pt x="1008" y="7497"/>
                  </a:cubicBezTo>
                  <a:cubicBezTo>
                    <a:pt x="1024" y="7525"/>
                    <a:pt x="1053" y="7541"/>
                    <a:pt x="1083" y="7541"/>
                  </a:cubicBezTo>
                  <a:cubicBezTo>
                    <a:pt x="1098" y="7541"/>
                    <a:pt x="1113" y="7537"/>
                    <a:pt x="1126" y="7529"/>
                  </a:cubicBezTo>
                  <a:cubicBezTo>
                    <a:pt x="1267" y="7560"/>
                    <a:pt x="1407" y="7574"/>
                    <a:pt x="1545" y="7574"/>
                  </a:cubicBezTo>
                  <a:cubicBezTo>
                    <a:pt x="1899" y="7574"/>
                    <a:pt x="2248" y="7485"/>
                    <a:pt x="2594" y="7373"/>
                  </a:cubicBezTo>
                  <a:cubicBezTo>
                    <a:pt x="2976" y="7251"/>
                    <a:pt x="3880" y="6760"/>
                    <a:pt x="4538" y="6760"/>
                  </a:cubicBezTo>
                  <a:cubicBezTo>
                    <a:pt x="4853" y="6760"/>
                    <a:pt x="5112" y="6873"/>
                    <a:pt x="5228" y="7194"/>
                  </a:cubicBezTo>
                  <a:cubicBezTo>
                    <a:pt x="5079" y="7938"/>
                    <a:pt x="3433" y="7822"/>
                    <a:pt x="2979" y="7854"/>
                  </a:cubicBezTo>
                  <a:cubicBezTo>
                    <a:pt x="2473" y="7892"/>
                    <a:pt x="2020" y="7974"/>
                    <a:pt x="1557" y="8179"/>
                  </a:cubicBezTo>
                  <a:cubicBezTo>
                    <a:pt x="1512" y="8196"/>
                    <a:pt x="1484" y="8243"/>
                    <a:pt x="1490" y="8291"/>
                  </a:cubicBezTo>
                  <a:cubicBezTo>
                    <a:pt x="1474" y="8308"/>
                    <a:pt x="1470" y="8332"/>
                    <a:pt x="1481" y="8353"/>
                  </a:cubicBezTo>
                  <a:cubicBezTo>
                    <a:pt x="2204" y="9883"/>
                    <a:pt x="3592" y="11092"/>
                    <a:pt x="5076" y="11855"/>
                  </a:cubicBezTo>
                  <a:cubicBezTo>
                    <a:pt x="5083" y="11858"/>
                    <a:pt x="5091" y="11861"/>
                    <a:pt x="5098" y="11861"/>
                  </a:cubicBezTo>
                  <a:cubicBezTo>
                    <a:pt x="5113" y="11889"/>
                    <a:pt x="5142" y="11906"/>
                    <a:pt x="5172" y="11906"/>
                  </a:cubicBezTo>
                  <a:cubicBezTo>
                    <a:pt x="5187" y="11906"/>
                    <a:pt x="5202" y="11902"/>
                    <a:pt x="5215" y="11894"/>
                  </a:cubicBezTo>
                  <a:cubicBezTo>
                    <a:pt x="5950" y="11458"/>
                    <a:pt x="6643" y="10960"/>
                    <a:pt x="7306" y="10420"/>
                  </a:cubicBezTo>
                  <a:cubicBezTo>
                    <a:pt x="7910" y="9929"/>
                    <a:pt x="8635" y="9201"/>
                    <a:pt x="9418" y="9201"/>
                  </a:cubicBezTo>
                  <a:cubicBezTo>
                    <a:pt x="9593" y="9201"/>
                    <a:pt x="9771" y="9237"/>
                    <a:pt x="9951" y="9320"/>
                  </a:cubicBezTo>
                  <a:cubicBezTo>
                    <a:pt x="11341" y="10071"/>
                    <a:pt x="9365" y="11366"/>
                    <a:pt x="8657" y="11711"/>
                  </a:cubicBezTo>
                  <a:cubicBezTo>
                    <a:pt x="7861" y="12101"/>
                    <a:pt x="7018" y="12318"/>
                    <a:pt x="6153" y="12494"/>
                  </a:cubicBezTo>
                  <a:cubicBezTo>
                    <a:pt x="6103" y="12503"/>
                    <a:pt x="6082" y="12561"/>
                    <a:pt x="6114" y="12599"/>
                  </a:cubicBezTo>
                  <a:cubicBezTo>
                    <a:pt x="6091" y="12618"/>
                    <a:pt x="6082" y="12658"/>
                    <a:pt x="6110" y="12681"/>
                  </a:cubicBezTo>
                  <a:cubicBezTo>
                    <a:pt x="7446" y="13833"/>
                    <a:pt x="9285" y="14724"/>
                    <a:pt x="11097" y="14724"/>
                  </a:cubicBezTo>
                  <a:cubicBezTo>
                    <a:pt x="11526" y="14724"/>
                    <a:pt x="11953" y="14675"/>
                    <a:pt x="12372" y="14566"/>
                  </a:cubicBezTo>
                  <a:cubicBezTo>
                    <a:pt x="13370" y="14308"/>
                    <a:pt x="14339" y="13714"/>
                    <a:pt x="14849" y="12791"/>
                  </a:cubicBezTo>
                  <a:cubicBezTo>
                    <a:pt x="15038" y="12447"/>
                    <a:pt x="15164" y="12073"/>
                    <a:pt x="15149" y="11677"/>
                  </a:cubicBezTo>
                  <a:cubicBezTo>
                    <a:pt x="15126" y="11015"/>
                    <a:pt x="14071" y="9779"/>
                    <a:pt x="14706" y="9260"/>
                  </a:cubicBezTo>
                  <a:cubicBezTo>
                    <a:pt x="14723" y="9247"/>
                    <a:pt x="14734" y="9227"/>
                    <a:pt x="14735" y="9205"/>
                  </a:cubicBezTo>
                  <a:cubicBezTo>
                    <a:pt x="16649" y="9763"/>
                    <a:pt x="18582" y="10251"/>
                    <a:pt x="20534" y="10671"/>
                  </a:cubicBezTo>
                  <a:cubicBezTo>
                    <a:pt x="20581" y="10699"/>
                    <a:pt x="20635" y="10713"/>
                    <a:pt x="20689" y="10713"/>
                  </a:cubicBezTo>
                  <a:cubicBezTo>
                    <a:pt x="20729" y="10713"/>
                    <a:pt x="20769" y="10705"/>
                    <a:pt x="20807" y="10690"/>
                  </a:cubicBezTo>
                  <a:cubicBezTo>
                    <a:pt x="20830" y="10680"/>
                    <a:pt x="20847" y="10659"/>
                    <a:pt x="20849" y="10634"/>
                  </a:cubicBezTo>
                  <a:cubicBezTo>
                    <a:pt x="21125" y="10490"/>
                    <a:pt x="21209" y="10032"/>
                    <a:pt x="20998" y="9799"/>
                  </a:cubicBezTo>
                  <a:cubicBezTo>
                    <a:pt x="20980" y="9778"/>
                    <a:pt x="20953" y="9766"/>
                    <a:pt x="20926" y="9766"/>
                  </a:cubicBezTo>
                  <a:cubicBezTo>
                    <a:pt x="20914" y="9766"/>
                    <a:pt x="20902" y="9769"/>
                    <a:pt x="20890" y="9774"/>
                  </a:cubicBezTo>
                  <a:cubicBezTo>
                    <a:pt x="20857" y="9760"/>
                    <a:pt x="20823" y="9752"/>
                    <a:pt x="20789" y="9748"/>
                  </a:cubicBezTo>
                  <a:cubicBezTo>
                    <a:pt x="20778" y="9742"/>
                    <a:pt x="20765" y="9737"/>
                    <a:pt x="20753" y="9736"/>
                  </a:cubicBezTo>
                  <a:cubicBezTo>
                    <a:pt x="18820" y="9491"/>
                    <a:pt x="16915" y="9105"/>
                    <a:pt x="15037" y="8616"/>
                  </a:cubicBezTo>
                  <a:cubicBezTo>
                    <a:pt x="15349" y="7461"/>
                    <a:pt x="16747" y="7109"/>
                    <a:pt x="17052" y="5915"/>
                  </a:cubicBezTo>
                  <a:cubicBezTo>
                    <a:pt x="17304" y="4929"/>
                    <a:pt x="16919" y="3930"/>
                    <a:pt x="16342" y="3135"/>
                  </a:cubicBezTo>
                  <a:cubicBezTo>
                    <a:pt x="15125" y="1452"/>
                    <a:pt x="13078" y="260"/>
                    <a:pt x="10984" y="234"/>
                  </a:cubicBezTo>
                  <a:cubicBezTo>
                    <a:pt x="10972" y="234"/>
                    <a:pt x="10960" y="237"/>
                    <a:pt x="10951" y="245"/>
                  </a:cubicBezTo>
                  <a:cubicBezTo>
                    <a:pt x="10896" y="253"/>
                    <a:pt x="10845" y="294"/>
                    <a:pt x="10859" y="358"/>
                  </a:cubicBezTo>
                  <a:cubicBezTo>
                    <a:pt x="11048" y="1241"/>
                    <a:pt x="11426" y="4367"/>
                    <a:pt x="10331" y="4773"/>
                  </a:cubicBezTo>
                  <a:cubicBezTo>
                    <a:pt x="9234" y="4440"/>
                    <a:pt x="10217" y="1009"/>
                    <a:pt x="10149" y="185"/>
                  </a:cubicBezTo>
                  <a:cubicBezTo>
                    <a:pt x="10148" y="165"/>
                    <a:pt x="10133" y="148"/>
                    <a:pt x="10113" y="145"/>
                  </a:cubicBezTo>
                  <a:cubicBezTo>
                    <a:pt x="10107" y="133"/>
                    <a:pt x="10097" y="125"/>
                    <a:pt x="10085" y="120"/>
                  </a:cubicBezTo>
                  <a:cubicBezTo>
                    <a:pt x="10080" y="78"/>
                    <a:pt x="10047" y="48"/>
                    <a:pt x="10005" y="45"/>
                  </a:cubicBezTo>
                  <a:cubicBezTo>
                    <a:pt x="9758" y="16"/>
                    <a:pt x="9509" y="1"/>
                    <a:pt x="9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896900" y="4307650"/>
              <a:ext cx="144850" cy="41225"/>
            </a:xfrm>
            <a:custGeom>
              <a:avLst/>
              <a:gdLst/>
              <a:ahLst/>
              <a:cxnLst/>
              <a:rect l="l" t="t" r="r" b="b"/>
              <a:pathLst>
                <a:path w="5794" h="1649" extrusionOk="0">
                  <a:moveTo>
                    <a:pt x="5726" y="1"/>
                  </a:moveTo>
                  <a:cubicBezTo>
                    <a:pt x="5717" y="1"/>
                    <a:pt x="5707" y="4"/>
                    <a:pt x="5698" y="12"/>
                  </a:cubicBezTo>
                  <a:cubicBezTo>
                    <a:pt x="4502" y="1047"/>
                    <a:pt x="3038" y="1578"/>
                    <a:pt x="1516" y="1578"/>
                  </a:cubicBezTo>
                  <a:cubicBezTo>
                    <a:pt x="1022" y="1578"/>
                    <a:pt x="523" y="1522"/>
                    <a:pt x="25" y="1410"/>
                  </a:cubicBezTo>
                  <a:cubicBezTo>
                    <a:pt x="23" y="1409"/>
                    <a:pt x="21" y="1409"/>
                    <a:pt x="20" y="1409"/>
                  </a:cubicBezTo>
                  <a:cubicBezTo>
                    <a:pt x="3" y="1409"/>
                    <a:pt x="1" y="1437"/>
                    <a:pt x="19" y="1442"/>
                  </a:cubicBezTo>
                  <a:cubicBezTo>
                    <a:pt x="550" y="1581"/>
                    <a:pt x="1085" y="1649"/>
                    <a:pt x="1615" y="1649"/>
                  </a:cubicBezTo>
                  <a:cubicBezTo>
                    <a:pt x="3120" y="1649"/>
                    <a:pt x="4581" y="1102"/>
                    <a:pt x="5756" y="89"/>
                  </a:cubicBezTo>
                  <a:cubicBezTo>
                    <a:pt x="5794" y="57"/>
                    <a:pt x="5764" y="1"/>
                    <a:pt x="5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2011425" y="4351950"/>
              <a:ext cx="163100" cy="109750"/>
            </a:xfrm>
            <a:custGeom>
              <a:avLst/>
              <a:gdLst/>
              <a:ahLst/>
              <a:cxnLst/>
              <a:rect l="l" t="t" r="r" b="b"/>
              <a:pathLst>
                <a:path w="6524" h="4390" extrusionOk="0">
                  <a:moveTo>
                    <a:pt x="6371" y="1"/>
                  </a:moveTo>
                  <a:cubicBezTo>
                    <a:pt x="6348" y="1"/>
                    <a:pt x="6323" y="14"/>
                    <a:pt x="6315" y="43"/>
                  </a:cubicBezTo>
                  <a:cubicBezTo>
                    <a:pt x="6186" y="515"/>
                    <a:pt x="6228" y="920"/>
                    <a:pt x="6242" y="1406"/>
                  </a:cubicBezTo>
                  <a:cubicBezTo>
                    <a:pt x="6271" y="2451"/>
                    <a:pt x="5950" y="3245"/>
                    <a:pt x="4993" y="3778"/>
                  </a:cubicBezTo>
                  <a:cubicBezTo>
                    <a:pt x="4288" y="4172"/>
                    <a:pt x="3457" y="4302"/>
                    <a:pt x="2610" y="4302"/>
                  </a:cubicBezTo>
                  <a:cubicBezTo>
                    <a:pt x="1729" y="4302"/>
                    <a:pt x="832" y="4162"/>
                    <a:pt x="39" y="4029"/>
                  </a:cubicBezTo>
                  <a:cubicBezTo>
                    <a:pt x="38" y="4029"/>
                    <a:pt x="36" y="4029"/>
                    <a:pt x="34" y="4029"/>
                  </a:cubicBezTo>
                  <a:cubicBezTo>
                    <a:pt x="5" y="4029"/>
                    <a:pt x="1" y="4075"/>
                    <a:pt x="31" y="4080"/>
                  </a:cubicBezTo>
                  <a:cubicBezTo>
                    <a:pt x="841" y="4231"/>
                    <a:pt x="1782" y="4389"/>
                    <a:pt x="2703" y="4389"/>
                  </a:cubicBezTo>
                  <a:cubicBezTo>
                    <a:pt x="3588" y="4389"/>
                    <a:pt x="4454" y="4243"/>
                    <a:pt x="5170" y="3805"/>
                  </a:cubicBezTo>
                  <a:cubicBezTo>
                    <a:pt x="5663" y="3502"/>
                    <a:pt x="6086" y="3049"/>
                    <a:pt x="6267" y="2490"/>
                  </a:cubicBezTo>
                  <a:cubicBezTo>
                    <a:pt x="6523" y="1699"/>
                    <a:pt x="6206" y="859"/>
                    <a:pt x="6419" y="58"/>
                  </a:cubicBezTo>
                  <a:cubicBezTo>
                    <a:pt x="6429" y="21"/>
                    <a:pt x="6401" y="1"/>
                    <a:pt x="63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128475" y="4147400"/>
              <a:ext cx="83725" cy="195250"/>
            </a:xfrm>
            <a:custGeom>
              <a:avLst/>
              <a:gdLst/>
              <a:ahLst/>
              <a:cxnLst/>
              <a:rect l="l" t="t" r="r" b="b"/>
              <a:pathLst>
                <a:path w="3349" h="7810" extrusionOk="0">
                  <a:moveTo>
                    <a:pt x="37" y="1"/>
                  </a:moveTo>
                  <a:cubicBezTo>
                    <a:pt x="13" y="1"/>
                    <a:pt x="1" y="40"/>
                    <a:pt x="27" y="54"/>
                  </a:cubicBezTo>
                  <a:cubicBezTo>
                    <a:pt x="1614" y="869"/>
                    <a:pt x="2979" y="2218"/>
                    <a:pt x="3147" y="4083"/>
                  </a:cubicBezTo>
                  <a:cubicBezTo>
                    <a:pt x="3229" y="4994"/>
                    <a:pt x="2948" y="5703"/>
                    <a:pt x="2589" y="6515"/>
                  </a:cubicBezTo>
                  <a:cubicBezTo>
                    <a:pt x="2405" y="6930"/>
                    <a:pt x="2285" y="7302"/>
                    <a:pt x="2299" y="7760"/>
                  </a:cubicBezTo>
                  <a:cubicBezTo>
                    <a:pt x="2300" y="7794"/>
                    <a:pt x="2324" y="7809"/>
                    <a:pt x="2350" y="7809"/>
                  </a:cubicBezTo>
                  <a:cubicBezTo>
                    <a:pt x="2382" y="7809"/>
                    <a:pt x="2415" y="7787"/>
                    <a:pt x="2415" y="7746"/>
                  </a:cubicBezTo>
                  <a:cubicBezTo>
                    <a:pt x="2391" y="6846"/>
                    <a:pt x="3019" y="6127"/>
                    <a:pt x="3201" y="5270"/>
                  </a:cubicBezTo>
                  <a:cubicBezTo>
                    <a:pt x="3348" y="4579"/>
                    <a:pt x="3295" y="3847"/>
                    <a:pt x="3083" y="3175"/>
                  </a:cubicBezTo>
                  <a:cubicBezTo>
                    <a:pt x="2619" y="1701"/>
                    <a:pt x="1422" y="630"/>
                    <a:pt x="49" y="3"/>
                  </a:cubicBezTo>
                  <a:cubicBezTo>
                    <a:pt x="45" y="1"/>
                    <a:pt x="41"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913675" y="4192900"/>
              <a:ext cx="43600" cy="61425"/>
            </a:xfrm>
            <a:custGeom>
              <a:avLst/>
              <a:gdLst/>
              <a:ahLst/>
              <a:cxnLst/>
              <a:rect l="l" t="t" r="r" b="b"/>
              <a:pathLst>
                <a:path w="1744" h="2457" extrusionOk="0">
                  <a:moveTo>
                    <a:pt x="32" y="0"/>
                  </a:moveTo>
                  <a:cubicBezTo>
                    <a:pt x="10" y="0"/>
                    <a:pt x="1" y="33"/>
                    <a:pt x="23" y="45"/>
                  </a:cubicBezTo>
                  <a:cubicBezTo>
                    <a:pt x="926" y="549"/>
                    <a:pt x="1525" y="1385"/>
                    <a:pt x="1651" y="2419"/>
                  </a:cubicBezTo>
                  <a:cubicBezTo>
                    <a:pt x="1654" y="2445"/>
                    <a:pt x="1675" y="2456"/>
                    <a:pt x="1695" y="2456"/>
                  </a:cubicBezTo>
                  <a:cubicBezTo>
                    <a:pt x="1719" y="2456"/>
                    <a:pt x="1743" y="2440"/>
                    <a:pt x="1739" y="2410"/>
                  </a:cubicBezTo>
                  <a:cubicBezTo>
                    <a:pt x="1610" y="1363"/>
                    <a:pt x="999" y="461"/>
                    <a:pt x="42" y="2"/>
                  </a:cubicBezTo>
                  <a:cubicBezTo>
                    <a:pt x="38" y="1"/>
                    <a:pt x="35"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2012075" y="4239800"/>
              <a:ext cx="10000" cy="40725"/>
            </a:xfrm>
            <a:custGeom>
              <a:avLst/>
              <a:gdLst/>
              <a:ahLst/>
              <a:cxnLst/>
              <a:rect l="l" t="t" r="r" b="b"/>
              <a:pathLst>
                <a:path w="400" h="1629" extrusionOk="0">
                  <a:moveTo>
                    <a:pt x="46" y="1"/>
                  </a:moveTo>
                  <a:cubicBezTo>
                    <a:pt x="23" y="1"/>
                    <a:pt x="1" y="20"/>
                    <a:pt x="15" y="45"/>
                  </a:cubicBezTo>
                  <a:cubicBezTo>
                    <a:pt x="281" y="535"/>
                    <a:pt x="323" y="1068"/>
                    <a:pt x="160" y="1600"/>
                  </a:cubicBezTo>
                  <a:cubicBezTo>
                    <a:pt x="155" y="1616"/>
                    <a:pt x="168" y="1628"/>
                    <a:pt x="180" y="1628"/>
                  </a:cubicBezTo>
                  <a:cubicBezTo>
                    <a:pt x="186" y="1628"/>
                    <a:pt x="193" y="1625"/>
                    <a:pt x="196" y="1616"/>
                  </a:cubicBezTo>
                  <a:cubicBezTo>
                    <a:pt x="400" y="1087"/>
                    <a:pt x="349" y="516"/>
                    <a:pt x="79" y="20"/>
                  </a:cubicBezTo>
                  <a:cubicBezTo>
                    <a:pt x="72" y="7"/>
                    <a:pt x="5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2006025" y="4243325"/>
              <a:ext cx="7425" cy="32975"/>
            </a:xfrm>
            <a:custGeom>
              <a:avLst/>
              <a:gdLst/>
              <a:ahLst/>
              <a:cxnLst/>
              <a:rect l="l" t="t" r="r" b="b"/>
              <a:pathLst>
                <a:path w="297" h="1319" extrusionOk="0">
                  <a:moveTo>
                    <a:pt x="50" y="1"/>
                  </a:moveTo>
                  <a:cubicBezTo>
                    <a:pt x="25" y="1"/>
                    <a:pt x="0" y="23"/>
                    <a:pt x="14" y="51"/>
                  </a:cubicBezTo>
                  <a:cubicBezTo>
                    <a:pt x="210" y="446"/>
                    <a:pt x="227" y="870"/>
                    <a:pt x="75" y="1283"/>
                  </a:cubicBezTo>
                  <a:cubicBezTo>
                    <a:pt x="68" y="1303"/>
                    <a:pt x="84" y="1318"/>
                    <a:pt x="100" y="1318"/>
                  </a:cubicBezTo>
                  <a:cubicBezTo>
                    <a:pt x="109" y="1318"/>
                    <a:pt x="117" y="1314"/>
                    <a:pt x="122" y="1303"/>
                  </a:cubicBezTo>
                  <a:cubicBezTo>
                    <a:pt x="297" y="887"/>
                    <a:pt x="279" y="429"/>
                    <a:pt x="85" y="23"/>
                  </a:cubicBezTo>
                  <a:cubicBezTo>
                    <a:pt x="77" y="8"/>
                    <a:pt x="63" y="1"/>
                    <a:pt x="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008125" y="4160375"/>
              <a:ext cx="60200" cy="132200"/>
            </a:xfrm>
            <a:custGeom>
              <a:avLst/>
              <a:gdLst/>
              <a:ahLst/>
              <a:cxnLst/>
              <a:rect l="l" t="t" r="r" b="b"/>
              <a:pathLst>
                <a:path w="2408" h="5288" extrusionOk="0">
                  <a:moveTo>
                    <a:pt x="43" y="1"/>
                  </a:moveTo>
                  <a:cubicBezTo>
                    <a:pt x="19" y="1"/>
                    <a:pt x="0" y="33"/>
                    <a:pt x="25" y="51"/>
                  </a:cubicBezTo>
                  <a:cubicBezTo>
                    <a:pt x="1691" y="1279"/>
                    <a:pt x="2285" y="3288"/>
                    <a:pt x="1502" y="5212"/>
                  </a:cubicBezTo>
                  <a:cubicBezTo>
                    <a:pt x="1485" y="5255"/>
                    <a:pt x="1521" y="5287"/>
                    <a:pt x="1556" y="5287"/>
                  </a:cubicBezTo>
                  <a:cubicBezTo>
                    <a:pt x="1574" y="5287"/>
                    <a:pt x="1593" y="5278"/>
                    <a:pt x="1602" y="5255"/>
                  </a:cubicBezTo>
                  <a:cubicBezTo>
                    <a:pt x="2408" y="3316"/>
                    <a:pt x="1804" y="1191"/>
                    <a:pt x="59" y="6"/>
                  </a:cubicBezTo>
                  <a:cubicBezTo>
                    <a:pt x="54" y="2"/>
                    <a:pt x="48"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2046125" y="4147625"/>
              <a:ext cx="40475" cy="147950"/>
            </a:xfrm>
            <a:custGeom>
              <a:avLst/>
              <a:gdLst/>
              <a:ahLst/>
              <a:cxnLst/>
              <a:rect l="l" t="t" r="r" b="b"/>
              <a:pathLst>
                <a:path w="1619" h="5918" extrusionOk="0">
                  <a:moveTo>
                    <a:pt x="70" y="0"/>
                  </a:moveTo>
                  <a:cubicBezTo>
                    <a:pt x="36" y="0"/>
                    <a:pt x="1" y="43"/>
                    <a:pt x="25" y="84"/>
                  </a:cubicBezTo>
                  <a:cubicBezTo>
                    <a:pt x="913" y="1596"/>
                    <a:pt x="1618" y="4298"/>
                    <a:pt x="464" y="5869"/>
                  </a:cubicBezTo>
                  <a:cubicBezTo>
                    <a:pt x="445" y="5891"/>
                    <a:pt x="466" y="5918"/>
                    <a:pt x="488" y="5918"/>
                  </a:cubicBezTo>
                  <a:cubicBezTo>
                    <a:pt x="496" y="5918"/>
                    <a:pt x="504" y="5914"/>
                    <a:pt x="510" y="5906"/>
                  </a:cubicBezTo>
                  <a:cubicBezTo>
                    <a:pt x="1092" y="5203"/>
                    <a:pt x="1132" y="4040"/>
                    <a:pt x="1086" y="3168"/>
                  </a:cubicBezTo>
                  <a:cubicBezTo>
                    <a:pt x="1028" y="2044"/>
                    <a:pt x="681" y="987"/>
                    <a:pt x="106" y="22"/>
                  </a:cubicBezTo>
                  <a:cubicBezTo>
                    <a:pt x="97" y="7"/>
                    <a:pt x="84"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2062500" y="4143800"/>
              <a:ext cx="28625" cy="156575"/>
            </a:xfrm>
            <a:custGeom>
              <a:avLst/>
              <a:gdLst/>
              <a:ahLst/>
              <a:cxnLst/>
              <a:rect l="l" t="t" r="r" b="b"/>
              <a:pathLst>
                <a:path w="1145" h="6263" extrusionOk="0">
                  <a:moveTo>
                    <a:pt x="70" y="0"/>
                  </a:moveTo>
                  <a:cubicBezTo>
                    <a:pt x="35" y="0"/>
                    <a:pt x="0" y="31"/>
                    <a:pt x="19" y="71"/>
                  </a:cubicBezTo>
                  <a:cubicBezTo>
                    <a:pt x="982" y="2042"/>
                    <a:pt x="985" y="4209"/>
                    <a:pt x="142" y="6222"/>
                  </a:cubicBezTo>
                  <a:cubicBezTo>
                    <a:pt x="133" y="6245"/>
                    <a:pt x="152" y="6262"/>
                    <a:pt x="170" y="6262"/>
                  </a:cubicBezTo>
                  <a:cubicBezTo>
                    <a:pt x="180" y="6262"/>
                    <a:pt x="191" y="6258"/>
                    <a:pt x="197" y="6246"/>
                  </a:cubicBezTo>
                  <a:cubicBezTo>
                    <a:pt x="1145" y="4269"/>
                    <a:pt x="1075" y="1989"/>
                    <a:pt x="119" y="31"/>
                  </a:cubicBezTo>
                  <a:cubicBezTo>
                    <a:pt x="108" y="10"/>
                    <a:pt x="89"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95600" y="4259475"/>
              <a:ext cx="14125" cy="54225"/>
            </a:xfrm>
            <a:custGeom>
              <a:avLst/>
              <a:gdLst/>
              <a:ahLst/>
              <a:cxnLst/>
              <a:rect l="l" t="t" r="r" b="b"/>
              <a:pathLst>
                <a:path w="565" h="2169" extrusionOk="0">
                  <a:moveTo>
                    <a:pt x="446" y="1"/>
                  </a:moveTo>
                  <a:cubicBezTo>
                    <a:pt x="425" y="1"/>
                    <a:pt x="403" y="16"/>
                    <a:pt x="405" y="43"/>
                  </a:cubicBezTo>
                  <a:cubicBezTo>
                    <a:pt x="461" y="789"/>
                    <a:pt x="318" y="1466"/>
                    <a:pt x="6" y="2143"/>
                  </a:cubicBezTo>
                  <a:cubicBezTo>
                    <a:pt x="0" y="2156"/>
                    <a:pt x="14" y="2169"/>
                    <a:pt x="26" y="2169"/>
                  </a:cubicBezTo>
                  <a:cubicBezTo>
                    <a:pt x="30" y="2169"/>
                    <a:pt x="35" y="2167"/>
                    <a:pt x="38" y="2162"/>
                  </a:cubicBezTo>
                  <a:cubicBezTo>
                    <a:pt x="417" y="1530"/>
                    <a:pt x="565" y="764"/>
                    <a:pt x="484" y="35"/>
                  </a:cubicBezTo>
                  <a:cubicBezTo>
                    <a:pt x="481" y="11"/>
                    <a:pt x="464" y="1"/>
                    <a:pt x="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108300" y="4262150"/>
              <a:ext cx="10950" cy="54400"/>
            </a:xfrm>
            <a:custGeom>
              <a:avLst/>
              <a:gdLst/>
              <a:ahLst/>
              <a:cxnLst/>
              <a:rect l="l" t="t" r="r" b="b"/>
              <a:pathLst>
                <a:path w="438" h="2176" extrusionOk="0">
                  <a:moveTo>
                    <a:pt x="301" y="0"/>
                  </a:moveTo>
                  <a:cubicBezTo>
                    <a:pt x="276" y="0"/>
                    <a:pt x="251" y="18"/>
                    <a:pt x="256" y="49"/>
                  </a:cubicBezTo>
                  <a:cubicBezTo>
                    <a:pt x="353" y="786"/>
                    <a:pt x="229" y="1443"/>
                    <a:pt x="8" y="2144"/>
                  </a:cubicBezTo>
                  <a:cubicBezTo>
                    <a:pt x="1" y="2162"/>
                    <a:pt x="15" y="2175"/>
                    <a:pt x="30" y="2175"/>
                  </a:cubicBezTo>
                  <a:cubicBezTo>
                    <a:pt x="38" y="2175"/>
                    <a:pt x="46" y="2172"/>
                    <a:pt x="50" y="2163"/>
                  </a:cubicBezTo>
                  <a:cubicBezTo>
                    <a:pt x="376" y="1517"/>
                    <a:pt x="437" y="746"/>
                    <a:pt x="345" y="38"/>
                  </a:cubicBezTo>
                  <a:cubicBezTo>
                    <a:pt x="342" y="12"/>
                    <a:pt x="322" y="0"/>
                    <a:pt x="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133875" y="4173125"/>
              <a:ext cx="44875" cy="157425"/>
            </a:xfrm>
            <a:custGeom>
              <a:avLst/>
              <a:gdLst/>
              <a:ahLst/>
              <a:cxnLst/>
              <a:rect l="l" t="t" r="r" b="b"/>
              <a:pathLst>
                <a:path w="1795" h="6297" extrusionOk="0">
                  <a:moveTo>
                    <a:pt x="49" y="0"/>
                  </a:moveTo>
                  <a:cubicBezTo>
                    <a:pt x="25" y="0"/>
                    <a:pt x="1" y="31"/>
                    <a:pt x="21" y="52"/>
                  </a:cubicBezTo>
                  <a:cubicBezTo>
                    <a:pt x="546" y="597"/>
                    <a:pt x="1126" y="1144"/>
                    <a:pt x="1401" y="1870"/>
                  </a:cubicBezTo>
                  <a:cubicBezTo>
                    <a:pt x="1701" y="2662"/>
                    <a:pt x="1498" y="3373"/>
                    <a:pt x="1148" y="4094"/>
                  </a:cubicBezTo>
                  <a:cubicBezTo>
                    <a:pt x="804" y="4802"/>
                    <a:pt x="417" y="5441"/>
                    <a:pt x="505" y="6253"/>
                  </a:cubicBezTo>
                  <a:cubicBezTo>
                    <a:pt x="509" y="6283"/>
                    <a:pt x="531" y="6297"/>
                    <a:pt x="555" y="6297"/>
                  </a:cubicBezTo>
                  <a:cubicBezTo>
                    <a:pt x="582" y="6297"/>
                    <a:pt x="610" y="6277"/>
                    <a:pt x="608" y="6241"/>
                  </a:cubicBezTo>
                  <a:cubicBezTo>
                    <a:pt x="505" y="4998"/>
                    <a:pt x="1538" y="4123"/>
                    <a:pt x="1665" y="2935"/>
                  </a:cubicBezTo>
                  <a:cubicBezTo>
                    <a:pt x="1794" y="1716"/>
                    <a:pt x="894" y="769"/>
                    <a:pt x="67" y="8"/>
                  </a:cubicBezTo>
                  <a:cubicBezTo>
                    <a:pt x="62" y="2"/>
                    <a:pt x="55"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132775" y="4156950"/>
              <a:ext cx="58375" cy="173875"/>
            </a:xfrm>
            <a:custGeom>
              <a:avLst/>
              <a:gdLst/>
              <a:ahLst/>
              <a:cxnLst/>
              <a:rect l="l" t="t" r="r" b="b"/>
              <a:pathLst>
                <a:path w="2335" h="6955" extrusionOk="0">
                  <a:moveTo>
                    <a:pt x="58" y="1"/>
                  </a:moveTo>
                  <a:cubicBezTo>
                    <a:pt x="19" y="1"/>
                    <a:pt x="0" y="66"/>
                    <a:pt x="43" y="91"/>
                  </a:cubicBezTo>
                  <a:cubicBezTo>
                    <a:pt x="826" y="546"/>
                    <a:pt x="1744" y="1074"/>
                    <a:pt x="2060" y="1988"/>
                  </a:cubicBezTo>
                  <a:cubicBezTo>
                    <a:pt x="2335" y="2779"/>
                    <a:pt x="2011" y="3555"/>
                    <a:pt x="1684" y="4270"/>
                  </a:cubicBezTo>
                  <a:cubicBezTo>
                    <a:pt x="1282" y="5153"/>
                    <a:pt x="989" y="5943"/>
                    <a:pt x="986" y="6925"/>
                  </a:cubicBezTo>
                  <a:cubicBezTo>
                    <a:pt x="986" y="6945"/>
                    <a:pt x="1000" y="6955"/>
                    <a:pt x="1016" y="6955"/>
                  </a:cubicBezTo>
                  <a:cubicBezTo>
                    <a:pt x="1034" y="6955"/>
                    <a:pt x="1055" y="6941"/>
                    <a:pt x="1056" y="6917"/>
                  </a:cubicBezTo>
                  <a:cubicBezTo>
                    <a:pt x="1073" y="5960"/>
                    <a:pt x="1377" y="5162"/>
                    <a:pt x="1765" y="4305"/>
                  </a:cubicBezTo>
                  <a:cubicBezTo>
                    <a:pt x="2017" y="3750"/>
                    <a:pt x="2287" y="3167"/>
                    <a:pt x="2257" y="2543"/>
                  </a:cubicBezTo>
                  <a:cubicBezTo>
                    <a:pt x="2201" y="1284"/>
                    <a:pt x="1060" y="568"/>
                    <a:pt x="79" y="7"/>
                  </a:cubicBezTo>
                  <a:cubicBezTo>
                    <a:pt x="72" y="3"/>
                    <a:pt x="65" y="1"/>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199150" y="4194400"/>
              <a:ext cx="59050" cy="151350"/>
            </a:xfrm>
            <a:custGeom>
              <a:avLst/>
              <a:gdLst/>
              <a:ahLst/>
              <a:cxnLst/>
              <a:rect l="l" t="t" r="r" b="b"/>
              <a:pathLst>
                <a:path w="2362" h="6054" extrusionOk="0">
                  <a:moveTo>
                    <a:pt x="1559" y="1"/>
                  </a:moveTo>
                  <a:cubicBezTo>
                    <a:pt x="1534" y="1"/>
                    <a:pt x="1511" y="30"/>
                    <a:pt x="1528" y="56"/>
                  </a:cubicBezTo>
                  <a:cubicBezTo>
                    <a:pt x="2344" y="1320"/>
                    <a:pt x="2191" y="2654"/>
                    <a:pt x="1357" y="3856"/>
                  </a:cubicBezTo>
                  <a:cubicBezTo>
                    <a:pt x="954" y="4437"/>
                    <a:pt x="513" y="4967"/>
                    <a:pt x="210" y="5601"/>
                  </a:cubicBezTo>
                  <a:cubicBezTo>
                    <a:pt x="205" y="5593"/>
                    <a:pt x="197" y="5588"/>
                    <a:pt x="189" y="5588"/>
                  </a:cubicBezTo>
                  <a:cubicBezTo>
                    <a:pt x="183" y="5588"/>
                    <a:pt x="178" y="5590"/>
                    <a:pt x="173" y="5594"/>
                  </a:cubicBezTo>
                  <a:cubicBezTo>
                    <a:pt x="50" y="5697"/>
                    <a:pt x="1" y="5877"/>
                    <a:pt x="17" y="6033"/>
                  </a:cubicBezTo>
                  <a:cubicBezTo>
                    <a:pt x="19" y="6047"/>
                    <a:pt x="29" y="6054"/>
                    <a:pt x="40" y="6054"/>
                  </a:cubicBezTo>
                  <a:cubicBezTo>
                    <a:pt x="53" y="6054"/>
                    <a:pt x="67" y="6044"/>
                    <a:pt x="66" y="6028"/>
                  </a:cubicBezTo>
                  <a:cubicBezTo>
                    <a:pt x="60" y="5896"/>
                    <a:pt x="101" y="5794"/>
                    <a:pt x="168" y="5694"/>
                  </a:cubicBezTo>
                  <a:lnTo>
                    <a:pt x="168" y="5694"/>
                  </a:lnTo>
                  <a:cubicBezTo>
                    <a:pt x="150" y="5731"/>
                    <a:pt x="133" y="5766"/>
                    <a:pt x="117" y="5804"/>
                  </a:cubicBezTo>
                  <a:cubicBezTo>
                    <a:pt x="100" y="5846"/>
                    <a:pt x="136" y="5879"/>
                    <a:pt x="170" y="5879"/>
                  </a:cubicBezTo>
                  <a:cubicBezTo>
                    <a:pt x="189" y="5879"/>
                    <a:pt x="208" y="5869"/>
                    <a:pt x="217" y="5846"/>
                  </a:cubicBezTo>
                  <a:cubicBezTo>
                    <a:pt x="696" y="4721"/>
                    <a:pt x="1723" y="3895"/>
                    <a:pt x="2077" y="2712"/>
                  </a:cubicBezTo>
                  <a:cubicBezTo>
                    <a:pt x="2361" y="1769"/>
                    <a:pt x="2149" y="805"/>
                    <a:pt x="1584" y="14"/>
                  </a:cubicBezTo>
                  <a:cubicBezTo>
                    <a:pt x="1577" y="5"/>
                    <a:pt x="1568" y="1"/>
                    <a:pt x="15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199950" y="4250975"/>
              <a:ext cx="75150" cy="98925"/>
            </a:xfrm>
            <a:custGeom>
              <a:avLst/>
              <a:gdLst/>
              <a:ahLst/>
              <a:cxnLst/>
              <a:rect l="l" t="t" r="r" b="b"/>
              <a:pathLst>
                <a:path w="3006" h="3957" extrusionOk="0">
                  <a:moveTo>
                    <a:pt x="2955" y="1"/>
                  </a:moveTo>
                  <a:cubicBezTo>
                    <a:pt x="2936" y="1"/>
                    <a:pt x="2919" y="12"/>
                    <a:pt x="2916" y="37"/>
                  </a:cubicBezTo>
                  <a:cubicBezTo>
                    <a:pt x="2868" y="684"/>
                    <a:pt x="2428" y="1271"/>
                    <a:pt x="2045" y="1778"/>
                  </a:cubicBezTo>
                  <a:cubicBezTo>
                    <a:pt x="1620" y="2342"/>
                    <a:pt x="1052" y="2642"/>
                    <a:pt x="561" y="3124"/>
                  </a:cubicBezTo>
                  <a:cubicBezTo>
                    <a:pt x="394" y="3288"/>
                    <a:pt x="9" y="3730"/>
                    <a:pt x="266" y="3950"/>
                  </a:cubicBezTo>
                  <a:cubicBezTo>
                    <a:pt x="272" y="3955"/>
                    <a:pt x="278" y="3957"/>
                    <a:pt x="283" y="3957"/>
                  </a:cubicBezTo>
                  <a:cubicBezTo>
                    <a:pt x="305" y="3957"/>
                    <a:pt x="321" y="3925"/>
                    <a:pt x="301" y="3906"/>
                  </a:cubicBezTo>
                  <a:cubicBezTo>
                    <a:pt x="1" y="3613"/>
                    <a:pt x="1861" y="2175"/>
                    <a:pt x="2119" y="1834"/>
                  </a:cubicBezTo>
                  <a:cubicBezTo>
                    <a:pt x="2511" y="1312"/>
                    <a:pt x="2968" y="723"/>
                    <a:pt x="3004" y="51"/>
                  </a:cubicBezTo>
                  <a:cubicBezTo>
                    <a:pt x="3006" y="19"/>
                    <a:pt x="2980" y="1"/>
                    <a:pt x="29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1873625" y="4270950"/>
              <a:ext cx="91600" cy="19700"/>
            </a:xfrm>
            <a:custGeom>
              <a:avLst/>
              <a:gdLst/>
              <a:ahLst/>
              <a:cxnLst/>
              <a:rect l="l" t="t" r="r" b="b"/>
              <a:pathLst>
                <a:path w="3664" h="788" extrusionOk="0">
                  <a:moveTo>
                    <a:pt x="3605" y="1"/>
                  </a:moveTo>
                  <a:cubicBezTo>
                    <a:pt x="3594" y="1"/>
                    <a:pt x="3583" y="6"/>
                    <a:pt x="3575" y="17"/>
                  </a:cubicBezTo>
                  <a:cubicBezTo>
                    <a:pt x="3176" y="542"/>
                    <a:pt x="2508" y="712"/>
                    <a:pt x="1813" y="712"/>
                  </a:cubicBezTo>
                  <a:cubicBezTo>
                    <a:pt x="1187" y="712"/>
                    <a:pt x="540" y="573"/>
                    <a:pt x="51" y="432"/>
                  </a:cubicBezTo>
                  <a:cubicBezTo>
                    <a:pt x="49" y="431"/>
                    <a:pt x="46" y="431"/>
                    <a:pt x="43" y="431"/>
                  </a:cubicBezTo>
                  <a:cubicBezTo>
                    <a:pt x="16" y="431"/>
                    <a:pt x="1" y="471"/>
                    <a:pt x="30" y="480"/>
                  </a:cubicBezTo>
                  <a:cubicBezTo>
                    <a:pt x="523" y="640"/>
                    <a:pt x="1192" y="787"/>
                    <a:pt x="1840" y="787"/>
                  </a:cubicBezTo>
                  <a:cubicBezTo>
                    <a:pt x="2553" y="787"/>
                    <a:pt x="3241" y="608"/>
                    <a:pt x="3640" y="68"/>
                  </a:cubicBezTo>
                  <a:cubicBezTo>
                    <a:pt x="3664" y="36"/>
                    <a:pt x="3635" y="1"/>
                    <a:pt x="3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1873225" y="4268925"/>
              <a:ext cx="79750" cy="12275"/>
            </a:xfrm>
            <a:custGeom>
              <a:avLst/>
              <a:gdLst/>
              <a:ahLst/>
              <a:cxnLst/>
              <a:rect l="l" t="t" r="r" b="b"/>
              <a:pathLst>
                <a:path w="3190" h="491" extrusionOk="0">
                  <a:moveTo>
                    <a:pt x="3133" y="1"/>
                  </a:moveTo>
                  <a:cubicBezTo>
                    <a:pt x="3127" y="1"/>
                    <a:pt x="3121" y="2"/>
                    <a:pt x="3115" y="5"/>
                  </a:cubicBezTo>
                  <a:cubicBezTo>
                    <a:pt x="2492" y="278"/>
                    <a:pt x="1861" y="411"/>
                    <a:pt x="1217" y="411"/>
                  </a:cubicBezTo>
                  <a:cubicBezTo>
                    <a:pt x="824" y="411"/>
                    <a:pt x="426" y="361"/>
                    <a:pt x="22" y="263"/>
                  </a:cubicBezTo>
                  <a:cubicBezTo>
                    <a:pt x="21" y="263"/>
                    <a:pt x="20" y="263"/>
                    <a:pt x="19" y="263"/>
                  </a:cubicBezTo>
                  <a:cubicBezTo>
                    <a:pt x="6" y="263"/>
                    <a:pt x="0" y="286"/>
                    <a:pt x="14" y="290"/>
                  </a:cubicBezTo>
                  <a:cubicBezTo>
                    <a:pt x="439" y="425"/>
                    <a:pt x="875" y="491"/>
                    <a:pt x="1308" y="491"/>
                  </a:cubicBezTo>
                  <a:cubicBezTo>
                    <a:pt x="1937" y="491"/>
                    <a:pt x="2561" y="352"/>
                    <a:pt x="3147" y="83"/>
                  </a:cubicBezTo>
                  <a:cubicBezTo>
                    <a:pt x="3190" y="63"/>
                    <a:pt x="3172" y="1"/>
                    <a:pt x="31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896550" y="4196750"/>
              <a:ext cx="37750" cy="45800"/>
            </a:xfrm>
            <a:custGeom>
              <a:avLst/>
              <a:gdLst/>
              <a:ahLst/>
              <a:cxnLst/>
              <a:rect l="l" t="t" r="r" b="b"/>
              <a:pathLst>
                <a:path w="1510" h="1832" extrusionOk="0">
                  <a:moveTo>
                    <a:pt x="57" y="1"/>
                  </a:moveTo>
                  <a:cubicBezTo>
                    <a:pt x="19" y="1"/>
                    <a:pt x="0" y="63"/>
                    <a:pt x="43" y="86"/>
                  </a:cubicBezTo>
                  <a:cubicBezTo>
                    <a:pt x="743" y="474"/>
                    <a:pt x="1210" y="1055"/>
                    <a:pt x="1455" y="1815"/>
                  </a:cubicBezTo>
                  <a:cubicBezTo>
                    <a:pt x="1459" y="1827"/>
                    <a:pt x="1469" y="1832"/>
                    <a:pt x="1479" y="1832"/>
                  </a:cubicBezTo>
                  <a:cubicBezTo>
                    <a:pt x="1494" y="1832"/>
                    <a:pt x="1510" y="1821"/>
                    <a:pt x="1506" y="1803"/>
                  </a:cubicBezTo>
                  <a:cubicBezTo>
                    <a:pt x="1316" y="1019"/>
                    <a:pt x="795" y="370"/>
                    <a:pt x="76" y="6"/>
                  </a:cubicBezTo>
                  <a:cubicBezTo>
                    <a:pt x="69" y="2"/>
                    <a:pt x="63"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965350" y="4171050"/>
              <a:ext cx="24075" cy="96650"/>
            </a:xfrm>
            <a:custGeom>
              <a:avLst/>
              <a:gdLst/>
              <a:ahLst/>
              <a:cxnLst/>
              <a:rect l="l" t="t" r="r" b="b"/>
              <a:pathLst>
                <a:path w="963" h="3866" extrusionOk="0">
                  <a:moveTo>
                    <a:pt x="528" y="1"/>
                  </a:moveTo>
                  <a:cubicBezTo>
                    <a:pt x="517" y="1"/>
                    <a:pt x="505" y="6"/>
                    <a:pt x="495" y="18"/>
                  </a:cubicBezTo>
                  <a:cubicBezTo>
                    <a:pt x="147" y="426"/>
                    <a:pt x="9" y="922"/>
                    <a:pt x="62" y="1456"/>
                  </a:cubicBezTo>
                  <a:cubicBezTo>
                    <a:pt x="146" y="2319"/>
                    <a:pt x="881" y="2947"/>
                    <a:pt x="863" y="3833"/>
                  </a:cubicBezTo>
                  <a:cubicBezTo>
                    <a:pt x="863" y="3853"/>
                    <a:pt x="881" y="3865"/>
                    <a:pt x="897" y="3865"/>
                  </a:cubicBezTo>
                  <a:cubicBezTo>
                    <a:pt x="909" y="3865"/>
                    <a:pt x="921" y="3858"/>
                    <a:pt x="922" y="3841"/>
                  </a:cubicBezTo>
                  <a:cubicBezTo>
                    <a:pt x="962" y="3305"/>
                    <a:pt x="727" y="2909"/>
                    <a:pt x="485" y="2439"/>
                  </a:cubicBezTo>
                  <a:cubicBezTo>
                    <a:pt x="82" y="1659"/>
                    <a:pt x="1" y="803"/>
                    <a:pt x="563" y="71"/>
                  </a:cubicBezTo>
                  <a:cubicBezTo>
                    <a:pt x="589" y="38"/>
                    <a:pt x="560" y="1"/>
                    <a:pt x="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920250" y="4314475"/>
              <a:ext cx="154150" cy="70150"/>
            </a:xfrm>
            <a:custGeom>
              <a:avLst/>
              <a:gdLst/>
              <a:ahLst/>
              <a:cxnLst/>
              <a:rect l="l" t="t" r="r" b="b"/>
              <a:pathLst>
                <a:path w="6166" h="2806" extrusionOk="0">
                  <a:moveTo>
                    <a:pt x="6094" y="1"/>
                  </a:moveTo>
                  <a:cubicBezTo>
                    <a:pt x="6084" y="1"/>
                    <a:pt x="6074" y="4"/>
                    <a:pt x="6064" y="12"/>
                  </a:cubicBezTo>
                  <a:cubicBezTo>
                    <a:pt x="4604" y="1248"/>
                    <a:pt x="3012" y="2726"/>
                    <a:pt x="1066" y="2726"/>
                  </a:cubicBezTo>
                  <a:cubicBezTo>
                    <a:pt x="733" y="2726"/>
                    <a:pt x="389" y="2683"/>
                    <a:pt x="35" y="2587"/>
                  </a:cubicBezTo>
                  <a:cubicBezTo>
                    <a:pt x="33" y="2587"/>
                    <a:pt x="31" y="2587"/>
                    <a:pt x="30" y="2587"/>
                  </a:cubicBezTo>
                  <a:cubicBezTo>
                    <a:pt x="9" y="2587"/>
                    <a:pt x="1" y="2623"/>
                    <a:pt x="23" y="2629"/>
                  </a:cubicBezTo>
                  <a:cubicBezTo>
                    <a:pt x="408" y="2751"/>
                    <a:pt x="783" y="2805"/>
                    <a:pt x="1148" y="2805"/>
                  </a:cubicBezTo>
                  <a:cubicBezTo>
                    <a:pt x="3063" y="2805"/>
                    <a:pt x="4705" y="1302"/>
                    <a:pt x="6125" y="94"/>
                  </a:cubicBezTo>
                  <a:cubicBezTo>
                    <a:pt x="6165" y="59"/>
                    <a:pt x="6134" y="1"/>
                    <a:pt x="60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938925" y="4318375"/>
              <a:ext cx="142600" cy="85000"/>
            </a:xfrm>
            <a:custGeom>
              <a:avLst/>
              <a:gdLst/>
              <a:ahLst/>
              <a:cxnLst/>
              <a:rect l="l" t="t" r="r" b="b"/>
              <a:pathLst>
                <a:path w="5704" h="3400" extrusionOk="0">
                  <a:moveTo>
                    <a:pt x="5670" y="1"/>
                  </a:moveTo>
                  <a:cubicBezTo>
                    <a:pt x="5666" y="1"/>
                    <a:pt x="5661" y="2"/>
                    <a:pt x="5657" y="4"/>
                  </a:cubicBezTo>
                  <a:cubicBezTo>
                    <a:pt x="4828" y="478"/>
                    <a:pt x="4257" y="1206"/>
                    <a:pt x="3582" y="1863"/>
                  </a:cubicBezTo>
                  <a:cubicBezTo>
                    <a:pt x="2575" y="2842"/>
                    <a:pt x="1440" y="3188"/>
                    <a:pt x="63" y="3301"/>
                  </a:cubicBezTo>
                  <a:cubicBezTo>
                    <a:pt x="0" y="3306"/>
                    <a:pt x="9" y="3400"/>
                    <a:pt x="68" y="3400"/>
                  </a:cubicBezTo>
                  <a:cubicBezTo>
                    <a:pt x="70" y="3400"/>
                    <a:pt x="72" y="3400"/>
                    <a:pt x="73" y="3400"/>
                  </a:cubicBezTo>
                  <a:cubicBezTo>
                    <a:pt x="1148" y="3317"/>
                    <a:pt x="2199" y="3128"/>
                    <a:pt x="3075" y="2458"/>
                  </a:cubicBezTo>
                  <a:cubicBezTo>
                    <a:pt x="4026" y="1735"/>
                    <a:pt x="4694" y="724"/>
                    <a:pt x="5684" y="39"/>
                  </a:cubicBezTo>
                  <a:cubicBezTo>
                    <a:pt x="5703" y="25"/>
                    <a:pt x="5689" y="1"/>
                    <a:pt x="56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2056275" y="4354075"/>
              <a:ext cx="155750" cy="131550"/>
            </a:xfrm>
            <a:custGeom>
              <a:avLst/>
              <a:gdLst/>
              <a:ahLst/>
              <a:cxnLst/>
              <a:rect l="l" t="t" r="r" b="b"/>
              <a:pathLst>
                <a:path w="6230" h="5262" extrusionOk="0">
                  <a:moveTo>
                    <a:pt x="5020" y="1"/>
                  </a:moveTo>
                  <a:cubicBezTo>
                    <a:pt x="5001" y="1"/>
                    <a:pt x="4982" y="9"/>
                    <a:pt x="4970" y="30"/>
                  </a:cubicBezTo>
                  <a:cubicBezTo>
                    <a:pt x="4230" y="1361"/>
                    <a:pt x="6229" y="2553"/>
                    <a:pt x="5081" y="3876"/>
                  </a:cubicBezTo>
                  <a:cubicBezTo>
                    <a:pt x="4452" y="4603"/>
                    <a:pt x="3231" y="4823"/>
                    <a:pt x="2343" y="5012"/>
                  </a:cubicBezTo>
                  <a:cubicBezTo>
                    <a:pt x="1844" y="5119"/>
                    <a:pt x="1353" y="5185"/>
                    <a:pt x="855" y="5185"/>
                  </a:cubicBezTo>
                  <a:cubicBezTo>
                    <a:pt x="583" y="5185"/>
                    <a:pt x="309" y="5165"/>
                    <a:pt x="31" y="5122"/>
                  </a:cubicBezTo>
                  <a:cubicBezTo>
                    <a:pt x="30" y="5121"/>
                    <a:pt x="28" y="5121"/>
                    <a:pt x="27" y="5121"/>
                  </a:cubicBezTo>
                  <a:cubicBezTo>
                    <a:pt x="4" y="5121"/>
                    <a:pt x="0" y="5158"/>
                    <a:pt x="24" y="5163"/>
                  </a:cubicBezTo>
                  <a:cubicBezTo>
                    <a:pt x="359" y="5229"/>
                    <a:pt x="734" y="5262"/>
                    <a:pt x="1128" y="5262"/>
                  </a:cubicBezTo>
                  <a:cubicBezTo>
                    <a:pt x="2386" y="5262"/>
                    <a:pt x="3831" y="4930"/>
                    <a:pt x="4745" y="4307"/>
                  </a:cubicBezTo>
                  <a:cubicBezTo>
                    <a:pt x="5195" y="3999"/>
                    <a:pt x="5575" y="3516"/>
                    <a:pt x="5593" y="2951"/>
                  </a:cubicBezTo>
                  <a:cubicBezTo>
                    <a:pt x="5625" y="1922"/>
                    <a:pt x="4501" y="1133"/>
                    <a:pt x="5069" y="71"/>
                  </a:cubicBezTo>
                  <a:cubicBezTo>
                    <a:pt x="5090" y="32"/>
                    <a:pt x="5056" y="1"/>
                    <a:pt x="5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2112450" y="4340825"/>
              <a:ext cx="31350" cy="31725"/>
            </a:xfrm>
            <a:custGeom>
              <a:avLst/>
              <a:gdLst/>
              <a:ahLst/>
              <a:cxnLst/>
              <a:rect l="l" t="t" r="r" b="b"/>
              <a:pathLst>
                <a:path w="1254" h="1269" extrusionOk="0">
                  <a:moveTo>
                    <a:pt x="1194" y="0"/>
                  </a:moveTo>
                  <a:cubicBezTo>
                    <a:pt x="1177" y="0"/>
                    <a:pt x="1160" y="9"/>
                    <a:pt x="1154" y="28"/>
                  </a:cubicBezTo>
                  <a:cubicBezTo>
                    <a:pt x="983" y="601"/>
                    <a:pt x="590" y="1028"/>
                    <a:pt x="23" y="1231"/>
                  </a:cubicBezTo>
                  <a:cubicBezTo>
                    <a:pt x="1" y="1238"/>
                    <a:pt x="11" y="1269"/>
                    <a:pt x="33" y="1269"/>
                  </a:cubicBezTo>
                  <a:cubicBezTo>
                    <a:pt x="35" y="1269"/>
                    <a:pt x="37" y="1269"/>
                    <a:pt x="39" y="1268"/>
                  </a:cubicBezTo>
                  <a:cubicBezTo>
                    <a:pt x="623" y="1099"/>
                    <a:pt x="1079" y="640"/>
                    <a:pt x="1245" y="53"/>
                  </a:cubicBezTo>
                  <a:cubicBezTo>
                    <a:pt x="1254" y="22"/>
                    <a:pt x="1223" y="0"/>
                    <a:pt x="1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2098550" y="4338600"/>
              <a:ext cx="31525" cy="30950"/>
            </a:xfrm>
            <a:custGeom>
              <a:avLst/>
              <a:gdLst/>
              <a:ahLst/>
              <a:cxnLst/>
              <a:rect l="l" t="t" r="r" b="b"/>
              <a:pathLst>
                <a:path w="1261" h="1238" extrusionOk="0">
                  <a:moveTo>
                    <a:pt x="1196" y="1"/>
                  </a:moveTo>
                  <a:cubicBezTo>
                    <a:pt x="1179" y="1"/>
                    <a:pt x="1163" y="9"/>
                    <a:pt x="1154" y="29"/>
                  </a:cubicBezTo>
                  <a:cubicBezTo>
                    <a:pt x="912" y="545"/>
                    <a:pt x="532" y="944"/>
                    <a:pt x="20" y="1198"/>
                  </a:cubicBezTo>
                  <a:cubicBezTo>
                    <a:pt x="0" y="1208"/>
                    <a:pt x="8" y="1238"/>
                    <a:pt x="27" y="1238"/>
                  </a:cubicBezTo>
                  <a:cubicBezTo>
                    <a:pt x="30" y="1238"/>
                    <a:pt x="33" y="1237"/>
                    <a:pt x="36" y="1236"/>
                  </a:cubicBezTo>
                  <a:cubicBezTo>
                    <a:pt x="570" y="994"/>
                    <a:pt x="987" y="594"/>
                    <a:pt x="1243" y="66"/>
                  </a:cubicBezTo>
                  <a:cubicBezTo>
                    <a:pt x="1260" y="30"/>
                    <a:pt x="1228" y="1"/>
                    <a:pt x="1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 name="Google Shape;85;p2"/>
          <p:cNvGrpSpPr/>
          <p:nvPr/>
        </p:nvGrpSpPr>
        <p:grpSpPr>
          <a:xfrm rot="-5193098">
            <a:off x="4373074" y="5748897"/>
            <a:ext cx="2125335" cy="1852201"/>
            <a:chOff x="977700" y="3993775"/>
            <a:chExt cx="543525" cy="473675"/>
          </a:xfrm>
        </p:grpSpPr>
        <p:sp>
          <p:nvSpPr>
            <p:cNvPr id="86" name="Google Shape;86;p2"/>
            <p:cNvSpPr/>
            <p:nvPr/>
          </p:nvSpPr>
          <p:spPr>
            <a:xfrm>
              <a:off x="977700" y="3993775"/>
              <a:ext cx="543525" cy="473675"/>
            </a:xfrm>
            <a:custGeom>
              <a:avLst/>
              <a:gdLst/>
              <a:ahLst/>
              <a:cxnLst/>
              <a:rect l="l" t="t" r="r" b="b"/>
              <a:pathLst>
                <a:path w="21741" h="18947" extrusionOk="0">
                  <a:moveTo>
                    <a:pt x="10791" y="195"/>
                  </a:moveTo>
                  <a:cubicBezTo>
                    <a:pt x="13625" y="195"/>
                    <a:pt x="15890" y="2436"/>
                    <a:pt x="17957" y="4147"/>
                  </a:cubicBezTo>
                  <a:cubicBezTo>
                    <a:pt x="17341" y="4032"/>
                    <a:pt x="16702" y="3984"/>
                    <a:pt x="16060" y="3984"/>
                  </a:cubicBezTo>
                  <a:cubicBezTo>
                    <a:pt x="15210" y="3984"/>
                    <a:pt x="14355" y="4068"/>
                    <a:pt x="13543" y="4195"/>
                  </a:cubicBezTo>
                  <a:cubicBezTo>
                    <a:pt x="12576" y="4345"/>
                    <a:pt x="11297" y="4697"/>
                    <a:pt x="11374" y="5868"/>
                  </a:cubicBezTo>
                  <a:cubicBezTo>
                    <a:pt x="11337" y="6166"/>
                    <a:pt x="11581" y="6538"/>
                    <a:pt x="11865" y="6563"/>
                  </a:cubicBezTo>
                  <a:cubicBezTo>
                    <a:pt x="11867" y="6563"/>
                    <a:pt x="11868" y="6563"/>
                    <a:pt x="11870" y="6563"/>
                  </a:cubicBezTo>
                  <a:cubicBezTo>
                    <a:pt x="11892" y="6563"/>
                    <a:pt x="11913" y="6554"/>
                    <a:pt x="11928" y="6538"/>
                  </a:cubicBezTo>
                  <a:cubicBezTo>
                    <a:pt x="11954" y="6541"/>
                    <a:pt x="11981" y="6542"/>
                    <a:pt x="12009" y="6542"/>
                  </a:cubicBezTo>
                  <a:cubicBezTo>
                    <a:pt x="12090" y="6542"/>
                    <a:pt x="12179" y="6530"/>
                    <a:pt x="12277" y="6512"/>
                  </a:cubicBezTo>
                  <a:cubicBezTo>
                    <a:pt x="13304" y="6330"/>
                    <a:pt x="14204" y="5504"/>
                    <a:pt x="15207" y="5188"/>
                  </a:cubicBezTo>
                  <a:cubicBezTo>
                    <a:pt x="15722" y="5026"/>
                    <a:pt x="16366" y="4882"/>
                    <a:pt x="16986" y="4882"/>
                  </a:cubicBezTo>
                  <a:cubicBezTo>
                    <a:pt x="17766" y="4882"/>
                    <a:pt x="18507" y="5110"/>
                    <a:pt x="18901" y="5818"/>
                  </a:cubicBezTo>
                  <a:cubicBezTo>
                    <a:pt x="19332" y="6591"/>
                    <a:pt x="19687" y="7330"/>
                    <a:pt x="20241" y="8021"/>
                  </a:cubicBezTo>
                  <a:cubicBezTo>
                    <a:pt x="19076" y="7554"/>
                    <a:pt x="17774" y="7227"/>
                    <a:pt x="16522" y="7210"/>
                  </a:cubicBezTo>
                  <a:cubicBezTo>
                    <a:pt x="16451" y="7209"/>
                    <a:pt x="16376" y="7208"/>
                    <a:pt x="16299" y="7208"/>
                  </a:cubicBezTo>
                  <a:cubicBezTo>
                    <a:pt x="15663" y="7208"/>
                    <a:pt x="14889" y="7269"/>
                    <a:pt x="14698" y="7914"/>
                  </a:cubicBezTo>
                  <a:cubicBezTo>
                    <a:pt x="14656" y="7971"/>
                    <a:pt x="14651" y="8063"/>
                    <a:pt x="14668" y="8137"/>
                  </a:cubicBezTo>
                  <a:cubicBezTo>
                    <a:pt x="14706" y="8291"/>
                    <a:pt x="14820" y="8422"/>
                    <a:pt x="14951" y="8515"/>
                  </a:cubicBezTo>
                  <a:cubicBezTo>
                    <a:pt x="14984" y="8539"/>
                    <a:pt x="15019" y="8562"/>
                    <a:pt x="15056" y="8581"/>
                  </a:cubicBezTo>
                  <a:cubicBezTo>
                    <a:pt x="15067" y="8587"/>
                    <a:pt x="15080" y="8590"/>
                    <a:pt x="15093" y="8590"/>
                  </a:cubicBezTo>
                  <a:cubicBezTo>
                    <a:pt x="15097" y="8590"/>
                    <a:pt x="15101" y="8589"/>
                    <a:pt x="15106" y="8589"/>
                  </a:cubicBezTo>
                  <a:cubicBezTo>
                    <a:pt x="15188" y="8645"/>
                    <a:pt x="15284" y="8682"/>
                    <a:pt x="15379" y="8682"/>
                  </a:cubicBezTo>
                  <a:cubicBezTo>
                    <a:pt x="15441" y="8682"/>
                    <a:pt x="15502" y="8666"/>
                    <a:pt x="15558" y="8629"/>
                  </a:cubicBezTo>
                  <a:cubicBezTo>
                    <a:pt x="15599" y="8631"/>
                    <a:pt x="15640" y="8631"/>
                    <a:pt x="15682" y="8631"/>
                  </a:cubicBezTo>
                  <a:cubicBezTo>
                    <a:pt x="16281" y="8631"/>
                    <a:pt x="16933" y="8462"/>
                    <a:pt x="17472" y="8446"/>
                  </a:cubicBezTo>
                  <a:cubicBezTo>
                    <a:pt x="17549" y="8444"/>
                    <a:pt x="17627" y="8443"/>
                    <a:pt x="17704" y="8443"/>
                  </a:cubicBezTo>
                  <a:cubicBezTo>
                    <a:pt x="18709" y="8443"/>
                    <a:pt x="19642" y="8653"/>
                    <a:pt x="20466" y="9278"/>
                  </a:cubicBezTo>
                  <a:cubicBezTo>
                    <a:pt x="20477" y="9287"/>
                    <a:pt x="20492" y="9292"/>
                    <a:pt x="20506" y="9292"/>
                  </a:cubicBezTo>
                  <a:cubicBezTo>
                    <a:pt x="20508" y="9292"/>
                    <a:pt x="20509" y="9292"/>
                    <a:pt x="20511" y="9292"/>
                  </a:cubicBezTo>
                  <a:cubicBezTo>
                    <a:pt x="21010" y="10062"/>
                    <a:pt x="20824" y="11200"/>
                    <a:pt x="20956" y="12088"/>
                  </a:cubicBezTo>
                  <a:cubicBezTo>
                    <a:pt x="21054" y="12744"/>
                    <a:pt x="21146" y="13435"/>
                    <a:pt x="21386" y="14061"/>
                  </a:cubicBezTo>
                  <a:cubicBezTo>
                    <a:pt x="18556" y="12067"/>
                    <a:pt x="15166" y="10967"/>
                    <a:pt x="12016" y="9609"/>
                  </a:cubicBezTo>
                  <a:cubicBezTo>
                    <a:pt x="10130" y="8797"/>
                    <a:pt x="8413" y="7763"/>
                    <a:pt x="6914" y="6468"/>
                  </a:cubicBezTo>
                  <a:cubicBezTo>
                    <a:pt x="7078" y="6067"/>
                    <a:pt x="7035" y="5718"/>
                    <a:pt x="6916" y="5284"/>
                  </a:cubicBezTo>
                  <a:cubicBezTo>
                    <a:pt x="6683" y="4436"/>
                    <a:pt x="6440" y="3863"/>
                    <a:pt x="6734" y="2989"/>
                  </a:cubicBezTo>
                  <a:cubicBezTo>
                    <a:pt x="7268" y="1389"/>
                    <a:pt x="8931" y="262"/>
                    <a:pt x="10588" y="199"/>
                  </a:cubicBezTo>
                  <a:cubicBezTo>
                    <a:pt x="10656" y="197"/>
                    <a:pt x="10723" y="195"/>
                    <a:pt x="10791" y="195"/>
                  </a:cubicBezTo>
                  <a:close/>
                  <a:moveTo>
                    <a:pt x="3516" y="2801"/>
                  </a:moveTo>
                  <a:cubicBezTo>
                    <a:pt x="5281" y="5610"/>
                    <a:pt x="7768" y="7795"/>
                    <a:pt x="10765" y="9216"/>
                  </a:cubicBezTo>
                  <a:cubicBezTo>
                    <a:pt x="12464" y="10021"/>
                    <a:pt x="14238" y="10671"/>
                    <a:pt x="15963" y="11417"/>
                  </a:cubicBezTo>
                  <a:cubicBezTo>
                    <a:pt x="17866" y="12240"/>
                    <a:pt x="19659" y="13207"/>
                    <a:pt x="21458" y="14229"/>
                  </a:cubicBezTo>
                  <a:cubicBezTo>
                    <a:pt x="21460" y="14237"/>
                    <a:pt x="21464" y="14243"/>
                    <a:pt x="21467" y="14251"/>
                  </a:cubicBezTo>
                  <a:cubicBezTo>
                    <a:pt x="18314" y="12483"/>
                    <a:pt x="14883" y="11173"/>
                    <a:pt x="11552" y="9789"/>
                  </a:cubicBezTo>
                  <a:cubicBezTo>
                    <a:pt x="8100" y="8357"/>
                    <a:pt x="5315" y="6178"/>
                    <a:pt x="3224" y="3070"/>
                  </a:cubicBezTo>
                  <a:cubicBezTo>
                    <a:pt x="3220" y="2998"/>
                    <a:pt x="3229" y="2922"/>
                    <a:pt x="3288" y="2873"/>
                  </a:cubicBezTo>
                  <a:cubicBezTo>
                    <a:pt x="3346" y="2824"/>
                    <a:pt x="3434" y="2808"/>
                    <a:pt x="3516" y="2801"/>
                  </a:cubicBezTo>
                  <a:close/>
                  <a:moveTo>
                    <a:pt x="6265" y="6852"/>
                  </a:moveTo>
                  <a:cubicBezTo>
                    <a:pt x="7512" y="7923"/>
                    <a:pt x="8903" y="8813"/>
                    <a:pt x="10398" y="9496"/>
                  </a:cubicBezTo>
                  <a:cubicBezTo>
                    <a:pt x="12201" y="10321"/>
                    <a:pt x="14071" y="11000"/>
                    <a:pt x="15891" y="11785"/>
                  </a:cubicBezTo>
                  <a:cubicBezTo>
                    <a:pt x="17782" y="12602"/>
                    <a:pt x="19620" y="13535"/>
                    <a:pt x="21510" y="14347"/>
                  </a:cubicBezTo>
                  <a:cubicBezTo>
                    <a:pt x="21515" y="14358"/>
                    <a:pt x="21519" y="14369"/>
                    <a:pt x="21524" y="14381"/>
                  </a:cubicBezTo>
                  <a:cubicBezTo>
                    <a:pt x="20666" y="14389"/>
                    <a:pt x="19844" y="14691"/>
                    <a:pt x="19137" y="15182"/>
                  </a:cubicBezTo>
                  <a:cubicBezTo>
                    <a:pt x="18070" y="15924"/>
                    <a:pt x="17525" y="17172"/>
                    <a:pt x="16154" y="17443"/>
                  </a:cubicBezTo>
                  <a:cubicBezTo>
                    <a:pt x="16149" y="17444"/>
                    <a:pt x="16145" y="17445"/>
                    <a:pt x="16139" y="17448"/>
                  </a:cubicBezTo>
                  <a:cubicBezTo>
                    <a:pt x="15027" y="16294"/>
                    <a:pt x="14839" y="14927"/>
                    <a:pt x="14290" y="13470"/>
                  </a:cubicBezTo>
                  <a:cubicBezTo>
                    <a:pt x="14072" y="12892"/>
                    <a:pt x="13798" y="12179"/>
                    <a:pt x="13117" y="12179"/>
                  </a:cubicBezTo>
                  <a:cubicBezTo>
                    <a:pt x="13084" y="12179"/>
                    <a:pt x="13049" y="12181"/>
                    <a:pt x="13013" y="12184"/>
                  </a:cubicBezTo>
                  <a:cubicBezTo>
                    <a:pt x="12981" y="12188"/>
                    <a:pt x="12956" y="12212"/>
                    <a:pt x="12952" y="12244"/>
                  </a:cubicBezTo>
                  <a:cubicBezTo>
                    <a:pt x="12309" y="12370"/>
                    <a:pt x="12585" y="13360"/>
                    <a:pt x="12753" y="13833"/>
                  </a:cubicBezTo>
                  <a:cubicBezTo>
                    <a:pt x="13284" y="15310"/>
                    <a:pt x="14540" y="16346"/>
                    <a:pt x="15055" y="17793"/>
                  </a:cubicBezTo>
                  <a:cubicBezTo>
                    <a:pt x="13849" y="18374"/>
                    <a:pt x="12602" y="18691"/>
                    <a:pt x="11336" y="18691"/>
                  </a:cubicBezTo>
                  <a:cubicBezTo>
                    <a:pt x="10512" y="18691"/>
                    <a:pt x="9680" y="18557"/>
                    <a:pt x="8845" y="18275"/>
                  </a:cubicBezTo>
                  <a:cubicBezTo>
                    <a:pt x="8834" y="18271"/>
                    <a:pt x="8823" y="18269"/>
                    <a:pt x="8811" y="18269"/>
                  </a:cubicBezTo>
                  <a:cubicBezTo>
                    <a:pt x="8800" y="18269"/>
                    <a:pt x="8789" y="18271"/>
                    <a:pt x="8778" y="18275"/>
                  </a:cubicBezTo>
                  <a:cubicBezTo>
                    <a:pt x="8554" y="17565"/>
                    <a:pt x="8298" y="16878"/>
                    <a:pt x="8194" y="16134"/>
                  </a:cubicBezTo>
                  <a:cubicBezTo>
                    <a:pt x="8067" y="15214"/>
                    <a:pt x="8188" y="14335"/>
                    <a:pt x="8230" y="13418"/>
                  </a:cubicBezTo>
                  <a:cubicBezTo>
                    <a:pt x="8269" y="12591"/>
                    <a:pt x="8233" y="11500"/>
                    <a:pt x="7318" y="11177"/>
                  </a:cubicBezTo>
                  <a:cubicBezTo>
                    <a:pt x="7308" y="11173"/>
                    <a:pt x="7299" y="11172"/>
                    <a:pt x="7288" y="11172"/>
                  </a:cubicBezTo>
                  <a:cubicBezTo>
                    <a:pt x="7285" y="11172"/>
                    <a:pt x="7282" y="11172"/>
                    <a:pt x="7279" y="11172"/>
                  </a:cubicBezTo>
                  <a:cubicBezTo>
                    <a:pt x="7176" y="11114"/>
                    <a:pt x="7064" y="11085"/>
                    <a:pt x="6949" y="11085"/>
                  </a:cubicBezTo>
                  <a:cubicBezTo>
                    <a:pt x="6790" y="11085"/>
                    <a:pt x="6625" y="11142"/>
                    <a:pt x="6476" y="11256"/>
                  </a:cubicBezTo>
                  <a:cubicBezTo>
                    <a:pt x="6073" y="11565"/>
                    <a:pt x="6049" y="12096"/>
                    <a:pt x="6069" y="12560"/>
                  </a:cubicBezTo>
                  <a:cubicBezTo>
                    <a:pt x="6159" y="14505"/>
                    <a:pt x="7048" y="16398"/>
                    <a:pt x="7962" y="18084"/>
                  </a:cubicBezTo>
                  <a:cubicBezTo>
                    <a:pt x="6365" y="18039"/>
                    <a:pt x="5076" y="17413"/>
                    <a:pt x="3684" y="16641"/>
                  </a:cubicBezTo>
                  <a:cubicBezTo>
                    <a:pt x="3493" y="15191"/>
                    <a:pt x="4473" y="13922"/>
                    <a:pt x="4236" y="12480"/>
                  </a:cubicBezTo>
                  <a:cubicBezTo>
                    <a:pt x="4129" y="11833"/>
                    <a:pt x="3736" y="11285"/>
                    <a:pt x="3089" y="11285"/>
                  </a:cubicBezTo>
                  <a:cubicBezTo>
                    <a:pt x="3051" y="11285"/>
                    <a:pt x="3012" y="11287"/>
                    <a:pt x="2973" y="11291"/>
                  </a:cubicBezTo>
                  <a:cubicBezTo>
                    <a:pt x="2891" y="11266"/>
                    <a:pt x="2817" y="11254"/>
                    <a:pt x="2749" y="11254"/>
                  </a:cubicBezTo>
                  <a:cubicBezTo>
                    <a:pt x="1518" y="11254"/>
                    <a:pt x="2358" y="15151"/>
                    <a:pt x="2499" y="16034"/>
                  </a:cubicBezTo>
                  <a:cubicBezTo>
                    <a:pt x="583" y="14731"/>
                    <a:pt x="159" y="11812"/>
                    <a:pt x="764" y="9700"/>
                  </a:cubicBezTo>
                  <a:cubicBezTo>
                    <a:pt x="1099" y="8530"/>
                    <a:pt x="1954" y="7393"/>
                    <a:pt x="3169" y="7046"/>
                  </a:cubicBezTo>
                  <a:cubicBezTo>
                    <a:pt x="3462" y="6962"/>
                    <a:pt x="3757" y="6938"/>
                    <a:pt x="4052" y="6938"/>
                  </a:cubicBezTo>
                  <a:cubicBezTo>
                    <a:pt x="4469" y="6938"/>
                    <a:pt x="4887" y="6987"/>
                    <a:pt x="5303" y="6987"/>
                  </a:cubicBezTo>
                  <a:cubicBezTo>
                    <a:pt x="5625" y="6987"/>
                    <a:pt x="5947" y="6957"/>
                    <a:pt x="6265" y="6852"/>
                  </a:cubicBezTo>
                  <a:close/>
                  <a:moveTo>
                    <a:pt x="10853" y="1"/>
                  </a:moveTo>
                  <a:cubicBezTo>
                    <a:pt x="10563" y="1"/>
                    <a:pt x="10269" y="26"/>
                    <a:pt x="9970" y="78"/>
                  </a:cubicBezTo>
                  <a:cubicBezTo>
                    <a:pt x="8682" y="303"/>
                    <a:pt x="7519" y="1150"/>
                    <a:pt x="6864" y="2278"/>
                  </a:cubicBezTo>
                  <a:cubicBezTo>
                    <a:pt x="6579" y="2768"/>
                    <a:pt x="6384" y="3320"/>
                    <a:pt x="6385" y="3892"/>
                  </a:cubicBezTo>
                  <a:cubicBezTo>
                    <a:pt x="6388" y="4761"/>
                    <a:pt x="7020" y="5510"/>
                    <a:pt x="6796" y="6368"/>
                  </a:cubicBezTo>
                  <a:cubicBezTo>
                    <a:pt x="5575" y="5296"/>
                    <a:pt x="4517" y="4051"/>
                    <a:pt x="3660" y="2669"/>
                  </a:cubicBezTo>
                  <a:cubicBezTo>
                    <a:pt x="3645" y="2645"/>
                    <a:pt x="3620" y="2629"/>
                    <a:pt x="3593" y="2625"/>
                  </a:cubicBezTo>
                  <a:cubicBezTo>
                    <a:pt x="3579" y="2618"/>
                    <a:pt x="3564" y="2614"/>
                    <a:pt x="3549" y="2614"/>
                  </a:cubicBezTo>
                  <a:cubicBezTo>
                    <a:pt x="3547" y="2614"/>
                    <a:pt x="3544" y="2614"/>
                    <a:pt x="3542" y="2614"/>
                  </a:cubicBezTo>
                  <a:cubicBezTo>
                    <a:pt x="3388" y="2632"/>
                    <a:pt x="3216" y="2662"/>
                    <a:pt x="3118" y="2797"/>
                  </a:cubicBezTo>
                  <a:cubicBezTo>
                    <a:pt x="3086" y="2841"/>
                    <a:pt x="3066" y="2894"/>
                    <a:pt x="3060" y="2949"/>
                  </a:cubicBezTo>
                  <a:cubicBezTo>
                    <a:pt x="3021" y="2996"/>
                    <a:pt x="3001" y="3054"/>
                    <a:pt x="3002" y="3114"/>
                  </a:cubicBezTo>
                  <a:cubicBezTo>
                    <a:pt x="3005" y="3153"/>
                    <a:pt x="3037" y="3181"/>
                    <a:pt x="3074" y="3181"/>
                  </a:cubicBezTo>
                  <a:cubicBezTo>
                    <a:pt x="3078" y="3181"/>
                    <a:pt x="3083" y="3181"/>
                    <a:pt x="3088" y="3180"/>
                  </a:cubicBezTo>
                  <a:cubicBezTo>
                    <a:pt x="3932" y="4519"/>
                    <a:pt x="4969" y="5715"/>
                    <a:pt x="6152" y="6751"/>
                  </a:cubicBezTo>
                  <a:cubicBezTo>
                    <a:pt x="5870" y="6800"/>
                    <a:pt x="5590" y="6814"/>
                    <a:pt x="5313" y="6814"/>
                  </a:cubicBezTo>
                  <a:cubicBezTo>
                    <a:pt x="4905" y="6814"/>
                    <a:pt x="4502" y="6783"/>
                    <a:pt x="4104" y="6783"/>
                  </a:cubicBezTo>
                  <a:cubicBezTo>
                    <a:pt x="3496" y="6783"/>
                    <a:pt x="2898" y="6856"/>
                    <a:pt x="2307" y="7227"/>
                  </a:cubicBezTo>
                  <a:cubicBezTo>
                    <a:pt x="1355" y="7827"/>
                    <a:pt x="748" y="8841"/>
                    <a:pt x="502" y="9922"/>
                  </a:cubicBezTo>
                  <a:cubicBezTo>
                    <a:pt x="0" y="12124"/>
                    <a:pt x="504" y="15033"/>
                    <a:pt x="2557" y="16284"/>
                  </a:cubicBezTo>
                  <a:cubicBezTo>
                    <a:pt x="2570" y="16292"/>
                    <a:pt x="2586" y="16297"/>
                    <a:pt x="2601" y="16297"/>
                  </a:cubicBezTo>
                  <a:cubicBezTo>
                    <a:pt x="2617" y="16297"/>
                    <a:pt x="2633" y="16292"/>
                    <a:pt x="2646" y="16284"/>
                  </a:cubicBezTo>
                  <a:cubicBezTo>
                    <a:pt x="2697" y="16282"/>
                    <a:pt x="2737" y="16238"/>
                    <a:pt x="2733" y="16188"/>
                  </a:cubicBezTo>
                  <a:cubicBezTo>
                    <a:pt x="2723" y="15549"/>
                    <a:pt x="2617" y="14933"/>
                    <a:pt x="2501" y="14306"/>
                  </a:cubicBezTo>
                  <a:cubicBezTo>
                    <a:pt x="2403" y="13787"/>
                    <a:pt x="1846" y="11564"/>
                    <a:pt x="2842" y="11397"/>
                  </a:cubicBezTo>
                  <a:cubicBezTo>
                    <a:pt x="2849" y="11416"/>
                    <a:pt x="2868" y="11427"/>
                    <a:pt x="2887" y="11427"/>
                  </a:cubicBezTo>
                  <a:cubicBezTo>
                    <a:pt x="2889" y="11427"/>
                    <a:pt x="2891" y="11427"/>
                    <a:pt x="2893" y="11427"/>
                  </a:cubicBezTo>
                  <a:cubicBezTo>
                    <a:pt x="2925" y="11425"/>
                    <a:pt x="2957" y="11423"/>
                    <a:pt x="2988" y="11423"/>
                  </a:cubicBezTo>
                  <a:cubicBezTo>
                    <a:pt x="4088" y="11423"/>
                    <a:pt x="4137" y="12812"/>
                    <a:pt x="3962" y="13630"/>
                  </a:cubicBezTo>
                  <a:cubicBezTo>
                    <a:pt x="3862" y="14095"/>
                    <a:pt x="3690" y="14533"/>
                    <a:pt x="3564" y="14990"/>
                  </a:cubicBezTo>
                  <a:cubicBezTo>
                    <a:pt x="3406" y="15561"/>
                    <a:pt x="3330" y="16110"/>
                    <a:pt x="3536" y="16664"/>
                  </a:cubicBezTo>
                  <a:cubicBezTo>
                    <a:pt x="3501" y="16708"/>
                    <a:pt x="3496" y="16776"/>
                    <a:pt x="3560" y="16812"/>
                  </a:cubicBezTo>
                  <a:cubicBezTo>
                    <a:pt x="4774" y="17511"/>
                    <a:pt x="6123" y="18273"/>
                    <a:pt x="7552" y="18273"/>
                  </a:cubicBezTo>
                  <a:cubicBezTo>
                    <a:pt x="7756" y="18273"/>
                    <a:pt x="7961" y="18257"/>
                    <a:pt x="8167" y="18224"/>
                  </a:cubicBezTo>
                  <a:cubicBezTo>
                    <a:pt x="8200" y="18219"/>
                    <a:pt x="8225" y="18188"/>
                    <a:pt x="8220" y="18155"/>
                  </a:cubicBezTo>
                  <a:cubicBezTo>
                    <a:pt x="8233" y="18124"/>
                    <a:pt x="8230" y="18091"/>
                    <a:pt x="8214" y="18063"/>
                  </a:cubicBezTo>
                  <a:cubicBezTo>
                    <a:pt x="7672" y="17072"/>
                    <a:pt x="7168" y="16057"/>
                    <a:pt x="6811" y="14983"/>
                  </a:cubicBezTo>
                  <a:cubicBezTo>
                    <a:pt x="6667" y="14554"/>
                    <a:pt x="6547" y="14117"/>
                    <a:pt x="6452" y="13672"/>
                  </a:cubicBezTo>
                  <a:cubicBezTo>
                    <a:pt x="6387" y="13360"/>
                    <a:pt x="6337" y="13043"/>
                    <a:pt x="6307" y="12724"/>
                  </a:cubicBezTo>
                  <a:cubicBezTo>
                    <a:pt x="6277" y="12411"/>
                    <a:pt x="6169" y="11197"/>
                    <a:pt x="6818" y="11197"/>
                  </a:cubicBezTo>
                  <a:cubicBezTo>
                    <a:pt x="6934" y="11197"/>
                    <a:pt x="7073" y="11235"/>
                    <a:pt x="7242" y="11324"/>
                  </a:cubicBezTo>
                  <a:cubicBezTo>
                    <a:pt x="7248" y="11331"/>
                    <a:pt x="7256" y="11337"/>
                    <a:pt x="7264" y="11341"/>
                  </a:cubicBezTo>
                  <a:cubicBezTo>
                    <a:pt x="7292" y="11355"/>
                    <a:pt x="7319" y="11369"/>
                    <a:pt x="7346" y="11385"/>
                  </a:cubicBezTo>
                  <a:cubicBezTo>
                    <a:pt x="7364" y="11396"/>
                    <a:pt x="7383" y="11407"/>
                    <a:pt x="7402" y="11419"/>
                  </a:cubicBezTo>
                  <a:lnTo>
                    <a:pt x="7404" y="11419"/>
                  </a:lnTo>
                  <a:cubicBezTo>
                    <a:pt x="8523" y="12134"/>
                    <a:pt x="7844" y="14414"/>
                    <a:pt x="7895" y="15470"/>
                  </a:cubicBezTo>
                  <a:cubicBezTo>
                    <a:pt x="7944" y="16496"/>
                    <a:pt x="8168" y="17587"/>
                    <a:pt x="8719" y="18463"/>
                  </a:cubicBezTo>
                  <a:cubicBezTo>
                    <a:pt x="8731" y="18480"/>
                    <a:pt x="8750" y="18489"/>
                    <a:pt x="8769" y="18489"/>
                  </a:cubicBezTo>
                  <a:cubicBezTo>
                    <a:pt x="8774" y="18489"/>
                    <a:pt x="8779" y="18488"/>
                    <a:pt x="8785" y="18487"/>
                  </a:cubicBezTo>
                  <a:cubicBezTo>
                    <a:pt x="9640" y="18790"/>
                    <a:pt x="10545" y="18946"/>
                    <a:pt x="11448" y="18946"/>
                  </a:cubicBezTo>
                  <a:cubicBezTo>
                    <a:pt x="12772" y="18946"/>
                    <a:pt x="14088" y="18609"/>
                    <a:pt x="15229" y="17901"/>
                  </a:cubicBezTo>
                  <a:cubicBezTo>
                    <a:pt x="15250" y="17889"/>
                    <a:pt x="15265" y="17869"/>
                    <a:pt x="15270" y="17847"/>
                  </a:cubicBezTo>
                  <a:cubicBezTo>
                    <a:pt x="15295" y="17821"/>
                    <a:pt x="15303" y="17781"/>
                    <a:pt x="15289" y="17748"/>
                  </a:cubicBezTo>
                  <a:cubicBezTo>
                    <a:pt x="15010" y="16962"/>
                    <a:pt x="11816" y="13052"/>
                    <a:pt x="13060" y="12354"/>
                  </a:cubicBezTo>
                  <a:lnTo>
                    <a:pt x="13060" y="12354"/>
                  </a:lnTo>
                  <a:cubicBezTo>
                    <a:pt x="14204" y="12362"/>
                    <a:pt x="14462" y="14951"/>
                    <a:pt x="14744" y="15730"/>
                  </a:cubicBezTo>
                  <a:cubicBezTo>
                    <a:pt x="15022" y="16492"/>
                    <a:pt x="15411" y="17213"/>
                    <a:pt x="16141" y="17613"/>
                  </a:cubicBezTo>
                  <a:cubicBezTo>
                    <a:pt x="16149" y="17618"/>
                    <a:pt x="16158" y="17621"/>
                    <a:pt x="16168" y="17621"/>
                  </a:cubicBezTo>
                  <a:cubicBezTo>
                    <a:pt x="16173" y="17621"/>
                    <a:pt x="16178" y="17620"/>
                    <a:pt x="16183" y="17619"/>
                  </a:cubicBezTo>
                  <a:cubicBezTo>
                    <a:pt x="16187" y="17619"/>
                    <a:pt x="16190" y="17620"/>
                    <a:pt x="16193" y="17620"/>
                  </a:cubicBezTo>
                  <a:cubicBezTo>
                    <a:pt x="17138" y="17529"/>
                    <a:pt x="17709" y="16878"/>
                    <a:pt x="18324" y="16220"/>
                  </a:cubicBezTo>
                  <a:cubicBezTo>
                    <a:pt x="19264" y="15213"/>
                    <a:pt x="20295" y="14754"/>
                    <a:pt x="21631" y="14495"/>
                  </a:cubicBezTo>
                  <a:cubicBezTo>
                    <a:pt x="21663" y="14489"/>
                    <a:pt x="21683" y="14457"/>
                    <a:pt x="21675" y="14426"/>
                  </a:cubicBezTo>
                  <a:cubicBezTo>
                    <a:pt x="21722" y="14399"/>
                    <a:pt x="21740" y="14341"/>
                    <a:pt x="21715" y="14293"/>
                  </a:cubicBezTo>
                  <a:cubicBezTo>
                    <a:pt x="21164" y="13180"/>
                    <a:pt x="21128" y="11771"/>
                    <a:pt x="21050" y="10559"/>
                  </a:cubicBezTo>
                  <a:cubicBezTo>
                    <a:pt x="21016" y="10029"/>
                    <a:pt x="20978" y="9564"/>
                    <a:pt x="20600" y="9205"/>
                  </a:cubicBezTo>
                  <a:cubicBezTo>
                    <a:pt x="20603" y="9182"/>
                    <a:pt x="20594" y="9160"/>
                    <a:pt x="20576" y="9146"/>
                  </a:cubicBezTo>
                  <a:cubicBezTo>
                    <a:pt x="20009" y="8668"/>
                    <a:pt x="19353" y="8410"/>
                    <a:pt x="18618" y="8309"/>
                  </a:cubicBezTo>
                  <a:cubicBezTo>
                    <a:pt x="18449" y="8285"/>
                    <a:pt x="18277" y="8275"/>
                    <a:pt x="18104" y="8275"/>
                  </a:cubicBezTo>
                  <a:cubicBezTo>
                    <a:pt x="17293" y="8275"/>
                    <a:pt x="16457" y="8490"/>
                    <a:pt x="15658" y="8490"/>
                  </a:cubicBezTo>
                  <a:cubicBezTo>
                    <a:pt x="15487" y="8490"/>
                    <a:pt x="15319" y="8481"/>
                    <a:pt x="15152" y="8457"/>
                  </a:cubicBezTo>
                  <a:cubicBezTo>
                    <a:pt x="15150" y="8454"/>
                    <a:pt x="15146" y="8450"/>
                    <a:pt x="15142" y="8447"/>
                  </a:cubicBezTo>
                  <a:cubicBezTo>
                    <a:pt x="15043" y="8398"/>
                    <a:pt x="14956" y="8329"/>
                    <a:pt x="14887" y="8243"/>
                  </a:cubicBezTo>
                  <a:cubicBezTo>
                    <a:pt x="14846" y="8193"/>
                    <a:pt x="14812" y="8137"/>
                    <a:pt x="14786" y="8077"/>
                  </a:cubicBezTo>
                  <a:cubicBezTo>
                    <a:pt x="14920" y="7522"/>
                    <a:pt x="15508" y="7333"/>
                    <a:pt x="16262" y="7333"/>
                  </a:cubicBezTo>
                  <a:cubicBezTo>
                    <a:pt x="17683" y="7333"/>
                    <a:pt x="19692" y="8004"/>
                    <a:pt x="20365" y="8163"/>
                  </a:cubicBezTo>
                  <a:cubicBezTo>
                    <a:pt x="20378" y="8172"/>
                    <a:pt x="20393" y="8176"/>
                    <a:pt x="20408" y="8176"/>
                  </a:cubicBezTo>
                  <a:cubicBezTo>
                    <a:pt x="20411" y="8176"/>
                    <a:pt x="20415" y="8176"/>
                    <a:pt x="20419" y="8175"/>
                  </a:cubicBezTo>
                  <a:cubicBezTo>
                    <a:pt x="20424" y="8177"/>
                    <a:pt x="20431" y="8178"/>
                    <a:pt x="20435" y="8179"/>
                  </a:cubicBezTo>
                  <a:cubicBezTo>
                    <a:pt x="20438" y="8180"/>
                    <a:pt x="20442" y="8181"/>
                    <a:pt x="20445" y="8181"/>
                  </a:cubicBezTo>
                  <a:cubicBezTo>
                    <a:pt x="20467" y="8181"/>
                    <a:pt x="20485" y="8162"/>
                    <a:pt x="20483" y="8139"/>
                  </a:cubicBezTo>
                  <a:cubicBezTo>
                    <a:pt x="20514" y="8103"/>
                    <a:pt x="20515" y="8051"/>
                    <a:pt x="20484" y="8015"/>
                  </a:cubicBezTo>
                  <a:cubicBezTo>
                    <a:pt x="19827" y="7233"/>
                    <a:pt x="19476" y="6354"/>
                    <a:pt x="18925" y="5519"/>
                  </a:cubicBezTo>
                  <a:cubicBezTo>
                    <a:pt x="18617" y="5049"/>
                    <a:pt x="18201" y="4841"/>
                    <a:pt x="17654" y="4753"/>
                  </a:cubicBezTo>
                  <a:cubicBezTo>
                    <a:pt x="17430" y="4718"/>
                    <a:pt x="17202" y="4701"/>
                    <a:pt x="16975" y="4701"/>
                  </a:cubicBezTo>
                  <a:cubicBezTo>
                    <a:pt x="16306" y="4701"/>
                    <a:pt x="15632" y="4844"/>
                    <a:pt x="15007" y="5057"/>
                  </a:cubicBezTo>
                  <a:cubicBezTo>
                    <a:pt x="14602" y="5197"/>
                    <a:pt x="12701" y="6325"/>
                    <a:pt x="11940" y="6325"/>
                  </a:cubicBezTo>
                  <a:cubicBezTo>
                    <a:pt x="11804" y="6325"/>
                    <a:pt x="11704" y="6289"/>
                    <a:pt x="11656" y="6206"/>
                  </a:cubicBezTo>
                  <a:cubicBezTo>
                    <a:pt x="11650" y="6195"/>
                    <a:pt x="11640" y="6188"/>
                    <a:pt x="11629" y="6187"/>
                  </a:cubicBezTo>
                  <a:cubicBezTo>
                    <a:pt x="11613" y="6168"/>
                    <a:pt x="11600" y="6150"/>
                    <a:pt x="11586" y="6128"/>
                  </a:cubicBezTo>
                  <a:cubicBezTo>
                    <a:pt x="11568" y="6094"/>
                    <a:pt x="11552" y="6056"/>
                    <a:pt x="11541" y="6018"/>
                  </a:cubicBezTo>
                  <a:cubicBezTo>
                    <a:pt x="11552" y="6006"/>
                    <a:pt x="11557" y="5988"/>
                    <a:pt x="11557" y="5971"/>
                  </a:cubicBezTo>
                  <a:cubicBezTo>
                    <a:pt x="11525" y="4477"/>
                    <a:pt x="13620" y="4188"/>
                    <a:pt x="15539" y="4188"/>
                  </a:cubicBezTo>
                  <a:cubicBezTo>
                    <a:pt x="16447" y="4188"/>
                    <a:pt x="17315" y="4253"/>
                    <a:pt x="17900" y="4285"/>
                  </a:cubicBezTo>
                  <a:cubicBezTo>
                    <a:pt x="17909" y="4288"/>
                    <a:pt x="17917" y="4291"/>
                    <a:pt x="17925" y="4293"/>
                  </a:cubicBezTo>
                  <a:lnTo>
                    <a:pt x="18204" y="4369"/>
                  </a:lnTo>
                  <a:cubicBezTo>
                    <a:pt x="18209" y="4371"/>
                    <a:pt x="18215" y="4371"/>
                    <a:pt x="18220" y="4371"/>
                  </a:cubicBezTo>
                  <a:cubicBezTo>
                    <a:pt x="18258" y="4371"/>
                    <a:pt x="18290" y="4341"/>
                    <a:pt x="18290" y="4301"/>
                  </a:cubicBezTo>
                  <a:cubicBezTo>
                    <a:pt x="18317" y="4260"/>
                    <a:pt x="18309" y="4205"/>
                    <a:pt x="18272" y="4175"/>
                  </a:cubicBezTo>
                  <a:cubicBezTo>
                    <a:pt x="16201" y="2439"/>
                    <a:pt x="13743" y="1"/>
                    <a:pt x="10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1210700" y="4153550"/>
              <a:ext cx="51950" cy="45975"/>
            </a:xfrm>
            <a:custGeom>
              <a:avLst/>
              <a:gdLst/>
              <a:ahLst/>
              <a:cxnLst/>
              <a:rect l="l" t="t" r="r" b="b"/>
              <a:pathLst>
                <a:path w="2078" h="1839" extrusionOk="0">
                  <a:moveTo>
                    <a:pt x="1225" y="142"/>
                  </a:moveTo>
                  <a:cubicBezTo>
                    <a:pt x="1321" y="142"/>
                    <a:pt x="1413" y="160"/>
                    <a:pt x="1489" y="204"/>
                  </a:cubicBezTo>
                  <a:cubicBezTo>
                    <a:pt x="1492" y="225"/>
                    <a:pt x="1505" y="243"/>
                    <a:pt x="1522" y="253"/>
                  </a:cubicBezTo>
                  <a:cubicBezTo>
                    <a:pt x="1568" y="283"/>
                    <a:pt x="1606" y="317"/>
                    <a:pt x="1640" y="360"/>
                  </a:cubicBezTo>
                  <a:cubicBezTo>
                    <a:pt x="1650" y="380"/>
                    <a:pt x="1661" y="400"/>
                    <a:pt x="1669" y="423"/>
                  </a:cubicBezTo>
                  <a:cubicBezTo>
                    <a:pt x="1673" y="439"/>
                    <a:pt x="1688" y="449"/>
                    <a:pt x="1704" y="452"/>
                  </a:cubicBezTo>
                  <a:cubicBezTo>
                    <a:pt x="1830" y="682"/>
                    <a:pt x="1838" y="1014"/>
                    <a:pt x="1752" y="1232"/>
                  </a:cubicBezTo>
                  <a:cubicBezTo>
                    <a:pt x="1643" y="1504"/>
                    <a:pt x="1332" y="1652"/>
                    <a:pt x="1034" y="1652"/>
                  </a:cubicBezTo>
                  <a:cubicBezTo>
                    <a:pt x="862" y="1652"/>
                    <a:pt x="695" y="1603"/>
                    <a:pt x="573" y="1500"/>
                  </a:cubicBezTo>
                  <a:cubicBezTo>
                    <a:pt x="259" y="1235"/>
                    <a:pt x="245" y="794"/>
                    <a:pt x="489" y="475"/>
                  </a:cubicBezTo>
                  <a:cubicBezTo>
                    <a:pt x="623" y="299"/>
                    <a:pt x="946" y="142"/>
                    <a:pt x="1225" y="142"/>
                  </a:cubicBezTo>
                  <a:close/>
                  <a:moveTo>
                    <a:pt x="1198" y="0"/>
                  </a:moveTo>
                  <a:cubicBezTo>
                    <a:pt x="937" y="0"/>
                    <a:pt x="651" y="95"/>
                    <a:pt x="497" y="215"/>
                  </a:cubicBezTo>
                  <a:cubicBezTo>
                    <a:pt x="67" y="552"/>
                    <a:pt x="1" y="1226"/>
                    <a:pt x="406" y="1607"/>
                  </a:cubicBezTo>
                  <a:cubicBezTo>
                    <a:pt x="572" y="1763"/>
                    <a:pt x="805" y="1839"/>
                    <a:pt x="1040" y="1839"/>
                  </a:cubicBezTo>
                  <a:cubicBezTo>
                    <a:pt x="1344" y="1839"/>
                    <a:pt x="1652" y="1712"/>
                    <a:pt x="1824" y="1467"/>
                  </a:cubicBezTo>
                  <a:cubicBezTo>
                    <a:pt x="2077" y="1107"/>
                    <a:pt x="2038" y="373"/>
                    <a:pt x="1628" y="136"/>
                  </a:cubicBezTo>
                  <a:cubicBezTo>
                    <a:pt x="1523" y="39"/>
                    <a:pt x="1366" y="0"/>
                    <a:pt x="1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1309625" y="4206350"/>
              <a:ext cx="29900" cy="25750"/>
            </a:xfrm>
            <a:custGeom>
              <a:avLst/>
              <a:gdLst/>
              <a:ahLst/>
              <a:cxnLst/>
              <a:rect l="l" t="t" r="r" b="b"/>
              <a:pathLst>
                <a:path w="1196" h="1030" extrusionOk="0">
                  <a:moveTo>
                    <a:pt x="700" y="151"/>
                  </a:moveTo>
                  <a:cubicBezTo>
                    <a:pt x="804" y="151"/>
                    <a:pt x="898" y="192"/>
                    <a:pt x="986" y="250"/>
                  </a:cubicBezTo>
                  <a:cubicBezTo>
                    <a:pt x="985" y="258"/>
                    <a:pt x="985" y="267"/>
                    <a:pt x="986" y="275"/>
                  </a:cubicBezTo>
                  <a:cubicBezTo>
                    <a:pt x="1027" y="493"/>
                    <a:pt x="1027" y="715"/>
                    <a:pt x="805" y="831"/>
                  </a:cubicBezTo>
                  <a:cubicBezTo>
                    <a:pt x="754" y="858"/>
                    <a:pt x="700" y="870"/>
                    <a:pt x="648" y="870"/>
                  </a:cubicBezTo>
                  <a:cubicBezTo>
                    <a:pt x="498" y="870"/>
                    <a:pt x="357" y="770"/>
                    <a:pt x="318" y="613"/>
                  </a:cubicBezTo>
                  <a:lnTo>
                    <a:pt x="318" y="611"/>
                  </a:lnTo>
                  <a:cubicBezTo>
                    <a:pt x="269" y="417"/>
                    <a:pt x="409" y="214"/>
                    <a:pt x="597" y="165"/>
                  </a:cubicBezTo>
                  <a:cubicBezTo>
                    <a:pt x="632" y="155"/>
                    <a:pt x="667" y="151"/>
                    <a:pt x="700" y="151"/>
                  </a:cubicBezTo>
                  <a:close/>
                  <a:moveTo>
                    <a:pt x="712" y="0"/>
                  </a:moveTo>
                  <a:cubicBezTo>
                    <a:pt x="359" y="0"/>
                    <a:pt x="0" y="321"/>
                    <a:pt x="173" y="719"/>
                  </a:cubicBezTo>
                  <a:cubicBezTo>
                    <a:pt x="253" y="906"/>
                    <a:pt x="436" y="1029"/>
                    <a:pt x="631" y="1029"/>
                  </a:cubicBezTo>
                  <a:cubicBezTo>
                    <a:pt x="688" y="1029"/>
                    <a:pt x="747" y="1019"/>
                    <a:pt x="805" y="995"/>
                  </a:cubicBezTo>
                  <a:cubicBezTo>
                    <a:pt x="1066" y="889"/>
                    <a:pt x="1195" y="557"/>
                    <a:pt x="1130" y="290"/>
                  </a:cubicBezTo>
                  <a:cubicBezTo>
                    <a:pt x="1149" y="274"/>
                    <a:pt x="1153" y="246"/>
                    <a:pt x="1141" y="225"/>
                  </a:cubicBezTo>
                  <a:cubicBezTo>
                    <a:pt x="1033" y="67"/>
                    <a:pt x="873" y="0"/>
                    <a:pt x="7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1284550" y="4267225"/>
              <a:ext cx="24975" cy="23050"/>
            </a:xfrm>
            <a:custGeom>
              <a:avLst/>
              <a:gdLst/>
              <a:ahLst/>
              <a:cxnLst/>
              <a:rect l="l" t="t" r="r" b="b"/>
              <a:pathLst>
                <a:path w="999" h="922" extrusionOk="0">
                  <a:moveTo>
                    <a:pt x="506" y="134"/>
                  </a:moveTo>
                  <a:cubicBezTo>
                    <a:pt x="645" y="134"/>
                    <a:pt x="757" y="235"/>
                    <a:pt x="846" y="339"/>
                  </a:cubicBezTo>
                  <a:cubicBezTo>
                    <a:pt x="851" y="343"/>
                    <a:pt x="858" y="347"/>
                    <a:pt x="865" y="349"/>
                  </a:cubicBezTo>
                  <a:cubicBezTo>
                    <a:pt x="858" y="357"/>
                    <a:pt x="855" y="367"/>
                    <a:pt x="857" y="377"/>
                  </a:cubicBezTo>
                  <a:cubicBezTo>
                    <a:pt x="878" y="559"/>
                    <a:pt x="763" y="747"/>
                    <a:pt x="575" y="779"/>
                  </a:cubicBezTo>
                  <a:cubicBezTo>
                    <a:pt x="559" y="782"/>
                    <a:pt x="543" y="784"/>
                    <a:pt x="527" y="784"/>
                  </a:cubicBezTo>
                  <a:cubicBezTo>
                    <a:pt x="380" y="784"/>
                    <a:pt x="229" y="673"/>
                    <a:pt x="201" y="526"/>
                  </a:cubicBezTo>
                  <a:cubicBezTo>
                    <a:pt x="170" y="367"/>
                    <a:pt x="275" y="183"/>
                    <a:pt x="434" y="143"/>
                  </a:cubicBezTo>
                  <a:cubicBezTo>
                    <a:pt x="459" y="137"/>
                    <a:pt x="483" y="134"/>
                    <a:pt x="506" y="134"/>
                  </a:cubicBezTo>
                  <a:close/>
                  <a:moveTo>
                    <a:pt x="506" y="1"/>
                  </a:moveTo>
                  <a:cubicBezTo>
                    <a:pt x="458" y="1"/>
                    <a:pt x="409" y="8"/>
                    <a:pt x="365" y="23"/>
                  </a:cubicBezTo>
                  <a:cubicBezTo>
                    <a:pt x="135" y="101"/>
                    <a:pt x="1" y="367"/>
                    <a:pt x="70" y="598"/>
                  </a:cubicBezTo>
                  <a:cubicBezTo>
                    <a:pt x="127" y="792"/>
                    <a:pt x="323" y="922"/>
                    <a:pt x="521" y="922"/>
                  </a:cubicBezTo>
                  <a:cubicBezTo>
                    <a:pt x="553" y="922"/>
                    <a:pt x="585" y="919"/>
                    <a:pt x="617" y="911"/>
                  </a:cubicBezTo>
                  <a:cubicBezTo>
                    <a:pt x="862" y="855"/>
                    <a:pt x="998" y="594"/>
                    <a:pt x="943" y="359"/>
                  </a:cubicBezTo>
                  <a:cubicBezTo>
                    <a:pt x="941" y="346"/>
                    <a:pt x="931" y="335"/>
                    <a:pt x="919" y="330"/>
                  </a:cubicBezTo>
                  <a:cubicBezTo>
                    <a:pt x="925" y="321"/>
                    <a:pt x="927" y="310"/>
                    <a:pt x="925" y="298"/>
                  </a:cubicBezTo>
                  <a:cubicBezTo>
                    <a:pt x="887" y="109"/>
                    <a:pt x="693" y="1"/>
                    <a:pt x="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1143525" y="4214000"/>
              <a:ext cx="56700" cy="50950"/>
            </a:xfrm>
            <a:custGeom>
              <a:avLst/>
              <a:gdLst/>
              <a:ahLst/>
              <a:cxnLst/>
              <a:rect l="l" t="t" r="r" b="b"/>
              <a:pathLst>
                <a:path w="2268" h="2038" extrusionOk="0">
                  <a:moveTo>
                    <a:pt x="1499" y="134"/>
                  </a:moveTo>
                  <a:cubicBezTo>
                    <a:pt x="1577" y="134"/>
                    <a:pt x="1657" y="150"/>
                    <a:pt x="1738" y="185"/>
                  </a:cubicBezTo>
                  <a:cubicBezTo>
                    <a:pt x="1882" y="288"/>
                    <a:pt x="1990" y="557"/>
                    <a:pt x="2017" y="664"/>
                  </a:cubicBezTo>
                  <a:cubicBezTo>
                    <a:pt x="2056" y="829"/>
                    <a:pt x="2050" y="1004"/>
                    <a:pt x="2002" y="1167"/>
                  </a:cubicBezTo>
                  <a:cubicBezTo>
                    <a:pt x="1902" y="1508"/>
                    <a:pt x="1584" y="1850"/>
                    <a:pt x="1224" y="1850"/>
                  </a:cubicBezTo>
                  <a:cubicBezTo>
                    <a:pt x="1142" y="1850"/>
                    <a:pt x="1057" y="1832"/>
                    <a:pt x="973" y="1792"/>
                  </a:cubicBezTo>
                  <a:lnTo>
                    <a:pt x="971" y="1792"/>
                  </a:lnTo>
                  <a:cubicBezTo>
                    <a:pt x="274" y="1463"/>
                    <a:pt x="793" y="134"/>
                    <a:pt x="1499" y="134"/>
                  </a:cubicBezTo>
                  <a:close/>
                  <a:moveTo>
                    <a:pt x="1428" y="1"/>
                  </a:moveTo>
                  <a:cubicBezTo>
                    <a:pt x="589" y="1"/>
                    <a:pt x="0" y="1651"/>
                    <a:pt x="946" y="1990"/>
                  </a:cubicBezTo>
                  <a:cubicBezTo>
                    <a:pt x="1038" y="2023"/>
                    <a:pt x="1130" y="2038"/>
                    <a:pt x="1219" y="2038"/>
                  </a:cubicBezTo>
                  <a:cubicBezTo>
                    <a:pt x="1685" y="2038"/>
                    <a:pt x="2085" y="1621"/>
                    <a:pt x="2197" y="1172"/>
                  </a:cubicBezTo>
                  <a:cubicBezTo>
                    <a:pt x="2268" y="888"/>
                    <a:pt x="2234" y="593"/>
                    <a:pt x="2078" y="345"/>
                  </a:cubicBezTo>
                  <a:cubicBezTo>
                    <a:pt x="1998" y="216"/>
                    <a:pt x="1847" y="21"/>
                    <a:pt x="1678" y="21"/>
                  </a:cubicBezTo>
                  <a:cubicBezTo>
                    <a:pt x="1659" y="21"/>
                    <a:pt x="1639" y="24"/>
                    <a:pt x="1620" y="29"/>
                  </a:cubicBezTo>
                  <a:cubicBezTo>
                    <a:pt x="1555" y="10"/>
                    <a:pt x="1491" y="1"/>
                    <a:pt x="14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1065950" y="4194200"/>
              <a:ext cx="87850" cy="62300"/>
            </a:xfrm>
            <a:custGeom>
              <a:avLst/>
              <a:gdLst/>
              <a:ahLst/>
              <a:cxnLst/>
              <a:rect l="l" t="t" r="r" b="b"/>
              <a:pathLst>
                <a:path w="3514" h="2492" extrusionOk="0">
                  <a:moveTo>
                    <a:pt x="2123" y="165"/>
                  </a:moveTo>
                  <a:cubicBezTo>
                    <a:pt x="2290" y="165"/>
                    <a:pt x="2438" y="204"/>
                    <a:pt x="2542" y="301"/>
                  </a:cubicBezTo>
                  <a:cubicBezTo>
                    <a:pt x="2530" y="330"/>
                    <a:pt x="2535" y="365"/>
                    <a:pt x="2558" y="390"/>
                  </a:cubicBezTo>
                  <a:cubicBezTo>
                    <a:pt x="3232" y="1176"/>
                    <a:pt x="2208" y="2309"/>
                    <a:pt x="1307" y="2309"/>
                  </a:cubicBezTo>
                  <a:cubicBezTo>
                    <a:pt x="1135" y="2309"/>
                    <a:pt x="969" y="2268"/>
                    <a:pt x="819" y="2176"/>
                  </a:cubicBezTo>
                  <a:cubicBezTo>
                    <a:pt x="242" y="1823"/>
                    <a:pt x="452" y="1065"/>
                    <a:pt x="862" y="660"/>
                  </a:cubicBezTo>
                  <a:cubicBezTo>
                    <a:pt x="1057" y="467"/>
                    <a:pt x="1661" y="165"/>
                    <a:pt x="2123" y="165"/>
                  </a:cubicBezTo>
                  <a:close/>
                  <a:moveTo>
                    <a:pt x="2052" y="1"/>
                  </a:moveTo>
                  <a:cubicBezTo>
                    <a:pt x="1659" y="1"/>
                    <a:pt x="1204" y="157"/>
                    <a:pt x="980" y="304"/>
                  </a:cubicBezTo>
                  <a:cubicBezTo>
                    <a:pt x="438" y="657"/>
                    <a:pt x="0" y="1505"/>
                    <a:pt x="456" y="2084"/>
                  </a:cubicBezTo>
                  <a:cubicBezTo>
                    <a:pt x="683" y="2371"/>
                    <a:pt x="982" y="2491"/>
                    <a:pt x="1295" y="2491"/>
                  </a:cubicBezTo>
                  <a:cubicBezTo>
                    <a:pt x="2331" y="2491"/>
                    <a:pt x="3513" y="1173"/>
                    <a:pt x="2691" y="268"/>
                  </a:cubicBezTo>
                  <a:cubicBezTo>
                    <a:pt x="2682" y="257"/>
                    <a:pt x="2671" y="249"/>
                    <a:pt x="2659" y="244"/>
                  </a:cubicBezTo>
                  <a:cubicBezTo>
                    <a:pt x="2536" y="66"/>
                    <a:pt x="2307" y="1"/>
                    <a:pt x="20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190025" y="4052050"/>
              <a:ext cx="238075" cy="133750"/>
            </a:xfrm>
            <a:custGeom>
              <a:avLst/>
              <a:gdLst/>
              <a:ahLst/>
              <a:cxnLst/>
              <a:rect l="l" t="t" r="r" b="b"/>
              <a:pathLst>
                <a:path w="9523" h="5350" extrusionOk="0">
                  <a:moveTo>
                    <a:pt x="4544" y="0"/>
                  </a:moveTo>
                  <a:cubicBezTo>
                    <a:pt x="3946" y="0"/>
                    <a:pt x="3360" y="84"/>
                    <a:pt x="2813" y="273"/>
                  </a:cubicBezTo>
                  <a:cubicBezTo>
                    <a:pt x="774" y="978"/>
                    <a:pt x="165" y="3221"/>
                    <a:pt x="12" y="5148"/>
                  </a:cubicBezTo>
                  <a:cubicBezTo>
                    <a:pt x="12" y="5154"/>
                    <a:pt x="12" y="5159"/>
                    <a:pt x="13" y="5163"/>
                  </a:cubicBezTo>
                  <a:cubicBezTo>
                    <a:pt x="5" y="5168"/>
                    <a:pt x="1" y="5179"/>
                    <a:pt x="4" y="5188"/>
                  </a:cubicBezTo>
                  <a:cubicBezTo>
                    <a:pt x="13" y="5235"/>
                    <a:pt x="24" y="5280"/>
                    <a:pt x="33" y="5327"/>
                  </a:cubicBezTo>
                  <a:cubicBezTo>
                    <a:pt x="36" y="5342"/>
                    <a:pt x="48" y="5349"/>
                    <a:pt x="60" y="5349"/>
                  </a:cubicBezTo>
                  <a:cubicBezTo>
                    <a:pt x="76" y="5349"/>
                    <a:pt x="94" y="5336"/>
                    <a:pt x="89" y="5314"/>
                  </a:cubicBezTo>
                  <a:lnTo>
                    <a:pt x="64" y="5199"/>
                  </a:lnTo>
                  <a:cubicBezTo>
                    <a:pt x="89" y="5199"/>
                    <a:pt x="112" y="5179"/>
                    <a:pt x="113" y="5154"/>
                  </a:cubicBezTo>
                  <a:cubicBezTo>
                    <a:pt x="301" y="2973"/>
                    <a:pt x="1070" y="637"/>
                    <a:pt x="3516" y="213"/>
                  </a:cubicBezTo>
                  <a:cubicBezTo>
                    <a:pt x="3860" y="153"/>
                    <a:pt x="4208" y="125"/>
                    <a:pt x="4556" y="125"/>
                  </a:cubicBezTo>
                  <a:cubicBezTo>
                    <a:pt x="6287" y="125"/>
                    <a:pt x="8045" y="808"/>
                    <a:pt x="9479" y="1680"/>
                  </a:cubicBezTo>
                  <a:cubicBezTo>
                    <a:pt x="9482" y="1681"/>
                    <a:pt x="9486" y="1682"/>
                    <a:pt x="9489" y="1682"/>
                  </a:cubicBezTo>
                  <a:cubicBezTo>
                    <a:pt x="9509" y="1682"/>
                    <a:pt x="9523" y="1654"/>
                    <a:pt x="9505" y="1638"/>
                  </a:cubicBezTo>
                  <a:cubicBezTo>
                    <a:pt x="8167" y="721"/>
                    <a:pt x="6299" y="0"/>
                    <a:pt x="4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02225" y="4176600"/>
              <a:ext cx="145250" cy="218075"/>
            </a:xfrm>
            <a:custGeom>
              <a:avLst/>
              <a:gdLst/>
              <a:ahLst/>
              <a:cxnLst/>
              <a:rect l="l" t="t" r="r" b="b"/>
              <a:pathLst>
                <a:path w="5810" h="8723" extrusionOk="0">
                  <a:moveTo>
                    <a:pt x="5768" y="29"/>
                  </a:moveTo>
                  <a:cubicBezTo>
                    <a:pt x="5767" y="29"/>
                    <a:pt x="5767" y="29"/>
                    <a:pt x="5766" y="29"/>
                  </a:cubicBezTo>
                  <a:cubicBezTo>
                    <a:pt x="4732" y="86"/>
                    <a:pt x="3401" y="1"/>
                    <a:pt x="2432" y="409"/>
                  </a:cubicBezTo>
                  <a:cubicBezTo>
                    <a:pt x="1638" y="742"/>
                    <a:pt x="1118" y="1461"/>
                    <a:pt x="814" y="2244"/>
                  </a:cubicBezTo>
                  <a:cubicBezTo>
                    <a:pt x="1" y="4336"/>
                    <a:pt x="477" y="6806"/>
                    <a:pt x="1572" y="8696"/>
                  </a:cubicBezTo>
                  <a:cubicBezTo>
                    <a:pt x="1582" y="8715"/>
                    <a:pt x="1599" y="8723"/>
                    <a:pt x="1616" y="8723"/>
                  </a:cubicBezTo>
                  <a:cubicBezTo>
                    <a:pt x="1652" y="8723"/>
                    <a:pt x="1688" y="8688"/>
                    <a:pt x="1665" y="8648"/>
                  </a:cubicBezTo>
                  <a:cubicBezTo>
                    <a:pt x="644" y="6877"/>
                    <a:pt x="203" y="4679"/>
                    <a:pt x="792" y="2683"/>
                  </a:cubicBezTo>
                  <a:cubicBezTo>
                    <a:pt x="1121" y="1564"/>
                    <a:pt x="1801" y="656"/>
                    <a:pt x="2975" y="376"/>
                  </a:cubicBezTo>
                  <a:cubicBezTo>
                    <a:pt x="3868" y="161"/>
                    <a:pt x="4859" y="186"/>
                    <a:pt x="5771" y="98"/>
                  </a:cubicBezTo>
                  <a:cubicBezTo>
                    <a:pt x="5809" y="94"/>
                    <a:pt x="5805" y="29"/>
                    <a:pt x="57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89450" y="4192100"/>
              <a:ext cx="86875" cy="256100"/>
            </a:xfrm>
            <a:custGeom>
              <a:avLst/>
              <a:gdLst/>
              <a:ahLst/>
              <a:cxnLst/>
              <a:rect l="l" t="t" r="r" b="b"/>
              <a:pathLst>
                <a:path w="3475" h="10244" extrusionOk="0">
                  <a:moveTo>
                    <a:pt x="3437" y="1"/>
                  </a:moveTo>
                  <a:cubicBezTo>
                    <a:pt x="3432" y="1"/>
                    <a:pt x="3426" y="3"/>
                    <a:pt x="3421" y="6"/>
                  </a:cubicBezTo>
                  <a:cubicBezTo>
                    <a:pt x="0" y="2550"/>
                    <a:pt x="104" y="7621"/>
                    <a:pt x="3372" y="10232"/>
                  </a:cubicBezTo>
                  <a:cubicBezTo>
                    <a:pt x="3381" y="10240"/>
                    <a:pt x="3391" y="10243"/>
                    <a:pt x="3400" y="10243"/>
                  </a:cubicBezTo>
                  <a:cubicBezTo>
                    <a:pt x="3441" y="10243"/>
                    <a:pt x="3470" y="10178"/>
                    <a:pt x="3428" y="10144"/>
                  </a:cubicBezTo>
                  <a:cubicBezTo>
                    <a:pt x="114" y="7497"/>
                    <a:pt x="251" y="2694"/>
                    <a:pt x="3454" y="42"/>
                  </a:cubicBezTo>
                  <a:cubicBezTo>
                    <a:pt x="3475" y="25"/>
                    <a:pt x="3458" y="1"/>
                    <a:pt x="3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255275" y="4135800"/>
              <a:ext cx="201775" cy="91425"/>
            </a:xfrm>
            <a:custGeom>
              <a:avLst/>
              <a:gdLst/>
              <a:ahLst/>
              <a:cxnLst/>
              <a:rect l="l" t="t" r="r" b="b"/>
              <a:pathLst>
                <a:path w="8071" h="3657" extrusionOk="0">
                  <a:moveTo>
                    <a:pt x="5416" y="1"/>
                  </a:moveTo>
                  <a:cubicBezTo>
                    <a:pt x="4664" y="1"/>
                    <a:pt x="3916" y="121"/>
                    <a:pt x="3197" y="402"/>
                  </a:cubicBezTo>
                  <a:cubicBezTo>
                    <a:pt x="1678" y="997"/>
                    <a:pt x="814" y="2213"/>
                    <a:pt x="23" y="3576"/>
                  </a:cubicBezTo>
                  <a:cubicBezTo>
                    <a:pt x="0" y="3617"/>
                    <a:pt x="35" y="3656"/>
                    <a:pt x="70" y="3656"/>
                  </a:cubicBezTo>
                  <a:cubicBezTo>
                    <a:pt x="85" y="3656"/>
                    <a:pt x="100" y="3649"/>
                    <a:pt x="110" y="3632"/>
                  </a:cubicBezTo>
                  <a:cubicBezTo>
                    <a:pt x="872" y="2348"/>
                    <a:pt x="1669" y="1165"/>
                    <a:pt x="3097" y="555"/>
                  </a:cubicBezTo>
                  <a:cubicBezTo>
                    <a:pt x="3855" y="231"/>
                    <a:pt x="4642" y="99"/>
                    <a:pt x="5433" y="99"/>
                  </a:cubicBezTo>
                  <a:cubicBezTo>
                    <a:pt x="6299" y="99"/>
                    <a:pt x="7170" y="257"/>
                    <a:pt x="8017" y="494"/>
                  </a:cubicBezTo>
                  <a:cubicBezTo>
                    <a:pt x="8020" y="495"/>
                    <a:pt x="8023" y="495"/>
                    <a:pt x="8025" y="495"/>
                  </a:cubicBezTo>
                  <a:cubicBezTo>
                    <a:pt x="8057" y="495"/>
                    <a:pt x="8070" y="446"/>
                    <a:pt x="8036" y="435"/>
                  </a:cubicBezTo>
                  <a:cubicBezTo>
                    <a:pt x="7187" y="167"/>
                    <a:pt x="6300" y="1"/>
                    <a:pt x="5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1336925" y="4235400"/>
              <a:ext cx="163475" cy="30400"/>
            </a:xfrm>
            <a:custGeom>
              <a:avLst/>
              <a:gdLst/>
              <a:ahLst/>
              <a:cxnLst/>
              <a:rect l="l" t="t" r="r" b="b"/>
              <a:pathLst>
                <a:path w="6539" h="1216" extrusionOk="0">
                  <a:moveTo>
                    <a:pt x="2548" y="0"/>
                  </a:moveTo>
                  <a:cubicBezTo>
                    <a:pt x="1617" y="0"/>
                    <a:pt x="730" y="284"/>
                    <a:pt x="15" y="1063"/>
                  </a:cubicBezTo>
                  <a:cubicBezTo>
                    <a:pt x="1" y="1079"/>
                    <a:pt x="15" y="1102"/>
                    <a:pt x="32" y="1102"/>
                  </a:cubicBezTo>
                  <a:cubicBezTo>
                    <a:pt x="37" y="1102"/>
                    <a:pt x="41" y="1100"/>
                    <a:pt x="46" y="1096"/>
                  </a:cubicBezTo>
                  <a:cubicBezTo>
                    <a:pt x="837" y="383"/>
                    <a:pt x="1712" y="119"/>
                    <a:pt x="2611" y="119"/>
                  </a:cubicBezTo>
                  <a:cubicBezTo>
                    <a:pt x="3906" y="119"/>
                    <a:pt x="5253" y="668"/>
                    <a:pt x="6474" y="1212"/>
                  </a:cubicBezTo>
                  <a:cubicBezTo>
                    <a:pt x="6479" y="1215"/>
                    <a:pt x="6484" y="1216"/>
                    <a:pt x="6489" y="1216"/>
                  </a:cubicBezTo>
                  <a:cubicBezTo>
                    <a:pt x="6525" y="1216"/>
                    <a:pt x="6538" y="1155"/>
                    <a:pt x="6499" y="1136"/>
                  </a:cubicBezTo>
                  <a:cubicBezTo>
                    <a:pt x="5341" y="594"/>
                    <a:pt x="3897" y="0"/>
                    <a:pt x="2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1408925" y="4305375"/>
              <a:ext cx="41775" cy="73000"/>
            </a:xfrm>
            <a:custGeom>
              <a:avLst/>
              <a:gdLst/>
              <a:ahLst/>
              <a:cxnLst/>
              <a:rect l="l" t="t" r="r" b="b"/>
              <a:pathLst>
                <a:path w="1671" h="2920" extrusionOk="0">
                  <a:moveTo>
                    <a:pt x="18" y="0"/>
                  </a:moveTo>
                  <a:cubicBezTo>
                    <a:pt x="9" y="0"/>
                    <a:pt x="1" y="6"/>
                    <a:pt x="1" y="16"/>
                  </a:cubicBezTo>
                  <a:cubicBezTo>
                    <a:pt x="71" y="1167"/>
                    <a:pt x="705" y="2206"/>
                    <a:pt x="1596" y="2911"/>
                  </a:cubicBezTo>
                  <a:cubicBezTo>
                    <a:pt x="1603" y="2917"/>
                    <a:pt x="1611" y="2919"/>
                    <a:pt x="1618" y="2919"/>
                  </a:cubicBezTo>
                  <a:cubicBezTo>
                    <a:pt x="1649" y="2919"/>
                    <a:pt x="1671" y="2871"/>
                    <a:pt x="1639" y="2845"/>
                  </a:cubicBezTo>
                  <a:cubicBezTo>
                    <a:pt x="717" y="2107"/>
                    <a:pt x="247" y="1159"/>
                    <a:pt x="36" y="14"/>
                  </a:cubicBezTo>
                  <a:cubicBezTo>
                    <a:pt x="34" y="5"/>
                    <a:pt x="26"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1417900" y="4310625"/>
              <a:ext cx="37200" cy="65425"/>
            </a:xfrm>
            <a:custGeom>
              <a:avLst/>
              <a:gdLst/>
              <a:ahLst/>
              <a:cxnLst/>
              <a:rect l="l" t="t" r="r" b="b"/>
              <a:pathLst>
                <a:path w="1488" h="2617" extrusionOk="0">
                  <a:moveTo>
                    <a:pt x="20" y="0"/>
                  </a:moveTo>
                  <a:cubicBezTo>
                    <a:pt x="10" y="0"/>
                    <a:pt x="0" y="8"/>
                    <a:pt x="2" y="21"/>
                  </a:cubicBezTo>
                  <a:cubicBezTo>
                    <a:pt x="209" y="988"/>
                    <a:pt x="713" y="1897"/>
                    <a:pt x="1403" y="2603"/>
                  </a:cubicBezTo>
                  <a:cubicBezTo>
                    <a:pt x="1411" y="2612"/>
                    <a:pt x="1422" y="2616"/>
                    <a:pt x="1431" y="2616"/>
                  </a:cubicBezTo>
                  <a:cubicBezTo>
                    <a:pt x="1461" y="2616"/>
                    <a:pt x="1487" y="2579"/>
                    <a:pt x="1461" y="2551"/>
                  </a:cubicBezTo>
                  <a:cubicBezTo>
                    <a:pt x="786" y="1784"/>
                    <a:pt x="348" y="984"/>
                    <a:pt x="36" y="14"/>
                  </a:cubicBezTo>
                  <a:cubicBezTo>
                    <a:pt x="34" y="5"/>
                    <a:pt x="27"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1396175" y="4262675"/>
              <a:ext cx="106125" cy="25750"/>
            </a:xfrm>
            <a:custGeom>
              <a:avLst/>
              <a:gdLst/>
              <a:ahLst/>
              <a:cxnLst/>
              <a:rect l="l" t="t" r="r" b="b"/>
              <a:pathLst>
                <a:path w="4245" h="1030" extrusionOk="0">
                  <a:moveTo>
                    <a:pt x="2062" y="0"/>
                  </a:moveTo>
                  <a:cubicBezTo>
                    <a:pt x="1296" y="0"/>
                    <a:pt x="563" y="279"/>
                    <a:pt x="18" y="979"/>
                  </a:cubicBezTo>
                  <a:cubicBezTo>
                    <a:pt x="0" y="1000"/>
                    <a:pt x="24" y="1029"/>
                    <a:pt x="47" y="1029"/>
                  </a:cubicBezTo>
                  <a:cubicBezTo>
                    <a:pt x="54" y="1029"/>
                    <a:pt x="60" y="1027"/>
                    <a:pt x="66" y="1020"/>
                  </a:cubicBezTo>
                  <a:cubicBezTo>
                    <a:pt x="625" y="357"/>
                    <a:pt x="1335" y="91"/>
                    <a:pt x="2074" y="91"/>
                  </a:cubicBezTo>
                  <a:cubicBezTo>
                    <a:pt x="2778" y="91"/>
                    <a:pt x="3508" y="333"/>
                    <a:pt x="4157" y="704"/>
                  </a:cubicBezTo>
                  <a:cubicBezTo>
                    <a:pt x="4165" y="708"/>
                    <a:pt x="4172" y="710"/>
                    <a:pt x="4179" y="710"/>
                  </a:cubicBezTo>
                  <a:cubicBezTo>
                    <a:pt x="4218" y="710"/>
                    <a:pt x="4244" y="655"/>
                    <a:pt x="4204" y="632"/>
                  </a:cubicBezTo>
                  <a:cubicBezTo>
                    <a:pt x="3547" y="251"/>
                    <a:pt x="2789" y="0"/>
                    <a:pt x="2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1468125" y="4309625"/>
              <a:ext cx="38525" cy="11900"/>
            </a:xfrm>
            <a:custGeom>
              <a:avLst/>
              <a:gdLst/>
              <a:ahLst/>
              <a:cxnLst/>
              <a:rect l="l" t="t" r="r" b="b"/>
              <a:pathLst>
                <a:path w="1541" h="476" extrusionOk="0">
                  <a:moveTo>
                    <a:pt x="955" y="1"/>
                  </a:moveTo>
                  <a:cubicBezTo>
                    <a:pt x="604" y="1"/>
                    <a:pt x="257" y="145"/>
                    <a:pt x="19" y="422"/>
                  </a:cubicBezTo>
                  <a:cubicBezTo>
                    <a:pt x="0" y="444"/>
                    <a:pt x="19" y="475"/>
                    <a:pt x="40" y="475"/>
                  </a:cubicBezTo>
                  <a:cubicBezTo>
                    <a:pt x="46" y="475"/>
                    <a:pt x="53" y="473"/>
                    <a:pt x="59" y="466"/>
                  </a:cubicBezTo>
                  <a:cubicBezTo>
                    <a:pt x="313" y="215"/>
                    <a:pt x="627" y="82"/>
                    <a:pt x="954" y="82"/>
                  </a:cubicBezTo>
                  <a:cubicBezTo>
                    <a:pt x="1125" y="82"/>
                    <a:pt x="1301" y="119"/>
                    <a:pt x="1473" y="194"/>
                  </a:cubicBezTo>
                  <a:cubicBezTo>
                    <a:pt x="1477" y="196"/>
                    <a:pt x="1481" y="197"/>
                    <a:pt x="1486" y="197"/>
                  </a:cubicBezTo>
                  <a:cubicBezTo>
                    <a:pt x="1519" y="197"/>
                    <a:pt x="1540" y="142"/>
                    <a:pt x="1505" y="125"/>
                  </a:cubicBezTo>
                  <a:cubicBezTo>
                    <a:pt x="1331" y="42"/>
                    <a:pt x="1143" y="1"/>
                    <a:pt x="9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1478725" y="4319025"/>
              <a:ext cx="29850" cy="6025"/>
            </a:xfrm>
            <a:custGeom>
              <a:avLst/>
              <a:gdLst/>
              <a:ahLst/>
              <a:cxnLst/>
              <a:rect l="l" t="t" r="r" b="b"/>
              <a:pathLst>
                <a:path w="1194" h="241" extrusionOk="0">
                  <a:moveTo>
                    <a:pt x="669" y="1"/>
                  </a:moveTo>
                  <a:cubicBezTo>
                    <a:pt x="442" y="1"/>
                    <a:pt x="217" y="65"/>
                    <a:pt x="20" y="196"/>
                  </a:cubicBezTo>
                  <a:cubicBezTo>
                    <a:pt x="0" y="210"/>
                    <a:pt x="10" y="240"/>
                    <a:pt x="30" y="240"/>
                  </a:cubicBezTo>
                  <a:cubicBezTo>
                    <a:pt x="34" y="240"/>
                    <a:pt x="38" y="239"/>
                    <a:pt x="42" y="237"/>
                  </a:cubicBezTo>
                  <a:cubicBezTo>
                    <a:pt x="240" y="128"/>
                    <a:pt x="448" y="71"/>
                    <a:pt x="658" y="71"/>
                  </a:cubicBezTo>
                  <a:cubicBezTo>
                    <a:pt x="817" y="71"/>
                    <a:pt x="978" y="104"/>
                    <a:pt x="1137" y="170"/>
                  </a:cubicBezTo>
                  <a:cubicBezTo>
                    <a:pt x="1141" y="172"/>
                    <a:pt x="1145" y="173"/>
                    <a:pt x="1149" y="173"/>
                  </a:cubicBezTo>
                  <a:cubicBezTo>
                    <a:pt x="1182" y="173"/>
                    <a:pt x="1194" y="119"/>
                    <a:pt x="1158" y="104"/>
                  </a:cubicBezTo>
                  <a:cubicBezTo>
                    <a:pt x="1001" y="35"/>
                    <a:pt x="835"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1452975" y="4325250"/>
              <a:ext cx="18650" cy="40925"/>
            </a:xfrm>
            <a:custGeom>
              <a:avLst/>
              <a:gdLst/>
              <a:ahLst/>
              <a:cxnLst/>
              <a:rect l="l" t="t" r="r" b="b"/>
              <a:pathLst>
                <a:path w="746" h="1637" extrusionOk="0">
                  <a:moveTo>
                    <a:pt x="108" y="0"/>
                  </a:moveTo>
                  <a:cubicBezTo>
                    <a:pt x="95" y="0"/>
                    <a:pt x="80" y="9"/>
                    <a:pt x="78" y="27"/>
                  </a:cubicBezTo>
                  <a:cubicBezTo>
                    <a:pt x="1" y="627"/>
                    <a:pt x="216" y="1211"/>
                    <a:pt x="656" y="1624"/>
                  </a:cubicBezTo>
                  <a:cubicBezTo>
                    <a:pt x="664" y="1633"/>
                    <a:pt x="674" y="1636"/>
                    <a:pt x="684" y="1636"/>
                  </a:cubicBezTo>
                  <a:cubicBezTo>
                    <a:pt x="716" y="1636"/>
                    <a:pt x="745" y="1597"/>
                    <a:pt x="716" y="1570"/>
                  </a:cubicBezTo>
                  <a:cubicBezTo>
                    <a:pt x="285" y="1158"/>
                    <a:pt x="86" y="623"/>
                    <a:pt x="136" y="29"/>
                  </a:cubicBezTo>
                  <a:cubicBezTo>
                    <a:pt x="138" y="10"/>
                    <a:pt x="123" y="0"/>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1485000" y="4339075"/>
              <a:ext cx="6075" cy="17750"/>
            </a:xfrm>
            <a:custGeom>
              <a:avLst/>
              <a:gdLst/>
              <a:ahLst/>
              <a:cxnLst/>
              <a:rect l="l" t="t" r="r" b="b"/>
              <a:pathLst>
                <a:path w="243" h="710" extrusionOk="0">
                  <a:moveTo>
                    <a:pt x="56" y="0"/>
                  </a:moveTo>
                  <a:cubicBezTo>
                    <a:pt x="42" y="0"/>
                    <a:pt x="29" y="9"/>
                    <a:pt x="27" y="26"/>
                  </a:cubicBezTo>
                  <a:cubicBezTo>
                    <a:pt x="0" y="257"/>
                    <a:pt x="49" y="491"/>
                    <a:pt x="166" y="691"/>
                  </a:cubicBezTo>
                  <a:cubicBezTo>
                    <a:pt x="173" y="704"/>
                    <a:pt x="184" y="710"/>
                    <a:pt x="196" y="710"/>
                  </a:cubicBezTo>
                  <a:cubicBezTo>
                    <a:pt x="219" y="710"/>
                    <a:pt x="243" y="686"/>
                    <a:pt x="228" y="659"/>
                  </a:cubicBezTo>
                  <a:cubicBezTo>
                    <a:pt x="119" y="469"/>
                    <a:pt x="69" y="249"/>
                    <a:pt x="84" y="30"/>
                  </a:cubicBezTo>
                  <a:cubicBezTo>
                    <a:pt x="86" y="10"/>
                    <a:pt x="71" y="0"/>
                    <a:pt x="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1331500" y="4225575"/>
              <a:ext cx="168200" cy="34075"/>
            </a:xfrm>
            <a:custGeom>
              <a:avLst/>
              <a:gdLst/>
              <a:ahLst/>
              <a:cxnLst/>
              <a:rect l="l" t="t" r="r" b="b"/>
              <a:pathLst>
                <a:path w="6728" h="1363" extrusionOk="0">
                  <a:moveTo>
                    <a:pt x="3309" y="1"/>
                  </a:moveTo>
                  <a:cubicBezTo>
                    <a:pt x="2112" y="1"/>
                    <a:pt x="945" y="394"/>
                    <a:pt x="18" y="1323"/>
                  </a:cubicBezTo>
                  <a:cubicBezTo>
                    <a:pt x="1" y="1339"/>
                    <a:pt x="16" y="1363"/>
                    <a:pt x="34" y="1363"/>
                  </a:cubicBezTo>
                  <a:cubicBezTo>
                    <a:pt x="39" y="1363"/>
                    <a:pt x="45" y="1361"/>
                    <a:pt x="50" y="1357"/>
                  </a:cubicBezTo>
                  <a:cubicBezTo>
                    <a:pt x="1038" y="486"/>
                    <a:pt x="2183" y="102"/>
                    <a:pt x="3351" y="102"/>
                  </a:cubicBezTo>
                  <a:cubicBezTo>
                    <a:pt x="4465" y="102"/>
                    <a:pt x="5600" y="452"/>
                    <a:pt x="6638" y="1061"/>
                  </a:cubicBezTo>
                  <a:cubicBezTo>
                    <a:pt x="6645" y="1066"/>
                    <a:pt x="6653" y="1067"/>
                    <a:pt x="6660" y="1067"/>
                  </a:cubicBezTo>
                  <a:cubicBezTo>
                    <a:pt x="6699" y="1067"/>
                    <a:pt x="6727" y="1011"/>
                    <a:pt x="6686" y="986"/>
                  </a:cubicBezTo>
                  <a:cubicBezTo>
                    <a:pt x="5662" y="372"/>
                    <a:pt x="4472" y="1"/>
                    <a:pt x="3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1303975" y="4230275"/>
              <a:ext cx="14900" cy="14575"/>
            </a:xfrm>
            <a:custGeom>
              <a:avLst/>
              <a:gdLst/>
              <a:ahLst/>
              <a:cxnLst/>
              <a:rect l="l" t="t" r="r" b="b"/>
              <a:pathLst>
                <a:path w="596" h="583" extrusionOk="0">
                  <a:moveTo>
                    <a:pt x="545" y="1"/>
                  </a:moveTo>
                  <a:cubicBezTo>
                    <a:pt x="544" y="1"/>
                    <a:pt x="542" y="1"/>
                    <a:pt x="541" y="1"/>
                  </a:cubicBezTo>
                  <a:cubicBezTo>
                    <a:pt x="273" y="34"/>
                    <a:pt x="62" y="281"/>
                    <a:pt x="6" y="534"/>
                  </a:cubicBezTo>
                  <a:cubicBezTo>
                    <a:pt x="1" y="563"/>
                    <a:pt x="24" y="582"/>
                    <a:pt x="45" y="582"/>
                  </a:cubicBezTo>
                  <a:cubicBezTo>
                    <a:pt x="59" y="582"/>
                    <a:pt x="71" y="575"/>
                    <a:pt x="76" y="557"/>
                  </a:cubicBezTo>
                  <a:cubicBezTo>
                    <a:pt x="144" y="301"/>
                    <a:pt x="325" y="156"/>
                    <a:pt x="563" y="61"/>
                  </a:cubicBezTo>
                  <a:cubicBezTo>
                    <a:pt x="596" y="47"/>
                    <a:pt x="575" y="1"/>
                    <a:pt x="5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339000" y="4208850"/>
              <a:ext cx="30575" cy="8375"/>
            </a:xfrm>
            <a:custGeom>
              <a:avLst/>
              <a:gdLst/>
              <a:ahLst/>
              <a:cxnLst/>
              <a:rect l="l" t="t" r="r" b="b"/>
              <a:pathLst>
                <a:path w="1223" h="335" extrusionOk="0">
                  <a:moveTo>
                    <a:pt x="1183" y="0"/>
                  </a:moveTo>
                  <a:cubicBezTo>
                    <a:pt x="1181" y="0"/>
                    <a:pt x="1180" y="0"/>
                    <a:pt x="1178" y="0"/>
                  </a:cubicBezTo>
                  <a:cubicBezTo>
                    <a:pt x="787" y="61"/>
                    <a:pt x="403" y="155"/>
                    <a:pt x="28" y="283"/>
                  </a:cubicBezTo>
                  <a:cubicBezTo>
                    <a:pt x="1" y="292"/>
                    <a:pt x="7" y="334"/>
                    <a:pt x="31" y="334"/>
                  </a:cubicBezTo>
                  <a:cubicBezTo>
                    <a:pt x="33" y="334"/>
                    <a:pt x="36" y="334"/>
                    <a:pt x="39" y="333"/>
                  </a:cubicBezTo>
                  <a:cubicBezTo>
                    <a:pt x="415" y="211"/>
                    <a:pt x="801" y="118"/>
                    <a:pt x="1190" y="54"/>
                  </a:cubicBezTo>
                  <a:cubicBezTo>
                    <a:pt x="1223" y="49"/>
                    <a:pt x="1214" y="0"/>
                    <a:pt x="1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1331650" y="4204375"/>
              <a:ext cx="19850" cy="7375"/>
            </a:xfrm>
            <a:custGeom>
              <a:avLst/>
              <a:gdLst/>
              <a:ahLst/>
              <a:cxnLst/>
              <a:rect l="l" t="t" r="r" b="b"/>
              <a:pathLst>
                <a:path w="794" h="295" extrusionOk="0">
                  <a:moveTo>
                    <a:pt x="758" y="1"/>
                  </a:moveTo>
                  <a:cubicBezTo>
                    <a:pt x="757" y="1"/>
                    <a:pt x="757" y="1"/>
                    <a:pt x="756" y="1"/>
                  </a:cubicBezTo>
                  <a:cubicBezTo>
                    <a:pt x="497" y="23"/>
                    <a:pt x="246" y="106"/>
                    <a:pt x="25" y="242"/>
                  </a:cubicBezTo>
                  <a:cubicBezTo>
                    <a:pt x="0" y="258"/>
                    <a:pt x="14" y="294"/>
                    <a:pt x="37" y="294"/>
                  </a:cubicBezTo>
                  <a:cubicBezTo>
                    <a:pt x="41" y="294"/>
                    <a:pt x="46" y="293"/>
                    <a:pt x="50" y="290"/>
                  </a:cubicBezTo>
                  <a:cubicBezTo>
                    <a:pt x="268" y="155"/>
                    <a:pt x="512" y="71"/>
                    <a:pt x="765" y="45"/>
                  </a:cubicBezTo>
                  <a:cubicBezTo>
                    <a:pt x="794" y="41"/>
                    <a:pt x="784" y="1"/>
                    <a:pt x="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1287775" y="4217175"/>
              <a:ext cx="25950" cy="21450"/>
            </a:xfrm>
            <a:custGeom>
              <a:avLst/>
              <a:gdLst/>
              <a:ahLst/>
              <a:cxnLst/>
              <a:rect l="l" t="t" r="r" b="b"/>
              <a:pathLst>
                <a:path w="1038" h="858" extrusionOk="0">
                  <a:moveTo>
                    <a:pt x="1028" y="1"/>
                  </a:moveTo>
                  <a:cubicBezTo>
                    <a:pt x="1027" y="1"/>
                    <a:pt x="1026" y="1"/>
                    <a:pt x="1025" y="1"/>
                  </a:cubicBezTo>
                  <a:cubicBezTo>
                    <a:pt x="600" y="102"/>
                    <a:pt x="206" y="404"/>
                    <a:pt x="14" y="801"/>
                  </a:cubicBezTo>
                  <a:cubicBezTo>
                    <a:pt x="0" y="829"/>
                    <a:pt x="25" y="857"/>
                    <a:pt x="49" y="857"/>
                  </a:cubicBezTo>
                  <a:cubicBezTo>
                    <a:pt x="59" y="857"/>
                    <a:pt x="69" y="852"/>
                    <a:pt x="76" y="840"/>
                  </a:cubicBezTo>
                  <a:cubicBezTo>
                    <a:pt x="297" y="440"/>
                    <a:pt x="596" y="169"/>
                    <a:pt x="1029" y="16"/>
                  </a:cubicBezTo>
                  <a:cubicBezTo>
                    <a:pt x="1038" y="13"/>
                    <a:pt x="1036" y="1"/>
                    <a:pt x="10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76000" y="4159700"/>
              <a:ext cx="204200" cy="76075"/>
            </a:xfrm>
            <a:custGeom>
              <a:avLst/>
              <a:gdLst/>
              <a:ahLst/>
              <a:cxnLst/>
              <a:rect l="l" t="t" r="r" b="b"/>
              <a:pathLst>
                <a:path w="8168" h="3043" extrusionOk="0">
                  <a:moveTo>
                    <a:pt x="4484" y="0"/>
                  </a:moveTo>
                  <a:cubicBezTo>
                    <a:pt x="4045" y="0"/>
                    <a:pt x="3596" y="63"/>
                    <a:pt x="3138" y="206"/>
                  </a:cubicBezTo>
                  <a:cubicBezTo>
                    <a:pt x="1736" y="645"/>
                    <a:pt x="581" y="1656"/>
                    <a:pt x="9" y="3009"/>
                  </a:cubicBezTo>
                  <a:cubicBezTo>
                    <a:pt x="1" y="3029"/>
                    <a:pt x="17" y="3042"/>
                    <a:pt x="33" y="3042"/>
                  </a:cubicBezTo>
                  <a:cubicBezTo>
                    <a:pt x="43" y="3042"/>
                    <a:pt x="53" y="3037"/>
                    <a:pt x="59" y="3025"/>
                  </a:cubicBezTo>
                  <a:cubicBezTo>
                    <a:pt x="713" y="1637"/>
                    <a:pt x="1910" y="606"/>
                    <a:pt x="3407" y="225"/>
                  </a:cubicBezTo>
                  <a:cubicBezTo>
                    <a:pt x="3774" y="132"/>
                    <a:pt x="4130" y="90"/>
                    <a:pt x="4478" y="90"/>
                  </a:cubicBezTo>
                  <a:cubicBezTo>
                    <a:pt x="5745" y="90"/>
                    <a:pt x="6908" y="637"/>
                    <a:pt x="8076" y="1225"/>
                  </a:cubicBezTo>
                  <a:cubicBezTo>
                    <a:pt x="8083" y="1229"/>
                    <a:pt x="8091" y="1230"/>
                    <a:pt x="8098" y="1230"/>
                  </a:cubicBezTo>
                  <a:cubicBezTo>
                    <a:pt x="8139" y="1230"/>
                    <a:pt x="8167" y="1174"/>
                    <a:pt x="8124" y="1152"/>
                  </a:cubicBezTo>
                  <a:cubicBezTo>
                    <a:pt x="6954" y="525"/>
                    <a:pt x="5755" y="0"/>
                    <a:pt x="4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361775" y="4284675"/>
              <a:ext cx="70825" cy="112875"/>
            </a:xfrm>
            <a:custGeom>
              <a:avLst/>
              <a:gdLst/>
              <a:ahLst/>
              <a:cxnLst/>
              <a:rect l="l" t="t" r="r" b="b"/>
              <a:pathLst>
                <a:path w="2833" h="4515" extrusionOk="0">
                  <a:moveTo>
                    <a:pt x="321" y="0"/>
                  </a:moveTo>
                  <a:cubicBezTo>
                    <a:pt x="307" y="0"/>
                    <a:pt x="293" y="7"/>
                    <a:pt x="290" y="23"/>
                  </a:cubicBezTo>
                  <a:cubicBezTo>
                    <a:pt x="0" y="1550"/>
                    <a:pt x="856" y="4502"/>
                    <a:pt x="2766" y="4514"/>
                  </a:cubicBezTo>
                  <a:cubicBezTo>
                    <a:pt x="2766" y="4514"/>
                    <a:pt x="2767" y="4514"/>
                    <a:pt x="2767" y="4514"/>
                  </a:cubicBezTo>
                  <a:cubicBezTo>
                    <a:pt x="2827" y="4514"/>
                    <a:pt x="2832" y="4421"/>
                    <a:pt x="2771" y="4420"/>
                  </a:cubicBezTo>
                  <a:cubicBezTo>
                    <a:pt x="932" y="4388"/>
                    <a:pt x="116" y="1494"/>
                    <a:pt x="356" y="35"/>
                  </a:cubicBezTo>
                  <a:cubicBezTo>
                    <a:pt x="360" y="13"/>
                    <a:pt x="340" y="0"/>
                    <a:pt x="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354900" y="4283500"/>
              <a:ext cx="53000" cy="138350"/>
            </a:xfrm>
            <a:custGeom>
              <a:avLst/>
              <a:gdLst/>
              <a:ahLst/>
              <a:cxnLst/>
              <a:rect l="l" t="t" r="r" b="b"/>
              <a:pathLst>
                <a:path w="2120" h="5534" extrusionOk="0">
                  <a:moveTo>
                    <a:pt x="141" y="0"/>
                  </a:moveTo>
                  <a:cubicBezTo>
                    <a:pt x="127" y="0"/>
                    <a:pt x="112" y="9"/>
                    <a:pt x="110" y="28"/>
                  </a:cubicBezTo>
                  <a:cubicBezTo>
                    <a:pt x="0" y="1329"/>
                    <a:pt x="206" y="2610"/>
                    <a:pt x="758" y="3797"/>
                  </a:cubicBezTo>
                  <a:cubicBezTo>
                    <a:pt x="867" y="4033"/>
                    <a:pt x="1545" y="5534"/>
                    <a:pt x="1988" y="5534"/>
                  </a:cubicBezTo>
                  <a:cubicBezTo>
                    <a:pt x="2015" y="5534"/>
                    <a:pt x="2041" y="5528"/>
                    <a:pt x="2066" y="5516"/>
                  </a:cubicBezTo>
                  <a:cubicBezTo>
                    <a:pt x="2120" y="5492"/>
                    <a:pt x="2090" y="5421"/>
                    <a:pt x="2040" y="5421"/>
                  </a:cubicBezTo>
                  <a:cubicBezTo>
                    <a:pt x="2033" y="5421"/>
                    <a:pt x="2026" y="5422"/>
                    <a:pt x="2018" y="5425"/>
                  </a:cubicBezTo>
                  <a:cubicBezTo>
                    <a:pt x="2001" y="5433"/>
                    <a:pt x="1984" y="5436"/>
                    <a:pt x="1966" y="5436"/>
                  </a:cubicBezTo>
                  <a:cubicBezTo>
                    <a:pt x="1489" y="5436"/>
                    <a:pt x="555" y="3054"/>
                    <a:pt x="465" y="2758"/>
                  </a:cubicBezTo>
                  <a:cubicBezTo>
                    <a:pt x="197" y="1869"/>
                    <a:pt x="117" y="955"/>
                    <a:pt x="171" y="31"/>
                  </a:cubicBezTo>
                  <a:cubicBezTo>
                    <a:pt x="173" y="11"/>
                    <a:pt x="157"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233075" y="4240025"/>
              <a:ext cx="74925" cy="214850"/>
            </a:xfrm>
            <a:custGeom>
              <a:avLst/>
              <a:gdLst/>
              <a:ahLst/>
              <a:cxnLst/>
              <a:rect l="l" t="t" r="r" b="b"/>
              <a:pathLst>
                <a:path w="2997" h="8594" extrusionOk="0">
                  <a:moveTo>
                    <a:pt x="1262" y="1"/>
                  </a:moveTo>
                  <a:cubicBezTo>
                    <a:pt x="1256" y="1"/>
                    <a:pt x="1250" y="4"/>
                    <a:pt x="1247" y="11"/>
                  </a:cubicBezTo>
                  <a:cubicBezTo>
                    <a:pt x="546" y="1661"/>
                    <a:pt x="363" y="3484"/>
                    <a:pt x="722" y="5240"/>
                  </a:cubicBezTo>
                  <a:cubicBezTo>
                    <a:pt x="998" y="6582"/>
                    <a:pt x="1574" y="8026"/>
                    <a:pt x="2918" y="8590"/>
                  </a:cubicBezTo>
                  <a:cubicBezTo>
                    <a:pt x="2925" y="8593"/>
                    <a:pt x="2931" y="8594"/>
                    <a:pt x="2936" y="8594"/>
                  </a:cubicBezTo>
                  <a:cubicBezTo>
                    <a:pt x="2981" y="8594"/>
                    <a:pt x="2996" y="8521"/>
                    <a:pt x="2948" y="8499"/>
                  </a:cubicBezTo>
                  <a:cubicBezTo>
                    <a:pt x="1" y="7190"/>
                    <a:pt x="379" y="2469"/>
                    <a:pt x="1277" y="20"/>
                  </a:cubicBezTo>
                  <a:cubicBezTo>
                    <a:pt x="1281" y="9"/>
                    <a:pt x="1271" y="1"/>
                    <a:pt x="1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262275" y="4244425"/>
              <a:ext cx="91475" cy="193125"/>
            </a:xfrm>
            <a:custGeom>
              <a:avLst/>
              <a:gdLst/>
              <a:ahLst/>
              <a:cxnLst/>
              <a:rect l="l" t="t" r="r" b="b"/>
              <a:pathLst>
                <a:path w="3659" h="7725" extrusionOk="0">
                  <a:moveTo>
                    <a:pt x="552" y="1"/>
                  </a:moveTo>
                  <a:cubicBezTo>
                    <a:pt x="545" y="1"/>
                    <a:pt x="537" y="5"/>
                    <a:pt x="536" y="14"/>
                  </a:cubicBezTo>
                  <a:cubicBezTo>
                    <a:pt x="237" y="1366"/>
                    <a:pt x="1" y="2878"/>
                    <a:pt x="556" y="4197"/>
                  </a:cubicBezTo>
                  <a:cubicBezTo>
                    <a:pt x="814" y="4816"/>
                    <a:pt x="1233" y="5323"/>
                    <a:pt x="1709" y="5788"/>
                  </a:cubicBezTo>
                  <a:cubicBezTo>
                    <a:pt x="2022" y="6094"/>
                    <a:pt x="3649" y="7139"/>
                    <a:pt x="3431" y="7650"/>
                  </a:cubicBezTo>
                  <a:cubicBezTo>
                    <a:pt x="3414" y="7690"/>
                    <a:pt x="3453" y="7725"/>
                    <a:pt x="3489" y="7725"/>
                  </a:cubicBezTo>
                  <a:cubicBezTo>
                    <a:pt x="3506" y="7725"/>
                    <a:pt x="3523" y="7717"/>
                    <a:pt x="3532" y="7698"/>
                  </a:cubicBezTo>
                  <a:cubicBezTo>
                    <a:pt x="3659" y="7438"/>
                    <a:pt x="3571" y="7342"/>
                    <a:pt x="3401" y="7118"/>
                  </a:cubicBezTo>
                  <a:cubicBezTo>
                    <a:pt x="2961" y="6538"/>
                    <a:pt x="2208" y="6120"/>
                    <a:pt x="1690" y="5602"/>
                  </a:cubicBezTo>
                  <a:cubicBezTo>
                    <a:pt x="82" y="3989"/>
                    <a:pt x="282" y="2093"/>
                    <a:pt x="573" y="20"/>
                  </a:cubicBezTo>
                  <a:cubicBezTo>
                    <a:pt x="574" y="8"/>
                    <a:pt x="563" y="1"/>
                    <a:pt x="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231450" y="4236125"/>
              <a:ext cx="38325" cy="223025"/>
            </a:xfrm>
            <a:custGeom>
              <a:avLst/>
              <a:gdLst/>
              <a:ahLst/>
              <a:cxnLst/>
              <a:rect l="l" t="t" r="r" b="b"/>
              <a:pathLst>
                <a:path w="1533" h="8921" extrusionOk="0">
                  <a:moveTo>
                    <a:pt x="1015" y="1"/>
                  </a:moveTo>
                  <a:cubicBezTo>
                    <a:pt x="1008" y="1"/>
                    <a:pt x="1000" y="4"/>
                    <a:pt x="994" y="11"/>
                  </a:cubicBezTo>
                  <a:cubicBezTo>
                    <a:pt x="72" y="1127"/>
                    <a:pt x="0" y="2893"/>
                    <a:pt x="74" y="4271"/>
                  </a:cubicBezTo>
                  <a:cubicBezTo>
                    <a:pt x="163" y="5892"/>
                    <a:pt x="620" y="7472"/>
                    <a:pt x="1411" y="8891"/>
                  </a:cubicBezTo>
                  <a:cubicBezTo>
                    <a:pt x="1422" y="8912"/>
                    <a:pt x="1440" y="8920"/>
                    <a:pt x="1458" y="8920"/>
                  </a:cubicBezTo>
                  <a:cubicBezTo>
                    <a:pt x="1495" y="8920"/>
                    <a:pt x="1532" y="8883"/>
                    <a:pt x="1510" y="8839"/>
                  </a:cubicBezTo>
                  <a:cubicBezTo>
                    <a:pt x="750" y="7418"/>
                    <a:pt x="264" y="5892"/>
                    <a:pt x="174" y="4276"/>
                  </a:cubicBezTo>
                  <a:cubicBezTo>
                    <a:pt x="95" y="2892"/>
                    <a:pt x="154" y="1175"/>
                    <a:pt x="1038" y="39"/>
                  </a:cubicBezTo>
                  <a:cubicBezTo>
                    <a:pt x="1053" y="20"/>
                    <a:pt x="1035" y="1"/>
                    <a:pt x="10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194000" y="4224775"/>
              <a:ext cx="26750" cy="238350"/>
            </a:xfrm>
            <a:custGeom>
              <a:avLst/>
              <a:gdLst/>
              <a:ahLst/>
              <a:cxnLst/>
              <a:rect l="l" t="t" r="r" b="b"/>
              <a:pathLst>
                <a:path w="1070" h="9534" extrusionOk="0">
                  <a:moveTo>
                    <a:pt x="1039" y="0"/>
                  </a:moveTo>
                  <a:cubicBezTo>
                    <a:pt x="1033" y="0"/>
                    <a:pt x="1026" y="3"/>
                    <a:pt x="1022" y="10"/>
                  </a:cubicBezTo>
                  <a:cubicBezTo>
                    <a:pt x="222" y="1555"/>
                    <a:pt x="1" y="3283"/>
                    <a:pt x="91" y="5005"/>
                  </a:cubicBezTo>
                  <a:cubicBezTo>
                    <a:pt x="141" y="5923"/>
                    <a:pt x="277" y="6836"/>
                    <a:pt x="441" y="7740"/>
                  </a:cubicBezTo>
                  <a:cubicBezTo>
                    <a:pt x="514" y="8143"/>
                    <a:pt x="519" y="9244"/>
                    <a:pt x="871" y="9525"/>
                  </a:cubicBezTo>
                  <a:cubicBezTo>
                    <a:pt x="880" y="9531"/>
                    <a:pt x="890" y="9534"/>
                    <a:pt x="900" y="9534"/>
                  </a:cubicBezTo>
                  <a:cubicBezTo>
                    <a:pt x="913" y="9534"/>
                    <a:pt x="927" y="9529"/>
                    <a:pt x="937" y="9519"/>
                  </a:cubicBezTo>
                  <a:lnTo>
                    <a:pt x="991" y="9473"/>
                  </a:lnTo>
                  <a:cubicBezTo>
                    <a:pt x="1009" y="9457"/>
                    <a:pt x="1013" y="9432"/>
                    <a:pt x="1002" y="9412"/>
                  </a:cubicBezTo>
                  <a:cubicBezTo>
                    <a:pt x="993" y="9395"/>
                    <a:pt x="983" y="9380"/>
                    <a:pt x="973" y="9364"/>
                  </a:cubicBezTo>
                  <a:cubicBezTo>
                    <a:pt x="962" y="9347"/>
                    <a:pt x="946" y="9339"/>
                    <a:pt x="930" y="9339"/>
                  </a:cubicBezTo>
                  <a:cubicBezTo>
                    <a:pt x="896" y="9339"/>
                    <a:pt x="864" y="9371"/>
                    <a:pt x="884" y="9410"/>
                  </a:cubicBezTo>
                  <a:lnTo>
                    <a:pt x="884" y="9410"/>
                  </a:lnTo>
                  <a:cubicBezTo>
                    <a:pt x="583" y="8857"/>
                    <a:pt x="555" y="7805"/>
                    <a:pt x="451" y="7174"/>
                  </a:cubicBezTo>
                  <a:cubicBezTo>
                    <a:pt x="305" y="6285"/>
                    <a:pt x="193" y="5389"/>
                    <a:pt x="175" y="4486"/>
                  </a:cubicBezTo>
                  <a:cubicBezTo>
                    <a:pt x="145" y="2938"/>
                    <a:pt x="411" y="1437"/>
                    <a:pt x="1062" y="29"/>
                  </a:cubicBezTo>
                  <a:cubicBezTo>
                    <a:pt x="1069" y="14"/>
                    <a:pt x="1054" y="0"/>
                    <a:pt x="1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192025" y="4208050"/>
              <a:ext cx="7575" cy="10200"/>
            </a:xfrm>
            <a:custGeom>
              <a:avLst/>
              <a:gdLst/>
              <a:ahLst/>
              <a:cxnLst/>
              <a:rect l="l" t="t" r="r" b="b"/>
              <a:pathLst>
                <a:path w="303" h="408" extrusionOk="0">
                  <a:moveTo>
                    <a:pt x="279" y="1"/>
                  </a:moveTo>
                  <a:cubicBezTo>
                    <a:pt x="276" y="1"/>
                    <a:pt x="273" y="2"/>
                    <a:pt x="270" y="3"/>
                  </a:cubicBezTo>
                  <a:cubicBezTo>
                    <a:pt x="125" y="75"/>
                    <a:pt x="25" y="215"/>
                    <a:pt x="4" y="377"/>
                  </a:cubicBezTo>
                  <a:cubicBezTo>
                    <a:pt x="1" y="397"/>
                    <a:pt x="15" y="408"/>
                    <a:pt x="31" y="408"/>
                  </a:cubicBezTo>
                  <a:cubicBezTo>
                    <a:pt x="45" y="408"/>
                    <a:pt x="60" y="399"/>
                    <a:pt x="64" y="381"/>
                  </a:cubicBezTo>
                  <a:cubicBezTo>
                    <a:pt x="85" y="238"/>
                    <a:pt x="166" y="113"/>
                    <a:pt x="286" y="34"/>
                  </a:cubicBezTo>
                  <a:cubicBezTo>
                    <a:pt x="302" y="24"/>
                    <a:pt x="294"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166325" y="4264250"/>
              <a:ext cx="4300" cy="14850"/>
            </a:xfrm>
            <a:custGeom>
              <a:avLst/>
              <a:gdLst/>
              <a:ahLst/>
              <a:cxnLst/>
              <a:rect l="l" t="t" r="r" b="b"/>
              <a:pathLst>
                <a:path w="172" h="594" extrusionOk="0">
                  <a:moveTo>
                    <a:pt x="154" y="1"/>
                  </a:moveTo>
                  <a:cubicBezTo>
                    <a:pt x="148" y="1"/>
                    <a:pt x="141" y="4"/>
                    <a:pt x="138" y="12"/>
                  </a:cubicBezTo>
                  <a:cubicBezTo>
                    <a:pt x="67" y="174"/>
                    <a:pt x="47" y="373"/>
                    <a:pt x="7" y="546"/>
                  </a:cubicBezTo>
                  <a:cubicBezTo>
                    <a:pt x="1" y="574"/>
                    <a:pt x="24" y="593"/>
                    <a:pt x="45" y="593"/>
                  </a:cubicBezTo>
                  <a:cubicBezTo>
                    <a:pt x="58" y="593"/>
                    <a:pt x="70" y="586"/>
                    <a:pt x="74" y="569"/>
                  </a:cubicBezTo>
                  <a:cubicBezTo>
                    <a:pt x="89" y="506"/>
                    <a:pt x="102" y="442"/>
                    <a:pt x="117" y="380"/>
                  </a:cubicBezTo>
                  <a:lnTo>
                    <a:pt x="117" y="376"/>
                  </a:lnTo>
                  <a:cubicBezTo>
                    <a:pt x="145" y="256"/>
                    <a:pt x="171" y="134"/>
                    <a:pt x="171" y="17"/>
                  </a:cubicBezTo>
                  <a:cubicBezTo>
                    <a:pt x="171" y="6"/>
                    <a:pt x="163" y="1"/>
                    <a:pt x="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198450" y="4211825"/>
              <a:ext cx="6825" cy="14600"/>
            </a:xfrm>
            <a:custGeom>
              <a:avLst/>
              <a:gdLst/>
              <a:ahLst/>
              <a:cxnLst/>
              <a:rect l="l" t="t" r="r" b="b"/>
              <a:pathLst>
                <a:path w="273" h="584" extrusionOk="0">
                  <a:moveTo>
                    <a:pt x="246" y="1"/>
                  </a:moveTo>
                  <a:cubicBezTo>
                    <a:pt x="242" y="1"/>
                    <a:pt x="238" y="2"/>
                    <a:pt x="235" y="6"/>
                  </a:cubicBezTo>
                  <a:cubicBezTo>
                    <a:pt x="95" y="155"/>
                    <a:pt x="12" y="350"/>
                    <a:pt x="1" y="554"/>
                  </a:cubicBezTo>
                  <a:cubicBezTo>
                    <a:pt x="1" y="573"/>
                    <a:pt x="16" y="583"/>
                    <a:pt x="32" y="583"/>
                  </a:cubicBezTo>
                  <a:cubicBezTo>
                    <a:pt x="46" y="583"/>
                    <a:pt x="59" y="575"/>
                    <a:pt x="60" y="558"/>
                  </a:cubicBezTo>
                  <a:cubicBezTo>
                    <a:pt x="68" y="364"/>
                    <a:pt x="139" y="178"/>
                    <a:pt x="263" y="30"/>
                  </a:cubicBezTo>
                  <a:cubicBezTo>
                    <a:pt x="273" y="16"/>
                    <a:pt x="260" y="1"/>
                    <a:pt x="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177550" y="4262875"/>
              <a:ext cx="5000" cy="25050"/>
            </a:xfrm>
            <a:custGeom>
              <a:avLst/>
              <a:gdLst/>
              <a:ahLst/>
              <a:cxnLst/>
              <a:rect l="l" t="t" r="r" b="b"/>
              <a:pathLst>
                <a:path w="200" h="1002" extrusionOk="0">
                  <a:moveTo>
                    <a:pt x="179" y="1"/>
                  </a:moveTo>
                  <a:cubicBezTo>
                    <a:pt x="172" y="1"/>
                    <a:pt x="164" y="5"/>
                    <a:pt x="161" y="13"/>
                  </a:cubicBezTo>
                  <a:cubicBezTo>
                    <a:pt x="64" y="313"/>
                    <a:pt x="16" y="648"/>
                    <a:pt x="1" y="963"/>
                  </a:cubicBezTo>
                  <a:cubicBezTo>
                    <a:pt x="0" y="988"/>
                    <a:pt x="20" y="1001"/>
                    <a:pt x="39" y="1001"/>
                  </a:cubicBezTo>
                  <a:cubicBezTo>
                    <a:pt x="56" y="1001"/>
                    <a:pt x="73" y="990"/>
                    <a:pt x="76" y="968"/>
                  </a:cubicBezTo>
                  <a:cubicBezTo>
                    <a:pt x="105" y="648"/>
                    <a:pt x="154" y="337"/>
                    <a:pt x="197" y="20"/>
                  </a:cubicBezTo>
                  <a:cubicBezTo>
                    <a:pt x="199" y="8"/>
                    <a:pt x="190" y="1"/>
                    <a:pt x="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216275" y="4195150"/>
              <a:ext cx="9025" cy="11800"/>
            </a:xfrm>
            <a:custGeom>
              <a:avLst/>
              <a:gdLst/>
              <a:ahLst/>
              <a:cxnLst/>
              <a:rect l="l" t="t" r="r" b="b"/>
              <a:pathLst>
                <a:path w="361" h="472" extrusionOk="0">
                  <a:moveTo>
                    <a:pt x="314" y="0"/>
                  </a:moveTo>
                  <a:cubicBezTo>
                    <a:pt x="306" y="0"/>
                    <a:pt x="298" y="3"/>
                    <a:pt x="290" y="10"/>
                  </a:cubicBezTo>
                  <a:cubicBezTo>
                    <a:pt x="160" y="122"/>
                    <a:pt x="68" y="280"/>
                    <a:pt x="7" y="440"/>
                  </a:cubicBezTo>
                  <a:cubicBezTo>
                    <a:pt x="1" y="458"/>
                    <a:pt x="17" y="472"/>
                    <a:pt x="32" y="472"/>
                  </a:cubicBezTo>
                  <a:cubicBezTo>
                    <a:pt x="40" y="472"/>
                    <a:pt x="47" y="468"/>
                    <a:pt x="51" y="460"/>
                  </a:cubicBezTo>
                  <a:cubicBezTo>
                    <a:pt x="130" y="311"/>
                    <a:pt x="230" y="188"/>
                    <a:pt x="339" y="62"/>
                  </a:cubicBezTo>
                  <a:cubicBezTo>
                    <a:pt x="361" y="36"/>
                    <a:pt x="341" y="0"/>
                    <a:pt x="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254825" y="4155525"/>
              <a:ext cx="14875" cy="8700"/>
            </a:xfrm>
            <a:custGeom>
              <a:avLst/>
              <a:gdLst/>
              <a:ahLst/>
              <a:cxnLst/>
              <a:rect l="l" t="t" r="r" b="b"/>
              <a:pathLst>
                <a:path w="595" h="348" extrusionOk="0">
                  <a:moveTo>
                    <a:pt x="534" y="1"/>
                  </a:moveTo>
                  <a:cubicBezTo>
                    <a:pt x="321" y="1"/>
                    <a:pt x="121" y="137"/>
                    <a:pt x="12" y="312"/>
                  </a:cubicBezTo>
                  <a:cubicBezTo>
                    <a:pt x="1" y="331"/>
                    <a:pt x="16" y="348"/>
                    <a:pt x="32" y="348"/>
                  </a:cubicBezTo>
                  <a:cubicBezTo>
                    <a:pt x="39" y="348"/>
                    <a:pt x="46" y="345"/>
                    <a:pt x="51" y="337"/>
                  </a:cubicBezTo>
                  <a:cubicBezTo>
                    <a:pt x="181" y="160"/>
                    <a:pt x="351" y="90"/>
                    <a:pt x="561" y="58"/>
                  </a:cubicBezTo>
                  <a:cubicBezTo>
                    <a:pt x="595" y="53"/>
                    <a:pt x="589" y="2"/>
                    <a:pt x="557" y="1"/>
                  </a:cubicBezTo>
                  <a:cubicBezTo>
                    <a:pt x="550" y="1"/>
                    <a:pt x="542" y="1"/>
                    <a:pt x="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238150" y="4156800"/>
              <a:ext cx="40200" cy="62875"/>
            </a:xfrm>
            <a:custGeom>
              <a:avLst/>
              <a:gdLst/>
              <a:ahLst/>
              <a:cxnLst/>
              <a:rect l="l" t="t" r="r" b="b"/>
              <a:pathLst>
                <a:path w="1608" h="2515" extrusionOk="0">
                  <a:moveTo>
                    <a:pt x="1571" y="0"/>
                  </a:moveTo>
                  <a:cubicBezTo>
                    <a:pt x="1567" y="0"/>
                    <a:pt x="1562" y="2"/>
                    <a:pt x="1557" y="5"/>
                  </a:cubicBezTo>
                  <a:cubicBezTo>
                    <a:pt x="1208" y="211"/>
                    <a:pt x="1011" y="536"/>
                    <a:pt x="827" y="885"/>
                  </a:cubicBezTo>
                  <a:cubicBezTo>
                    <a:pt x="551" y="1406"/>
                    <a:pt x="284" y="1930"/>
                    <a:pt x="16" y="2455"/>
                  </a:cubicBezTo>
                  <a:cubicBezTo>
                    <a:pt x="0" y="2485"/>
                    <a:pt x="27" y="2515"/>
                    <a:pt x="52" y="2515"/>
                  </a:cubicBezTo>
                  <a:cubicBezTo>
                    <a:pt x="63" y="2515"/>
                    <a:pt x="73" y="2509"/>
                    <a:pt x="80" y="2496"/>
                  </a:cubicBezTo>
                  <a:cubicBezTo>
                    <a:pt x="307" y="2060"/>
                    <a:pt x="531" y="1624"/>
                    <a:pt x="756" y="1186"/>
                  </a:cubicBezTo>
                  <a:cubicBezTo>
                    <a:pt x="975" y="764"/>
                    <a:pt x="1172" y="329"/>
                    <a:pt x="1582" y="55"/>
                  </a:cubicBezTo>
                  <a:cubicBezTo>
                    <a:pt x="1608" y="39"/>
                    <a:pt x="1595" y="0"/>
                    <a:pt x="15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200200" y="4084550"/>
              <a:ext cx="190600" cy="114875"/>
            </a:xfrm>
            <a:custGeom>
              <a:avLst/>
              <a:gdLst/>
              <a:ahLst/>
              <a:cxnLst/>
              <a:rect l="l" t="t" r="r" b="b"/>
              <a:pathLst>
                <a:path w="7624" h="4595" extrusionOk="0">
                  <a:moveTo>
                    <a:pt x="5490" y="1"/>
                  </a:moveTo>
                  <a:cubicBezTo>
                    <a:pt x="2789" y="1"/>
                    <a:pt x="100" y="1506"/>
                    <a:pt x="1" y="4563"/>
                  </a:cubicBezTo>
                  <a:cubicBezTo>
                    <a:pt x="1" y="4584"/>
                    <a:pt x="16" y="4595"/>
                    <a:pt x="32" y="4595"/>
                  </a:cubicBezTo>
                  <a:cubicBezTo>
                    <a:pt x="46" y="4595"/>
                    <a:pt x="60" y="4586"/>
                    <a:pt x="62" y="4567"/>
                  </a:cubicBezTo>
                  <a:cubicBezTo>
                    <a:pt x="298" y="1585"/>
                    <a:pt x="2832" y="82"/>
                    <a:pt x="5480" y="82"/>
                  </a:cubicBezTo>
                  <a:cubicBezTo>
                    <a:pt x="6175" y="82"/>
                    <a:pt x="6878" y="185"/>
                    <a:pt x="7549" y="393"/>
                  </a:cubicBezTo>
                  <a:cubicBezTo>
                    <a:pt x="7554" y="395"/>
                    <a:pt x="7559" y="395"/>
                    <a:pt x="7563" y="395"/>
                  </a:cubicBezTo>
                  <a:cubicBezTo>
                    <a:pt x="7606" y="395"/>
                    <a:pt x="7624" y="326"/>
                    <a:pt x="7575" y="312"/>
                  </a:cubicBezTo>
                  <a:cubicBezTo>
                    <a:pt x="6911" y="105"/>
                    <a:pt x="6200" y="1"/>
                    <a:pt x="5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175775" y="4005675"/>
              <a:ext cx="120200" cy="174050"/>
            </a:xfrm>
            <a:custGeom>
              <a:avLst/>
              <a:gdLst/>
              <a:ahLst/>
              <a:cxnLst/>
              <a:rect l="l" t="t" r="r" b="b"/>
              <a:pathLst>
                <a:path w="4808" h="6962" extrusionOk="0">
                  <a:moveTo>
                    <a:pt x="4770" y="1"/>
                  </a:moveTo>
                  <a:cubicBezTo>
                    <a:pt x="3226" y="1"/>
                    <a:pt x="1792" y="717"/>
                    <a:pt x="966" y="2044"/>
                  </a:cubicBezTo>
                  <a:cubicBezTo>
                    <a:pt x="0" y="3593"/>
                    <a:pt x="620" y="5270"/>
                    <a:pt x="73" y="6906"/>
                  </a:cubicBezTo>
                  <a:cubicBezTo>
                    <a:pt x="63" y="6939"/>
                    <a:pt x="90" y="6962"/>
                    <a:pt x="117" y="6962"/>
                  </a:cubicBezTo>
                  <a:cubicBezTo>
                    <a:pt x="134" y="6962"/>
                    <a:pt x="150" y="6953"/>
                    <a:pt x="157" y="6933"/>
                  </a:cubicBezTo>
                  <a:cubicBezTo>
                    <a:pt x="580" y="5699"/>
                    <a:pt x="219" y="4385"/>
                    <a:pt x="588" y="3140"/>
                  </a:cubicBezTo>
                  <a:cubicBezTo>
                    <a:pt x="1148" y="1258"/>
                    <a:pt x="2853" y="119"/>
                    <a:pt x="4770" y="53"/>
                  </a:cubicBezTo>
                  <a:cubicBezTo>
                    <a:pt x="4804" y="51"/>
                    <a:pt x="4808" y="1"/>
                    <a:pt x="4774" y="1"/>
                  </a:cubicBezTo>
                  <a:cubicBezTo>
                    <a:pt x="4773" y="1"/>
                    <a:pt x="4771" y="1"/>
                    <a:pt x="4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168125" y="3996150"/>
              <a:ext cx="92175" cy="178250"/>
            </a:xfrm>
            <a:custGeom>
              <a:avLst/>
              <a:gdLst/>
              <a:ahLst/>
              <a:cxnLst/>
              <a:rect l="l" t="t" r="r" b="b"/>
              <a:pathLst>
                <a:path w="3687" h="7130" extrusionOk="0">
                  <a:moveTo>
                    <a:pt x="3617" y="0"/>
                  </a:moveTo>
                  <a:cubicBezTo>
                    <a:pt x="3612" y="0"/>
                    <a:pt x="3606" y="1"/>
                    <a:pt x="3600" y="3"/>
                  </a:cubicBezTo>
                  <a:cubicBezTo>
                    <a:pt x="2333" y="380"/>
                    <a:pt x="1265" y="1232"/>
                    <a:pt x="692" y="2437"/>
                  </a:cubicBezTo>
                  <a:cubicBezTo>
                    <a:pt x="1" y="3893"/>
                    <a:pt x="329" y="5549"/>
                    <a:pt x="163" y="7100"/>
                  </a:cubicBezTo>
                  <a:cubicBezTo>
                    <a:pt x="161" y="7120"/>
                    <a:pt x="176" y="7130"/>
                    <a:pt x="191" y="7130"/>
                  </a:cubicBezTo>
                  <a:cubicBezTo>
                    <a:pt x="205" y="7130"/>
                    <a:pt x="220" y="7121"/>
                    <a:pt x="222" y="7103"/>
                  </a:cubicBezTo>
                  <a:cubicBezTo>
                    <a:pt x="425" y="5745"/>
                    <a:pt x="173" y="4322"/>
                    <a:pt x="590" y="2998"/>
                  </a:cubicBezTo>
                  <a:cubicBezTo>
                    <a:pt x="1038" y="1580"/>
                    <a:pt x="2226" y="534"/>
                    <a:pt x="3624" y="112"/>
                  </a:cubicBezTo>
                  <a:cubicBezTo>
                    <a:pt x="3686" y="93"/>
                    <a:pt x="3673" y="0"/>
                    <a:pt x="3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134725" y="4186525"/>
              <a:ext cx="31425" cy="24900"/>
            </a:xfrm>
            <a:custGeom>
              <a:avLst/>
              <a:gdLst/>
              <a:ahLst/>
              <a:cxnLst/>
              <a:rect l="l" t="t" r="r" b="b"/>
              <a:pathLst>
                <a:path w="1257" h="996" extrusionOk="0">
                  <a:moveTo>
                    <a:pt x="1225" y="0"/>
                  </a:moveTo>
                  <a:cubicBezTo>
                    <a:pt x="1222" y="0"/>
                    <a:pt x="1219" y="1"/>
                    <a:pt x="1215" y="3"/>
                  </a:cubicBezTo>
                  <a:cubicBezTo>
                    <a:pt x="761" y="203"/>
                    <a:pt x="294" y="537"/>
                    <a:pt x="14" y="954"/>
                  </a:cubicBezTo>
                  <a:cubicBezTo>
                    <a:pt x="1" y="973"/>
                    <a:pt x="18" y="996"/>
                    <a:pt x="37" y="996"/>
                  </a:cubicBezTo>
                  <a:cubicBezTo>
                    <a:pt x="43" y="996"/>
                    <a:pt x="49" y="994"/>
                    <a:pt x="54" y="988"/>
                  </a:cubicBezTo>
                  <a:cubicBezTo>
                    <a:pt x="423" y="613"/>
                    <a:pt x="771" y="297"/>
                    <a:pt x="1237" y="43"/>
                  </a:cubicBezTo>
                  <a:cubicBezTo>
                    <a:pt x="1256" y="29"/>
                    <a:pt x="1245" y="0"/>
                    <a:pt x="1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084750" y="4258100"/>
              <a:ext cx="24825" cy="174825"/>
            </a:xfrm>
            <a:custGeom>
              <a:avLst/>
              <a:gdLst/>
              <a:ahLst/>
              <a:cxnLst/>
              <a:rect l="l" t="t" r="r" b="b"/>
              <a:pathLst>
                <a:path w="993" h="6993" extrusionOk="0">
                  <a:moveTo>
                    <a:pt x="952" y="1"/>
                  </a:moveTo>
                  <a:cubicBezTo>
                    <a:pt x="941" y="1"/>
                    <a:pt x="931" y="6"/>
                    <a:pt x="926" y="18"/>
                  </a:cubicBezTo>
                  <a:cubicBezTo>
                    <a:pt x="0" y="2257"/>
                    <a:pt x="424" y="4661"/>
                    <a:pt x="893" y="6956"/>
                  </a:cubicBezTo>
                  <a:cubicBezTo>
                    <a:pt x="898" y="6981"/>
                    <a:pt x="918" y="6993"/>
                    <a:pt x="938" y="6993"/>
                  </a:cubicBezTo>
                  <a:cubicBezTo>
                    <a:pt x="965" y="6993"/>
                    <a:pt x="993" y="6972"/>
                    <a:pt x="986" y="6938"/>
                  </a:cubicBezTo>
                  <a:cubicBezTo>
                    <a:pt x="514" y="4628"/>
                    <a:pt x="127" y="2305"/>
                    <a:pt x="977" y="34"/>
                  </a:cubicBezTo>
                  <a:cubicBezTo>
                    <a:pt x="984" y="14"/>
                    <a:pt x="968" y="1"/>
                    <a:pt x="9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989525" y="4166825"/>
              <a:ext cx="151400" cy="217475"/>
            </a:xfrm>
            <a:custGeom>
              <a:avLst/>
              <a:gdLst/>
              <a:ahLst/>
              <a:cxnLst/>
              <a:rect l="l" t="t" r="r" b="b"/>
              <a:pathLst>
                <a:path w="6056" h="8699" extrusionOk="0">
                  <a:moveTo>
                    <a:pt x="5726" y="1"/>
                  </a:moveTo>
                  <a:cubicBezTo>
                    <a:pt x="3933" y="1"/>
                    <a:pt x="1687" y="235"/>
                    <a:pt x="884" y="2056"/>
                  </a:cubicBezTo>
                  <a:cubicBezTo>
                    <a:pt x="1" y="4061"/>
                    <a:pt x="554" y="6760"/>
                    <a:pt x="1377" y="8684"/>
                  </a:cubicBezTo>
                  <a:cubicBezTo>
                    <a:pt x="1381" y="8695"/>
                    <a:pt x="1389" y="8699"/>
                    <a:pt x="1397" y="8699"/>
                  </a:cubicBezTo>
                  <a:cubicBezTo>
                    <a:pt x="1414" y="8699"/>
                    <a:pt x="1432" y="8680"/>
                    <a:pt x="1425" y="8659"/>
                  </a:cubicBezTo>
                  <a:cubicBezTo>
                    <a:pt x="735" y="6782"/>
                    <a:pt x="210" y="4546"/>
                    <a:pt x="793" y="2570"/>
                  </a:cubicBezTo>
                  <a:cubicBezTo>
                    <a:pt x="1426" y="421"/>
                    <a:pt x="3767" y="93"/>
                    <a:pt x="5726" y="93"/>
                  </a:cubicBezTo>
                  <a:cubicBezTo>
                    <a:pt x="5814" y="93"/>
                    <a:pt x="5903" y="93"/>
                    <a:pt x="5990" y="95"/>
                  </a:cubicBezTo>
                  <a:cubicBezTo>
                    <a:pt x="6050" y="95"/>
                    <a:pt x="6055" y="3"/>
                    <a:pt x="5995" y="3"/>
                  </a:cubicBezTo>
                  <a:cubicBezTo>
                    <a:pt x="5907" y="1"/>
                    <a:pt x="5817" y="1"/>
                    <a:pt x="5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2"/>
          <p:cNvGrpSpPr/>
          <p:nvPr/>
        </p:nvGrpSpPr>
        <p:grpSpPr>
          <a:xfrm rot="-9814932">
            <a:off x="8346907" y="-1709500"/>
            <a:ext cx="5488324" cy="4255352"/>
            <a:chOff x="902100" y="3410650"/>
            <a:chExt cx="787100" cy="610275"/>
          </a:xfrm>
        </p:grpSpPr>
        <p:sp>
          <p:nvSpPr>
            <p:cNvPr id="130" name="Google Shape;130;p2"/>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 name="Google Shape;159;p2"/>
          <p:cNvGrpSpPr/>
          <p:nvPr/>
        </p:nvGrpSpPr>
        <p:grpSpPr>
          <a:xfrm>
            <a:off x="2693410" y="-1710083"/>
            <a:ext cx="2683308" cy="3220736"/>
            <a:chOff x="1900450" y="3143950"/>
            <a:chExt cx="384825" cy="461900"/>
          </a:xfrm>
        </p:grpSpPr>
        <p:sp>
          <p:nvSpPr>
            <p:cNvPr id="160" name="Google Shape;160;p2"/>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5" name="Google Shape;205;p2"/>
          <p:cNvSpPr/>
          <p:nvPr/>
        </p:nvSpPr>
        <p:spPr>
          <a:xfrm>
            <a:off x="7872931" y="-242607"/>
            <a:ext cx="12049" cy="13328"/>
          </a:xfrm>
          <a:custGeom>
            <a:avLst/>
            <a:gdLst/>
            <a:ahLst/>
            <a:cxnLst/>
            <a:rect l="l" t="t" r="r" b="b"/>
            <a:pathLst>
              <a:path w="226" h="250" extrusionOk="0">
                <a:moveTo>
                  <a:pt x="6" y="0"/>
                </a:moveTo>
                <a:cubicBezTo>
                  <a:pt x="0" y="0"/>
                  <a:pt x="54" y="66"/>
                  <a:pt x="225" y="249"/>
                </a:cubicBezTo>
                <a:lnTo>
                  <a:pt x="212" y="232"/>
                </a:lnTo>
                <a:cubicBezTo>
                  <a:pt x="145" y="156"/>
                  <a:pt x="77" y="80"/>
                  <a:pt x="12" y="4"/>
                </a:cubicBezTo>
                <a:cubicBezTo>
                  <a:pt x="9" y="2"/>
                  <a:pt x="7" y="0"/>
                  <a:pt x="6" y="0"/>
                </a:cubicBezTo>
                <a:close/>
              </a:path>
            </a:pathLst>
          </a:custGeom>
          <a:solidFill>
            <a:srgbClr val="F8BA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6" name="Google Shape;206;p2"/>
          <p:cNvGrpSpPr/>
          <p:nvPr/>
        </p:nvGrpSpPr>
        <p:grpSpPr>
          <a:xfrm>
            <a:off x="1202071" y="-920072"/>
            <a:ext cx="2653991" cy="2495811"/>
            <a:chOff x="1888400" y="1093775"/>
            <a:chExt cx="1244525" cy="1170350"/>
          </a:xfrm>
        </p:grpSpPr>
        <p:sp>
          <p:nvSpPr>
            <p:cNvPr id="207" name="Google Shape;207;p2"/>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 name="Google Shape;209;p2"/>
          <p:cNvGrpSpPr/>
          <p:nvPr/>
        </p:nvGrpSpPr>
        <p:grpSpPr>
          <a:xfrm>
            <a:off x="5113385" y="-1032575"/>
            <a:ext cx="2176144" cy="2288848"/>
            <a:chOff x="3445225" y="939575"/>
            <a:chExt cx="1020450" cy="1073300"/>
          </a:xfrm>
        </p:grpSpPr>
        <p:sp>
          <p:nvSpPr>
            <p:cNvPr id="210" name="Google Shape;210;p2"/>
            <p:cNvSpPr/>
            <p:nvPr/>
          </p:nvSpPr>
          <p:spPr>
            <a:xfrm>
              <a:off x="3478750" y="952100"/>
              <a:ext cx="974750" cy="1050850"/>
            </a:xfrm>
            <a:custGeom>
              <a:avLst/>
              <a:gdLst/>
              <a:ahLst/>
              <a:cxnLst/>
              <a:rect l="l" t="t" r="r" b="b"/>
              <a:pathLst>
                <a:path w="38990" h="42034" extrusionOk="0">
                  <a:moveTo>
                    <a:pt x="16013" y="1"/>
                  </a:moveTo>
                  <a:cubicBezTo>
                    <a:pt x="14568" y="1"/>
                    <a:pt x="13080" y="231"/>
                    <a:pt x="11558" y="737"/>
                  </a:cubicBezTo>
                  <a:cubicBezTo>
                    <a:pt x="9675" y="1363"/>
                    <a:pt x="7902" y="2600"/>
                    <a:pt x="7463" y="4646"/>
                  </a:cubicBezTo>
                  <a:cubicBezTo>
                    <a:pt x="6997" y="6813"/>
                    <a:pt x="8057" y="9001"/>
                    <a:pt x="7332" y="11139"/>
                  </a:cubicBezTo>
                  <a:cubicBezTo>
                    <a:pt x="6590" y="10065"/>
                    <a:pt x="5894" y="8958"/>
                    <a:pt x="5260" y="7800"/>
                  </a:cubicBezTo>
                  <a:cubicBezTo>
                    <a:pt x="4944" y="7221"/>
                    <a:pt x="4496" y="5563"/>
                    <a:pt x="3915" y="5244"/>
                  </a:cubicBezTo>
                  <a:cubicBezTo>
                    <a:pt x="3811" y="5187"/>
                    <a:pt x="3708" y="5163"/>
                    <a:pt x="3606" y="5163"/>
                  </a:cubicBezTo>
                  <a:cubicBezTo>
                    <a:pt x="3173" y="5163"/>
                    <a:pt x="2758" y="5602"/>
                    <a:pt x="2389" y="5827"/>
                  </a:cubicBezTo>
                  <a:cubicBezTo>
                    <a:pt x="2344" y="5854"/>
                    <a:pt x="2310" y="5897"/>
                    <a:pt x="2296" y="5947"/>
                  </a:cubicBezTo>
                  <a:cubicBezTo>
                    <a:pt x="2178" y="5999"/>
                    <a:pt x="2102" y="6121"/>
                    <a:pt x="2190" y="6258"/>
                  </a:cubicBezTo>
                  <a:cubicBezTo>
                    <a:pt x="3503" y="8300"/>
                    <a:pt x="4988" y="10229"/>
                    <a:pt x="6629" y="12020"/>
                  </a:cubicBezTo>
                  <a:cubicBezTo>
                    <a:pt x="6299" y="12326"/>
                    <a:pt x="5583" y="12369"/>
                    <a:pt x="4864" y="12369"/>
                  </a:cubicBezTo>
                  <a:cubicBezTo>
                    <a:pt x="4575" y="12369"/>
                    <a:pt x="4285" y="12362"/>
                    <a:pt x="4020" y="12362"/>
                  </a:cubicBezTo>
                  <a:cubicBezTo>
                    <a:pt x="3650" y="12362"/>
                    <a:pt x="3327" y="12376"/>
                    <a:pt x="3119" y="12443"/>
                  </a:cubicBezTo>
                  <a:cubicBezTo>
                    <a:pt x="2407" y="12670"/>
                    <a:pt x="1791" y="13149"/>
                    <a:pt x="1315" y="13715"/>
                  </a:cubicBezTo>
                  <a:cubicBezTo>
                    <a:pt x="231" y="15012"/>
                    <a:pt x="0" y="16688"/>
                    <a:pt x="324" y="18310"/>
                  </a:cubicBezTo>
                  <a:cubicBezTo>
                    <a:pt x="1201" y="22689"/>
                    <a:pt x="4895" y="27223"/>
                    <a:pt x="8344" y="29865"/>
                  </a:cubicBezTo>
                  <a:cubicBezTo>
                    <a:pt x="12552" y="33089"/>
                    <a:pt x="17718" y="33605"/>
                    <a:pt x="22816" y="34145"/>
                  </a:cubicBezTo>
                  <a:cubicBezTo>
                    <a:pt x="28629" y="34760"/>
                    <a:pt x="35392" y="35975"/>
                    <a:pt x="38134" y="41870"/>
                  </a:cubicBezTo>
                  <a:cubicBezTo>
                    <a:pt x="38186" y="41982"/>
                    <a:pt x="38295" y="42034"/>
                    <a:pt x="38405" y="42034"/>
                  </a:cubicBezTo>
                  <a:cubicBezTo>
                    <a:pt x="38558" y="42034"/>
                    <a:pt x="38712" y="41933"/>
                    <a:pt x="38711" y="41754"/>
                  </a:cubicBezTo>
                  <a:cubicBezTo>
                    <a:pt x="38695" y="36353"/>
                    <a:pt x="38989" y="30844"/>
                    <a:pt x="38486" y="25462"/>
                  </a:cubicBezTo>
                  <a:cubicBezTo>
                    <a:pt x="38035" y="20650"/>
                    <a:pt x="36244" y="16096"/>
                    <a:pt x="33607" y="12067"/>
                  </a:cubicBezTo>
                  <a:cubicBezTo>
                    <a:pt x="29652" y="6022"/>
                    <a:pt x="23397" y="1"/>
                    <a:pt x="16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3445225" y="939575"/>
              <a:ext cx="1020450" cy="1073300"/>
            </a:xfrm>
            <a:custGeom>
              <a:avLst/>
              <a:gdLst/>
              <a:ahLst/>
              <a:cxnLst/>
              <a:rect l="l" t="t" r="r" b="b"/>
              <a:pathLst>
                <a:path w="40818" h="42932" extrusionOk="0">
                  <a:moveTo>
                    <a:pt x="10877" y="2446"/>
                  </a:moveTo>
                  <a:cubicBezTo>
                    <a:pt x="10735" y="3310"/>
                    <a:pt x="11635" y="4932"/>
                    <a:pt x="11808" y="5620"/>
                  </a:cubicBezTo>
                  <a:cubicBezTo>
                    <a:pt x="12374" y="7870"/>
                    <a:pt x="11874" y="10681"/>
                    <a:pt x="10006" y="12213"/>
                  </a:cubicBezTo>
                  <a:cubicBezTo>
                    <a:pt x="9999" y="12219"/>
                    <a:pt x="10000" y="12224"/>
                    <a:pt x="9996" y="12230"/>
                  </a:cubicBezTo>
                  <a:cubicBezTo>
                    <a:pt x="9646" y="11943"/>
                    <a:pt x="9295" y="11660"/>
                    <a:pt x="8950" y="11367"/>
                  </a:cubicBezTo>
                  <a:cubicBezTo>
                    <a:pt x="8951" y="11363"/>
                    <a:pt x="8955" y="11360"/>
                    <a:pt x="8957" y="11356"/>
                  </a:cubicBezTo>
                  <a:cubicBezTo>
                    <a:pt x="9918" y="9009"/>
                    <a:pt x="8070" y="6723"/>
                    <a:pt x="9331" y="4309"/>
                  </a:cubicBezTo>
                  <a:cubicBezTo>
                    <a:pt x="9725" y="3557"/>
                    <a:pt x="10255" y="2943"/>
                    <a:pt x="10877" y="2446"/>
                  </a:cubicBezTo>
                  <a:close/>
                  <a:moveTo>
                    <a:pt x="12105" y="1665"/>
                  </a:moveTo>
                  <a:lnTo>
                    <a:pt x="12105" y="1665"/>
                  </a:lnTo>
                  <a:cubicBezTo>
                    <a:pt x="11904" y="3054"/>
                    <a:pt x="12359" y="4482"/>
                    <a:pt x="12572" y="5849"/>
                  </a:cubicBezTo>
                  <a:cubicBezTo>
                    <a:pt x="12965" y="8364"/>
                    <a:pt x="12867" y="11138"/>
                    <a:pt x="10616" y="12742"/>
                  </a:cubicBezTo>
                  <a:cubicBezTo>
                    <a:pt x="10434" y="12594"/>
                    <a:pt x="10255" y="12444"/>
                    <a:pt x="10075" y="12296"/>
                  </a:cubicBezTo>
                  <a:lnTo>
                    <a:pt x="10079" y="12296"/>
                  </a:lnTo>
                  <a:cubicBezTo>
                    <a:pt x="11421" y="11386"/>
                    <a:pt x="12091" y="9657"/>
                    <a:pt x="12253" y="8089"/>
                  </a:cubicBezTo>
                  <a:cubicBezTo>
                    <a:pt x="12341" y="7234"/>
                    <a:pt x="12267" y="6404"/>
                    <a:pt x="12062" y="5570"/>
                  </a:cubicBezTo>
                  <a:cubicBezTo>
                    <a:pt x="11950" y="5117"/>
                    <a:pt x="11790" y="4677"/>
                    <a:pt x="11648" y="4233"/>
                  </a:cubicBezTo>
                  <a:cubicBezTo>
                    <a:pt x="11558" y="3951"/>
                    <a:pt x="10994" y="2686"/>
                    <a:pt x="11019" y="2357"/>
                  </a:cubicBezTo>
                  <a:lnTo>
                    <a:pt x="11019" y="2357"/>
                  </a:lnTo>
                  <a:cubicBezTo>
                    <a:pt x="11022" y="2422"/>
                    <a:pt x="11088" y="2469"/>
                    <a:pt x="11152" y="2469"/>
                  </a:cubicBezTo>
                  <a:cubicBezTo>
                    <a:pt x="11189" y="2469"/>
                    <a:pt x="11224" y="2453"/>
                    <a:pt x="11247" y="2415"/>
                  </a:cubicBezTo>
                  <a:lnTo>
                    <a:pt x="11284" y="2349"/>
                  </a:lnTo>
                  <a:cubicBezTo>
                    <a:pt x="11317" y="2290"/>
                    <a:pt x="11307" y="2211"/>
                    <a:pt x="11247" y="2174"/>
                  </a:cubicBezTo>
                  <a:cubicBezTo>
                    <a:pt x="11520" y="1985"/>
                    <a:pt x="11807" y="1814"/>
                    <a:pt x="12105" y="1665"/>
                  </a:cubicBezTo>
                  <a:close/>
                  <a:moveTo>
                    <a:pt x="17029" y="619"/>
                  </a:moveTo>
                  <a:cubicBezTo>
                    <a:pt x="17135" y="619"/>
                    <a:pt x="17241" y="620"/>
                    <a:pt x="17346" y="622"/>
                  </a:cubicBezTo>
                  <a:cubicBezTo>
                    <a:pt x="17475" y="625"/>
                    <a:pt x="17600" y="634"/>
                    <a:pt x="17728" y="639"/>
                  </a:cubicBezTo>
                  <a:cubicBezTo>
                    <a:pt x="18772" y="5510"/>
                    <a:pt x="17897" y="11982"/>
                    <a:pt x="13634" y="15083"/>
                  </a:cubicBezTo>
                  <a:cubicBezTo>
                    <a:pt x="12657" y="14358"/>
                    <a:pt x="11694" y="13613"/>
                    <a:pt x="10747" y="12848"/>
                  </a:cubicBezTo>
                  <a:cubicBezTo>
                    <a:pt x="12126" y="11906"/>
                    <a:pt x="12823" y="10452"/>
                    <a:pt x="12989" y="8787"/>
                  </a:cubicBezTo>
                  <a:cubicBezTo>
                    <a:pt x="13230" y="6378"/>
                    <a:pt x="11924" y="3891"/>
                    <a:pt x="12386" y="1539"/>
                  </a:cubicBezTo>
                  <a:lnTo>
                    <a:pt x="12386" y="1531"/>
                  </a:lnTo>
                  <a:cubicBezTo>
                    <a:pt x="13819" y="878"/>
                    <a:pt x="15476" y="619"/>
                    <a:pt x="17029" y="619"/>
                  </a:cubicBezTo>
                  <a:close/>
                  <a:moveTo>
                    <a:pt x="17965" y="649"/>
                  </a:moveTo>
                  <a:cubicBezTo>
                    <a:pt x="21366" y="867"/>
                    <a:pt x="24180" y="2226"/>
                    <a:pt x="26683" y="4149"/>
                  </a:cubicBezTo>
                  <a:cubicBezTo>
                    <a:pt x="26606" y="6915"/>
                    <a:pt x="25874" y="9489"/>
                    <a:pt x="24349" y="11823"/>
                  </a:cubicBezTo>
                  <a:cubicBezTo>
                    <a:pt x="22877" y="14078"/>
                    <a:pt x="20310" y="17037"/>
                    <a:pt x="17644" y="17878"/>
                  </a:cubicBezTo>
                  <a:cubicBezTo>
                    <a:pt x="17602" y="17851"/>
                    <a:pt x="17560" y="17825"/>
                    <a:pt x="17517" y="17797"/>
                  </a:cubicBezTo>
                  <a:cubicBezTo>
                    <a:pt x="16229" y="16953"/>
                    <a:pt x="14968" y="16072"/>
                    <a:pt x="13734" y="15156"/>
                  </a:cubicBezTo>
                  <a:cubicBezTo>
                    <a:pt x="15969" y="13643"/>
                    <a:pt x="17173" y="11257"/>
                    <a:pt x="17791" y="8674"/>
                  </a:cubicBezTo>
                  <a:cubicBezTo>
                    <a:pt x="18397" y="6139"/>
                    <a:pt x="18775" y="3051"/>
                    <a:pt x="17771" y="661"/>
                  </a:cubicBezTo>
                  <a:lnTo>
                    <a:pt x="17771" y="661"/>
                  </a:lnTo>
                  <a:cubicBezTo>
                    <a:pt x="17787" y="701"/>
                    <a:pt x="17822" y="718"/>
                    <a:pt x="17858" y="718"/>
                  </a:cubicBezTo>
                  <a:cubicBezTo>
                    <a:pt x="17903" y="718"/>
                    <a:pt x="17950" y="691"/>
                    <a:pt x="17965" y="649"/>
                  </a:cubicBezTo>
                  <a:close/>
                  <a:moveTo>
                    <a:pt x="7922" y="12795"/>
                  </a:moveTo>
                  <a:cubicBezTo>
                    <a:pt x="8907" y="13703"/>
                    <a:pt x="9964" y="14538"/>
                    <a:pt x="11060" y="15332"/>
                  </a:cubicBezTo>
                  <a:cubicBezTo>
                    <a:pt x="11049" y="15339"/>
                    <a:pt x="11037" y="15348"/>
                    <a:pt x="11029" y="15358"/>
                  </a:cubicBezTo>
                  <a:cubicBezTo>
                    <a:pt x="9355" y="17332"/>
                    <a:pt x="7139" y="18371"/>
                    <a:pt x="4785" y="18371"/>
                  </a:cubicBezTo>
                  <a:cubicBezTo>
                    <a:pt x="3737" y="18371"/>
                    <a:pt x="2662" y="18166"/>
                    <a:pt x="1595" y="17745"/>
                  </a:cubicBezTo>
                  <a:cubicBezTo>
                    <a:pt x="1736" y="14560"/>
                    <a:pt x="4822" y="12929"/>
                    <a:pt x="7685" y="12929"/>
                  </a:cubicBezTo>
                  <a:cubicBezTo>
                    <a:pt x="7686" y="12929"/>
                    <a:pt x="7688" y="12929"/>
                    <a:pt x="7689" y="12929"/>
                  </a:cubicBezTo>
                  <a:cubicBezTo>
                    <a:pt x="7690" y="12929"/>
                    <a:pt x="7691" y="12929"/>
                    <a:pt x="7693" y="12929"/>
                  </a:cubicBezTo>
                  <a:cubicBezTo>
                    <a:pt x="7787" y="12929"/>
                    <a:pt x="7876" y="12878"/>
                    <a:pt x="7922" y="12795"/>
                  </a:cubicBezTo>
                  <a:close/>
                  <a:moveTo>
                    <a:pt x="26901" y="4322"/>
                  </a:moveTo>
                  <a:lnTo>
                    <a:pt x="26901" y="4322"/>
                  </a:lnTo>
                  <a:cubicBezTo>
                    <a:pt x="28010" y="5193"/>
                    <a:pt x="29060" y="6170"/>
                    <a:pt x="30073" y="7208"/>
                  </a:cubicBezTo>
                  <a:cubicBezTo>
                    <a:pt x="30069" y="7215"/>
                    <a:pt x="30066" y="7223"/>
                    <a:pt x="30065" y="7232"/>
                  </a:cubicBezTo>
                  <a:cubicBezTo>
                    <a:pt x="29709" y="9764"/>
                    <a:pt x="27923" y="11710"/>
                    <a:pt x="26348" y="13608"/>
                  </a:cubicBezTo>
                  <a:cubicBezTo>
                    <a:pt x="24477" y="15865"/>
                    <a:pt x="22481" y="17891"/>
                    <a:pt x="19913" y="19343"/>
                  </a:cubicBezTo>
                  <a:cubicBezTo>
                    <a:pt x="19201" y="18887"/>
                    <a:pt x="18491" y="18429"/>
                    <a:pt x="17782" y="17969"/>
                  </a:cubicBezTo>
                  <a:cubicBezTo>
                    <a:pt x="20383" y="17237"/>
                    <a:pt x="22740" y="14579"/>
                    <a:pt x="24240" y="12458"/>
                  </a:cubicBezTo>
                  <a:cubicBezTo>
                    <a:pt x="25912" y="10094"/>
                    <a:pt x="26968" y="7236"/>
                    <a:pt x="26901" y="4322"/>
                  </a:cubicBezTo>
                  <a:close/>
                  <a:moveTo>
                    <a:pt x="30250" y="7391"/>
                  </a:moveTo>
                  <a:cubicBezTo>
                    <a:pt x="30830" y="7990"/>
                    <a:pt x="31397" y="8606"/>
                    <a:pt x="31958" y="9230"/>
                  </a:cubicBezTo>
                  <a:cubicBezTo>
                    <a:pt x="32238" y="9542"/>
                    <a:pt x="32511" y="9860"/>
                    <a:pt x="32772" y="10182"/>
                  </a:cubicBezTo>
                  <a:cubicBezTo>
                    <a:pt x="31559" y="15338"/>
                    <a:pt x="28206" y="19416"/>
                    <a:pt x="23296" y="21485"/>
                  </a:cubicBezTo>
                  <a:cubicBezTo>
                    <a:pt x="23271" y="21494"/>
                    <a:pt x="23259" y="21518"/>
                    <a:pt x="23264" y="21542"/>
                  </a:cubicBezTo>
                  <a:cubicBezTo>
                    <a:pt x="22190" y="20807"/>
                    <a:pt x="21098" y="20104"/>
                    <a:pt x="20000" y="19400"/>
                  </a:cubicBezTo>
                  <a:cubicBezTo>
                    <a:pt x="22634" y="18068"/>
                    <a:pt x="24679" y="15990"/>
                    <a:pt x="26556" y="13745"/>
                  </a:cubicBezTo>
                  <a:cubicBezTo>
                    <a:pt x="28117" y="11879"/>
                    <a:pt x="29957" y="9900"/>
                    <a:pt x="30250" y="7391"/>
                  </a:cubicBezTo>
                  <a:close/>
                  <a:moveTo>
                    <a:pt x="32949" y="10407"/>
                  </a:moveTo>
                  <a:cubicBezTo>
                    <a:pt x="33670" y="11309"/>
                    <a:pt x="34332" y="12254"/>
                    <a:pt x="34932" y="13240"/>
                  </a:cubicBezTo>
                  <a:cubicBezTo>
                    <a:pt x="33537" y="17947"/>
                    <a:pt x="30457" y="21545"/>
                    <a:pt x="25907" y="23452"/>
                  </a:cubicBezTo>
                  <a:cubicBezTo>
                    <a:pt x="25073" y="22805"/>
                    <a:pt x="24216" y="22193"/>
                    <a:pt x="23346" y="21598"/>
                  </a:cubicBezTo>
                  <a:lnTo>
                    <a:pt x="23346" y="21598"/>
                  </a:lnTo>
                  <a:cubicBezTo>
                    <a:pt x="23348" y="21598"/>
                    <a:pt x="23349" y="21599"/>
                    <a:pt x="23351" y="21599"/>
                  </a:cubicBezTo>
                  <a:cubicBezTo>
                    <a:pt x="23351" y="21599"/>
                    <a:pt x="23352" y="21599"/>
                    <a:pt x="23353" y="21598"/>
                  </a:cubicBezTo>
                  <a:cubicBezTo>
                    <a:pt x="28195" y="19820"/>
                    <a:pt x="31946" y="15474"/>
                    <a:pt x="32949" y="10407"/>
                  </a:cubicBezTo>
                  <a:close/>
                  <a:moveTo>
                    <a:pt x="11217" y="15444"/>
                  </a:moveTo>
                  <a:cubicBezTo>
                    <a:pt x="12098" y="16077"/>
                    <a:pt x="13002" y="16683"/>
                    <a:pt x="13919" y="17275"/>
                  </a:cubicBezTo>
                  <a:cubicBezTo>
                    <a:pt x="13897" y="17284"/>
                    <a:pt x="13880" y="17300"/>
                    <a:pt x="13872" y="17321"/>
                  </a:cubicBezTo>
                  <a:cubicBezTo>
                    <a:pt x="12445" y="20508"/>
                    <a:pt x="8973" y="24676"/>
                    <a:pt x="5197" y="24809"/>
                  </a:cubicBezTo>
                  <a:cubicBezTo>
                    <a:pt x="5029" y="24816"/>
                    <a:pt x="5009" y="25076"/>
                    <a:pt x="5178" y="25076"/>
                  </a:cubicBezTo>
                  <a:cubicBezTo>
                    <a:pt x="5179" y="25076"/>
                    <a:pt x="5180" y="25076"/>
                    <a:pt x="5181" y="25076"/>
                  </a:cubicBezTo>
                  <a:cubicBezTo>
                    <a:pt x="9049" y="25014"/>
                    <a:pt x="12734" y="20707"/>
                    <a:pt x="14038" y="17376"/>
                  </a:cubicBezTo>
                  <a:cubicBezTo>
                    <a:pt x="14042" y="17365"/>
                    <a:pt x="14036" y="17360"/>
                    <a:pt x="14038" y="17351"/>
                  </a:cubicBezTo>
                  <a:lnTo>
                    <a:pt x="14038" y="17351"/>
                  </a:lnTo>
                  <a:cubicBezTo>
                    <a:pt x="14504" y="17649"/>
                    <a:pt x="14971" y="17946"/>
                    <a:pt x="15439" y="18241"/>
                  </a:cubicBezTo>
                  <a:cubicBezTo>
                    <a:pt x="15424" y="18248"/>
                    <a:pt x="15412" y="18261"/>
                    <a:pt x="15405" y="18275"/>
                  </a:cubicBezTo>
                  <a:cubicBezTo>
                    <a:pt x="13781" y="22107"/>
                    <a:pt x="10679" y="26083"/>
                    <a:pt x="6260" y="26477"/>
                  </a:cubicBezTo>
                  <a:cubicBezTo>
                    <a:pt x="6220" y="26480"/>
                    <a:pt x="6186" y="26507"/>
                    <a:pt x="6174" y="26546"/>
                  </a:cubicBezTo>
                  <a:cubicBezTo>
                    <a:pt x="5789" y="26082"/>
                    <a:pt x="5415" y="25600"/>
                    <a:pt x="5057" y="25089"/>
                  </a:cubicBezTo>
                  <a:cubicBezTo>
                    <a:pt x="3745" y="23207"/>
                    <a:pt x="1632" y="20426"/>
                    <a:pt x="1593" y="18009"/>
                  </a:cubicBezTo>
                  <a:lnTo>
                    <a:pt x="1593" y="18009"/>
                  </a:lnTo>
                  <a:cubicBezTo>
                    <a:pt x="2635" y="18452"/>
                    <a:pt x="3719" y="18666"/>
                    <a:pt x="4788" y="18666"/>
                  </a:cubicBezTo>
                  <a:cubicBezTo>
                    <a:pt x="7242" y="18666"/>
                    <a:pt x="9614" y="17538"/>
                    <a:pt x="11204" y="15471"/>
                  </a:cubicBezTo>
                  <a:cubicBezTo>
                    <a:pt x="11209" y="15463"/>
                    <a:pt x="11214" y="15454"/>
                    <a:pt x="11217" y="15444"/>
                  </a:cubicBezTo>
                  <a:close/>
                  <a:moveTo>
                    <a:pt x="35110" y="13543"/>
                  </a:moveTo>
                  <a:cubicBezTo>
                    <a:pt x="36402" y="15735"/>
                    <a:pt x="37365" y="18058"/>
                    <a:pt x="38073" y="20466"/>
                  </a:cubicBezTo>
                  <a:cubicBezTo>
                    <a:pt x="37529" y="23771"/>
                    <a:pt x="34288" y="27452"/>
                    <a:pt x="31025" y="28075"/>
                  </a:cubicBezTo>
                  <a:cubicBezTo>
                    <a:pt x="29549" y="26533"/>
                    <a:pt x="27971" y="25090"/>
                    <a:pt x="26302" y="23759"/>
                  </a:cubicBezTo>
                  <a:cubicBezTo>
                    <a:pt x="26210" y="23687"/>
                    <a:pt x="26117" y="23617"/>
                    <a:pt x="26027" y="23546"/>
                  </a:cubicBezTo>
                  <a:cubicBezTo>
                    <a:pt x="30430" y="21958"/>
                    <a:pt x="34005" y="18116"/>
                    <a:pt x="35110" y="13543"/>
                  </a:cubicBezTo>
                  <a:close/>
                  <a:moveTo>
                    <a:pt x="38186" y="20856"/>
                  </a:moveTo>
                  <a:cubicBezTo>
                    <a:pt x="38368" y="21499"/>
                    <a:pt x="38533" y="22148"/>
                    <a:pt x="38681" y="22803"/>
                  </a:cubicBezTo>
                  <a:lnTo>
                    <a:pt x="38681" y="22803"/>
                  </a:lnTo>
                  <a:cubicBezTo>
                    <a:pt x="38265" y="24387"/>
                    <a:pt x="37799" y="25911"/>
                    <a:pt x="36582" y="27093"/>
                  </a:cubicBezTo>
                  <a:cubicBezTo>
                    <a:pt x="35435" y="28205"/>
                    <a:pt x="34043" y="29203"/>
                    <a:pt x="32492" y="29628"/>
                  </a:cubicBezTo>
                  <a:cubicBezTo>
                    <a:pt x="32482" y="29632"/>
                    <a:pt x="32472" y="29640"/>
                    <a:pt x="32466" y="29650"/>
                  </a:cubicBezTo>
                  <a:cubicBezTo>
                    <a:pt x="32062" y="29188"/>
                    <a:pt x="31651" y="28737"/>
                    <a:pt x="31228" y="28293"/>
                  </a:cubicBezTo>
                  <a:cubicBezTo>
                    <a:pt x="34425" y="27602"/>
                    <a:pt x="37645" y="24146"/>
                    <a:pt x="38186" y="20856"/>
                  </a:cubicBezTo>
                  <a:close/>
                  <a:moveTo>
                    <a:pt x="15537" y="18304"/>
                  </a:moveTo>
                  <a:lnTo>
                    <a:pt x="15537" y="18304"/>
                  </a:lnTo>
                  <a:cubicBezTo>
                    <a:pt x="17066" y="19263"/>
                    <a:pt x="18603" y="20205"/>
                    <a:pt x="20082" y="21194"/>
                  </a:cubicBezTo>
                  <a:cubicBezTo>
                    <a:pt x="19420" y="23126"/>
                    <a:pt x="18514" y="24940"/>
                    <a:pt x="17239" y="26543"/>
                  </a:cubicBezTo>
                  <a:cubicBezTo>
                    <a:pt x="15840" y="28303"/>
                    <a:pt x="13731" y="30405"/>
                    <a:pt x="11449" y="30806"/>
                  </a:cubicBezTo>
                  <a:cubicBezTo>
                    <a:pt x="11391" y="30815"/>
                    <a:pt x="11348" y="30865"/>
                    <a:pt x="11351" y="30923"/>
                  </a:cubicBezTo>
                  <a:cubicBezTo>
                    <a:pt x="9460" y="29849"/>
                    <a:pt x="7786" y="28452"/>
                    <a:pt x="6312" y="26715"/>
                  </a:cubicBezTo>
                  <a:lnTo>
                    <a:pt x="6312" y="26714"/>
                  </a:lnTo>
                  <a:cubicBezTo>
                    <a:pt x="10580" y="26457"/>
                    <a:pt x="14415" y="22272"/>
                    <a:pt x="15538" y="18318"/>
                  </a:cubicBezTo>
                  <a:cubicBezTo>
                    <a:pt x="15540" y="18313"/>
                    <a:pt x="15537" y="18310"/>
                    <a:pt x="15537" y="18304"/>
                  </a:cubicBezTo>
                  <a:close/>
                  <a:moveTo>
                    <a:pt x="20204" y="21277"/>
                  </a:moveTo>
                  <a:cubicBezTo>
                    <a:pt x="20414" y="21418"/>
                    <a:pt x="20625" y="21560"/>
                    <a:pt x="20833" y="21703"/>
                  </a:cubicBezTo>
                  <a:cubicBezTo>
                    <a:pt x="21893" y="22435"/>
                    <a:pt x="22919" y="23197"/>
                    <a:pt x="23919" y="23980"/>
                  </a:cubicBezTo>
                  <a:cubicBezTo>
                    <a:pt x="23423" y="27745"/>
                    <a:pt x="21652" y="31011"/>
                    <a:pt x="18637" y="33354"/>
                  </a:cubicBezTo>
                  <a:cubicBezTo>
                    <a:pt x="18627" y="33361"/>
                    <a:pt x="18620" y="33371"/>
                    <a:pt x="18613" y="33381"/>
                  </a:cubicBezTo>
                  <a:cubicBezTo>
                    <a:pt x="18126" y="33296"/>
                    <a:pt x="17643" y="33206"/>
                    <a:pt x="17175" y="33106"/>
                  </a:cubicBezTo>
                  <a:cubicBezTo>
                    <a:pt x="15124" y="32662"/>
                    <a:pt x="13261" y="31977"/>
                    <a:pt x="11566" y="31044"/>
                  </a:cubicBezTo>
                  <a:cubicBezTo>
                    <a:pt x="13754" y="30650"/>
                    <a:pt x="15683" y="28788"/>
                    <a:pt x="17064" y="27148"/>
                  </a:cubicBezTo>
                  <a:cubicBezTo>
                    <a:pt x="18510" y="25433"/>
                    <a:pt x="19580" y="23432"/>
                    <a:pt x="20204" y="21277"/>
                  </a:cubicBezTo>
                  <a:close/>
                  <a:moveTo>
                    <a:pt x="24065" y="24094"/>
                  </a:moveTo>
                  <a:cubicBezTo>
                    <a:pt x="24617" y="24529"/>
                    <a:pt x="25163" y="24968"/>
                    <a:pt x="25699" y="25417"/>
                  </a:cubicBezTo>
                  <a:cubicBezTo>
                    <a:pt x="25680" y="25430"/>
                    <a:pt x="25669" y="25450"/>
                    <a:pt x="25666" y="25473"/>
                  </a:cubicBezTo>
                  <a:cubicBezTo>
                    <a:pt x="25224" y="28747"/>
                    <a:pt x="23863" y="31459"/>
                    <a:pt x="21539" y="33804"/>
                  </a:cubicBezTo>
                  <a:cubicBezTo>
                    <a:pt x="21535" y="33809"/>
                    <a:pt x="21530" y="33817"/>
                    <a:pt x="21526" y="33822"/>
                  </a:cubicBezTo>
                  <a:cubicBezTo>
                    <a:pt x="20652" y="33705"/>
                    <a:pt x="19794" y="33580"/>
                    <a:pt x="18957" y="33440"/>
                  </a:cubicBezTo>
                  <a:cubicBezTo>
                    <a:pt x="21867" y="31146"/>
                    <a:pt x="23757" y="27803"/>
                    <a:pt x="24065" y="24094"/>
                  </a:cubicBezTo>
                  <a:close/>
                  <a:moveTo>
                    <a:pt x="38788" y="23290"/>
                  </a:moveTo>
                  <a:cubicBezTo>
                    <a:pt x="39457" y="26434"/>
                    <a:pt x="39765" y="29688"/>
                    <a:pt x="39877" y="32958"/>
                  </a:cubicBezTo>
                  <a:lnTo>
                    <a:pt x="39876" y="32958"/>
                  </a:lnTo>
                  <a:cubicBezTo>
                    <a:pt x="38927" y="33844"/>
                    <a:pt x="37903" y="34561"/>
                    <a:pt x="36596" y="34561"/>
                  </a:cubicBezTo>
                  <a:cubicBezTo>
                    <a:pt x="36468" y="34561"/>
                    <a:pt x="36337" y="34554"/>
                    <a:pt x="36203" y="34540"/>
                  </a:cubicBezTo>
                  <a:cubicBezTo>
                    <a:pt x="35100" y="32864"/>
                    <a:pt x="33876" y="31269"/>
                    <a:pt x="32558" y="29754"/>
                  </a:cubicBezTo>
                  <a:cubicBezTo>
                    <a:pt x="35872" y="29104"/>
                    <a:pt x="37923" y="26330"/>
                    <a:pt x="38788" y="23290"/>
                  </a:cubicBezTo>
                  <a:close/>
                  <a:moveTo>
                    <a:pt x="25822" y="25520"/>
                  </a:moveTo>
                  <a:cubicBezTo>
                    <a:pt x="26964" y="26482"/>
                    <a:pt x="28073" y="27473"/>
                    <a:pt x="29148" y="28496"/>
                  </a:cubicBezTo>
                  <a:cubicBezTo>
                    <a:pt x="29507" y="30694"/>
                    <a:pt x="29096" y="32802"/>
                    <a:pt x="27941" y="34706"/>
                  </a:cubicBezTo>
                  <a:cubicBezTo>
                    <a:pt x="27931" y="34724"/>
                    <a:pt x="27925" y="34744"/>
                    <a:pt x="27927" y="34764"/>
                  </a:cubicBezTo>
                  <a:cubicBezTo>
                    <a:pt x="25907" y="34381"/>
                    <a:pt x="23829" y="34130"/>
                    <a:pt x="21817" y="33861"/>
                  </a:cubicBezTo>
                  <a:cubicBezTo>
                    <a:pt x="24135" y="31684"/>
                    <a:pt x="25561" y="28688"/>
                    <a:pt x="25822" y="25520"/>
                  </a:cubicBezTo>
                  <a:close/>
                  <a:moveTo>
                    <a:pt x="39886" y="33220"/>
                  </a:moveTo>
                  <a:cubicBezTo>
                    <a:pt x="39904" y="33832"/>
                    <a:pt x="39913" y="34444"/>
                    <a:pt x="39920" y="35056"/>
                  </a:cubicBezTo>
                  <a:lnTo>
                    <a:pt x="39919" y="35055"/>
                  </a:lnTo>
                  <a:cubicBezTo>
                    <a:pt x="39270" y="35589"/>
                    <a:pt x="38486" y="35730"/>
                    <a:pt x="37673" y="35730"/>
                  </a:cubicBezTo>
                  <a:cubicBezTo>
                    <a:pt x="37431" y="35730"/>
                    <a:pt x="37186" y="35718"/>
                    <a:pt x="36941" y="35699"/>
                  </a:cubicBezTo>
                  <a:cubicBezTo>
                    <a:pt x="36735" y="35364"/>
                    <a:pt x="36524" y="35030"/>
                    <a:pt x="36309" y="34699"/>
                  </a:cubicBezTo>
                  <a:lnTo>
                    <a:pt x="36309" y="34699"/>
                  </a:lnTo>
                  <a:cubicBezTo>
                    <a:pt x="36462" y="34722"/>
                    <a:pt x="36613" y="34732"/>
                    <a:pt x="36762" y="34732"/>
                  </a:cubicBezTo>
                  <a:cubicBezTo>
                    <a:pt x="37957" y="34732"/>
                    <a:pt x="39021" y="34046"/>
                    <a:pt x="39886" y="33220"/>
                  </a:cubicBezTo>
                  <a:close/>
                  <a:moveTo>
                    <a:pt x="5041" y="5957"/>
                  </a:moveTo>
                  <a:cubicBezTo>
                    <a:pt x="5667" y="7747"/>
                    <a:pt x="6689" y="9753"/>
                    <a:pt x="8083" y="11161"/>
                  </a:cubicBezTo>
                  <a:cubicBezTo>
                    <a:pt x="8202" y="11297"/>
                    <a:pt x="8329" y="11428"/>
                    <a:pt x="8463" y="11549"/>
                  </a:cubicBezTo>
                  <a:cubicBezTo>
                    <a:pt x="8464" y="11627"/>
                    <a:pt x="8500" y="11701"/>
                    <a:pt x="8559" y="11751"/>
                  </a:cubicBezTo>
                  <a:cubicBezTo>
                    <a:pt x="13747" y="16113"/>
                    <a:pt x="19662" y="19293"/>
                    <a:pt x="25061" y="23338"/>
                  </a:cubicBezTo>
                  <a:cubicBezTo>
                    <a:pt x="29632" y="26762"/>
                    <a:pt x="33415" y="30972"/>
                    <a:pt x="36570" y="35669"/>
                  </a:cubicBezTo>
                  <a:lnTo>
                    <a:pt x="36539" y="35666"/>
                  </a:lnTo>
                  <a:cubicBezTo>
                    <a:pt x="36535" y="35666"/>
                    <a:pt x="36532" y="35666"/>
                    <a:pt x="36528" y="35666"/>
                  </a:cubicBezTo>
                  <a:cubicBezTo>
                    <a:pt x="36476" y="35666"/>
                    <a:pt x="36448" y="35706"/>
                    <a:pt x="36447" y="35749"/>
                  </a:cubicBezTo>
                  <a:cubicBezTo>
                    <a:pt x="32615" y="30764"/>
                    <a:pt x="27883" y="26355"/>
                    <a:pt x="22890" y="22649"/>
                  </a:cubicBezTo>
                  <a:cubicBezTo>
                    <a:pt x="16292" y="17750"/>
                    <a:pt x="7809" y="14470"/>
                    <a:pt x="3935" y="6739"/>
                  </a:cubicBezTo>
                  <a:cubicBezTo>
                    <a:pt x="3925" y="6723"/>
                    <a:pt x="3913" y="6708"/>
                    <a:pt x="3900" y="6695"/>
                  </a:cubicBezTo>
                  <a:cubicBezTo>
                    <a:pt x="4248" y="6391"/>
                    <a:pt x="4637" y="6176"/>
                    <a:pt x="5041" y="5957"/>
                  </a:cubicBezTo>
                  <a:close/>
                  <a:moveTo>
                    <a:pt x="29338" y="28680"/>
                  </a:moveTo>
                  <a:lnTo>
                    <a:pt x="29338" y="28680"/>
                  </a:lnTo>
                  <a:cubicBezTo>
                    <a:pt x="30691" y="29976"/>
                    <a:pt x="32002" y="31318"/>
                    <a:pt x="33269" y="32703"/>
                  </a:cubicBezTo>
                  <a:cubicBezTo>
                    <a:pt x="33306" y="33855"/>
                    <a:pt x="33170" y="35006"/>
                    <a:pt x="32865" y="36118"/>
                  </a:cubicBezTo>
                  <a:cubicBezTo>
                    <a:pt x="31372" y="35533"/>
                    <a:pt x="29771" y="35122"/>
                    <a:pt x="28129" y="34802"/>
                  </a:cubicBezTo>
                  <a:cubicBezTo>
                    <a:pt x="29292" y="32983"/>
                    <a:pt x="29717" y="30800"/>
                    <a:pt x="29338" y="28680"/>
                  </a:cubicBezTo>
                  <a:close/>
                  <a:moveTo>
                    <a:pt x="33466" y="32918"/>
                  </a:moveTo>
                  <a:cubicBezTo>
                    <a:pt x="33723" y="33202"/>
                    <a:pt x="33979" y="33486"/>
                    <a:pt x="34233" y="33772"/>
                  </a:cubicBezTo>
                  <a:lnTo>
                    <a:pt x="34229" y="33789"/>
                  </a:lnTo>
                  <a:cubicBezTo>
                    <a:pt x="34160" y="34724"/>
                    <a:pt x="34025" y="35609"/>
                    <a:pt x="33790" y="36509"/>
                  </a:cubicBezTo>
                  <a:cubicBezTo>
                    <a:pt x="33525" y="36389"/>
                    <a:pt x="33256" y="36277"/>
                    <a:pt x="32984" y="36169"/>
                  </a:cubicBezTo>
                  <a:lnTo>
                    <a:pt x="32982" y="36168"/>
                  </a:lnTo>
                  <a:cubicBezTo>
                    <a:pt x="33310" y="35116"/>
                    <a:pt x="33474" y="34020"/>
                    <a:pt x="33466" y="32918"/>
                  </a:cubicBezTo>
                  <a:close/>
                  <a:moveTo>
                    <a:pt x="36518" y="35843"/>
                  </a:moveTo>
                  <a:lnTo>
                    <a:pt x="36518" y="35843"/>
                  </a:lnTo>
                  <a:cubicBezTo>
                    <a:pt x="36521" y="35844"/>
                    <a:pt x="36523" y="35844"/>
                    <a:pt x="36527" y="35845"/>
                  </a:cubicBezTo>
                  <a:lnTo>
                    <a:pt x="36695" y="35860"/>
                  </a:lnTo>
                  <a:cubicBezTo>
                    <a:pt x="37095" y="36459"/>
                    <a:pt x="37483" y="37063"/>
                    <a:pt x="37863" y="37677"/>
                  </a:cubicBezTo>
                  <a:cubicBezTo>
                    <a:pt x="37430" y="37058"/>
                    <a:pt x="36979" y="36446"/>
                    <a:pt x="36518" y="35843"/>
                  </a:cubicBezTo>
                  <a:close/>
                  <a:moveTo>
                    <a:pt x="34416" y="33980"/>
                  </a:moveTo>
                  <a:cubicBezTo>
                    <a:pt x="35063" y="34711"/>
                    <a:pt x="35699" y="35451"/>
                    <a:pt x="36328" y="36204"/>
                  </a:cubicBezTo>
                  <a:cubicBezTo>
                    <a:pt x="36328" y="36205"/>
                    <a:pt x="36327" y="36205"/>
                    <a:pt x="36327" y="36207"/>
                  </a:cubicBezTo>
                  <a:cubicBezTo>
                    <a:pt x="36286" y="36751"/>
                    <a:pt x="36183" y="37265"/>
                    <a:pt x="36033" y="37777"/>
                  </a:cubicBezTo>
                  <a:cubicBezTo>
                    <a:pt x="35366" y="37314"/>
                    <a:pt x="34657" y="36914"/>
                    <a:pt x="33914" y="36566"/>
                  </a:cubicBezTo>
                  <a:lnTo>
                    <a:pt x="33912" y="36566"/>
                  </a:lnTo>
                  <a:cubicBezTo>
                    <a:pt x="34216" y="35748"/>
                    <a:pt x="34398" y="34851"/>
                    <a:pt x="34416" y="33980"/>
                  </a:cubicBezTo>
                  <a:close/>
                  <a:moveTo>
                    <a:pt x="36474" y="36377"/>
                  </a:moveTo>
                  <a:cubicBezTo>
                    <a:pt x="36772" y="36737"/>
                    <a:pt x="37070" y="37098"/>
                    <a:pt x="37365" y="37462"/>
                  </a:cubicBezTo>
                  <a:cubicBezTo>
                    <a:pt x="37365" y="37465"/>
                    <a:pt x="37363" y="37468"/>
                    <a:pt x="37363" y="37472"/>
                  </a:cubicBezTo>
                  <a:cubicBezTo>
                    <a:pt x="37397" y="37909"/>
                    <a:pt x="37378" y="38293"/>
                    <a:pt x="37193" y="38684"/>
                  </a:cubicBezTo>
                  <a:cubicBezTo>
                    <a:pt x="36865" y="38395"/>
                    <a:pt x="36521" y="38121"/>
                    <a:pt x="36165" y="37867"/>
                  </a:cubicBezTo>
                  <a:lnTo>
                    <a:pt x="36165" y="37866"/>
                  </a:lnTo>
                  <a:cubicBezTo>
                    <a:pt x="36338" y="37387"/>
                    <a:pt x="36443" y="36886"/>
                    <a:pt x="36474" y="36377"/>
                  </a:cubicBezTo>
                  <a:close/>
                  <a:moveTo>
                    <a:pt x="39922" y="35251"/>
                  </a:moveTo>
                  <a:cubicBezTo>
                    <a:pt x="39942" y="37529"/>
                    <a:pt x="39887" y="39803"/>
                    <a:pt x="39806" y="42044"/>
                  </a:cubicBezTo>
                  <a:lnTo>
                    <a:pt x="39806" y="42043"/>
                  </a:lnTo>
                  <a:cubicBezTo>
                    <a:pt x="39124" y="40734"/>
                    <a:pt x="38272" y="39664"/>
                    <a:pt x="37295" y="38773"/>
                  </a:cubicBezTo>
                  <a:cubicBezTo>
                    <a:pt x="37470" y="38448"/>
                    <a:pt x="37579" y="38042"/>
                    <a:pt x="37533" y="37667"/>
                  </a:cubicBezTo>
                  <a:lnTo>
                    <a:pt x="37533" y="37667"/>
                  </a:lnTo>
                  <a:cubicBezTo>
                    <a:pt x="37961" y="38197"/>
                    <a:pt x="38388" y="38731"/>
                    <a:pt x="38811" y="39270"/>
                  </a:cubicBezTo>
                  <a:cubicBezTo>
                    <a:pt x="38814" y="39273"/>
                    <a:pt x="38820" y="39273"/>
                    <a:pt x="38823" y="39276"/>
                  </a:cubicBezTo>
                  <a:cubicBezTo>
                    <a:pt x="38833" y="39292"/>
                    <a:pt x="38843" y="39309"/>
                    <a:pt x="38851" y="39325"/>
                  </a:cubicBezTo>
                  <a:cubicBezTo>
                    <a:pt x="38859" y="39338"/>
                    <a:pt x="38871" y="39343"/>
                    <a:pt x="38882" y="39343"/>
                  </a:cubicBezTo>
                  <a:cubicBezTo>
                    <a:pt x="38906" y="39343"/>
                    <a:pt x="38929" y="39321"/>
                    <a:pt x="38916" y="39293"/>
                  </a:cubicBezTo>
                  <a:cubicBezTo>
                    <a:pt x="38910" y="39282"/>
                    <a:pt x="38903" y="39270"/>
                    <a:pt x="38897" y="39257"/>
                  </a:cubicBezTo>
                  <a:cubicBezTo>
                    <a:pt x="38909" y="39244"/>
                    <a:pt x="38910" y="39224"/>
                    <a:pt x="38900" y="39210"/>
                  </a:cubicBezTo>
                  <a:cubicBezTo>
                    <a:pt x="38864" y="39155"/>
                    <a:pt x="38827" y="39101"/>
                    <a:pt x="38791" y="39047"/>
                  </a:cubicBezTo>
                  <a:cubicBezTo>
                    <a:pt x="38260" y="37968"/>
                    <a:pt x="37679" y="36913"/>
                    <a:pt x="37053" y="35886"/>
                  </a:cubicBezTo>
                  <a:lnTo>
                    <a:pt x="37053" y="35886"/>
                  </a:lnTo>
                  <a:cubicBezTo>
                    <a:pt x="37253" y="35898"/>
                    <a:pt x="37454" y="35906"/>
                    <a:pt x="37655" y="35906"/>
                  </a:cubicBezTo>
                  <a:cubicBezTo>
                    <a:pt x="38478" y="35906"/>
                    <a:pt x="39289" y="35771"/>
                    <a:pt x="39922" y="35251"/>
                  </a:cubicBezTo>
                  <a:close/>
                  <a:moveTo>
                    <a:pt x="17098" y="1"/>
                  </a:moveTo>
                  <a:cubicBezTo>
                    <a:pt x="15758" y="1"/>
                    <a:pt x="14430" y="188"/>
                    <a:pt x="13170" y="594"/>
                  </a:cubicBezTo>
                  <a:cubicBezTo>
                    <a:pt x="11204" y="1225"/>
                    <a:pt x="9444" y="2509"/>
                    <a:pt x="8606" y="4445"/>
                  </a:cubicBezTo>
                  <a:cubicBezTo>
                    <a:pt x="8268" y="5229"/>
                    <a:pt x="8109" y="6074"/>
                    <a:pt x="8164" y="6927"/>
                  </a:cubicBezTo>
                  <a:cubicBezTo>
                    <a:pt x="8253" y="8259"/>
                    <a:pt x="8862" y="9529"/>
                    <a:pt x="8507" y="10839"/>
                  </a:cubicBezTo>
                  <a:cubicBezTo>
                    <a:pt x="7379" y="9181"/>
                    <a:pt x="6300" y="7640"/>
                    <a:pt x="5528" y="5709"/>
                  </a:cubicBezTo>
                  <a:cubicBezTo>
                    <a:pt x="5508" y="5654"/>
                    <a:pt x="5468" y="5609"/>
                    <a:pt x="5415" y="5583"/>
                  </a:cubicBezTo>
                  <a:cubicBezTo>
                    <a:pt x="5400" y="5519"/>
                    <a:pt x="5354" y="5469"/>
                    <a:pt x="5277" y="5469"/>
                  </a:cubicBezTo>
                  <a:cubicBezTo>
                    <a:pt x="5274" y="5469"/>
                    <a:pt x="5270" y="5469"/>
                    <a:pt x="5267" y="5470"/>
                  </a:cubicBezTo>
                  <a:cubicBezTo>
                    <a:pt x="4515" y="5513"/>
                    <a:pt x="3863" y="5941"/>
                    <a:pt x="3340" y="6460"/>
                  </a:cubicBezTo>
                  <a:cubicBezTo>
                    <a:pt x="3197" y="6600"/>
                    <a:pt x="3255" y="6791"/>
                    <a:pt x="3376" y="6888"/>
                  </a:cubicBezTo>
                  <a:cubicBezTo>
                    <a:pt x="3379" y="6927"/>
                    <a:pt x="3389" y="6964"/>
                    <a:pt x="3407" y="7000"/>
                  </a:cubicBezTo>
                  <a:cubicBezTo>
                    <a:pt x="4473" y="9082"/>
                    <a:pt x="5879" y="10834"/>
                    <a:pt x="7487" y="12385"/>
                  </a:cubicBezTo>
                  <a:cubicBezTo>
                    <a:pt x="7443" y="12384"/>
                    <a:pt x="7400" y="12384"/>
                    <a:pt x="7356" y="12384"/>
                  </a:cubicBezTo>
                  <a:cubicBezTo>
                    <a:pt x="3687" y="12384"/>
                    <a:pt x="1" y="15354"/>
                    <a:pt x="1169" y="19351"/>
                  </a:cubicBezTo>
                  <a:cubicBezTo>
                    <a:pt x="1805" y="21524"/>
                    <a:pt x="3308" y="23660"/>
                    <a:pt x="4601" y="25496"/>
                  </a:cubicBezTo>
                  <a:cubicBezTo>
                    <a:pt x="6075" y="27591"/>
                    <a:pt x="7832" y="29506"/>
                    <a:pt x="9986" y="30918"/>
                  </a:cubicBezTo>
                  <a:cubicBezTo>
                    <a:pt x="18924" y="36780"/>
                    <a:pt x="33805" y="31951"/>
                    <a:pt x="39654" y="42746"/>
                  </a:cubicBezTo>
                  <a:cubicBezTo>
                    <a:pt x="39690" y="42818"/>
                    <a:pt x="39763" y="42864"/>
                    <a:pt x="39843" y="42864"/>
                  </a:cubicBezTo>
                  <a:cubicBezTo>
                    <a:pt x="39886" y="42908"/>
                    <a:pt x="39947" y="42931"/>
                    <a:pt x="40009" y="42931"/>
                  </a:cubicBezTo>
                  <a:cubicBezTo>
                    <a:pt x="40116" y="42931"/>
                    <a:pt x="40225" y="42863"/>
                    <a:pt x="40241" y="42723"/>
                  </a:cubicBezTo>
                  <a:cubicBezTo>
                    <a:pt x="40817" y="37624"/>
                    <a:pt x="40715" y="32388"/>
                    <a:pt x="40119" y="27293"/>
                  </a:cubicBezTo>
                  <a:cubicBezTo>
                    <a:pt x="39548" y="22414"/>
                    <a:pt x="38335" y="17502"/>
                    <a:pt x="35785" y="13256"/>
                  </a:cubicBezTo>
                  <a:cubicBezTo>
                    <a:pt x="34498" y="11115"/>
                    <a:pt x="32872" y="9221"/>
                    <a:pt x="31149" y="7423"/>
                  </a:cubicBezTo>
                  <a:cubicBezTo>
                    <a:pt x="29410" y="5607"/>
                    <a:pt x="27658" y="3713"/>
                    <a:pt x="25491" y="2396"/>
                  </a:cubicBezTo>
                  <a:cubicBezTo>
                    <a:pt x="23043" y="908"/>
                    <a:pt x="20044" y="1"/>
                    <a:pt x="170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2"/>
          <p:cNvGrpSpPr/>
          <p:nvPr/>
        </p:nvGrpSpPr>
        <p:grpSpPr>
          <a:xfrm>
            <a:off x="2693402" y="5318643"/>
            <a:ext cx="2298177" cy="2844960"/>
            <a:chOff x="2665925" y="3755975"/>
            <a:chExt cx="1077675" cy="1334075"/>
          </a:xfrm>
        </p:grpSpPr>
        <p:sp>
          <p:nvSpPr>
            <p:cNvPr id="213" name="Google Shape;213;p2"/>
            <p:cNvSpPr/>
            <p:nvPr/>
          </p:nvSpPr>
          <p:spPr>
            <a:xfrm>
              <a:off x="2750425" y="3755975"/>
              <a:ext cx="75" cy="75"/>
            </a:xfrm>
            <a:custGeom>
              <a:avLst/>
              <a:gdLst/>
              <a:ahLst/>
              <a:cxnLst/>
              <a:rect l="l" t="t" r="r" b="b"/>
              <a:pathLst>
                <a:path w="3" h="3" extrusionOk="0">
                  <a:moveTo>
                    <a:pt x="1" y="1"/>
                  </a:moveTo>
                  <a:lnTo>
                    <a:pt x="2" y="2"/>
                  </a:lnTo>
                  <a:cubicBezTo>
                    <a:pt x="2" y="2"/>
                    <a:pt x="2"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012475" y="4448750"/>
              <a:ext cx="1250" cy="75"/>
            </a:xfrm>
            <a:custGeom>
              <a:avLst/>
              <a:gdLst/>
              <a:ahLst/>
              <a:cxnLst/>
              <a:rect l="l" t="t" r="r" b="b"/>
              <a:pathLst>
                <a:path w="50" h="3" extrusionOk="0">
                  <a:moveTo>
                    <a:pt x="1" y="1"/>
                  </a:moveTo>
                  <a:cubicBezTo>
                    <a:pt x="18" y="1"/>
                    <a:pt x="34" y="2"/>
                    <a:pt x="49" y="2"/>
                  </a:cubicBezTo>
                  <a:cubicBezTo>
                    <a:pt x="34" y="1"/>
                    <a:pt x="1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2996225" y="4447325"/>
              <a:ext cx="2025" cy="275"/>
            </a:xfrm>
            <a:custGeom>
              <a:avLst/>
              <a:gdLst/>
              <a:ahLst/>
              <a:cxnLst/>
              <a:rect l="l" t="t" r="r" b="b"/>
              <a:pathLst>
                <a:path w="81" h="11" extrusionOk="0">
                  <a:moveTo>
                    <a:pt x="0" y="0"/>
                  </a:moveTo>
                  <a:cubicBezTo>
                    <a:pt x="26" y="5"/>
                    <a:pt x="53" y="7"/>
                    <a:pt x="80" y="10"/>
                  </a:cubicBezTo>
                  <a:cubicBezTo>
                    <a:pt x="53" y="7"/>
                    <a:pt x="26" y="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665925" y="4062175"/>
              <a:ext cx="1069700" cy="1014350"/>
            </a:xfrm>
            <a:custGeom>
              <a:avLst/>
              <a:gdLst/>
              <a:ahLst/>
              <a:cxnLst/>
              <a:rect l="l" t="t" r="r" b="b"/>
              <a:pathLst>
                <a:path w="42788" h="40574" extrusionOk="0">
                  <a:moveTo>
                    <a:pt x="42398" y="0"/>
                  </a:moveTo>
                  <a:cubicBezTo>
                    <a:pt x="42389" y="0"/>
                    <a:pt x="42380" y="1"/>
                    <a:pt x="42371" y="1"/>
                  </a:cubicBezTo>
                  <a:cubicBezTo>
                    <a:pt x="36994" y="493"/>
                    <a:pt x="31480" y="683"/>
                    <a:pt x="26162" y="1658"/>
                  </a:cubicBezTo>
                  <a:cubicBezTo>
                    <a:pt x="21408" y="2529"/>
                    <a:pt x="17029" y="4714"/>
                    <a:pt x="13248" y="7693"/>
                  </a:cubicBezTo>
                  <a:cubicBezTo>
                    <a:pt x="6465" y="13039"/>
                    <a:pt x="1" y="21657"/>
                    <a:pt x="3898" y="30652"/>
                  </a:cubicBezTo>
                  <a:cubicBezTo>
                    <a:pt x="4688" y="32473"/>
                    <a:pt x="6075" y="34130"/>
                    <a:pt x="8151" y="34388"/>
                  </a:cubicBezTo>
                  <a:cubicBezTo>
                    <a:pt x="8373" y="34415"/>
                    <a:pt x="8594" y="34428"/>
                    <a:pt x="8815" y="34428"/>
                  </a:cubicBezTo>
                  <a:cubicBezTo>
                    <a:pt x="10382" y="34428"/>
                    <a:pt x="11902" y="33813"/>
                    <a:pt x="13456" y="33813"/>
                  </a:cubicBezTo>
                  <a:cubicBezTo>
                    <a:pt x="13845" y="33813"/>
                    <a:pt x="14236" y="33852"/>
                    <a:pt x="14631" y="33948"/>
                  </a:cubicBezTo>
                  <a:cubicBezTo>
                    <a:pt x="13628" y="34782"/>
                    <a:pt x="12584" y="35573"/>
                    <a:pt x="11488" y="36305"/>
                  </a:cubicBezTo>
                  <a:cubicBezTo>
                    <a:pt x="10938" y="36672"/>
                    <a:pt x="9326" y="37264"/>
                    <a:pt x="9059" y="37870"/>
                  </a:cubicBezTo>
                  <a:cubicBezTo>
                    <a:pt x="8809" y="38439"/>
                    <a:pt x="9456" y="38909"/>
                    <a:pt x="9773" y="39338"/>
                  </a:cubicBezTo>
                  <a:cubicBezTo>
                    <a:pt x="9805" y="39381"/>
                    <a:pt x="9850" y="39410"/>
                    <a:pt x="9902" y="39422"/>
                  </a:cubicBezTo>
                  <a:cubicBezTo>
                    <a:pt x="9942" y="39496"/>
                    <a:pt x="10012" y="39550"/>
                    <a:pt x="10091" y="39550"/>
                  </a:cubicBezTo>
                  <a:cubicBezTo>
                    <a:pt x="10133" y="39550"/>
                    <a:pt x="10177" y="39535"/>
                    <a:pt x="10222" y="39500"/>
                  </a:cubicBezTo>
                  <a:cubicBezTo>
                    <a:pt x="12140" y="38012"/>
                    <a:pt x="13930" y="36364"/>
                    <a:pt x="15572" y="34573"/>
                  </a:cubicBezTo>
                  <a:cubicBezTo>
                    <a:pt x="16225" y="35166"/>
                    <a:pt x="16005" y="37330"/>
                    <a:pt x="16300" y="38032"/>
                  </a:cubicBezTo>
                  <a:cubicBezTo>
                    <a:pt x="16591" y="38719"/>
                    <a:pt x="17120" y="39293"/>
                    <a:pt x="17727" y="39715"/>
                  </a:cubicBezTo>
                  <a:cubicBezTo>
                    <a:pt x="18585" y="40314"/>
                    <a:pt x="19561" y="40574"/>
                    <a:pt x="20556" y="40574"/>
                  </a:cubicBezTo>
                  <a:cubicBezTo>
                    <a:pt x="21168" y="40574"/>
                    <a:pt x="21787" y="40476"/>
                    <a:pt x="22391" y="40298"/>
                  </a:cubicBezTo>
                  <a:cubicBezTo>
                    <a:pt x="26675" y="39042"/>
                    <a:pt x="30867" y="34964"/>
                    <a:pt x="33197" y="31296"/>
                  </a:cubicBezTo>
                  <a:cubicBezTo>
                    <a:pt x="36039" y="26821"/>
                    <a:pt x="36098" y="21629"/>
                    <a:pt x="36188" y="16504"/>
                  </a:cubicBezTo>
                  <a:cubicBezTo>
                    <a:pt x="36290" y="10659"/>
                    <a:pt x="36908" y="3814"/>
                    <a:pt x="42539" y="566"/>
                  </a:cubicBezTo>
                  <a:cubicBezTo>
                    <a:pt x="42788" y="423"/>
                    <a:pt x="42683" y="0"/>
                    <a:pt x="42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705550" y="4056050"/>
              <a:ext cx="1038050" cy="1034000"/>
            </a:xfrm>
            <a:custGeom>
              <a:avLst/>
              <a:gdLst/>
              <a:ahLst/>
              <a:cxnLst/>
              <a:rect l="l" t="t" r="r" b="b"/>
              <a:pathLst>
                <a:path w="41522" h="41360" extrusionOk="0">
                  <a:moveTo>
                    <a:pt x="40599" y="511"/>
                  </a:moveTo>
                  <a:lnTo>
                    <a:pt x="40599" y="511"/>
                  </a:lnTo>
                  <a:cubicBezTo>
                    <a:pt x="39356" y="1305"/>
                    <a:pt x="38363" y="2248"/>
                    <a:pt x="37562" y="3300"/>
                  </a:cubicBezTo>
                  <a:cubicBezTo>
                    <a:pt x="37317" y="3195"/>
                    <a:pt x="37034" y="3127"/>
                    <a:pt x="36757" y="3127"/>
                  </a:cubicBezTo>
                  <a:cubicBezTo>
                    <a:pt x="36649" y="3127"/>
                    <a:pt x="36542" y="3137"/>
                    <a:pt x="36439" y="3159"/>
                  </a:cubicBezTo>
                  <a:cubicBezTo>
                    <a:pt x="36929" y="2685"/>
                    <a:pt x="37423" y="2214"/>
                    <a:pt x="37923" y="1744"/>
                  </a:cubicBezTo>
                  <a:cubicBezTo>
                    <a:pt x="37926" y="1741"/>
                    <a:pt x="37926" y="1737"/>
                    <a:pt x="37928" y="1732"/>
                  </a:cubicBezTo>
                  <a:cubicBezTo>
                    <a:pt x="37943" y="1722"/>
                    <a:pt x="37959" y="1711"/>
                    <a:pt x="37975" y="1699"/>
                  </a:cubicBezTo>
                  <a:cubicBezTo>
                    <a:pt x="38006" y="1678"/>
                    <a:pt x="37987" y="1633"/>
                    <a:pt x="37957" y="1633"/>
                  </a:cubicBezTo>
                  <a:cubicBezTo>
                    <a:pt x="37951" y="1633"/>
                    <a:pt x="37944" y="1635"/>
                    <a:pt x="37938" y="1639"/>
                  </a:cubicBezTo>
                  <a:cubicBezTo>
                    <a:pt x="37926" y="1645"/>
                    <a:pt x="37915" y="1653"/>
                    <a:pt x="37903" y="1659"/>
                  </a:cubicBezTo>
                  <a:cubicBezTo>
                    <a:pt x="37896" y="1655"/>
                    <a:pt x="37889" y="1653"/>
                    <a:pt x="37881" y="1653"/>
                  </a:cubicBezTo>
                  <a:cubicBezTo>
                    <a:pt x="37872" y="1653"/>
                    <a:pt x="37864" y="1655"/>
                    <a:pt x="37856" y="1661"/>
                  </a:cubicBezTo>
                  <a:cubicBezTo>
                    <a:pt x="37805" y="1702"/>
                    <a:pt x="37754" y="1744"/>
                    <a:pt x="37703" y="1785"/>
                  </a:cubicBezTo>
                  <a:cubicBezTo>
                    <a:pt x="36674" y="2410"/>
                    <a:pt x="35675" y="3079"/>
                    <a:pt x="34707" y="3793"/>
                  </a:cubicBezTo>
                  <a:cubicBezTo>
                    <a:pt x="34679" y="2771"/>
                    <a:pt x="34536" y="1718"/>
                    <a:pt x="33823" y="991"/>
                  </a:cubicBezTo>
                  <a:cubicBezTo>
                    <a:pt x="36088" y="772"/>
                    <a:pt x="38359" y="627"/>
                    <a:pt x="40599" y="511"/>
                  </a:cubicBezTo>
                  <a:close/>
                  <a:moveTo>
                    <a:pt x="36420" y="2830"/>
                  </a:moveTo>
                  <a:lnTo>
                    <a:pt x="36420" y="2830"/>
                  </a:lnTo>
                  <a:cubicBezTo>
                    <a:pt x="35840" y="3315"/>
                    <a:pt x="35272" y="3818"/>
                    <a:pt x="34710" y="4331"/>
                  </a:cubicBezTo>
                  <a:lnTo>
                    <a:pt x="34710" y="4331"/>
                  </a:lnTo>
                  <a:cubicBezTo>
                    <a:pt x="34711" y="4328"/>
                    <a:pt x="34712" y="4325"/>
                    <a:pt x="34712" y="4321"/>
                  </a:cubicBezTo>
                  <a:lnTo>
                    <a:pt x="34712" y="4152"/>
                  </a:lnTo>
                  <a:cubicBezTo>
                    <a:pt x="35274" y="3702"/>
                    <a:pt x="35843" y="3261"/>
                    <a:pt x="36420" y="2830"/>
                  </a:cubicBezTo>
                  <a:close/>
                  <a:moveTo>
                    <a:pt x="36814" y="3293"/>
                  </a:moveTo>
                  <a:cubicBezTo>
                    <a:pt x="37038" y="3293"/>
                    <a:pt x="37256" y="3325"/>
                    <a:pt x="37482" y="3409"/>
                  </a:cubicBezTo>
                  <a:cubicBezTo>
                    <a:pt x="37221" y="3761"/>
                    <a:pt x="36979" y="4127"/>
                    <a:pt x="36757" y="4505"/>
                  </a:cubicBezTo>
                  <a:cubicBezTo>
                    <a:pt x="36309" y="4386"/>
                    <a:pt x="35847" y="4325"/>
                    <a:pt x="35382" y="4325"/>
                  </a:cubicBezTo>
                  <a:cubicBezTo>
                    <a:pt x="35337" y="4325"/>
                    <a:pt x="35292" y="4326"/>
                    <a:pt x="35247" y="4327"/>
                  </a:cubicBezTo>
                  <a:cubicBezTo>
                    <a:pt x="35579" y="3999"/>
                    <a:pt x="35913" y="3671"/>
                    <a:pt x="36248" y="3344"/>
                  </a:cubicBezTo>
                  <a:cubicBezTo>
                    <a:pt x="36252" y="3344"/>
                    <a:pt x="36253" y="3346"/>
                    <a:pt x="36256" y="3346"/>
                  </a:cubicBezTo>
                  <a:cubicBezTo>
                    <a:pt x="36257" y="3346"/>
                    <a:pt x="36258" y="3346"/>
                    <a:pt x="36258" y="3346"/>
                  </a:cubicBezTo>
                  <a:cubicBezTo>
                    <a:pt x="36451" y="3314"/>
                    <a:pt x="36634" y="3293"/>
                    <a:pt x="36814" y="3293"/>
                  </a:cubicBezTo>
                  <a:close/>
                  <a:moveTo>
                    <a:pt x="33628" y="1011"/>
                  </a:moveTo>
                  <a:cubicBezTo>
                    <a:pt x="34393" y="1790"/>
                    <a:pt x="34517" y="2853"/>
                    <a:pt x="34530" y="3922"/>
                  </a:cubicBezTo>
                  <a:cubicBezTo>
                    <a:pt x="34214" y="4157"/>
                    <a:pt x="33900" y="4395"/>
                    <a:pt x="33589" y="4638"/>
                  </a:cubicBezTo>
                  <a:cubicBezTo>
                    <a:pt x="33669" y="3245"/>
                    <a:pt x="32812" y="2093"/>
                    <a:pt x="31802" y="1206"/>
                  </a:cubicBezTo>
                  <a:cubicBezTo>
                    <a:pt x="32410" y="1133"/>
                    <a:pt x="33019" y="1072"/>
                    <a:pt x="33628" y="1011"/>
                  </a:cubicBezTo>
                  <a:close/>
                  <a:moveTo>
                    <a:pt x="35086" y="4488"/>
                  </a:moveTo>
                  <a:cubicBezTo>
                    <a:pt x="35088" y="4488"/>
                    <a:pt x="35089" y="4489"/>
                    <a:pt x="35091" y="4489"/>
                  </a:cubicBezTo>
                  <a:cubicBezTo>
                    <a:pt x="35117" y="4489"/>
                    <a:pt x="35144" y="4489"/>
                    <a:pt x="35171" y="4489"/>
                  </a:cubicBezTo>
                  <a:cubicBezTo>
                    <a:pt x="35677" y="4489"/>
                    <a:pt x="36183" y="4540"/>
                    <a:pt x="36680" y="4642"/>
                  </a:cubicBezTo>
                  <a:cubicBezTo>
                    <a:pt x="36277" y="5347"/>
                    <a:pt x="35942" y="6091"/>
                    <a:pt x="35659" y="6862"/>
                  </a:cubicBezTo>
                  <a:lnTo>
                    <a:pt x="35659" y="6863"/>
                  </a:lnTo>
                  <a:cubicBezTo>
                    <a:pt x="34974" y="6675"/>
                    <a:pt x="34243" y="6572"/>
                    <a:pt x="33525" y="6572"/>
                  </a:cubicBezTo>
                  <a:cubicBezTo>
                    <a:pt x="33362" y="6572"/>
                    <a:pt x="33200" y="6577"/>
                    <a:pt x="33039" y="6588"/>
                  </a:cubicBezTo>
                  <a:cubicBezTo>
                    <a:pt x="33711" y="5880"/>
                    <a:pt x="34393" y="5180"/>
                    <a:pt x="35086" y="4488"/>
                  </a:cubicBezTo>
                  <a:close/>
                  <a:moveTo>
                    <a:pt x="32850" y="6789"/>
                  </a:moveTo>
                  <a:cubicBezTo>
                    <a:pt x="32855" y="6790"/>
                    <a:pt x="32861" y="6792"/>
                    <a:pt x="32867" y="6792"/>
                  </a:cubicBezTo>
                  <a:cubicBezTo>
                    <a:pt x="32951" y="6791"/>
                    <a:pt x="33035" y="6790"/>
                    <a:pt x="33119" y="6790"/>
                  </a:cubicBezTo>
                  <a:cubicBezTo>
                    <a:pt x="33964" y="6790"/>
                    <a:pt x="34779" y="6850"/>
                    <a:pt x="35615" y="6991"/>
                  </a:cubicBezTo>
                  <a:cubicBezTo>
                    <a:pt x="35518" y="7265"/>
                    <a:pt x="35430" y="7543"/>
                    <a:pt x="35346" y="7823"/>
                  </a:cubicBezTo>
                  <a:lnTo>
                    <a:pt x="35344" y="7823"/>
                  </a:lnTo>
                  <a:cubicBezTo>
                    <a:pt x="34599" y="7662"/>
                    <a:pt x="33839" y="7580"/>
                    <a:pt x="33079" y="7580"/>
                  </a:cubicBezTo>
                  <a:cubicBezTo>
                    <a:pt x="32741" y="7580"/>
                    <a:pt x="32403" y="7596"/>
                    <a:pt x="32066" y="7629"/>
                  </a:cubicBezTo>
                  <a:cubicBezTo>
                    <a:pt x="32325" y="7348"/>
                    <a:pt x="32586" y="7067"/>
                    <a:pt x="32850" y="6789"/>
                  </a:cubicBezTo>
                  <a:close/>
                  <a:moveTo>
                    <a:pt x="31543" y="1238"/>
                  </a:moveTo>
                  <a:lnTo>
                    <a:pt x="31543" y="1239"/>
                  </a:lnTo>
                  <a:cubicBezTo>
                    <a:pt x="32603" y="2191"/>
                    <a:pt x="33469" y="3253"/>
                    <a:pt x="33441" y="4758"/>
                  </a:cubicBezTo>
                  <a:cubicBezTo>
                    <a:pt x="31868" y="6004"/>
                    <a:pt x="30386" y="7363"/>
                    <a:pt x="28994" y="8809"/>
                  </a:cubicBezTo>
                  <a:cubicBezTo>
                    <a:pt x="28055" y="5567"/>
                    <a:pt x="25112" y="3767"/>
                    <a:pt x="22008" y="3172"/>
                  </a:cubicBezTo>
                  <a:cubicBezTo>
                    <a:pt x="25079" y="2229"/>
                    <a:pt x="28293" y="1636"/>
                    <a:pt x="31543" y="1238"/>
                  </a:cubicBezTo>
                  <a:close/>
                  <a:moveTo>
                    <a:pt x="21531" y="3321"/>
                  </a:moveTo>
                  <a:cubicBezTo>
                    <a:pt x="23145" y="3596"/>
                    <a:pt x="24705" y="3926"/>
                    <a:pt x="25990" y="5036"/>
                  </a:cubicBezTo>
                  <a:cubicBezTo>
                    <a:pt x="27198" y="6080"/>
                    <a:pt x="28314" y="7381"/>
                    <a:pt x="28875" y="8887"/>
                  </a:cubicBezTo>
                  <a:cubicBezTo>
                    <a:pt x="28879" y="8898"/>
                    <a:pt x="28889" y="8904"/>
                    <a:pt x="28896" y="8911"/>
                  </a:cubicBezTo>
                  <a:cubicBezTo>
                    <a:pt x="28474" y="9352"/>
                    <a:pt x="28059" y="9804"/>
                    <a:pt x="27654" y="10262"/>
                  </a:cubicBezTo>
                  <a:cubicBezTo>
                    <a:pt x="26687" y="7139"/>
                    <a:pt x="22961" y="4235"/>
                    <a:pt x="19634" y="3985"/>
                  </a:cubicBezTo>
                  <a:cubicBezTo>
                    <a:pt x="20259" y="3747"/>
                    <a:pt x="20892" y="3526"/>
                    <a:pt x="21531" y="3321"/>
                  </a:cubicBezTo>
                  <a:close/>
                  <a:moveTo>
                    <a:pt x="33246" y="7761"/>
                  </a:moveTo>
                  <a:cubicBezTo>
                    <a:pt x="33935" y="7761"/>
                    <a:pt x="34625" y="7823"/>
                    <a:pt x="35306" y="7947"/>
                  </a:cubicBezTo>
                  <a:cubicBezTo>
                    <a:pt x="34853" y="9484"/>
                    <a:pt x="34585" y="11115"/>
                    <a:pt x="34411" y="12780"/>
                  </a:cubicBezTo>
                  <a:cubicBezTo>
                    <a:pt x="33181" y="12137"/>
                    <a:pt x="31827" y="11812"/>
                    <a:pt x="30464" y="11812"/>
                  </a:cubicBezTo>
                  <a:cubicBezTo>
                    <a:pt x="29708" y="11812"/>
                    <a:pt x="28949" y="11912"/>
                    <a:pt x="28207" y="12113"/>
                  </a:cubicBezTo>
                  <a:cubicBezTo>
                    <a:pt x="29379" y="10651"/>
                    <a:pt x="30600" y="9228"/>
                    <a:pt x="31869" y="7843"/>
                  </a:cubicBezTo>
                  <a:cubicBezTo>
                    <a:pt x="32327" y="7788"/>
                    <a:pt x="32787" y="7761"/>
                    <a:pt x="33246" y="7761"/>
                  </a:cubicBezTo>
                  <a:close/>
                  <a:moveTo>
                    <a:pt x="19257" y="4132"/>
                  </a:moveTo>
                  <a:cubicBezTo>
                    <a:pt x="22596" y="4384"/>
                    <a:pt x="26546" y="7290"/>
                    <a:pt x="27455" y="10486"/>
                  </a:cubicBezTo>
                  <a:cubicBezTo>
                    <a:pt x="26048" y="12091"/>
                    <a:pt x="24749" y="13790"/>
                    <a:pt x="23570" y="15570"/>
                  </a:cubicBezTo>
                  <a:cubicBezTo>
                    <a:pt x="23506" y="15666"/>
                    <a:pt x="23446" y="15765"/>
                    <a:pt x="23382" y="15862"/>
                  </a:cubicBezTo>
                  <a:cubicBezTo>
                    <a:pt x="21414" y="11615"/>
                    <a:pt x="17273" y="8392"/>
                    <a:pt x="12620" y="7692"/>
                  </a:cubicBezTo>
                  <a:cubicBezTo>
                    <a:pt x="14689" y="6213"/>
                    <a:pt x="16919" y="5049"/>
                    <a:pt x="19257" y="4132"/>
                  </a:cubicBezTo>
                  <a:close/>
                  <a:moveTo>
                    <a:pt x="12333" y="7897"/>
                  </a:moveTo>
                  <a:cubicBezTo>
                    <a:pt x="17145" y="8874"/>
                    <a:pt x="21000" y="11625"/>
                    <a:pt x="23299" y="15991"/>
                  </a:cubicBezTo>
                  <a:cubicBezTo>
                    <a:pt x="22728" y="16878"/>
                    <a:pt x="22193" y="17785"/>
                    <a:pt x="21677" y="18703"/>
                  </a:cubicBezTo>
                  <a:lnTo>
                    <a:pt x="21677" y="18698"/>
                  </a:lnTo>
                  <a:cubicBezTo>
                    <a:pt x="19481" y="14029"/>
                    <a:pt x="14821" y="10673"/>
                    <a:pt x="9687" y="10120"/>
                  </a:cubicBezTo>
                  <a:cubicBezTo>
                    <a:pt x="10521" y="9324"/>
                    <a:pt x="11405" y="8580"/>
                    <a:pt x="12333" y="7897"/>
                  </a:cubicBezTo>
                  <a:close/>
                  <a:moveTo>
                    <a:pt x="30335" y="12024"/>
                  </a:moveTo>
                  <a:cubicBezTo>
                    <a:pt x="31704" y="12024"/>
                    <a:pt x="33045" y="12342"/>
                    <a:pt x="34331" y="12975"/>
                  </a:cubicBezTo>
                  <a:cubicBezTo>
                    <a:pt x="34346" y="12981"/>
                    <a:pt x="34362" y="12986"/>
                    <a:pt x="34377" y="12986"/>
                  </a:cubicBezTo>
                  <a:cubicBezTo>
                    <a:pt x="34382" y="12986"/>
                    <a:pt x="34386" y="12985"/>
                    <a:pt x="34390" y="12985"/>
                  </a:cubicBezTo>
                  <a:lnTo>
                    <a:pt x="34390" y="12985"/>
                  </a:lnTo>
                  <a:cubicBezTo>
                    <a:pt x="34186" y="15031"/>
                    <a:pt x="34118" y="17121"/>
                    <a:pt x="34027" y="19149"/>
                  </a:cubicBezTo>
                  <a:lnTo>
                    <a:pt x="34027" y="19150"/>
                  </a:lnTo>
                  <a:cubicBezTo>
                    <a:pt x="31673" y="17047"/>
                    <a:pt x="28591" y="15892"/>
                    <a:pt x="25437" y="15892"/>
                  </a:cubicBezTo>
                  <a:cubicBezTo>
                    <a:pt x="25414" y="15892"/>
                    <a:pt x="25390" y="15892"/>
                    <a:pt x="25367" y="15892"/>
                  </a:cubicBezTo>
                  <a:cubicBezTo>
                    <a:pt x="26224" y="14671"/>
                    <a:pt x="27115" y="13479"/>
                    <a:pt x="28039" y="12318"/>
                  </a:cubicBezTo>
                  <a:cubicBezTo>
                    <a:pt x="28810" y="12122"/>
                    <a:pt x="29577" y="12024"/>
                    <a:pt x="30335" y="12024"/>
                  </a:cubicBezTo>
                  <a:close/>
                  <a:moveTo>
                    <a:pt x="25274" y="16024"/>
                  </a:moveTo>
                  <a:cubicBezTo>
                    <a:pt x="25288" y="16041"/>
                    <a:pt x="25310" y="16051"/>
                    <a:pt x="25333" y="16051"/>
                  </a:cubicBezTo>
                  <a:cubicBezTo>
                    <a:pt x="28633" y="16204"/>
                    <a:pt x="31454" y="17321"/>
                    <a:pt x="33994" y="19431"/>
                  </a:cubicBezTo>
                  <a:cubicBezTo>
                    <a:pt x="34000" y="19436"/>
                    <a:pt x="34007" y="19438"/>
                    <a:pt x="34013" y="19441"/>
                  </a:cubicBezTo>
                  <a:cubicBezTo>
                    <a:pt x="33974" y="20323"/>
                    <a:pt x="33926" y="21188"/>
                    <a:pt x="33860" y="22035"/>
                  </a:cubicBezTo>
                  <a:lnTo>
                    <a:pt x="33858" y="22035"/>
                  </a:lnTo>
                  <a:cubicBezTo>
                    <a:pt x="31335" y="19354"/>
                    <a:pt x="27865" y="17767"/>
                    <a:pt x="24170" y="17767"/>
                  </a:cubicBezTo>
                  <a:cubicBezTo>
                    <a:pt x="24147" y="17767"/>
                    <a:pt x="24124" y="17768"/>
                    <a:pt x="24100" y="17768"/>
                  </a:cubicBezTo>
                  <a:cubicBezTo>
                    <a:pt x="24484" y="17180"/>
                    <a:pt x="24874" y="16597"/>
                    <a:pt x="25274" y="16024"/>
                  </a:cubicBezTo>
                  <a:close/>
                  <a:moveTo>
                    <a:pt x="9478" y="10317"/>
                  </a:moveTo>
                  <a:cubicBezTo>
                    <a:pt x="14719" y="11072"/>
                    <a:pt x="19077" y="14052"/>
                    <a:pt x="21570" y="18762"/>
                  </a:cubicBezTo>
                  <a:cubicBezTo>
                    <a:pt x="21578" y="18780"/>
                    <a:pt x="21596" y="18791"/>
                    <a:pt x="21615" y="18791"/>
                  </a:cubicBezTo>
                  <a:cubicBezTo>
                    <a:pt x="21620" y="18791"/>
                    <a:pt x="21625" y="18791"/>
                    <a:pt x="21630" y="18789"/>
                  </a:cubicBezTo>
                  <a:lnTo>
                    <a:pt x="21630" y="18789"/>
                  </a:lnTo>
                  <a:cubicBezTo>
                    <a:pt x="20994" y="19923"/>
                    <a:pt x="20386" y="21075"/>
                    <a:pt x="19783" y="22228"/>
                  </a:cubicBezTo>
                  <a:cubicBezTo>
                    <a:pt x="18224" y="19722"/>
                    <a:pt x="15976" y="17868"/>
                    <a:pt x="13573" y="16194"/>
                  </a:cubicBezTo>
                  <a:cubicBezTo>
                    <a:pt x="11577" y="14803"/>
                    <a:pt x="9445" y="13144"/>
                    <a:pt x="6920" y="13072"/>
                  </a:cubicBezTo>
                  <a:cubicBezTo>
                    <a:pt x="7464" y="12444"/>
                    <a:pt x="8028" y="11824"/>
                    <a:pt x="8601" y="11211"/>
                  </a:cubicBezTo>
                  <a:lnTo>
                    <a:pt x="8601" y="11212"/>
                  </a:lnTo>
                  <a:cubicBezTo>
                    <a:pt x="8887" y="10904"/>
                    <a:pt x="9180" y="10606"/>
                    <a:pt x="9478" y="10317"/>
                  </a:cubicBezTo>
                  <a:close/>
                  <a:moveTo>
                    <a:pt x="6752" y="13266"/>
                  </a:moveTo>
                  <a:cubicBezTo>
                    <a:pt x="6759" y="13268"/>
                    <a:pt x="6768" y="13271"/>
                    <a:pt x="6777" y="13271"/>
                  </a:cubicBezTo>
                  <a:cubicBezTo>
                    <a:pt x="9330" y="13405"/>
                    <a:pt x="11425" y="15012"/>
                    <a:pt x="13455" y="16415"/>
                  </a:cubicBezTo>
                  <a:cubicBezTo>
                    <a:pt x="15868" y="18080"/>
                    <a:pt x="18062" y="19890"/>
                    <a:pt x="19733" y="22321"/>
                  </a:cubicBezTo>
                  <a:cubicBezTo>
                    <a:pt x="19342" y="23069"/>
                    <a:pt x="18948" y="23817"/>
                    <a:pt x="18551" y="24564"/>
                  </a:cubicBezTo>
                  <a:cubicBezTo>
                    <a:pt x="17594" y="22038"/>
                    <a:pt x="14739" y="19924"/>
                    <a:pt x="12495" y="18616"/>
                  </a:cubicBezTo>
                  <a:cubicBezTo>
                    <a:pt x="10364" y="17374"/>
                    <a:pt x="7917" y="16609"/>
                    <a:pt x="5448" y="16609"/>
                  </a:cubicBezTo>
                  <a:cubicBezTo>
                    <a:pt x="5018" y="16609"/>
                    <a:pt x="4586" y="16632"/>
                    <a:pt x="4156" y="16680"/>
                  </a:cubicBezTo>
                  <a:cubicBezTo>
                    <a:pt x="4925" y="15498"/>
                    <a:pt x="5807" y="14366"/>
                    <a:pt x="6752" y="13266"/>
                  </a:cubicBezTo>
                  <a:close/>
                  <a:moveTo>
                    <a:pt x="5006" y="16881"/>
                  </a:moveTo>
                  <a:cubicBezTo>
                    <a:pt x="7403" y="16881"/>
                    <a:pt x="9693" y="17409"/>
                    <a:pt x="11852" y="18562"/>
                  </a:cubicBezTo>
                  <a:cubicBezTo>
                    <a:pt x="14228" y="19831"/>
                    <a:pt x="17400" y="22128"/>
                    <a:pt x="18473" y="24710"/>
                  </a:cubicBezTo>
                  <a:cubicBezTo>
                    <a:pt x="18449" y="24754"/>
                    <a:pt x="18428" y="24799"/>
                    <a:pt x="18403" y="24843"/>
                  </a:cubicBezTo>
                  <a:cubicBezTo>
                    <a:pt x="17675" y="26200"/>
                    <a:pt x="16909" y="27534"/>
                    <a:pt x="16105" y="28844"/>
                  </a:cubicBezTo>
                  <a:cubicBezTo>
                    <a:pt x="14401" y="26752"/>
                    <a:pt x="11919" y="25760"/>
                    <a:pt x="9290" y="25372"/>
                  </a:cubicBezTo>
                  <a:cubicBezTo>
                    <a:pt x="8270" y="25221"/>
                    <a:pt x="7166" y="25113"/>
                    <a:pt x="6063" y="25113"/>
                  </a:cubicBezTo>
                  <a:cubicBezTo>
                    <a:pt x="4379" y="25113"/>
                    <a:pt x="2695" y="25365"/>
                    <a:pt x="1310" y="26097"/>
                  </a:cubicBezTo>
                  <a:cubicBezTo>
                    <a:pt x="1396" y="26051"/>
                    <a:pt x="1360" y="25925"/>
                    <a:pt x="1283" y="25902"/>
                  </a:cubicBezTo>
                  <a:cubicBezTo>
                    <a:pt x="1201" y="22496"/>
                    <a:pt x="2306" y="19575"/>
                    <a:pt x="4003" y="16911"/>
                  </a:cubicBezTo>
                  <a:cubicBezTo>
                    <a:pt x="4339" y="16891"/>
                    <a:pt x="4674" y="16881"/>
                    <a:pt x="5006" y="16881"/>
                  </a:cubicBezTo>
                  <a:close/>
                  <a:moveTo>
                    <a:pt x="24000" y="17924"/>
                  </a:moveTo>
                  <a:cubicBezTo>
                    <a:pt x="27794" y="18086"/>
                    <a:pt x="31203" y="19563"/>
                    <a:pt x="33801" y="22362"/>
                  </a:cubicBezTo>
                  <a:cubicBezTo>
                    <a:pt x="33810" y="22370"/>
                    <a:pt x="33820" y="22377"/>
                    <a:pt x="33831" y="22382"/>
                  </a:cubicBezTo>
                  <a:lnTo>
                    <a:pt x="33831" y="22383"/>
                  </a:lnTo>
                  <a:cubicBezTo>
                    <a:pt x="33788" y="22877"/>
                    <a:pt x="33741" y="23366"/>
                    <a:pt x="33682" y="23840"/>
                  </a:cubicBezTo>
                  <a:cubicBezTo>
                    <a:pt x="33420" y="25922"/>
                    <a:pt x="32901" y="27838"/>
                    <a:pt x="32122" y="29608"/>
                  </a:cubicBezTo>
                  <a:cubicBezTo>
                    <a:pt x="31536" y="27463"/>
                    <a:pt x="29514" y="25706"/>
                    <a:pt x="27757" y="24474"/>
                  </a:cubicBezTo>
                  <a:cubicBezTo>
                    <a:pt x="25922" y="23184"/>
                    <a:pt x="23835" y="22293"/>
                    <a:pt x="21633" y="21861"/>
                  </a:cubicBezTo>
                  <a:cubicBezTo>
                    <a:pt x="21756" y="21639"/>
                    <a:pt x="21878" y="21417"/>
                    <a:pt x="22003" y="21198"/>
                  </a:cubicBezTo>
                  <a:cubicBezTo>
                    <a:pt x="22639" y="20076"/>
                    <a:pt x="23308" y="18989"/>
                    <a:pt x="24000" y="17924"/>
                  </a:cubicBezTo>
                  <a:close/>
                  <a:moveTo>
                    <a:pt x="6718" y="25332"/>
                  </a:moveTo>
                  <a:cubicBezTo>
                    <a:pt x="10235" y="25332"/>
                    <a:pt x="13786" y="26364"/>
                    <a:pt x="16039" y="28950"/>
                  </a:cubicBezTo>
                  <a:cubicBezTo>
                    <a:pt x="15403" y="29987"/>
                    <a:pt x="14746" y="31012"/>
                    <a:pt x="14067" y="32022"/>
                  </a:cubicBezTo>
                  <a:cubicBezTo>
                    <a:pt x="13007" y="30730"/>
                    <a:pt x="11498" y="30164"/>
                    <a:pt x="9824" y="30145"/>
                  </a:cubicBezTo>
                  <a:cubicBezTo>
                    <a:pt x="9802" y="30145"/>
                    <a:pt x="9779" y="30145"/>
                    <a:pt x="9757" y="30145"/>
                  </a:cubicBezTo>
                  <a:cubicBezTo>
                    <a:pt x="7546" y="30145"/>
                    <a:pt x="5382" y="31411"/>
                    <a:pt x="3207" y="31411"/>
                  </a:cubicBezTo>
                  <a:cubicBezTo>
                    <a:pt x="3024" y="31411"/>
                    <a:pt x="2841" y="31402"/>
                    <a:pt x="2659" y="31383"/>
                  </a:cubicBezTo>
                  <a:lnTo>
                    <a:pt x="2650" y="31383"/>
                  </a:lnTo>
                  <a:cubicBezTo>
                    <a:pt x="1820" y="29920"/>
                    <a:pt x="1418" y="28160"/>
                    <a:pt x="1310" y="26521"/>
                  </a:cubicBezTo>
                  <a:cubicBezTo>
                    <a:pt x="1302" y="26394"/>
                    <a:pt x="1299" y="26268"/>
                    <a:pt x="1293" y="26141"/>
                  </a:cubicBezTo>
                  <a:cubicBezTo>
                    <a:pt x="2955" y="25629"/>
                    <a:pt x="4831" y="25332"/>
                    <a:pt x="6718" y="25332"/>
                  </a:cubicBezTo>
                  <a:close/>
                  <a:moveTo>
                    <a:pt x="9816" y="30420"/>
                  </a:moveTo>
                  <a:cubicBezTo>
                    <a:pt x="11374" y="30420"/>
                    <a:pt x="12861" y="30859"/>
                    <a:pt x="13973" y="32162"/>
                  </a:cubicBezTo>
                  <a:cubicBezTo>
                    <a:pt x="13844" y="32356"/>
                    <a:pt x="13708" y="32547"/>
                    <a:pt x="13577" y="32740"/>
                  </a:cubicBezTo>
                  <a:cubicBezTo>
                    <a:pt x="13577" y="32739"/>
                    <a:pt x="13577" y="32739"/>
                    <a:pt x="13576" y="32737"/>
                  </a:cubicBezTo>
                  <a:cubicBezTo>
                    <a:pt x="12551" y="31478"/>
                    <a:pt x="10770" y="30963"/>
                    <a:pt x="9194" y="30940"/>
                  </a:cubicBezTo>
                  <a:cubicBezTo>
                    <a:pt x="9159" y="30940"/>
                    <a:pt x="9124" y="30939"/>
                    <a:pt x="9089" y="30939"/>
                  </a:cubicBezTo>
                  <a:cubicBezTo>
                    <a:pt x="8267" y="30939"/>
                    <a:pt x="7480" y="31085"/>
                    <a:pt x="6702" y="31351"/>
                  </a:cubicBezTo>
                  <a:cubicBezTo>
                    <a:pt x="6259" y="31502"/>
                    <a:pt x="5837" y="31701"/>
                    <a:pt x="5405" y="31882"/>
                  </a:cubicBezTo>
                  <a:cubicBezTo>
                    <a:pt x="5133" y="31996"/>
                    <a:pt x="3922" y="32667"/>
                    <a:pt x="3594" y="32673"/>
                  </a:cubicBezTo>
                  <a:cubicBezTo>
                    <a:pt x="3693" y="32658"/>
                    <a:pt x="3739" y="32492"/>
                    <a:pt x="3630" y="32440"/>
                  </a:cubicBezTo>
                  <a:lnTo>
                    <a:pt x="3561" y="32409"/>
                  </a:lnTo>
                  <a:cubicBezTo>
                    <a:pt x="3542" y="32400"/>
                    <a:pt x="3521" y="32396"/>
                    <a:pt x="3501" y="32396"/>
                  </a:cubicBezTo>
                  <a:cubicBezTo>
                    <a:pt x="3456" y="32396"/>
                    <a:pt x="3412" y="32418"/>
                    <a:pt x="3391" y="32462"/>
                  </a:cubicBezTo>
                  <a:cubicBezTo>
                    <a:pt x="3179" y="32205"/>
                    <a:pt x="2984" y="31935"/>
                    <a:pt x="2809" y="31652"/>
                  </a:cubicBezTo>
                  <a:lnTo>
                    <a:pt x="2809" y="31652"/>
                  </a:lnTo>
                  <a:cubicBezTo>
                    <a:pt x="2895" y="31657"/>
                    <a:pt x="2982" y="31659"/>
                    <a:pt x="3068" y="31659"/>
                  </a:cubicBezTo>
                  <a:cubicBezTo>
                    <a:pt x="4380" y="31659"/>
                    <a:pt x="5676" y="31132"/>
                    <a:pt x="6936" y="30818"/>
                  </a:cubicBezTo>
                  <a:cubicBezTo>
                    <a:pt x="7876" y="30586"/>
                    <a:pt x="8859" y="30420"/>
                    <a:pt x="9816" y="30420"/>
                  </a:cubicBezTo>
                  <a:close/>
                  <a:moveTo>
                    <a:pt x="9226" y="31192"/>
                  </a:moveTo>
                  <a:cubicBezTo>
                    <a:pt x="10808" y="31192"/>
                    <a:pt x="12400" y="31691"/>
                    <a:pt x="13501" y="32816"/>
                  </a:cubicBezTo>
                  <a:cubicBezTo>
                    <a:pt x="13507" y="32822"/>
                    <a:pt x="13513" y="32822"/>
                    <a:pt x="13518" y="32823"/>
                  </a:cubicBezTo>
                  <a:cubicBezTo>
                    <a:pt x="13263" y="33197"/>
                    <a:pt x="13011" y="33572"/>
                    <a:pt x="12750" y="33942"/>
                  </a:cubicBezTo>
                  <a:cubicBezTo>
                    <a:pt x="12746" y="33941"/>
                    <a:pt x="12743" y="33938"/>
                    <a:pt x="12739" y="33936"/>
                  </a:cubicBezTo>
                  <a:cubicBezTo>
                    <a:pt x="12346" y="33814"/>
                    <a:pt x="11961" y="33766"/>
                    <a:pt x="11581" y="33766"/>
                  </a:cubicBezTo>
                  <a:cubicBezTo>
                    <a:pt x="10116" y="33766"/>
                    <a:pt x="8727" y="34486"/>
                    <a:pt x="7240" y="34486"/>
                  </a:cubicBezTo>
                  <a:cubicBezTo>
                    <a:pt x="6736" y="34486"/>
                    <a:pt x="6220" y="34403"/>
                    <a:pt x="5686" y="34181"/>
                  </a:cubicBezTo>
                  <a:cubicBezTo>
                    <a:pt x="4902" y="33856"/>
                    <a:pt x="4245" y="33382"/>
                    <a:pt x="3696" y="32807"/>
                  </a:cubicBezTo>
                  <a:lnTo>
                    <a:pt x="3696" y="32807"/>
                  </a:lnTo>
                  <a:cubicBezTo>
                    <a:pt x="3722" y="32809"/>
                    <a:pt x="3748" y="32810"/>
                    <a:pt x="3775" y="32810"/>
                  </a:cubicBezTo>
                  <a:cubicBezTo>
                    <a:pt x="4658" y="32810"/>
                    <a:pt x="6126" y="31826"/>
                    <a:pt x="6775" y="31599"/>
                  </a:cubicBezTo>
                  <a:cubicBezTo>
                    <a:pt x="7538" y="31334"/>
                    <a:pt x="8381" y="31192"/>
                    <a:pt x="9226" y="31192"/>
                  </a:cubicBezTo>
                  <a:close/>
                  <a:moveTo>
                    <a:pt x="21561" y="21992"/>
                  </a:moveTo>
                  <a:cubicBezTo>
                    <a:pt x="23543" y="22480"/>
                    <a:pt x="25430" y="23223"/>
                    <a:pt x="27141" y="24352"/>
                  </a:cubicBezTo>
                  <a:cubicBezTo>
                    <a:pt x="29015" y="25591"/>
                    <a:pt x="31295" y="27507"/>
                    <a:pt x="31895" y="29745"/>
                  </a:cubicBezTo>
                  <a:cubicBezTo>
                    <a:pt x="31907" y="29798"/>
                    <a:pt x="31954" y="29833"/>
                    <a:pt x="32007" y="29833"/>
                  </a:cubicBezTo>
                  <a:cubicBezTo>
                    <a:pt x="32012" y="29833"/>
                    <a:pt x="32017" y="29833"/>
                    <a:pt x="32021" y="29833"/>
                  </a:cubicBezTo>
                  <a:lnTo>
                    <a:pt x="32021" y="29833"/>
                  </a:lnTo>
                  <a:cubicBezTo>
                    <a:pt x="31117" y="31811"/>
                    <a:pt x="29872" y="33601"/>
                    <a:pt x="28270" y="35222"/>
                  </a:cubicBezTo>
                  <a:cubicBezTo>
                    <a:pt x="27640" y="30993"/>
                    <a:pt x="23133" y="27540"/>
                    <a:pt x="19097" y="26769"/>
                  </a:cubicBezTo>
                  <a:cubicBezTo>
                    <a:pt x="19096" y="26769"/>
                    <a:pt x="19095" y="26769"/>
                    <a:pt x="19094" y="26769"/>
                  </a:cubicBezTo>
                  <a:cubicBezTo>
                    <a:pt x="19090" y="26769"/>
                    <a:pt x="19086" y="26772"/>
                    <a:pt x="19081" y="26772"/>
                  </a:cubicBezTo>
                  <a:cubicBezTo>
                    <a:pt x="19902" y="25164"/>
                    <a:pt x="20707" y="23551"/>
                    <a:pt x="21561" y="21992"/>
                  </a:cubicBezTo>
                  <a:close/>
                  <a:moveTo>
                    <a:pt x="34532" y="4296"/>
                  </a:moveTo>
                  <a:lnTo>
                    <a:pt x="34532" y="4327"/>
                  </a:lnTo>
                  <a:cubicBezTo>
                    <a:pt x="34532" y="4383"/>
                    <a:pt x="34573" y="4410"/>
                    <a:pt x="34617" y="4410"/>
                  </a:cubicBezTo>
                  <a:cubicBezTo>
                    <a:pt x="34619" y="4410"/>
                    <a:pt x="34621" y="4410"/>
                    <a:pt x="34623" y="4410"/>
                  </a:cubicBezTo>
                  <a:lnTo>
                    <a:pt x="34623" y="4410"/>
                  </a:lnTo>
                  <a:cubicBezTo>
                    <a:pt x="29994" y="8665"/>
                    <a:pt x="26018" y="13767"/>
                    <a:pt x="22763" y="19066"/>
                  </a:cubicBezTo>
                  <a:cubicBezTo>
                    <a:pt x="18463" y="26068"/>
                    <a:pt x="15940" y="34806"/>
                    <a:pt x="8581" y="39346"/>
                  </a:cubicBezTo>
                  <a:cubicBezTo>
                    <a:pt x="8566" y="39357"/>
                    <a:pt x="8552" y="39370"/>
                    <a:pt x="8539" y="39384"/>
                  </a:cubicBezTo>
                  <a:cubicBezTo>
                    <a:pt x="8207" y="39063"/>
                    <a:pt x="7959" y="38695"/>
                    <a:pt x="7704" y="38312"/>
                  </a:cubicBezTo>
                  <a:cubicBezTo>
                    <a:pt x="9432" y="37532"/>
                    <a:pt x="11340" y="36338"/>
                    <a:pt x="12621" y="34825"/>
                  </a:cubicBezTo>
                  <a:cubicBezTo>
                    <a:pt x="12746" y="34693"/>
                    <a:pt x="12865" y="34555"/>
                    <a:pt x="12975" y="34412"/>
                  </a:cubicBezTo>
                  <a:cubicBezTo>
                    <a:pt x="13053" y="34404"/>
                    <a:pt x="13123" y="34363"/>
                    <a:pt x="13167" y="34299"/>
                  </a:cubicBezTo>
                  <a:cubicBezTo>
                    <a:pt x="17058" y="28746"/>
                    <a:pt x="19704" y="22576"/>
                    <a:pt x="23259" y="16843"/>
                  </a:cubicBezTo>
                  <a:cubicBezTo>
                    <a:pt x="26270" y="11989"/>
                    <a:pt x="30131" y="7851"/>
                    <a:pt x="34532" y="4296"/>
                  </a:cubicBezTo>
                  <a:close/>
                  <a:moveTo>
                    <a:pt x="19028" y="26877"/>
                  </a:moveTo>
                  <a:cubicBezTo>
                    <a:pt x="19036" y="26891"/>
                    <a:pt x="19049" y="26901"/>
                    <a:pt x="19065" y="26907"/>
                  </a:cubicBezTo>
                  <a:cubicBezTo>
                    <a:pt x="23024" y="28188"/>
                    <a:pt x="27257" y="30929"/>
                    <a:pt x="28038" y="35296"/>
                  </a:cubicBezTo>
                  <a:cubicBezTo>
                    <a:pt x="28045" y="35335"/>
                    <a:pt x="28075" y="35366"/>
                    <a:pt x="28114" y="35374"/>
                  </a:cubicBezTo>
                  <a:lnTo>
                    <a:pt x="28114" y="35375"/>
                  </a:lnTo>
                  <a:cubicBezTo>
                    <a:pt x="27687" y="35799"/>
                    <a:pt x="27240" y="36215"/>
                    <a:pt x="26761" y="36616"/>
                  </a:cubicBezTo>
                  <a:cubicBezTo>
                    <a:pt x="25003" y="38087"/>
                    <a:pt x="22418" y="40436"/>
                    <a:pt x="20014" y="40688"/>
                  </a:cubicBezTo>
                  <a:cubicBezTo>
                    <a:pt x="21166" y="37139"/>
                    <a:pt x="19799" y="33350"/>
                    <a:pt x="16641" y="31339"/>
                  </a:cubicBezTo>
                  <a:cubicBezTo>
                    <a:pt x="16632" y="31334"/>
                    <a:pt x="16622" y="31330"/>
                    <a:pt x="16613" y="31329"/>
                  </a:cubicBezTo>
                  <a:cubicBezTo>
                    <a:pt x="17165" y="30396"/>
                    <a:pt x="17691" y="29440"/>
                    <a:pt x="18200" y="28474"/>
                  </a:cubicBezTo>
                  <a:cubicBezTo>
                    <a:pt x="18210" y="28496"/>
                    <a:pt x="18227" y="28510"/>
                    <a:pt x="18250" y="28519"/>
                  </a:cubicBezTo>
                  <a:cubicBezTo>
                    <a:pt x="21548" y="29661"/>
                    <a:pt x="26006" y="32751"/>
                    <a:pt x="26470" y="36501"/>
                  </a:cubicBezTo>
                  <a:cubicBezTo>
                    <a:pt x="26481" y="36584"/>
                    <a:pt x="26550" y="36626"/>
                    <a:pt x="26615" y="36626"/>
                  </a:cubicBezTo>
                  <a:cubicBezTo>
                    <a:pt x="26682" y="36626"/>
                    <a:pt x="26746" y="36582"/>
                    <a:pt x="26737" y="36494"/>
                  </a:cubicBezTo>
                  <a:cubicBezTo>
                    <a:pt x="26336" y="32647"/>
                    <a:pt x="21722" y="29354"/>
                    <a:pt x="18289" y="28347"/>
                  </a:cubicBezTo>
                  <a:cubicBezTo>
                    <a:pt x="18287" y="28346"/>
                    <a:pt x="18285" y="28346"/>
                    <a:pt x="18283" y="28346"/>
                  </a:cubicBezTo>
                  <a:cubicBezTo>
                    <a:pt x="18276" y="28346"/>
                    <a:pt x="18271" y="28350"/>
                    <a:pt x="18264" y="28350"/>
                  </a:cubicBezTo>
                  <a:cubicBezTo>
                    <a:pt x="18521" y="27861"/>
                    <a:pt x="18776" y="27369"/>
                    <a:pt x="19028" y="26877"/>
                  </a:cubicBezTo>
                  <a:close/>
                  <a:moveTo>
                    <a:pt x="16516" y="31492"/>
                  </a:moveTo>
                  <a:cubicBezTo>
                    <a:pt x="16523" y="31503"/>
                    <a:pt x="16532" y="31513"/>
                    <a:pt x="16543" y="31522"/>
                  </a:cubicBezTo>
                  <a:cubicBezTo>
                    <a:pt x="19597" y="33681"/>
                    <a:pt x="20806" y="37137"/>
                    <a:pt x="19749" y="40710"/>
                  </a:cubicBezTo>
                  <a:cubicBezTo>
                    <a:pt x="19676" y="40713"/>
                    <a:pt x="19605" y="40714"/>
                    <a:pt x="19534" y="40714"/>
                  </a:cubicBezTo>
                  <a:cubicBezTo>
                    <a:pt x="16478" y="40714"/>
                    <a:pt x="14662" y="37849"/>
                    <a:pt x="14417" y="35063"/>
                  </a:cubicBezTo>
                  <a:cubicBezTo>
                    <a:pt x="14411" y="34965"/>
                    <a:pt x="14352" y="34881"/>
                    <a:pt x="14264" y="34842"/>
                  </a:cubicBezTo>
                  <a:cubicBezTo>
                    <a:pt x="15080" y="33780"/>
                    <a:pt x="15821" y="32654"/>
                    <a:pt x="16516" y="31492"/>
                  </a:cubicBezTo>
                  <a:close/>
                  <a:moveTo>
                    <a:pt x="39803" y="1"/>
                  </a:moveTo>
                  <a:cubicBezTo>
                    <a:pt x="35139" y="1"/>
                    <a:pt x="30434" y="551"/>
                    <a:pt x="25876" y="1496"/>
                  </a:cubicBezTo>
                  <a:cubicBezTo>
                    <a:pt x="21065" y="2493"/>
                    <a:pt x="16278" y="4131"/>
                    <a:pt x="12273" y="7045"/>
                  </a:cubicBezTo>
                  <a:cubicBezTo>
                    <a:pt x="10254" y="8514"/>
                    <a:pt x="8512" y="10301"/>
                    <a:pt x="6871" y="12175"/>
                  </a:cubicBezTo>
                  <a:cubicBezTo>
                    <a:pt x="5215" y="14068"/>
                    <a:pt x="3482" y="15981"/>
                    <a:pt x="2361" y="18253"/>
                  </a:cubicBezTo>
                  <a:cubicBezTo>
                    <a:pt x="516" y="21992"/>
                    <a:pt x="1" y="26781"/>
                    <a:pt x="1647" y="30685"/>
                  </a:cubicBezTo>
                  <a:cubicBezTo>
                    <a:pt x="2449" y="32588"/>
                    <a:pt x="3882" y="34229"/>
                    <a:pt x="5885" y="34894"/>
                  </a:cubicBezTo>
                  <a:cubicBezTo>
                    <a:pt x="6442" y="35078"/>
                    <a:pt x="7021" y="35175"/>
                    <a:pt x="7603" y="35175"/>
                  </a:cubicBezTo>
                  <a:cubicBezTo>
                    <a:pt x="7867" y="35175"/>
                    <a:pt x="8132" y="35155"/>
                    <a:pt x="8396" y="35114"/>
                  </a:cubicBezTo>
                  <a:cubicBezTo>
                    <a:pt x="9532" y="34938"/>
                    <a:pt x="10587" y="34382"/>
                    <a:pt x="11711" y="34382"/>
                  </a:cubicBezTo>
                  <a:cubicBezTo>
                    <a:pt x="11893" y="34382"/>
                    <a:pt x="12077" y="34396"/>
                    <a:pt x="12263" y="34429"/>
                  </a:cubicBezTo>
                  <a:cubicBezTo>
                    <a:pt x="10710" y="35699"/>
                    <a:pt x="9270" y="36910"/>
                    <a:pt x="7414" y="37848"/>
                  </a:cubicBezTo>
                  <a:cubicBezTo>
                    <a:pt x="7361" y="37874"/>
                    <a:pt x="7320" y="37918"/>
                    <a:pt x="7298" y="37973"/>
                  </a:cubicBezTo>
                  <a:cubicBezTo>
                    <a:pt x="7235" y="37994"/>
                    <a:pt x="7186" y="38047"/>
                    <a:pt x="7199" y="38130"/>
                  </a:cubicBezTo>
                  <a:cubicBezTo>
                    <a:pt x="7308" y="38874"/>
                    <a:pt x="7793" y="39486"/>
                    <a:pt x="8354" y="39962"/>
                  </a:cubicBezTo>
                  <a:cubicBezTo>
                    <a:pt x="8410" y="40009"/>
                    <a:pt x="8471" y="40029"/>
                    <a:pt x="8529" y="40029"/>
                  </a:cubicBezTo>
                  <a:cubicBezTo>
                    <a:pt x="8630" y="40029"/>
                    <a:pt x="8724" y="39969"/>
                    <a:pt x="8778" y="39889"/>
                  </a:cubicBezTo>
                  <a:cubicBezTo>
                    <a:pt x="8817" y="39881"/>
                    <a:pt x="8853" y="39869"/>
                    <a:pt x="8886" y="39847"/>
                  </a:cubicBezTo>
                  <a:cubicBezTo>
                    <a:pt x="10866" y="38602"/>
                    <a:pt x="12490" y="37049"/>
                    <a:pt x="13892" y="35311"/>
                  </a:cubicBezTo>
                  <a:cubicBezTo>
                    <a:pt x="14105" y="38402"/>
                    <a:pt x="16450" y="41360"/>
                    <a:pt x="19503" y="41360"/>
                  </a:cubicBezTo>
                  <a:cubicBezTo>
                    <a:pt x="20107" y="41360"/>
                    <a:pt x="20738" y="41244"/>
                    <a:pt x="21386" y="40991"/>
                  </a:cubicBezTo>
                  <a:cubicBezTo>
                    <a:pt x="23496" y="40167"/>
                    <a:pt x="25492" y="38483"/>
                    <a:pt x="27205" y="37034"/>
                  </a:cubicBezTo>
                  <a:cubicBezTo>
                    <a:pt x="29163" y="35381"/>
                    <a:pt x="30917" y="33462"/>
                    <a:pt x="32133" y="31194"/>
                  </a:cubicBezTo>
                  <a:cubicBezTo>
                    <a:pt x="37188" y="21774"/>
                    <a:pt x="31071" y="7376"/>
                    <a:pt x="41311" y="602"/>
                  </a:cubicBezTo>
                  <a:cubicBezTo>
                    <a:pt x="41380" y="559"/>
                    <a:pt x="41418" y="483"/>
                    <a:pt x="41411" y="402"/>
                  </a:cubicBezTo>
                  <a:cubicBezTo>
                    <a:pt x="41521" y="275"/>
                    <a:pt x="41458" y="24"/>
                    <a:pt x="41236" y="18"/>
                  </a:cubicBezTo>
                  <a:cubicBezTo>
                    <a:pt x="40759" y="7"/>
                    <a:pt x="40282" y="1"/>
                    <a:pt x="39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 name="Google Shape;218;p2"/>
          <p:cNvGrpSpPr/>
          <p:nvPr/>
        </p:nvGrpSpPr>
        <p:grpSpPr>
          <a:xfrm>
            <a:off x="-738110" y="4714655"/>
            <a:ext cx="2448095" cy="2465315"/>
            <a:chOff x="1056800" y="3472750"/>
            <a:chExt cx="1147975" cy="1156050"/>
          </a:xfrm>
        </p:grpSpPr>
        <p:sp>
          <p:nvSpPr>
            <p:cNvPr id="219" name="Google Shape;219;p2"/>
            <p:cNvSpPr/>
            <p:nvPr/>
          </p:nvSpPr>
          <p:spPr>
            <a:xfrm>
              <a:off x="1056800" y="3481525"/>
              <a:ext cx="1141000" cy="1138150"/>
            </a:xfrm>
            <a:custGeom>
              <a:avLst/>
              <a:gdLst/>
              <a:ahLst/>
              <a:cxnLst/>
              <a:rect l="l" t="t" r="r" b="b"/>
              <a:pathLst>
                <a:path w="45640" h="45526" extrusionOk="0">
                  <a:moveTo>
                    <a:pt x="31998" y="6701"/>
                  </a:moveTo>
                  <a:cubicBezTo>
                    <a:pt x="32151" y="6701"/>
                    <a:pt x="32304" y="6738"/>
                    <a:pt x="32440" y="6815"/>
                  </a:cubicBezTo>
                  <a:cubicBezTo>
                    <a:pt x="33582" y="7471"/>
                    <a:pt x="33407" y="8960"/>
                    <a:pt x="33143" y="10046"/>
                  </a:cubicBezTo>
                  <a:cubicBezTo>
                    <a:pt x="33114" y="10171"/>
                    <a:pt x="33060" y="10288"/>
                    <a:pt x="32984" y="10391"/>
                  </a:cubicBezTo>
                  <a:cubicBezTo>
                    <a:pt x="32867" y="10631"/>
                    <a:pt x="32654" y="10829"/>
                    <a:pt x="32408" y="10902"/>
                  </a:cubicBezTo>
                  <a:cubicBezTo>
                    <a:pt x="32321" y="10927"/>
                    <a:pt x="32236" y="10939"/>
                    <a:pt x="32152" y="10939"/>
                  </a:cubicBezTo>
                  <a:cubicBezTo>
                    <a:pt x="31751" y="10939"/>
                    <a:pt x="31402" y="10662"/>
                    <a:pt x="31259" y="10275"/>
                  </a:cubicBezTo>
                  <a:cubicBezTo>
                    <a:pt x="30901" y="9315"/>
                    <a:pt x="30681" y="8119"/>
                    <a:pt x="31180" y="7170"/>
                  </a:cubicBezTo>
                  <a:cubicBezTo>
                    <a:pt x="31337" y="6870"/>
                    <a:pt x="31668" y="6701"/>
                    <a:pt x="31998" y="6701"/>
                  </a:cubicBezTo>
                  <a:close/>
                  <a:moveTo>
                    <a:pt x="23400" y="5438"/>
                  </a:moveTo>
                  <a:cubicBezTo>
                    <a:pt x="23869" y="5438"/>
                    <a:pt x="24333" y="5717"/>
                    <a:pt x="24683" y="6093"/>
                  </a:cubicBezTo>
                  <a:cubicBezTo>
                    <a:pt x="25920" y="7420"/>
                    <a:pt x="26459" y="9257"/>
                    <a:pt x="26639" y="11048"/>
                  </a:cubicBezTo>
                  <a:cubicBezTo>
                    <a:pt x="26738" y="11380"/>
                    <a:pt x="26770" y="11736"/>
                    <a:pt x="26705" y="12064"/>
                  </a:cubicBezTo>
                  <a:cubicBezTo>
                    <a:pt x="26707" y="12097"/>
                    <a:pt x="26708" y="12130"/>
                    <a:pt x="26708" y="12161"/>
                  </a:cubicBezTo>
                  <a:cubicBezTo>
                    <a:pt x="26722" y="12706"/>
                    <a:pt x="26344" y="13008"/>
                    <a:pt x="25927" y="13067"/>
                  </a:cubicBezTo>
                  <a:cubicBezTo>
                    <a:pt x="25737" y="13157"/>
                    <a:pt x="25542" y="13197"/>
                    <a:pt x="25350" y="13197"/>
                  </a:cubicBezTo>
                  <a:cubicBezTo>
                    <a:pt x="24839" y="13197"/>
                    <a:pt x="24344" y="12913"/>
                    <a:pt x="23995" y="12515"/>
                  </a:cubicBezTo>
                  <a:cubicBezTo>
                    <a:pt x="22904" y="11267"/>
                    <a:pt x="22351" y="9214"/>
                    <a:pt x="22153" y="7603"/>
                  </a:cubicBezTo>
                  <a:cubicBezTo>
                    <a:pt x="22073" y="6958"/>
                    <a:pt x="22070" y="6220"/>
                    <a:pt x="22603" y="5753"/>
                  </a:cubicBezTo>
                  <a:cubicBezTo>
                    <a:pt x="22856" y="5531"/>
                    <a:pt x="23128" y="5438"/>
                    <a:pt x="23400" y="5438"/>
                  </a:cubicBezTo>
                  <a:close/>
                  <a:moveTo>
                    <a:pt x="14642" y="10989"/>
                  </a:moveTo>
                  <a:cubicBezTo>
                    <a:pt x="16071" y="10989"/>
                    <a:pt x="17773" y="12514"/>
                    <a:pt x="18496" y="13363"/>
                  </a:cubicBezTo>
                  <a:cubicBezTo>
                    <a:pt x="19430" y="14459"/>
                    <a:pt x="20829" y="16049"/>
                    <a:pt x="20594" y="17587"/>
                  </a:cubicBezTo>
                  <a:cubicBezTo>
                    <a:pt x="20579" y="17675"/>
                    <a:pt x="20554" y="17761"/>
                    <a:pt x="20515" y="17841"/>
                  </a:cubicBezTo>
                  <a:cubicBezTo>
                    <a:pt x="20378" y="18555"/>
                    <a:pt x="19743" y="18947"/>
                    <a:pt x="19107" y="18947"/>
                  </a:cubicBezTo>
                  <a:cubicBezTo>
                    <a:pt x="18914" y="18947"/>
                    <a:pt x="18721" y="18911"/>
                    <a:pt x="18542" y="18837"/>
                  </a:cubicBezTo>
                  <a:cubicBezTo>
                    <a:pt x="18539" y="18835"/>
                    <a:pt x="18535" y="18835"/>
                    <a:pt x="18532" y="18834"/>
                  </a:cubicBezTo>
                  <a:cubicBezTo>
                    <a:pt x="16595" y="18090"/>
                    <a:pt x="15494" y="16391"/>
                    <a:pt x="14313" y="14779"/>
                  </a:cubicBezTo>
                  <a:cubicBezTo>
                    <a:pt x="13690" y="13929"/>
                    <a:pt x="12418" y="12296"/>
                    <a:pt x="13586" y="11353"/>
                  </a:cubicBezTo>
                  <a:cubicBezTo>
                    <a:pt x="13903" y="11097"/>
                    <a:pt x="14263" y="10989"/>
                    <a:pt x="14642" y="10989"/>
                  </a:cubicBezTo>
                  <a:close/>
                  <a:moveTo>
                    <a:pt x="40141" y="16721"/>
                  </a:moveTo>
                  <a:cubicBezTo>
                    <a:pt x="41033" y="16721"/>
                    <a:pt x="41921" y="17017"/>
                    <a:pt x="41932" y="18024"/>
                  </a:cubicBezTo>
                  <a:cubicBezTo>
                    <a:pt x="41942" y="18826"/>
                    <a:pt x="41250" y="19221"/>
                    <a:pt x="40546" y="19221"/>
                  </a:cubicBezTo>
                  <a:cubicBezTo>
                    <a:pt x="40490" y="19221"/>
                    <a:pt x="40435" y="19219"/>
                    <a:pt x="40379" y="19214"/>
                  </a:cubicBezTo>
                  <a:cubicBezTo>
                    <a:pt x="39879" y="19168"/>
                    <a:pt x="39418" y="19020"/>
                    <a:pt x="38935" y="18894"/>
                  </a:cubicBezTo>
                  <a:cubicBezTo>
                    <a:pt x="38415" y="18760"/>
                    <a:pt x="38221" y="18318"/>
                    <a:pt x="38271" y="17904"/>
                  </a:cubicBezTo>
                  <a:cubicBezTo>
                    <a:pt x="38203" y="17491"/>
                    <a:pt x="38376" y="17046"/>
                    <a:pt x="38895" y="16895"/>
                  </a:cubicBezTo>
                  <a:cubicBezTo>
                    <a:pt x="39235" y="16797"/>
                    <a:pt x="39689" y="16721"/>
                    <a:pt x="40141" y="16721"/>
                  </a:cubicBezTo>
                  <a:close/>
                  <a:moveTo>
                    <a:pt x="9636" y="18108"/>
                  </a:moveTo>
                  <a:cubicBezTo>
                    <a:pt x="11850" y="18108"/>
                    <a:pt x="14161" y="19758"/>
                    <a:pt x="15583" y="21248"/>
                  </a:cubicBezTo>
                  <a:cubicBezTo>
                    <a:pt x="15683" y="21352"/>
                    <a:pt x="15759" y="21476"/>
                    <a:pt x="15804" y="21612"/>
                  </a:cubicBezTo>
                  <a:cubicBezTo>
                    <a:pt x="15887" y="21751"/>
                    <a:pt x="15951" y="21899"/>
                    <a:pt x="15997" y="22054"/>
                  </a:cubicBezTo>
                  <a:cubicBezTo>
                    <a:pt x="16443" y="23619"/>
                    <a:pt x="15016" y="23972"/>
                    <a:pt x="13738" y="23972"/>
                  </a:cubicBezTo>
                  <a:cubicBezTo>
                    <a:pt x="13308" y="23972"/>
                    <a:pt x="12895" y="23932"/>
                    <a:pt x="12575" y="23885"/>
                  </a:cubicBezTo>
                  <a:cubicBezTo>
                    <a:pt x="10983" y="23650"/>
                    <a:pt x="5646" y="20870"/>
                    <a:pt x="7360" y="19017"/>
                  </a:cubicBezTo>
                  <a:cubicBezTo>
                    <a:pt x="7421" y="18840"/>
                    <a:pt x="7549" y="18678"/>
                    <a:pt x="7769" y="18562"/>
                  </a:cubicBezTo>
                  <a:cubicBezTo>
                    <a:pt x="8368" y="18245"/>
                    <a:pt x="8998" y="18108"/>
                    <a:pt x="9636" y="18108"/>
                  </a:cubicBezTo>
                  <a:close/>
                  <a:moveTo>
                    <a:pt x="36430" y="23300"/>
                  </a:moveTo>
                  <a:cubicBezTo>
                    <a:pt x="38068" y="23300"/>
                    <a:pt x="39662" y="23919"/>
                    <a:pt x="40908" y="24983"/>
                  </a:cubicBezTo>
                  <a:cubicBezTo>
                    <a:pt x="41574" y="25551"/>
                    <a:pt x="41000" y="26470"/>
                    <a:pt x="40289" y="26572"/>
                  </a:cubicBezTo>
                  <a:cubicBezTo>
                    <a:pt x="40149" y="26591"/>
                    <a:pt x="40012" y="26601"/>
                    <a:pt x="39878" y="26601"/>
                  </a:cubicBezTo>
                  <a:cubicBezTo>
                    <a:pt x="38960" y="26601"/>
                    <a:pt x="38163" y="26176"/>
                    <a:pt x="37304" y="25834"/>
                  </a:cubicBezTo>
                  <a:cubicBezTo>
                    <a:pt x="36593" y="25550"/>
                    <a:pt x="35777" y="25461"/>
                    <a:pt x="35209" y="24902"/>
                  </a:cubicBezTo>
                  <a:cubicBezTo>
                    <a:pt x="34550" y="24253"/>
                    <a:pt x="35179" y="23309"/>
                    <a:pt x="35890" y="23309"/>
                  </a:cubicBezTo>
                  <a:cubicBezTo>
                    <a:pt x="35928" y="23309"/>
                    <a:pt x="35967" y="23312"/>
                    <a:pt x="36006" y="23318"/>
                  </a:cubicBezTo>
                  <a:lnTo>
                    <a:pt x="36007" y="23318"/>
                  </a:lnTo>
                  <a:cubicBezTo>
                    <a:pt x="36019" y="23318"/>
                    <a:pt x="36030" y="23313"/>
                    <a:pt x="36043" y="23312"/>
                  </a:cubicBezTo>
                  <a:cubicBezTo>
                    <a:pt x="36172" y="23304"/>
                    <a:pt x="36302" y="23300"/>
                    <a:pt x="36430" y="23300"/>
                  </a:cubicBezTo>
                  <a:close/>
                  <a:moveTo>
                    <a:pt x="31046" y="27157"/>
                  </a:moveTo>
                  <a:cubicBezTo>
                    <a:pt x="32866" y="27157"/>
                    <a:pt x="35778" y="29436"/>
                    <a:pt x="36662" y="30327"/>
                  </a:cubicBezTo>
                  <a:cubicBezTo>
                    <a:pt x="37376" y="31045"/>
                    <a:pt x="38340" y="31971"/>
                    <a:pt x="38392" y="33055"/>
                  </a:cubicBezTo>
                  <a:cubicBezTo>
                    <a:pt x="38430" y="33852"/>
                    <a:pt x="37948" y="34529"/>
                    <a:pt x="37128" y="34569"/>
                  </a:cubicBezTo>
                  <a:cubicBezTo>
                    <a:pt x="37109" y="34569"/>
                    <a:pt x="37089" y="34570"/>
                    <a:pt x="37070" y="34570"/>
                  </a:cubicBezTo>
                  <a:cubicBezTo>
                    <a:pt x="36924" y="34570"/>
                    <a:pt x="36780" y="34551"/>
                    <a:pt x="36639" y="34513"/>
                  </a:cubicBezTo>
                  <a:cubicBezTo>
                    <a:pt x="36597" y="34516"/>
                    <a:pt x="36554" y="34518"/>
                    <a:pt x="36511" y="34518"/>
                  </a:cubicBezTo>
                  <a:cubicBezTo>
                    <a:pt x="34429" y="34518"/>
                    <a:pt x="30743" y="30498"/>
                    <a:pt x="29869" y="29490"/>
                  </a:cubicBezTo>
                  <a:cubicBezTo>
                    <a:pt x="29650" y="29356"/>
                    <a:pt x="29508" y="29115"/>
                    <a:pt x="29544" y="28761"/>
                  </a:cubicBezTo>
                  <a:cubicBezTo>
                    <a:pt x="29544" y="28753"/>
                    <a:pt x="29545" y="28745"/>
                    <a:pt x="29547" y="28737"/>
                  </a:cubicBezTo>
                  <a:cubicBezTo>
                    <a:pt x="29545" y="28605"/>
                    <a:pt x="29568" y="28473"/>
                    <a:pt x="29614" y="28350"/>
                  </a:cubicBezTo>
                  <a:cubicBezTo>
                    <a:pt x="29818" y="27487"/>
                    <a:pt x="30353" y="27157"/>
                    <a:pt x="31046" y="27157"/>
                  </a:cubicBezTo>
                  <a:close/>
                  <a:moveTo>
                    <a:pt x="22870" y="31108"/>
                  </a:moveTo>
                  <a:cubicBezTo>
                    <a:pt x="24912" y="31108"/>
                    <a:pt x="26409" y="35344"/>
                    <a:pt x="27000" y="38012"/>
                  </a:cubicBezTo>
                  <a:cubicBezTo>
                    <a:pt x="27546" y="39519"/>
                    <a:pt x="28211" y="41994"/>
                    <a:pt x="26520" y="42955"/>
                  </a:cubicBezTo>
                  <a:cubicBezTo>
                    <a:pt x="26180" y="43149"/>
                    <a:pt x="25856" y="43234"/>
                    <a:pt x="25549" y="43234"/>
                  </a:cubicBezTo>
                  <a:cubicBezTo>
                    <a:pt x="24022" y="43234"/>
                    <a:pt x="22935" y="41128"/>
                    <a:pt x="22415" y="39892"/>
                  </a:cubicBezTo>
                  <a:cubicBezTo>
                    <a:pt x="21336" y="37334"/>
                    <a:pt x="20988" y="34670"/>
                    <a:pt x="21512" y="31925"/>
                  </a:cubicBezTo>
                  <a:cubicBezTo>
                    <a:pt x="21580" y="31570"/>
                    <a:pt x="21839" y="31368"/>
                    <a:pt x="22144" y="31284"/>
                  </a:cubicBezTo>
                  <a:cubicBezTo>
                    <a:pt x="22393" y="31164"/>
                    <a:pt x="22635" y="31108"/>
                    <a:pt x="22870" y="31108"/>
                  </a:cubicBezTo>
                  <a:close/>
                  <a:moveTo>
                    <a:pt x="23032" y="1"/>
                  </a:moveTo>
                  <a:cubicBezTo>
                    <a:pt x="20824" y="1"/>
                    <a:pt x="18609" y="397"/>
                    <a:pt x="16514" y="1109"/>
                  </a:cubicBezTo>
                  <a:cubicBezTo>
                    <a:pt x="8397" y="3870"/>
                    <a:pt x="0" y="12418"/>
                    <a:pt x="2130" y="21670"/>
                  </a:cubicBezTo>
                  <a:cubicBezTo>
                    <a:pt x="2615" y="23783"/>
                    <a:pt x="3654" y="25801"/>
                    <a:pt x="5163" y="27365"/>
                  </a:cubicBezTo>
                  <a:cubicBezTo>
                    <a:pt x="5875" y="28105"/>
                    <a:pt x="6693" y="28744"/>
                    <a:pt x="7596" y="29234"/>
                  </a:cubicBezTo>
                  <a:cubicBezTo>
                    <a:pt x="8024" y="29466"/>
                    <a:pt x="8470" y="29665"/>
                    <a:pt x="8930" y="29826"/>
                  </a:cubicBezTo>
                  <a:cubicBezTo>
                    <a:pt x="9412" y="29996"/>
                    <a:pt x="11760" y="30442"/>
                    <a:pt x="11561" y="31446"/>
                  </a:cubicBezTo>
                  <a:cubicBezTo>
                    <a:pt x="10097" y="31714"/>
                    <a:pt x="8614" y="31860"/>
                    <a:pt x="7119" y="31860"/>
                  </a:cubicBezTo>
                  <a:cubicBezTo>
                    <a:pt x="6599" y="31860"/>
                    <a:pt x="6077" y="31842"/>
                    <a:pt x="5554" y="31806"/>
                  </a:cubicBezTo>
                  <a:cubicBezTo>
                    <a:pt x="5078" y="31773"/>
                    <a:pt x="3581" y="31319"/>
                    <a:pt x="2464" y="31319"/>
                  </a:cubicBezTo>
                  <a:cubicBezTo>
                    <a:pt x="1527" y="31319"/>
                    <a:pt x="858" y="31639"/>
                    <a:pt x="1291" y="32798"/>
                  </a:cubicBezTo>
                  <a:cubicBezTo>
                    <a:pt x="1650" y="33759"/>
                    <a:pt x="2587" y="34043"/>
                    <a:pt x="3649" y="34043"/>
                  </a:cubicBezTo>
                  <a:cubicBezTo>
                    <a:pt x="4932" y="34043"/>
                    <a:pt x="6399" y="33628"/>
                    <a:pt x="7249" y="33490"/>
                  </a:cubicBezTo>
                  <a:cubicBezTo>
                    <a:pt x="8770" y="33243"/>
                    <a:pt x="10276" y="32937"/>
                    <a:pt x="11743" y="32504"/>
                  </a:cubicBezTo>
                  <a:lnTo>
                    <a:pt x="11743" y="32504"/>
                  </a:lnTo>
                  <a:cubicBezTo>
                    <a:pt x="11433" y="34569"/>
                    <a:pt x="10551" y="36367"/>
                    <a:pt x="11436" y="38450"/>
                  </a:cubicBezTo>
                  <a:cubicBezTo>
                    <a:pt x="12188" y="40220"/>
                    <a:pt x="13680" y="41584"/>
                    <a:pt x="15261" y="42623"/>
                  </a:cubicBezTo>
                  <a:cubicBezTo>
                    <a:pt x="18001" y="44422"/>
                    <a:pt x="21653" y="45526"/>
                    <a:pt x="25136" y="45526"/>
                  </a:cubicBezTo>
                  <a:cubicBezTo>
                    <a:pt x="26495" y="45526"/>
                    <a:pt x="27828" y="45357"/>
                    <a:pt x="29072" y="44997"/>
                  </a:cubicBezTo>
                  <a:cubicBezTo>
                    <a:pt x="33445" y="43731"/>
                    <a:pt x="36745" y="39933"/>
                    <a:pt x="39535" y="36546"/>
                  </a:cubicBezTo>
                  <a:cubicBezTo>
                    <a:pt x="42657" y="32756"/>
                    <a:pt x="44622" y="28681"/>
                    <a:pt x="44877" y="23735"/>
                  </a:cubicBezTo>
                  <a:cubicBezTo>
                    <a:pt x="45182" y="17864"/>
                    <a:pt x="43781" y="11916"/>
                    <a:pt x="45573" y="6177"/>
                  </a:cubicBezTo>
                  <a:cubicBezTo>
                    <a:pt x="45639" y="5967"/>
                    <a:pt x="45456" y="5812"/>
                    <a:pt x="45270" y="5812"/>
                  </a:cubicBezTo>
                  <a:cubicBezTo>
                    <a:pt x="45220" y="5812"/>
                    <a:pt x="45170" y="5823"/>
                    <a:pt x="45125" y="5846"/>
                  </a:cubicBezTo>
                  <a:cubicBezTo>
                    <a:pt x="43981" y="6445"/>
                    <a:pt x="42855" y="6694"/>
                    <a:pt x="41746" y="6694"/>
                  </a:cubicBezTo>
                  <a:cubicBezTo>
                    <a:pt x="37260" y="6694"/>
                    <a:pt x="33045" y="2619"/>
                    <a:pt x="29021" y="1076"/>
                  </a:cubicBezTo>
                  <a:cubicBezTo>
                    <a:pt x="27097" y="338"/>
                    <a:pt x="25068" y="1"/>
                    <a:pt x="23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001300" y="3890775"/>
              <a:ext cx="108725" cy="80200"/>
            </a:xfrm>
            <a:custGeom>
              <a:avLst/>
              <a:gdLst/>
              <a:ahLst/>
              <a:cxnLst/>
              <a:rect l="l" t="t" r="r" b="b"/>
              <a:pathLst>
                <a:path w="4349" h="3208" extrusionOk="0">
                  <a:moveTo>
                    <a:pt x="1833" y="426"/>
                  </a:moveTo>
                  <a:cubicBezTo>
                    <a:pt x="2714" y="426"/>
                    <a:pt x="3802" y="1069"/>
                    <a:pt x="3953" y="1826"/>
                  </a:cubicBezTo>
                  <a:cubicBezTo>
                    <a:pt x="3910" y="1844"/>
                    <a:pt x="3876" y="1877"/>
                    <a:pt x="3856" y="1918"/>
                  </a:cubicBezTo>
                  <a:cubicBezTo>
                    <a:pt x="3596" y="2477"/>
                    <a:pt x="3119" y="2782"/>
                    <a:pt x="2542" y="2782"/>
                  </a:cubicBezTo>
                  <a:cubicBezTo>
                    <a:pt x="2424" y="2782"/>
                    <a:pt x="2303" y="2769"/>
                    <a:pt x="2178" y="2743"/>
                  </a:cubicBezTo>
                  <a:cubicBezTo>
                    <a:pt x="1489" y="2602"/>
                    <a:pt x="527" y="2027"/>
                    <a:pt x="722" y="1219"/>
                  </a:cubicBezTo>
                  <a:cubicBezTo>
                    <a:pt x="858" y="654"/>
                    <a:pt x="1309" y="426"/>
                    <a:pt x="1833" y="426"/>
                  </a:cubicBezTo>
                  <a:close/>
                  <a:moveTo>
                    <a:pt x="1900" y="1"/>
                  </a:moveTo>
                  <a:cubicBezTo>
                    <a:pt x="1101" y="1"/>
                    <a:pt x="370" y="358"/>
                    <a:pt x="219" y="1196"/>
                  </a:cubicBezTo>
                  <a:cubicBezTo>
                    <a:pt x="0" y="2413"/>
                    <a:pt x="1281" y="3208"/>
                    <a:pt x="2476" y="3208"/>
                  </a:cubicBezTo>
                  <a:cubicBezTo>
                    <a:pt x="3258" y="3208"/>
                    <a:pt x="4003" y="2867"/>
                    <a:pt x="4266" y="2080"/>
                  </a:cubicBezTo>
                  <a:cubicBezTo>
                    <a:pt x="4227" y="2014"/>
                    <a:pt x="4220" y="1935"/>
                    <a:pt x="4246" y="1864"/>
                  </a:cubicBezTo>
                  <a:cubicBezTo>
                    <a:pt x="4349" y="745"/>
                    <a:pt x="3053" y="1"/>
                    <a:pt x="1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601000" y="3613125"/>
              <a:ext cx="174675" cy="208875"/>
            </a:xfrm>
            <a:custGeom>
              <a:avLst/>
              <a:gdLst/>
              <a:ahLst/>
              <a:cxnLst/>
              <a:rect l="l" t="t" r="r" b="b"/>
              <a:pathLst>
                <a:path w="6987" h="8355" extrusionOk="0">
                  <a:moveTo>
                    <a:pt x="1734" y="627"/>
                  </a:moveTo>
                  <a:cubicBezTo>
                    <a:pt x="2972" y="627"/>
                    <a:pt x="3841" y="3010"/>
                    <a:pt x="4139" y="3968"/>
                  </a:cubicBezTo>
                  <a:cubicBezTo>
                    <a:pt x="4479" y="5061"/>
                    <a:pt x="5503" y="7727"/>
                    <a:pt x="3605" y="7727"/>
                  </a:cubicBezTo>
                  <a:cubicBezTo>
                    <a:pt x="3445" y="7727"/>
                    <a:pt x="3264" y="7708"/>
                    <a:pt x="3060" y="7668"/>
                  </a:cubicBezTo>
                  <a:cubicBezTo>
                    <a:pt x="3028" y="7636"/>
                    <a:pt x="2990" y="7615"/>
                    <a:pt x="2947" y="7606"/>
                  </a:cubicBezTo>
                  <a:cubicBezTo>
                    <a:pt x="1816" y="7367"/>
                    <a:pt x="1438" y="5503"/>
                    <a:pt x="1150" y="4592"/>
                  </a:cubicBezTo>
                  <a:lnTo>
                    <a:pt x="1149" y="4592"/>
                  </a:lnTo>
                  <a:cubicBezTo>
                    <a:pt x="779" y="3415"/>
                    <a:pt x="445" y="2151"/>
                    <a:pt x="934" y="955"/>
                  </a:cubicBezTo>
                  <a:cubicBezTo>
                    <a:pt x="1214" y="725"/>
                    <a:pt x="1482" y="627"/>
                    <a:pt x="1734" y="627"/>
                  </a:cubicBezTo>
                  <a:close/>
                  <a:moveTo>
                    <a:pt x="1718" y="1"/>
                  </a:moveTo>
                  <a:cubicBezTo>
                    <a:pt x="1265" y="1"/>
                    <a:pt x="830" y="300"/>
                    <a:pt x="455" y="1012"/>
                  </a:cubicBezTo>
                  <a:cubicBezTo>
                    <a:pt x="412" y="1094"/>
                    <a:pt x="456" y="1177"/>
                    <a:pt x="522" y="1211"/>
                  </a:cubicBezTo>
                  <a:cubicBezTo>
                    <a:pt x="1" y="2474"/>
                    <a:pt x="395" y="3868"/>
                    <a:pt x="825" y="5156"/>
                  </a:cubicBezTo>
                  <a:cubicBezTo>
                    <a:pt x="1179" y="6216"/>
                    <a:pt x="1577" y="7818"/>
                    <a:pt x="2828" y="8086"/>
                  </a:cubicBezTo>
                  <a:cubicBezTo>
                    <a:pt x="2844" y="8090"/>
                    <a:pt x="2861" y="8092"/>
                    <a:pt x="2877" y="8092"/>
                  </a:cubicBezTo>
                  <a:cubicBezTo>
                    <a:pt x="2907" y="8092"/>
                    <a:pt x="2936" y="8086"/>
                    <a:pt x="2964" y="8075"/>
                  </a:cubicBezTo>
                  <a:cubicBezTo>
                    <a:pt x="3392" y="8267"/>
                    <a:pt x="3753" y="8355"/>
                    <a:pt x="4053" y="8355"/>
                  </a:cubicBezTo>
                  <a:cubicBezTo>
                    <a:pt x="6987" y="8355"/>
                    <a:pt x="4108" y="1"/>
                    <a:pt x="1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064000" y="3472750"/>
              <a:ext cx="1140775" cy="1156050"/>
            </a:xfrm>
            <a:custGeom>
              <a:avLst/>
              <a:gdLst/>
              <a:ahLst/>
              <a:cxnLst/>
              <a:rect l="l" t="t" r="r" b="b"/>
              <a:pathLst>
                <a:path w="45631" h="46242" extrusionOk="0">
                  <a:moveTo>
                    <a:pt x="44980" y="6571"/>
                  </a:moveTo>
                  <a:lnTo>
                    <a:pt x="44980" y="6571"/>
                  </a:lnTo>
                  <a:cubicBezTo>
                    <a:pt x="44857" y="6802"/>
                    <a:pt x="44748" y="7041"/>
                    <a:pt x="44653" y="7286"/>
                  </a:cubicBezTo>
                  <a:cubicBezTo>
                    <a:pt x="44623" y="7286"/>
                    <a:pt x="44596" y="7298"/>
                    <a:pt x="44576" y="7318"/>
                  </a:cubicBezTo>
                  <a:cubicBezTo>
                    <a:pt x="43703" y="8117"/>
                    <a:pt x="42832" y="8921"/>
                    <a:pt x="41963" y="9731"/>
                  </a:cubicBezTo>
                  <a:cubicBezTo>
                    <a:pt x="42198" y="8887"/>
                    <a:pt x="42239" y="7993"/>
                    <a:pt x="42001" y="7146"/>
                  </a:cubicBezTo>
                  <a:cubicBezTo>
                    <a:pt x="43020" y="7129"/>
                    <a:pt x="44027" y="6934"/>
                    <a:pt x="44980" y="6571"/>
                  </a:cubicBezTo>
                  <a:close/>
                  <a:moveTo>
                    <a:pt x="31810" y="7129"/>
                  </a:moveTo>
                  <a:cubicBezTo>
                    <a:pt x="32547" y="7265"/>
                    <a:pt x="32816" y="8201"/>
                    <a:pt x="32825" y="8900"/>
                  </a:cubicBezTo>
                  <a:cubicBezTo>
                    <a:pt x="32833" y="9442"/>
                    <a:pt x="32510" y="10952"/>
                    <a:pt x="31714" y="10952"/>
                  </a:cubicBezTo>
                  <a:cubicBezTo>
                    <a:pt x="31611" y="10952"/>
                    <a:pt x="31501" y="10927"/>
                    <a:pt x="31382" y="10871"/>
                  </a:cubicBezTo>
                  <a:cubicBezTo>
                    <a:pt x="30928" y="9906"/>
                    <a:pt x="30428" y="7344"/>
                    <a:pt x="31810" y="7129"/>
                  </a:cubicBezTo>
                  <a:close/>
                  <a:moveTo>
                    <a:pt x="44459" y="7861"/>
                  </a:moveTo>
                  <a:lnTo>
                    <a:pt x="44459" y="7861"/>
                  </a:lnTo>
                  <a:cubicBezTo>
                    <a:pt x="44070" y="9202"/>
                    <a:pt x="44026" y="10665"/>
                    <a:pt x="44003" y="12077"/>
                  </a:cubicBezTo>
                  <a:cubicBezTo>
                    <a:pt x="43990" y="12056"/>
                    <a:pt x="43970" y="12042"/>
                    <a:pt x="43947" y="12035"/>
                  </a:cubicBezTo>
                  <a:cubicBezTo>
                    <a:pt x="43475" y="11913"/>
                    <a:pt x="42976" y="11847"/>
                    <a:pt x="42476" y="11847"/>
                  </a:cubicBezTo>
                  <a:cubicBezTo>
                    <a:pt x="41760" y="11847"/>
                    <a:pt x="41044" y="11982"/>
                    <a:pt x="40401" y="12277"/>
                  </a:cubicBezTo>
                  <a:cubicBezTo>
                    <a:pt x="41783" y="10797"/>
                    <a:pt x="43135" y="9317"/>
                    <a:pt x="44459" y="7861"/>
                  </a:cubicBezTo>
                  <a:close/>
                  <a:moveTo>
                    <a:pt x="37142" y="6070"/>
                  </a:moveTo>
                  <a:cubicBezTo>
                    <a:pt x="38648" y="6710"/>
                    <a:pt x="40196" y="7139"/>
                    <a:pt x="41796" y="7147"/>
                  </a:cubicBezTo>
                  <a:cubicBezTo>
                    <a:pt x="41871" y="7344"/>
                    <a:pt x="41961" y="8368"/>
                    <a:pt x="41958" y="8454"/>
                  </a:cubicBezTo>
                  <a:cubicBezTo>
                    <a:pt x="41940" y="8967"/>
                    <a:pt x="41839" y="9449"/>
                    <a:pt x="41677" y="9931"/>
                  </a:cubicBezTo>
                  <a:cubicBezTo>
                    <a:pt x="41670" y="9952"/>
                    <a:pt x="41670" y="9974"/>
                    <a:pt x="41677" y="9995"/>
                  </a:cubicBezTo>
                  <a:cubicBezTo>
                    <a:pt x="39964" y="11584"/>
                    <a:pt x="38246" y="13178"/>
                    <a:pt x="36510" y="14755"/>
                  </a:cubicBezTo>
                  <a:cubicBezTo>
                    <a:pt x="37442" y="12013"/>
                    <a:pt x="37952" y="8898"/>
                    <a:pt x="37142" y="6070"/>
                  </a:cubicBezTo>
                  <a:close/>
                  <a:moveTo>
                    <a:pt x="36230" y="5656"/>
                  </a:moveTo>
                  <a:lnTo>
                    <a:pt x="36230" y="5656"/>
                  </a:lnTo>
                  <a:cubicBezTo>
                    <a:pt x="36492" y="5783"/>
                    <a:pt x="36757" y="5902"/>
                    <a:pt x="37022" y="6017"/>
                  </a:cubicBezTo>
                  <a:cubicBezTo>
                    <a:pt x="37690" y="8986"/>
                    <a:pt x="37212" y="11979"/>
                    <a:pt x="36231" y="14831"/>
                  </a:cubicBezTo>
                  <a:cubicBezTo>
                    <a:pt x="36209" y="14881"/>
                    <a:pt x="36234" y="14938"/>
                    <a:pt x="36284" y="14958"/>
                  </a:cubicBezTo>
                  <a:cubicBezTo>
                    <a:pt x="35755" y="15437"/>
                    <a:pt x="35228" y="15918"/>
                    <a:pt x="34695" y="16392"/>
                  </a:cubicBezTo>
                  <a:cubicBezTo>
                    <a:pt x="35520" y="14831"/>
                    <a:pt x="36038" y="13124"/>
                    <a:pt x="36278" y="11372"/>
                  </a:cubicBezTo>
                  <a:cubicBezTo>
                    <a:pt x="36542" y="9443"/>
                    <a:pt x="36270" y="7579"/>
                    <a:pt x="36230" y="5656"/>
                  </a:cubicBezTo>
                  <a:close/>
                  <a:moveTo>
                    <a:pt x="31839" y="3217"/>
                  </a:moveTo>
                  <a:lnTo>
                    <a:pt x="31839" y="3217"/>
                  </a:lnTo>
                  <a:cubicBezTo>
                    <a:pt x="33192" y="4004"/>
                    <a:pt x="34565" y="4835"/>
                    <a:pt x="35972" y="5530"/>
                  </a:cubicBezTo>
                  <a:cubicBezTo>
                    <a:pt x="35986" y="7382"/>
                    <a:pt x="36274" y="9168"/>
                    <a:pt x="36060" y="11026"/>
                  </a:cubicBezTo>
                  <a:cubicBezTo>
                    <a:pt x="35833" y="13009"/>
                    <a:pt x="35209" y="14823"/>
                    <a:pt x="34411" y="16642"/>
                  </a:cubicBezTo>
                  <a:cubicBezTo>
                    <a:pt x="33718" y="17256"/>
                    <a:pt x="33018" y="17865"/>
                    <a:pt x="32315" y="18469"/>
                  </a:cubicBezTo>
                  <a:cubicBezTo>
                    <a:pt x="32835" y="16063"/>
                    <a:pt x="32859" y="13580"/>
                    <a:pt x="32309" y="11175"/>
                  </a:cubicBezTo>
                  <a:cubicBezTo>
                    <a:pt x="32862" y="10735"/>
                    <a:pt x="33218" y="9749"/>
                    <a:pt x="33256" y="9156"/>
                  </a:cubicBezTo>
                  <a:cubicBezTo>
                    <a:pt x="33298" y="8520"/>
                    <a:pt x="33030" y="7430"/>
                    <a:pt x="32470" y="6965"/>
                  </a:cubicBezTo>
                  <a:cubicBezTo>
                    <a:pt x="32425" y="5693"/>
                    <a:pt x="32213" y="4433"/>
                    <a:pt x="31839" y="3217"/>
                  </a:cubicBezTo>
                  <a:close/>
                  <a:moveTo>
                    <a:pt x="14233" y="11724"/>
                  </a:moveTo>
                  <a:cubicBezTo>
                    <a:pt x="16660" y="11724"/>
                    <a:pt x="20977" y="17448"/>
                    <a:pt x="19602" y="18933"/>
                  </a:cubicBezTo>
                  <a:cubicBezTo>
                    <a:pt x="19599" y="18932"/>
                    <a:pt x="19596" y="18932"/>
                    <a:pt x="19593" y="18932"/>
                  </a:cubicBezTo>
                  <a:cubicBezTo>
                    <a:pt x="19584" y="18932"/>
                    <a:pt x="19575" y="18934"/>
                    <a:pt x="19566" y="18936"/>
                  </a:cubicBezTo>
                  <a:cubicBezTo>
                    <a:pt x="19409" y="18977"/>
                    <a:pt x="19253" y="18996"/>
                    <a:pt x="19098" y="18996"/>
                  </a:cubicBezTo>
                  <a:cubicBezTo>
                    <a:pt x="18758" y="18996"/>
                    <a:pt x="18426" y="18904"/>
                    <a:pt x="18105" y="18751"/>
                  </a:cubicBezTo>
                  <a:cubicBezTo>
                    <a:pt x="18081" y="18729"/>
                    <a:pt x="18053" y="18709"/>
                    <a:pt x="18029" y="18685"/>
                  </a:cubicBezTo>
                  <a:cubicBezTo>
                    <a:pt x="18002" y="18657"/>
                    <a:pt x="17965" y="18641"/>
                    <a:pt x="17927" y="18641"/>
                  </a:cubicBezTo>
                  <a:cubicBezTo>
                    <a:pt x="17918" y="18641"/>
                    <a:pt x="17910" y="18641"/>
                    <a:pt x="17901" y="18643"/>
                  </a:cubicBezTo>
                  <a:lnTo>
                    <a:pt x="17901" y="18643"/>
                  </a:lnTo>
                  <a:cubicBezTo>
                    <a:pt x="16905" y="18080"/>
                    <a:pt x="16029" y="16968"/>
                    <a:pt x="15381" y="16255"/>
                  </a:cubicBezTo>
                  <a:cubicBezTo>
                    <a:pt x="14763" y="15574"/>
                    <a:pt x="13065" y="13673"/>
                    <a:pt x="13133" y="12307"/>
                  </a:cubicBezTo>
                  <a:cubicBezTo>
                    <a:pt x="13164" y="12296"/>
                    <a:pt x="13193" y="12274"/>
                    <a:pt x="13213" y="12246"/>
                  </a:cubicBezTo>
                  <a:cubicBezTo>
                    <a:pt x="13477" y="11883"/>
                    <a:pt x="13829" y="11724"/>
                    <a:pt x="14233" y="11724"/>
                  </a:cubicBezTo>
                  <a:close/>
                  <a:moveTo>
                    <a:pt x="26993" y="1025"/>
                  </a:moveTo>
                  <a:lnTo>
                    <a:pt x="26993" y="1025"/>
                  </a:lnTo>
                  <a:cubicBezTo>
                    <a:pt x="27995" y="1283"/>
                    <a:pt x="28968" y="1641"/>
                    <a:pt x="29892" y="2127"/>
                  </a:cubicBezTo>
                  <a:cubicBezTo>
                    <a:pt x="30481" y="2436"/>
                    <a:pt x="31074" y="2773"/>
                    <a:pt x="31670" y="3118"/>
                  </a:cubicBezTo>
                  <a:cubicBezTo>
                    <a:pt x="31985" y="4345"/>
                    <a:pt x="32186" y="5567"/>
                    <a:pt x="32265" y="6831"/>
                  </a:cubicBezTo>
                  <a:cubicBezTo>
                    <a:pt x="32151" y="6775"/>
                    <a:pt x="32028" y="6744"/>
                    <a:pt x="31895" y="6744"/>
                  </a:cubicBezTo>
                  <a:cubicBezTo>
                    <a:pt x="31713" y="6744"/>
                    <a:pt x="31514" y="6802"/>
                    <a:pt x="31296" y="6938"/>
                  </a:cubicBezTo>
                  <a:cubicBezTo>
                    <a:pt x="31276" y="6950"/>
                    <a:pt x="31260" y="6970"/>
                    <a:pt x="31253" y="6991"/>
                  </a:cubicBezTo>
                  <a:cubicBezTo>
                    <a:pt x="30217" y="7534"/>
                    <a:pt x="30429" y="9995"/>
                    <a:pt x="31017" y="11010"/>
                  </a:cubicBezTo>
                  <a:cubicBezTo>
                    <a:pt x="31015" y="11061"/>
                    <a:pt x="31038" y="11106"/>
                    <a:pt x="31077" y="11137"/>
                  </a:cubicBezTo>
                  <a:cubicBezTo>
                    <a:pt x="31090" y="11145"/>
                    <a:pt x="31100" y="11151"/>
                    <a:pt x="31111" y="11159"/>
                  </a:cubicBezTo>
                  <a:cubicBezTo>
                    <a:pt x="31133" y="11188"/>
                    <a:pt x="31154" y="11215"/>
                    <a:pt x="31176" y="11241"/>
                  </a:cubicBezTo>
                  <a:cubicBezTo>
                    <a:pt x="31203" y="11276"/>
                    <a:pt x="31245" y="11295"/>
                    <a:pt x="31289" y="11295"/>
                  </a:cubicBezTo>
                  <a:cubicBezTo>
                    <a:pt x="31298" y="11295"/>
                    <a:pt x="31307" y="11294"/>
                    <a:pt x="31316" y="11293"/>
                  </a:cubicBezTo>
                  <a:cubicBezTo>
                    <a:pt x="31459" y="11366"/>
                    <a:pt x="31596" y="11399"/>
                    <a:pt x="31728" y="11399"/>
                  </a:cubicBezTo>
                  <a:cubicBezTo>
                    <a:pt x="31895" y="11399"/>
                    <a:pt x="32052" y="11346"/>
                    <a:pt x="32197" y="11254"/>
                  </a:cubicBezTo>
                  <a:lnTo>
                    <a:pt x="32197" y="11254"/>
                  </a:lnTo>
                  <a:cubicBezTo>
                    <a:pt x="32584" y="13686"/>
                    <a:pt x="32568" y="16027"/>
                    <a:pt x="32066" y="18446"/>
                  </a:cubicBezTo>
                  <a:cubicBezTo>
                    <a:pt x="32047" y="18527"/>
                    <a:pt x="32106" y="18582"/>
                    <a:pt x="32169" y="18595"/>
                  </a:cubicBezTo>
                  <a:cubicBezTo>
                    <a:pt x="31194" y="19429"/>
                    <a:pt x="30209" y="20248"/>
                    <a:pt x="29211" y="21054"/>
                  </a:cubicBezTo>
                  <a:cubicBezTo>
                    <a:pt x="31868" y="14447"/>
                    <a:pt x="25926" y="7812"/>
                    <a:pt x="26995" y="1053"/>
                  </a:cubicBezTo>
                  <a:cubicBezTo>
                    <a:pt x="26995" y="1043"/>
                    <a:pt x="26995" y="1035"/>
                    <a:pt x="26993" y="1025"/>
                  </a:cubicBezTo>
                  <a:close/>
                  <a:moveTo>
                    <a:pt x="42524" y="12092"/>
                  </a:moveTo>
                  <a:cubicBezTo>
                    <a:pt x="42969" y="12092"/>
                    <a:pt x="43422" y="12138"/>
                    <a:pt x="43897" y="12241"/>
                  </a:cubicBezTo>
                  <a:cubicBezTo>
                    <a:pt x="43904" y="12243"/>
                    <a:pt x="43911" y="12244"/>
                    <a:pt x="43918" y="12244"/>
                  </a:cubicBezTo>
                  <a:cubicBezTo>
                    <a:pt x="43952" y="12244"/>
                    <a:pt x="43984" y="12225"/>
                    <a:pt x="44000" y="12195"/>
                  </a:cubicBezTo>
                  <a:lnTo>
                    <a:pt x="44000" y="12195"/>
                  </a:lnTo>
                  <a:cubicBezTo>
                    <a:pt x="43994" y="12585"/>
                    <a:pt x="43989" y="12972"/>
                    <a:pt x="43976" y="13350"/>
                  </a:cubicBezTo>
                  <a:cubicBezTo>
                    <a:pt x="43888" y="16175"/>
                    <a:pt x="44000" y="18983"/>
                    <a:pt x="44059" y="21804"/>
                  </a:cubicBezTo>
                  <a:cubicBezTo>
                    <a:pt x="41751" y="20162"/>
                    <a:pt x="38938" y="19690"/>
                    <a:pt x="36132" y="19690"/>
                  </a:cubicBezTo>
                  <a:cubicBezTo>
                    <a:pt x="35036" y="19690"/>
                    <a:pt x="33941" y="19762"/>
                    <a:pt x="32878" y="19864"/>
                  </a:cubicBezTo>
                  <a:cubicBezTo>
                    <a:pt x="35014" y="17875"/>
                    <a:pt x="37073" y="15796"/>
                    <a:pt x="39064" y="13699"/>
                  </a:cubicBezTo>
                  <a:cubicBezTo>
                    <a:pt x="40031" y="13327"/>
                    <a:pt x="40979" y="13138"/>
                    <a:pt x="41951" y="13138"/>
                  </a:cubicBezTo>
                  <a:cubicBezTo>
                    <a:pt x="42557" y="13138"/>
                    <a:pt x="43172" y="13211"/>
                    <a:pt x="43807" y="13359"/>
                  </a:cubicBezTo>
                  <a:cubicBezTo>
                    <a:pt x="43815" y="13361"/>
                    <a:pt x="43824" y="13362"/>
                    <a:pt x="43832" y="13362"/>
                  </a:cubicBezTo>
                  <a:cubicBezTo>
                    <a:pt x="43935" y="13362"/>
                    <a:pt x="43966" y="13200"/>
                    <a:pt x="43854" y="13168"/>
                  </a:cubicBezTo>
                  <a:cubicBezTo>
                    <a:pt x="43249" y="12997"/>
                    <a:pt x="42627" y="12912"/>
                    <a:pt x="42006" y="12912"/>
                  </a:cubicBezTo>
                  <a:cubicBezTo>
                    <a:pt x="41067" y="12912"/>
                    <a:pt x="40132" y="13107"/>
                    <a:pt x="39260" y="13491"/>
                  </a:cubicBezTo>
                  <a:cubicBezTo>
                    <a:pt x="39591" y="13141"/>
                    <a:pt x="39919" y="12792"/>
                    <a:pt x="40246" y="12442"/>
                  </a:cubicBezTo>
                  <a:cubicBezTo>
                    <a:pt x="41030" y="12226"/>
                    <a:pt x="41766" y="12092"/>
                    <a:pt x="42524" y="12092"/>
                  </a:cubicBezTo>
                  <a:close/>
                  <a:moveTo>
                    <a:pt x="22991" y="535"/>
                  </a:moveTo>
                  <a:cubicBezTo>
                    <a:pt x="24262" y="535"/>
                    <a:pt x="25522" y="669"/>
                    <a:pt x="26741" y="960"/>
                  </a:cubicBezTo>
                  <a:cubicBezTo>
                    <a:pt x="26735" y="969"/>
                    <a:pt x="26732" y="977"/>
                    <a:pt x="26729" y="987"/>
                  </a:cubicBezTo>
                  <a:cubicBezTo>
                    <a:pt x="25605" y="7993"/>
                    <a:pt x="31469" y="14350"/>
                    <a:pt x="28920" y="21289"/>
                  </a:cubicBezTo>
                  <a:cubicBezTo>
                    <a:pt x="27634" y="22314"/>
                    <a:pt x="26324" y="23305"/>
                    <a:pt x="24991" y="24262"/>
                  </a:cubicBezTo>
                  <a:cubicBezTo>
                    <a:pt x="25479" y="20760"/>
                    <a:pt x="24285" y="17350"/>
                    <a:pt x="22611" y="14302"/>
                  </a:cubicBezTo>
                  <a:cubicBezTo>
                    <a:pt x="21547" y="12363"/>
                    <a:pt x="20281" y="10546"/>
                    <a:pt x="19084" y="8689"/>
                  </a:cubicBezTo>
                  <a:cubicBezTo>
                    <a:pt x="17752" y="6627"/>
                    <a:pt x="16129" y="4340"/>
                    <a:pt x="15824" y="1850"/>
                  </a:cubicBezTo>
                  <a:cubicBezTo>
                    <a:pt x="18114" y="1022"/>
                    <a:pt x="20573" y="535"/>
                    <a:pt x="22991" y="535"/>
                  </a:cubicBezTo>
                  <a:close/>
                  <a:moveTo>
                    <a:pt x="35150" y="19991"/>
                  </a:moveTo>
                  <a:cubicBezTo>
                    <a:pt x="38228" y="19991"/>
                    <a:pt x="41174" y="20254"/>
                    <a:pt x="43953" y="22012"/>
                  </a:cubicBezTo>
                  <a:cubicBezTo>
                    <a:pt x="43969" y="22024"/>
                    <a:pt x="43989" y="22030"/>
                    <a:pt x="44009" y="22030"/>
                  </a:cubicBezTo>
                  <a:cubicBezTo>
                    <a:pt x="44027" y="22030"/>
                    <a:pt x="44046" y="22025"/>
                    <a:pt x="44063" y="22014"/>
                  </a:cubicBezTo>
                  <a:cubicBezTo>
                    <a:pt x="44065" y="22100"/>
                    <a:pt x="44067" y="22186"/>
                    <a:pt x="44069" y="22273"/>
                  </a:cubicBezTo>
                  <a:lnTo>
                    <a:pt x="44069" y="22272"/>
                  </a:lnTo>
                  <a:lnTo>
                    <a:pt x="44069" y="22272"/>
                  </a:lnTo>
                  <a:cubicBezTo>
                    <a:pt x="44082" y="23044"/>
                    <a:pt x="44057" y="23816"/>
                    <a:pt x="43993" y="24586"/>
                  </a:cubicBezTo>
                  <a:cubicBezTo>
                    <a:pt x="41376" y="22149"/>
                    <a:pt x="37887" y="20726"/>
                    <a:pt x="34338" y="20726"/>
                  </a:cubicBezTo>
                  <a:cubicBezTo>
                    <a:pt x="33433" y="20726"/>
                    <a:pt x="32524" y="20818"/>
                    <a:pt x="31624" y="21011"/>
                  </a:cubicBezTo>
                  <a:cubicBezTo>
                    <a:pt x="31987" y="20684"/>
                    <a:pt x="32346" y="20354"/>
                    <a:pt x="32705" y="20023"/>
                  </a:cubicBezTo>
                  <a:cubicBezTo>
                    <a:pt x="33528" y="20009"/>
                    <a:pt x="34344" y="19991"/>
                    <a:pt x="35150" y="19991"/>
                  </a:cubicBezTo>
                  <a:close/>
                  <a:moveTo>
                    <a:pt x="15576" y="1945"/>
                  </a:moveTo>
                  <a:cubicBezTo>
                    <a:pt x="16009" y="5684"/>
                    <a:pt x="19043" y="9065"/>
                    <a:pt x="20986" y="12138"/>
                  </a:cubicBezTo>
                  <a:cubicBezTo>
                    <a:pt x="23341" y="15862"/>
                    <a:pt x="25213" y="19887"/>
                    <a:pt x="24824" y="24385"/>
                  </a:cubicBezTo>
                  <a:cubicBezTo>
                    <a:pt x="24771" y="24422"/>
                    <a:pt x="24719" y="24461"/>
                    <a:pt x="24666" y="24498"/>
                  </a:cubicBezTo>
                  <a:cubicBezTo>
                    <a:pt x="24338" y="24732"/>
                    <a:pt x="24003" y="24954"/>
                    <a:pt x="23669" y="25176"/>
                  </a:cubicBezTo>
                  <a:cubicBezTo>
                    <a:pt x="25496" y="16354"/>
                    <a:pt x="16117" y="10456"/>
                    <a:pt x="14877" y="2224"/>
                  </a:cubicBezTo>
                  <a:cubicBezTo>
                    <a:pt x="15109" y="2129"/>
                    <a:pt x="15339" y="2032"/>
                    <a:pt x="15576" y="1945"/>
                  </a:cubicBezTo>
                  <a:close/>
                  <a:moveTo>
                    <a:pt x="14748" y="2277"/>
                  </a:moveTo>
                  <a:cubicBezTo>
                    <a:pt x="15447" y="10671"/>
                    <a:pt x="25324" y="16189"/>
                    <a:pt x="23419" y="25116"/>
                  </a:cubicBezTo>
                  <a:cubicBezTo>
                    <a:pt x="23402" y="25203"/>
                    <a:pt x="23464" y="25259"/>
                    <a:pt x="23533" y="25271"/>
                  </a:cubicBezTo>
                  <a:cubicBezTo>
                    <a:pt x="22949" y="25652"/>
                    <a:pt x="22358" y="26019"/>
                    <a:pt x="21759" y="26374"/>
                  </a:cubicBezTo>
                  <a:cubicBezTo>
                    <a:pt x="21944" y="25134"/>
                    <a:pt x="21474" y="23671"/>
                    <a:pt x="21130" y="22531"/>
                  </a:cubicBezTo>
                  <a:cubicBezTo>
                    <a:pt x="20796" y="21429"/>
                    <a:pt x="20377" y="20399"/>
                    <a:pt x="19571" y="19558"/>
                  </a:cubicBezTo>
                  <a:cubicBezTo>
                    <a:pt x="19564" y="19550"/>
                    <a:pt x="19554" y="19548"/>
                    <a:pt x="19545" y="19546"/>
                  </a:cubicBezTo>
                  <a:cubicBezTo>
                    <a:pt x="21740" y="19082"/>
                    <a:pt x="19576" y="15616"/>
                    <a:pt x="18880" y="14727"/>
                  </a:cubicBezTo>
                  <a:cubicBezTo>
                    <a:pt x="18350" y="14052"/>
                    <a:pt x="16585" y="11988"/>
                    <a:pt x="15063" y="11320"/>
                  </a:cubicBezTo>
                  <a:cubicBezTo>
                    <a:pt x="14764" y="11087"/>
                    <a:pt x="14354" y="10873"/>
                    <a:pt x="13960" y="10873"/>
                  </a:cubicBezTo>
                  <a:cubicBezTo>
                    <a:pt x="13882" y="10873"/>
                    <a:pt x="13805" y="10882"/>
                    <a:pt x="13729" y="10900"/>
                  </a:cubicBezTo>
                  <a:cubicBezTo>
                    <a:pt x="13610" y="10929"/>
                    <a:pt x="13497" y="10980"/>
                    <a:pt x="13396" y="11052"/>
                  </a:cubicBezTo>
                  <a:cubicBezTo>
                    <a:pt x="13385" y="11050"/>
                    <a:pt x="13373" y="11049"/>
                    <a:pt x="13362" y="11049"/>
                  </a:cubicBezTo>
                  <a:cubicBezTo>
                    <a:pt x="13322" y="11049"/>
                    <a:pt x="13284" y="11062"/>
                    <a:pt x="13252" y="11086"/>
                  </a:cubicBezTo>
                  <a:cubicBezTo>
                    <a:pt x="13116" y="11184"/>
                    <a:pt x="12995" y="11301"/>
                    <a:pt x="12895" y="11435"/>
                  </a:cubicBezTo>
                  <a:cubicBezTo>
                    <a:pt x="11144" y="9636"/>
                    <a:pt x="10244" y="7524"/>
                    <a:pt x="9857" y="5058"/>
                  </a:cubicBezTo>
                  <a:cubicBezTo>
                    <a:pt x="10416" y="4638"/>
                    <a:pt x="10995" y="4244"/>
                    <a:pt x="11594" y="3876"/>
                  </a:cubicBezTo>
                  <a:cubicBezTo>
                    <a:pt x="12603" y="3264"/>
                    <a:pt x="13657" y="2730"/>
                    <a:pt x="14748" y="2277"/>
                  </a:cubicBezTo>
                  <a:close/>
                  <a:moveTo>
                    <a:pt x="35480" y="23859"/>
                  </a:moveTo>
                  <a:cubicBezTo>
                    <a:pt x="36576" y="24074"/>
                    <a:pt x="41646" y="25154"/>
                    <a:pt x="40148" y="26778"/>
                  </a:cubicBezTo>
                  <a:lnTo>
                    <a:pt x="40148" y="26777"/>
                  </a:lnTo>
                  <a:cubicBezTo>
                    <a:pt x="40126" y="26802"/>
                    <a:pt x="40111" y="26834"/>
                    <a:pt x="40108" y="26867"/>
                  </a:cubicBezTo>
                  <a:cubicBezTo>
                    <a:pt x="39970" y="26905"/>
                    <a:pt x="39828" y="26923"/>
                    <a:pt x="39685" y="26923"/>
                  </a:cubicBezTo>
                  <a:cubicBezTo>
                    <a:pt x="38779" y="26923"/>
                    <a:pt x="37800" y="26232"/>
                    <a:pt x="37061" y="25872"/>
                  </a:cubicBezTo>
                  <a:cubicBezTo>
                    <a:pt x="36285" y="25494"/>
                    <a:pt x="35527" y="25106"/>
                    <a:pt x="34778" y="24684"/>
                  </a:cubicBezTo>
                  <a:cubicBezTo>
                    <a:pt x="34840" y="24481"/>
                    <a:pt x="34894" y="24299"/>
                    <a:pt x="35056" y="24136"/>
                  </a:cubicBezTo>
                  <a:cubicBezTo>
                    <a:pt x="35178" y="24017"/>
                    <a:pt x="35323" y="23924"/>
                    <a:pt x="35480" y="23859"/>
                  </a:cubicBezTo>
                  <a:close/>
                  <a:moveTo>
                    <a:pt x="9758" y="5136"/>
                  </a:moveTo>
                  <a:cubicBezTo>
                    <a:pt x="9830" y="7579"/>
                    <a:pt x="11028" y="9956"/>
                    <a:pt x="12759" y="11651"/>
                  </a:cubicBezTo>
                  <a:cubicBezTo>
                    <a:pt x="12068" y="13001"/>
                    <a:pt x="13673" y="15091"/>
                    <a:pt x="14501" y="16084"/>
                  </a:cubicBezTo>
                  <a:cubicBezTo>
                    <a:pt x="15372" y="17129"/>
                    <a:pt x="16820" y="19096"/>
                    <a:pt x="18374" y="19379"/>
                  </a:cubicBezTo>
                  <a:cubicBezTo>
                    <a:pt x="18606" y="19511"/>
                    <a:pt x="18865" y="19590"/>
                    <a:pt x="19118" y="19590"/>
                  </a:cubicBezTo>
                  <a:cubicBezTo>
                    <a:pt x="19150" y="19590"/>
                    <a:pt x="19182" y="19589"/>
                    <a:pt x="19214" y="19586"/>
                  </a:cubicBezTo>
                  <a:cubicBezTo>
                    <a:pt x="19223" y="19588"/>
                    <a:pt x="19230" y="19589"/>
                    <a:pt x="19238" y="19591"/>
                  </a:cubicBezTo>
                  <a:cubicBezTo>
                    <a:pt x="19321" y="19583"/>
                    <a:pt x="19403" y="19573"/>
                    <a:pt x="19483" y="19559"/>
                  </a:cubicBezTo>
                  <a:lnTo>
                    <a:pt x="19483" y="19559"/>
                  </a:lnTo>
                  <a:cubicBezTo>
                    <a:pt x="19460" y="19583"/>
                    <a:pt x="19459" y="19622"/>
                    <a:pt x="19482" y="19649"/>
                  </a:cubicBezTo>
                  <a:cubicBezTo>
                    <a:pt x="20377" y="20744"/>
                    <a:pt x="20807" y="22054"/>
                    <a:pt x="21153" y="23408"/>
                  </a:cubicBezTo>
                  <a:cubicBezTo>
                    <a:pt x="21329" y="24097"/>
                    <a:pt x="21469" y="24796"/>
                    <a:pt x="21529" y="25507"/>
                  </a:cubicBezTo>
                  <a:cubicBezTo>
                    <a:pt x="21557" y="25832"/>
                    <a:pt x="21519" y="26170"/>
                    <a:pt x="21550" y="26497"/>
                  </a:cubicBezTo>
                  <a:cubicBezTo>
                    <a:pt x="20939" y="26855"/>
                    <a:pt x="20323" y="27201"/>
                    <a:pt x="19700" y="27536"/>
                  </a:cubicBezTo>
                  <a:cubicBezTo>
                    <a:pt x="19556" y="23945"/>
                    <a:pt x="17517" y="20819"/>
                    <a:pt x="14942" y="18426"/>
                  </a:cubicBezTo>
                  <a:cubicBezTo>
                    <a:pt x="13481" y="17067"/>
                    <a:pt x="11822" y="15984"/>
                    <a:pt x="10210" y="14822"/>
                  </a:cubicBezTo>
                  <a:cubicBezTo>
                    <a:pt x="9308" y="14171"/>
                    <a:pt x="8414" y="13505"/>
                    <a:pt x="7609" y="12737"/>
                  </a:cubicBezTo>
                  <a:cubicBezTo>
                    <a:pt x="7321" y="12461"/>
                    <a:pt x="5001" y="10109"/>
                    <a:pt x="5414" y="9712"/>
                  </a:cubicBezTo>
                  <a:cubicBezTo>
                    <a:pt x="5467" y="9659"/>
                    <a:pt x="5450" y="9585"/>
                    <a:pt x="5404" y="9539"/>
                  </a:cubicBezTo>
                  <a:cubicBezTo>
                    <a:pt x="6643" y="7875"/>
                    <a:pt x="8109" y="6394"/>
                    <a:pt x="9758" y="5136"/>
                  </a:cubicBezTo>
                  <a:close/>
                  <a:moveTo>
                    <a:pt x="33887" y="20993"/>
                  </a:moveTo>
                  <a:cubicBezTo>
                    <a:pt x="37595" y="20993"/>
                    <a:pt x="41089" y="22250"/>
                    <a:pt x="43930" y="24852"/>
                  </a:cubicBezTo>
                  <a:cubicBezTo>
                    <a:pt x="43938" y="24861"/>
                    <a:pt x="43950" y="24868"/>
                    <a:pt x="43963" y="24872"/>
                  </a:cubicBezTo>
                  <a:cubicBezTo>
                    <a:pt x="43840" y="26140"/>
                    <a:pt x="43607" y="27397"/>
                    <a:pt x="43269" y="28626"/>
                  </a:cubicBezTo>
                  <a:cubicBezTo>
                    <a:pt x="43153" y="28447"/>
                    <a:pt x="43036" y="28195"/>
                    <a:pt x="42966" y="28102"/>
                  </a:cubicBezTo>
                  <a:cubicBezTo>
                    <a:pt x="42774" y="27844"/>
                    <a:pt x="42563" y="27600"/>
                    <a:pt x="42337" y="27371"/>
                  </a:cubicBezTo>
                  <a:cubicBezTo>
                    <a:pt x="41895" y="26928"/>
                    <a:pt x="41386" y="26543"/>
                    <a:pt x="40829" y="26256"/>
                  </a:cubicBezTo>
                  <a:cubicBezTo>
                    <a:pt x="40842" y="25773"/>
                    <a:pt x="40495" y="25271"/>
                    <a:pt x="40057" y="24935"/>
                  </a:cubicBezTo>
                  <a:cubicBezTo>
                    <a:pt x="38995" y="24120"/>
                    <a:pt x="37472" y="23597"/>
                    <a:pt x="36082" y="23597"/>
                  </a:cubicBezTo>
                  <a:cubicBezTo>
                    <a:pt x="35859" y="23597"/>
                    <a:pt x="35639" y="23611"/>
                    <a:pt x="35426" y="23638"/>
                  </a:cubicBezTo>
                  <a:cubicBezTo>
                    <a:pt x="33559" y="22849"/>
                    <a:pt x="31429" y="22942"/>
                    <a:pt x="29439" y="22909"/>
                  </a:cubicBezTo>
                  <a:cubicBezTo>
                    <a:pt x="30121" y="22336"/>
                    <a:pt x="30795" y="21751"/>
                    <a:pt x="31461" y="21157"/>
                  </a:cubicBezTo>
                  <a:cubicBezTo>
                    <a:pt x="31468" y="21161"/>
                    <a:pt x="31475" y="21164"/>
                    <a:pt x="31483" y="21164"/>
                  </a:cubicBezTo>
                  <a:cubicBezTo>
                    <a:pt x="31485" y="21164"/>
                    <a:pt x="31486" y="21164"/>
                    <a:pt x="31488" y="21164"/>
                  </a:cubicBezTo>
                  <a:cubicBezTo>
                    <a:pt x="32295" y="21050"/>
                    <a:pt x="33096" y="20993"/>
                    <a:pt x="33887" y="20993"/>
                  </a:cubicBezTo>
                  <a:close/>
                  <a:moveTo>
                    <a:pt x="5087" y="9987"/>
                  </a:moveTo>
                  <a:cubicBezTo>
                    <a:pt x="5273" y="11452"/>
                    <a:pt x="9920" y="14949"/>
                    <a:pt x="10559" y="15399"/>
                  </a:cubicBezTo>
                  <a:cubicBezTo>
                    <a:pt x="14960" y="18503"/>
                    <a:pt x="18896" y="21975"/>
                    <a:pt x="19569" y="27603"/>
                  </a:cubicBezTo>
                  <a:cubicBezTo>
                    <a:pt x="17936" y="28476"/>
                    <a:pt x="16266" y="29280"/>
                    <a:pt x="14583" y="30061"/>
                  </a:cubicBezTo>
                  <a:cubicBezTo>
                    <a:pt x="14699" y="27583"/>
                    <a:pt x="11913" y="25152"/>
                    <a:pt x="9982" y="24001"/>
                  </a:cubicBezTo>
                  <a:cubicBezTo>
                    <a:pt x="7324" y="22419"/>
                    <a:pt x="2822" y="21760"/>
                    <a:pt x="1485" y="18610"/>
                  </a:cubicBezTo>
                  <a:cubicBezTo>
                    <a:pt x="1468" y="18569"/>
                    <a:pt x="1430" y="18540"/>
                    <a:pt x="1386" y="18533"/>
                  </a:cubicBezTo>
                  <a:cubicBezTo>
                    <a:pt x="1711" y="15692"/>
                    <a:pt x="3223" y="12751"/>
                    <a:pt x="4737" y="10483"/>
                  </a:cubicBezTo>
                  <a:cubicBezTo>
                    <a:pt x="4849" y="10315"/>
                    <a:pt x="4970" y="10152"/>
                    <a:pt x="5087" y="9987"/>
                  </a:cubicBezTo>
                  <a:close/>
                  <a:moveTo>
                    <a:pt x="1352" y="18941"/>
                  </a:moveTo>
                  <a:cubicBezTo>
                    <a:pt x="2193" y="20910"/>
                    <a:pt x="4763" y="21929"/>
                    <a:pt x="6572" y="22699"/>
                  </a:cubicBezTo>
                  <a:cubicBezTo>
                    <a:pt x="7837" y="23236"/>
                    <a:pt x="9134" y="23745"/>
                    <a:pt x="10287" y="24503"/>
                  </a:cubicBezTo>
                  <a:cubicBezTo>
                    <a:pt x="12062" y="25670"/>
                    <a:pt x="14293" y="27841"/>
                    <a:pt x="14438" y="30066"/>
                  </a:cubicBezTo>
                  <a:cubicBezTo>
                    <a:pt x="14440" y="30085"/>
                    <a:pt x="14448" y="30104"/>
                    <a:pt x="14462" y="30117"/>
                  </a:cubicBezTo>
                  <a:cubicBezTo>
                    <a:pt x="14342" y="30172"/>
                    <a:pt x="14223" y="30228"/>
                    <a:pt x="14103" y="30284"/>
                  </a:cubicBezTo>
                  <a:cubicBezTo>
                    <a:pt x="13944" y="30357"/>
                    <a:pt x="13790" y="30428"/>
                    <a:pt x="13634" y="30496"/>
                  </a:cubicBezTo>
                  <a:cubicBezTo>
                    <a:pt x="12916" y="28783"/>
                    <a:pt x="11627" y="27609"/>
                    <a:pt x="9877" y="26947"/>
                  </a:cubicBezTo>
                  <a:cubicBezTo>
                    <a:pt x="8697" y="26499"/>
                    <a:pt x="7431" y="26325"/>
                    <a:pt x="6241" y="25905"/>
                  </a:cubicBezTo>
                  <a:cubicBezTo>
                    <a:pt x="4597" y="25325"/>
                    <a:pt x="3210" y="24375"/>
                    <a:pt x="1982" y="23141"/>
                  </a:cubicBezTo>
                  <a:cubicBezTo>
                    <a:pt x="1979" y="23138"/>
                    <a:pt x="1976" y="23138"/>
                    <a:pt x="1973" y="23136"/>
                  </a:cubicBezTo>
                  <a:cubicBezTo>
                    <a:pt x="1579" y="21965"/>
                    <a:pt x="1344" y="20793"/>
                    <a:pt x="1323" y="19814"/>
                  </a:cubicBezTo>
                  <a:cubicBezTo>
                    <a:pt x="1317" y="19526"/>
                    <a:pt x="1330" y="19234"/>
                    <a:pt x="1352" y="18941"/>
                  </a:cubicBezTo>
                  <a:close/>
                  <a:moveTo>
                    <a:pt x="2177" y="23706"/>
                  </a:moveTo>
                  <a:lnTo>
                    <a:pt x="2177" y="23706"/>
                  </a:lnTo>
                  <a:cubicBezTo>
                    <a:pt x="3498" y="24941"/>
                    <a:pt x="5021" y="25827"/>
                    <a:pt x="6775" y="26354"/>
                  </a:cubicBezTo>
                  <a:cubicBezTo>
                    <a:pt x="9651" y="27216"/>
                    <a:pt x="12061" y="27691"/>
                    <a:pt x="13492" y="30562"/>
                  </a:cubicBezTo>
                  <a:cubicBezTo>
                    <a:pt x="12826" y="30862"/>
                    <a:pt x="12184" y="31131"/>
                    <a:pt x="11535" y="31356"/>
                  </a:cubicBezTo>
                  <a:cubicBezTo>
                    <a:pt x="9959" y="29210"/>
                    <a:pt x="6999" y="29678"/>
                    <a:pt x="5017" y="28073"/>
                  </a:cubicBezTo>
                  <a:lnTo>
                    <a:pt x="5017" y="28075"/>
                  </a:lnTo>
                  <a:cubicBezTo>
                    <a:pt x="3852" y="27130"/>
                    <a:pt x="2845" y="25455"/>
                    <a:pt x="2177" y="23706"/>
                  </a:cubicBezTo>
                  <a:close/>
                  <a:moveTo>
                    <a:pt x="29343" y="22989"/>
                  </a:moveTo>
                  <a:cubicBezTo>
                    <a:pt x="29352" y="23004"/>
                    <a:pt x="29366" y="23012"/>
                    <a:pt x="29383" y="23015"/>
                  </a:cubicBezTo>
                  <a:cubicBezTo>
                    <a:pt x="31335" y="23220"/>
                    <a:pt x="33235" y="23190"/>
                    <a:pt x="35123" y="23749"/>
                  </a:cubicBezTo>
                  <a:cubicBezTo>
                    <a:pt x="34772" y="23914"/>
                    <a:pt x="34486" y="24250"/>
                    <a:pt x="34471" y="24630"/>
                  </a:cubicBezTo>
                  <a:cubicBezTo>
                    <a:pt x="34358" y="24696"/>
                    <a:pt x="34297" y="24854"/>
                    <a:pt x="34420" y="24952"/>
                  </a:cubicBezTo>
                  <a:cubicBezTo>
                    <a:pt x="35566" y="25868"/>
                    <a:pt x="37141" y="26547"/>
                    <a:pt x="38498" y="27090"/>
                  </a:cubicBezTo>
                  <a:cubicBezTo>
                    <a:pt x="38851" y="27231"/>
                    <a:pt x="39180" y="27323"/>
                    <a:pt x="39498" y="27323"/>
                  </a:cubicBezTo>
                  <a:cubicBezTo>
                    <a:pt x="39774" y="27323"/>
                    <a:pt x="40041" y="27254"/>
                    <a:pt x="40306" y="27086"/>
                  </a:cubicBezTo>
                  <a:cubicBezTo>
                    <a:pt x="40329" y="27082"/>
                    <a:pt x="40352" y="27072"/>
                    <a:pt x="40371" y="27057"/>
                  </a:cubicBezTo>
                  <a:cubicBezTo>
                    <a:pt x="40411" y="27027"/>
                    <a:pt x="40448" y="26996"/>
                    <a:pt x="40484" y="26963"/>
                  </a:cubicBezTo>
                  <a:lnTo>
                    <a:pt x="40490" y="26958"/>
                  </a:lnTo>
                  <a:cubicBezTo>
                    <a:pt x="40490" y="26958"/>
                    <a:pt x="40490" y="26957"/>
                    <a:pt x="40491" y="26957"/>
                  </a:cubicBezTo>
                  <a:cubicBezTo>
                    <a:pt x="40679" y="26787"/>
                    <a:pt x="40779" y="26596"/>
                    <a:pt x="40815" y="26398"/>
                  </a:cubicBezTo>
                  <a:cubicBezTo>
                    <a:pt x="41454" y="26828"/>
                    <a:pt x="42038" y="27294"/>
                    <a:pt x="42533" y="27897"/>
                  </a:cubicBezTo>
                  <a:cubicBezTo>
                    <a:pt x="42775" y="28192"/>
                    <a:pt x="42951" y="28522"/>
                    <a:pt x="43175" y="28828"/>
                  </a:cubicBezTo>
                  <a:cubicBezTo>
                    <a:pt x="43188" y="28846"/>
                    <a:pt x="43195" y="28859"/>
                    <a:pt x="43203" y="28873"/>
                  </a:cubicBezTo>
                  <a:cubicBezTo>
                    <a:pt x="42806" y="30266"/>
                    <a:pt x="42278" y="31618"/>
                    <a:pt x="41624" y="32912"/>
                  </a:cubicBezTo>
                  <a:cubicBezTo>
                    <a:pt x="38435" y="28341"/>
                    <a:pt x="33718" y="24401"/>
                    <a:pt x="27946" y="24401"/>
                  </a:cubicBezTo>
                  <a:cubicBezTo>
                    <a:pt x="27835" y="24401"/>
                    <a:pt x="27723" y="24402"/>
                    <a:pt x="27611" y="24405"/>
                  </a:cubicBezTo>
                  <a:cubicBezTo>
                    <a:pt x="28194" y="23944"/>
                    <a:pt x="28770" y="23469"/>
                    <a:pt x="29343" y="22989"/>
                  </a:cubicBezTo>
                  <a:close/>
                  <a:moveTo>
                    <a:pt x="42696" y="9459"/>
                  </a:moveTo>
                  <a:cubicBezTo>
                    <a:pt x="31386" y="21009"/>
                    <a:pt x="19253" y="33503"/>
                    <a:pt x="2054" y="34196"/>
                  </a:cubicBezTo>
                  <a:cubicBezTo>
                    <a:pt x="1998" y="34199"/>
                    <a:pt x="1943" y="34218"/>
                    <a:pt x="1900" y="34252"/>
                  </a:cubicBezTo>
                  <a:cubicBezTo>
                    <a:pt x="1492" y="33811"/>
                    <a:pt x="1253" y="33280"/>
                    <a:pt x="1195" y="32700"/>
                  </a:cubicBezTo>
                  <a:cubicBezTo>
                    <a:pt x="1205" y="32700"/>
                    <a:pt x="1213" y="32706"/>
                    <a:pt x="1223" y="32706"/>
                  </a:cubicBezTo>
                  <a:cubicBezTo>
                    <a:pt x="1341" y="32705"/>
                    <a:pt x="1460" y="32704"/>
                    <a:pt x="1579" y="32704"/>
                  </a:cubicBezTo>
                  <a:cubicBezTo>
                    <a:pt x="2938" y="32704"/>
                    <a:pt x="4326" y="32763"/>
                    <a:pt x="5709" y="32763"/>
                  </a:cubicBezTo>
                  <a:cubicBezTo>
                    <a:pt x="8147" y="32763"/>
                    <a:pt x="10570" y="32582"/>
                    <a:pt x="12793" y="31585"/>
                  </a:cubicBezTo>
                  <a:cubicBezTo>
                    <a:pt x="16818" y="29781"/>
                    <a:pt x="20816" y="27873"/>
                    <a:pt x="24428" y="25321"/>
                  </a:cubicBezTo>
                  <a:cubicBezTo>
                    <a:pt x="27904" y="22862"/>
                    <a:pt x="31068" y="19966"/>
                    <a:pt x="34251" y="17147"/>
                  </a:cubicBezTo>
                  <a:cubicBezTo>
                    <a:pt x="37098" y="14626"/>
                    <a:pt x="39942" y="12087"/>
                    <a:pt x="42696" y="9459"/>
                  </a:cubicBezTo>
                  <a:close/>
                  <a:moveTo>
                    <a:pt x="31298" y="27835"/>
                  </a:moveTo>
                  <a:cubicBezTo>
                    <a:pt x="32666" y="27835"/>
                    <a:pt x="34210" y="28995"/>
                    <a:pt x="35050" y="29869"/>
                  </a:cubicBezTo>
                  <a:cubicBezTo>
                    <a:pt x="35502" y="30337"/>
                    <a:pt x="38820" y="33964"/>
                    <a:pt x="36837" y="34606"/>
                  </a:cubicBezTo>
                  <a:cubicBezTo>
                    <a:pt x="36139" y="34473"/>
                    <a:pt x="35461" y="34250"/>
                    <a:pt x="34820" y="33945"/>
                  </a:cubicBezTo>
                  <a:cubicBezTo>
                    <a:pt x="34752" y="33885"/>
                    <a:pt x="34685" y="33823"/>
                    <a:pt x="34618" y="33759"/>
                  </a:cubicBezTo>
                  <a:cubicBezTo>
                    <a:pt x="34599" y="33742"/>
                    <a:pt x="34579" y="33734"/>
                    <a:pt x="34559" y="33734"/>
                  </a:cubicBezTo>
                  <a:cubicBezTo>
                    <a:pt x="34528" y="33734"/>
                    <a:pt x="34499" y="33753"/>
                    <a:pt x="34481" y="33779"/>
                  </a:cubicBezTo>
                  <a:cubicBezTo>
                    <a:pt x="33721" y="33376"/>
                    <a:pt x="33021" y="32858"/>
                    <a:pt x="32369" y="32234"/>
                  </a:cubicBezTo>
                  <a:cubicBezTo>
                    <a:pt x="31458" y="31365"/>
                    <a:pt x="29814" y="29948"/>
                    <a:pt x="29693" y="28602"/>
                  </a:cubicBezTo>
                  <a:cubicBezTo>
                    <a:pt x="30148" y="28052"/>
                    <a:pt x="30706" y="27835"/>
                    <a:pt x="31298" y="27835"/>
                  </a:cubicBezTo>
                  <a:close/>
                  <a:moveTo>
                    <a:pt x="27384" y="24584"/>
                  </a:moveTo>
                  <a:cubicBezTo>
                    <a:pt x="33424" y="24634"/>
                    <a:pt x="38134" y="28383"/>
                    <a:pt x="41493" y="33163"/>
                  </a:cubicBezTo>
                  <a:cubicBezTo>
                    <a:pt x="40892" y="34315"/>
                    <a:pt x="40203" y="35417"/>
                    <a:pt x="39431" y="36461"/>
                  </a:cubicBezTo>
                  <a:cubicBezTo>
                    <a:pt x="39097" y="35706"/>
                    <a:pt x="38502" y="34958"/>
                    <a:pt x="37854" y="34473"/>
                  </a:cubicBezTo>
                  <a:cubicBezTo>
                    <a:pt x="38432" y="33199"/>
                    <a:pt x="36275" y="30440"/>
                    <a:pt x="35602" y="29710"/>
                  </a:cubicBezTo>
                  <a:cubicBezTo>
                    <a:pt x="34720" y="28754"/>
                    <a:pt x="32732" y="27343"/>
                    <a:pt x="31154" y="27343"/>
                  </a:cubicBezTo>
                  <a:cubicBezTo>
                    <a:pt x="30894" y="27343"/>
                    <a:pt x="30646" y="27381"/>
                    <a:pt x="30415" y="27466"/>
                  </a:cubicBezTo>
                  <a:cubicBezTo>
                    <a:pt x="30362" y="27455"/>
                    <a:pt x="30309" y="27449"/>
                    <a:pt x="30255" y="27449"/>
                  </a:cubicBezTo>
                  <a:cubicBezTo>
                    <a:pt x="30225" y="27449"/>
                    <a:pt x="30195" y="27451"/>
                    <a:pt x="30166" y="27454"/>
                  </a:cubicBezTo>
                  <a:cubicBezTo>
                    <a:pt x="28799" y="26526"/>
                    <a:pt x="27211" y="26046"/>
                    <a:pt x="25569" y="25963"/>
                  </a:cubicBezTo>
                  <a:cubicBezTo>
                    <a:pt x="26179" y="25516"/>
                    <a:pt x="26785" y="25056"/>
                    <a:pt x="27384" y="24584"/>
                  </a:cubicBezTo>
                  <a:close/>
                  <a:moveTo>
                    <a:pt x="16977" y="31140"/>
                  </a:moveTo>
                  <a:cubicBezTo>
                    <a:pt x="16969" y="31163"/>
                    <a:pt x="16970" y="31188"/>
                    <a:pt x="16981" y="31211"/>
                  </a:cubicBezTo>
                  <a:cubicBezTo>
                    <a:pt x="18675" y="34809"/>
                    <a:pt x="16499" y="38922"/>
                    <a:pt x="14037" y="41587"/>
                  </a:cubicBezTo>
                  <a:cubicBezTo>
                    <a:pt x="11476" y="39488"/>
                    <a:pt x="9992" y="36651"/>
                    <a:pt x="11654" y="33214"/>
                  </a:cubicBezTo>
                  <a:cubicBezTo>
                    <a:pt x="13080" y="32779"/>
                    <a:pt x="14470" y="32252"/>
                    <a:pt x="15831" y="31657"/>
                  </a:cubicBezTo>
                  <a:lnTo>
                    <a:pt x="15831" y="31657"/>
                  </a:lnTo>
                  <a:cubicBezTo>
                    <a:pt x="15831" y="31660"/>
                    <a:pt x="15827" y="31661"/>
                    <a:pt x="15827" y="31666"/>
                  </a:cubicBezTo>
                  <a:cubicBezTo>
                    <a:pt x="15559" y="34772"/>
                    <a:pt x="15196" y="37999"/>
                    <a:pt x="13149" y="40489"/>
                  </a:cubicBezTo>
                  <a:cubicBezTo>
                    <a:pt x="13078" y="40575"/>
                    <a:pt x="13155" y="40689"/>
                    <a:pt x="13238" y="40689"/>
                  </a:cubicBezTo>
                  <a:cubicBezTo>
                    <a:pt x="13265" y="40689"/>
                    <a:pt x="13291" y="40678"/>
                    <a:pt x="13315" y="40651"/>
                  </a:cubicBezTo>
                  <a:cubicBezTo>
                    <a:pt x="15415" y="38208"/>
                    <a:pt x="15874" y="34785"/>
                    <a:pt x="15976" y="31661"/>
                  </a:cubicBezTo>
                  <a:cubicBezTo>
                    <a:pt x="15977" y="31638"/>
                    <a:pt x="15966" y="31617"/>
                    <a:pt x="15946" y="31605"/>
                  </a:cubicBezTo>
                  <a:cubicBezTo>
                    <a:pt x="16291" y="31453"/>
                    <a:pt x="16635" y="31300"/>
                    <a:pt x="16977" y="31140"/>
                  </a:cubicBezTo>
                  <a:close/>
                  <a:moveTo>
                    <a:pt x="25357" y="26115"/>
                  </a:moveTo>
                  <a:cubicBezTo>
                    <a:pt x="26990" y="26236"/>
                    <a:pt x="28439" y="26734"/>
                    <a:pt x="29839" y="27545"/>
                  </a:cubicBezTo>
                  <a:cubicBezTo>
                    <a:pt x="29591" y="27662"/>
                    <a:pt x="29389" y="27880"/>
                    <a:pt x="29322" y="28146"/>
                  </a:cubicBezTo>
                  <a:cubicBezTo>
                    <a:pt x="29231" y="28186"/>
                    <a:pt x="29173" y="28272"/>
                    <a:pt x="29165" y="28370"/>
                  </a:cubicBezTo>
                  <a:cubicBezTo>
                    <a:pt x="29036" y="29930"/>
                    <a:pt x="30812" y="31423"/>
                    <a:pt x="31795" y="32393"/>
                  </a:cubicBezTo>
                  <a:cubicBezTo>
                    <a:pt x="32781" y="33368"/>
                    <a:pt x="33852" y="34154"/>
                    <a:pt x="35095" y="34556"/>
                  </a:cubicBezTo>
                  <a:cubicBezTo>
                    <a:pt x="35459" y="34825"/>
                    <a:pt x="35899" y="35000"/>
                    <a:pt x="36343" y="35076"/>
                  </a:cubicBezTo>
                  <a:cubicBezTo>
                    <a:pt x="36381" y="35109"/>
                    <a:pt x="36430" y="35128"/>
                    <a:pt x="36482" y="35128"/>
                  </a:cubicBezTo>
                  <a:cubicBezTo>
                    <a:pt x="36486" y="35128"/>
                    <a:pt x="36489" y="35128"/>
                    <a:pt x="36493" y="35127"/>
                  </a:cubicBezTo>
                  <a:cubicBezTo>
                    <a:pt x="36558" y="35126"/>
                    <a:pt x="36615" y="35119"/>
                    <a:pt x="36675" y="35115"/>
                  </a:cubicBezTo>
                  <a:cubicBezTo>
                    <a:pt x="36714" y="35116"/>
                    <a:pt x="36754" y="35123"/>
                    <a:pt x="36793" y="35123"/>
                  </a:cubicBezTo>
                  <a:cubicBezTo>
                    <a:pt x="36813" y="35123"/>
                    <a:pt x="36833" y="35113"/>
                    <a:pt x="36844" y="35097"/>
                  </a:cubicBezTo>
                  <a:cubicBezTo>
                    <a:pt x="37333" y="35029"/>
                    <a:pt x="37632" y="34842"/>
                    <a:pt x="37796" y="34581"/>
                  </a:cubicBezTo>
                  <a:cubicBezTo>
                    <a:pt x="38094" y="34922"/>
                    <a:pt x="38400" y="35252"/>
                    <a:pt x="38661" y="35626"/>
                  </a:cubicBezTo>
                  <a:cubicBezTo>
                    <a:pt x="38893" y="35958"/>
                    <a:pt x="39075" y="36315"/>
                    <a:pt x="39273" y="36666"/>
                  </a:cubicBezTo>
                  <a:cubicBezTo>
                    <a:pt x="38852" y="37225"/>
                    <a:pt x="38405" y="37770"/>
                    <a:pt x="37933" y="38303"/>
                  </a:cubicBezTo>
                  <a:cubicBezTo>
                    <a:pt x="36807" y="39568"/>
                    <a:pt x="35545" y="40810"/>
                    <a:pt x="34172" y="41905"/>
                  </a:cubicBezTo>
                  <a:cubicBezTo>
                    <a:pt x="33577" y="38637"/>
                    <a:pt x="32286" y="35539"/>
                    <a:pt x="30322" y="32852"/>
                  </a:cubicBezTo>
                  <a:cubicBezTo>
                    <a:pt x="28707" y="30648"/>
                    <a:pt x="26433" y="28076"/>
                    <a:pt x="23709" y="27277"/>
                  </a:cubicBezTo>
                  <a:cubicBezTo>
                    <a:pt x="24265" y="26900"/>
                    <a:pt x="24811" y="26510"/>
                    <a:pt x="25355" y="26115"/>
                  </a:cubicBezTo>
                  <a:close/>
                  <a:moveTo>
                    <a:pt x="22477" y="32093"/>
                  </a:moveTo>
                  <a:cubicBezTo>
                    <a:pt x="22744" y="32093"/>
                    <a:pt x="23043" y="32159"/>
                    <a:pt x="23398" y="32164"/>
                  </a:cubicBezTo>
                  <a:lnTo>
                    <a:pt x="24038" y="32833"/>
                  </a:lnTo>
                  <a:cubicBezTo>
                    <a:pt x="24242" y="33117"/>
                    <a:pt x="24402" y="33451"/>
                    <a:pt x="24563" y="33759"/>
                  </a:cubicBezTo>
                  <a:cubicBezTo>
                    <a:pt x="25043" y="34677"/>
                    <a:pt x="25447" y="35635"/>
                    <a:pt x="25771" y="36619"/>
                  </a:cubicBezTo>
                  <a:cubicBezTo>
                    <a:pt x="26206" y="37940"/>
                    <a:pt x="27803" y="42970"/>
                    <a:pt x="25135" y="43050"/>
                  </a:cubicBezTo>
                  <a:cubicBezTo>
                    <a:pt x="25102" y="43023"/>
                    <a:pt x="25064" y="43004"/>
                    <a:pt x="25023" y="42995"/>
                  </a:cubicBezTo>
                  <a:cubicBezTo>
                    <a:pt x="22670" y="42490"/>
                    <a:pt x="21687" y="38912"/>
                    <a:pt x="21241" y="36835"/>
                  </a:cubicBezTo>
                  <a:cubicBezTo>
                    <a:pt x="20975" y="35597"/>
                    <a:pt x="20853" y="34094"/>
                    <a:pt x="21425" y="32921"/>
                  </a:cubicBezTo>
                  <a:cubicBezTo>
                    <a:pt x="21759" y="32235"/>
                    <a:pt x="22084" y="32093"/>
                    <a:pt x="22477" y="32093"/>
                  </a:cubicBezTo>
                  <a:close/>
                  <a:moveTo>
                    <a:pt x="23564" y="27373"/>
                  </a:moveTo>
                  <a:cubicBezTo>
                    <a:pt x="26540" y="28426"/>
                    <a:pt x="29025" y="31273"/>
                    <a:pt x="30711" y="33836"/>
                  </a:cubicBezTo>
                  <a:cubicBezTo>
                    <a:pt x="32346" y="36322"/>
                    <a:pt x="33411" y="39092"/>
                    <a:pt x="33945" y="42012"/>
                  </a:cubicBezTo>
                  <a:cubicBezTo>
                    <a:pt x="33948" y="42032"/>
                    <a:pt x="33957" y="42050"/>
                    <a:pt x="33971" y="42065"/>
                  </a:cubicBezTo>
                  <a:cubicBezTo>
                    <a:pt x="33173" y="42687"/>
                    <a:pt x="32339" y="43258"/>
                    <a:pt x="31472" y="43753"/>
                  </a:cubicBezTo>
                  <a:cubicBezTo>
                    <a:pt x="31343" y="37394"/>
                    <a:pt x="27747" y="31160"/>
                    <a:pt x="21793" y="28559"/>
                  </a:cubicBezTo>
                  <a:cubicBezTo>
                    <a:pt x="21784" y="28555"/>
                    <a:pt x="21775" y="28553"/>
                    <a:pt x="21767" y="28553"/>
                  </a:cubicBezTo>
                  <a:cubicBezTo>
                    <a:pt x="21713" y="28553"/>
                    <a:pt x="21680" y="28627"/>
                    <a:pt x="21737" y="28659"/>
                  </a:cubicBezTo>
                  <a:cubicBezTo>
                    <a:pt x="27450" y="31913"/>
                    <a:pt x="31127" y="37198"/>
                    <a:pt x="31227" y="43887"/>
                  </a:cubicBezTo>
                  <a:cubicBezTo>
                    <a:pt x="29706" y="44723"/>
                    <a:pt x="28086" y="45324"/>
                    <a:pt x="26388" y="45559"/>
                  </a:cubicBezTo>
                  <a:cubicBezTo>
                    <a:pt x="26334" y="44838"/>
                    <a:pt x="26155" y="44109"/>
                    <a:pt x="25791" y="43485"/>
                  </a:cubicBezTo>
                  <a:cubicBezTo>
                    <a:pt x="28221" y="42941"/>
                    <a:pt x="26800" y="37989"/>
                    <a:pt x="26295" y="36464"/>
                  </a:cubicBezTo>
                  <a:cubicBezTo>
                    <a:pt x="25904" y="35283"/>
                    <a:pt x="24394" y="31137"/>
                    <a:pt x="22572" y="31137"/>
                  </a:cubicBezTo>
                  <a:cubicBezTo>
                    <a:pt x="22191" y="31137"/>
                    <a:pt x="21795" y="31319"/>
                    <a:pt x="21393" y="31749"/>
                  </a:cubicBezTo>
                  <a:cubicBezTo>
                    <a:pt x="21378" y="31766"/>
                    <a:pt x="21366" y="31789"/>
                    <a:pt x="21360" y="31812"/>
                  </a:cubicBezTo>
                  <a:cubicBezTo>
                    <a:pt x="20972" y="31014"/>
                    <a:pt x="20310" y="30304"/>
                    <a:pt x="19541" y="29866"/>
                  </a:cubicBezTo>
                  <a:cubicBezTo>
                    <a:pt x="19530" y="29859"/>
                    <a:pt x="19518" y="29857"/>
                    <a:pt x="19507" y="29857"/>
                  </a:cubicBezTo>
                  <a:cubicBezTo>
                    <a:pt x="19502" y="29857"/>
                    <a:pt x="19496" y="29857"/>
                    <a:pt x="19491" y="29859"/>
                  </a:cubicBezTo>
                  <a:lnTo>
                    <a:pt x="19491" y="29859"/>
                  </a:lnTo>
                  <a:cubicBezTo>
                    <a:pt x="20881" y="29098"/>
                    <a:pt x="22238" y="28266"/>
                    <a:pt x="23564" y="27373"/>
                  </a:cubicBezTo>
                  <a:close/>
                  <a:moveTo>
                    <a:pt x="19454" y="29879"/>
                  </a:moveTo>
                  <a:cubicBezTo>
                    <a:pt x="19422" y="29907"/>
                    <a:pt x="19411" y="29957"/>
                    <a:pt x="19452" y="29986"/>
                  </a:cubicBezTo>
                  <a:cubicBezTo>
                    <a:pt x="20197" y="30544"/>
                    <a:pt x="20750" y="31171"/>
                    <a:pt x="21211" y="31979"/>
                  </a:cubicBezTo>
                  <a:cubicBezTo>
                    <a:pt x="21211" y="31982"/>
                    <a:pt x="21214" y="31984"/>
                    <a:pt x="21216" y="31985"/>
                  </a:cubicBezTo>
                  <a:cubicBezTo>
                    <a:pt x="20362" y="32951"/>
                    <a:pt x="20386" y="34921"/>
                    <a:pt x="20521" y="36046"/>
                  </a:cubicBezTo>
                  <a:cubicBezTo>
                    <a:pt x="20820" y="38535"/>
                    <a:pt x="22020" y="42947"/>
                    <a:pt x="24895" y="43514"/>
                  </a:cubicBezTo>
                  <a:cubicBezTo>
                    <a:pt x="24906" y="43516"/>
                    <a:pt x="24917" y="43516"/>
                    <a:pt x="24928" y="43516"/>
                  </a:cubicBezTo>
                  <a:cubicBezTo>
                    <a:pt x="24939" y="43516"/>
                    <a:pt x="24951" y="43516"/>
                    <a:pt x="24961" y="43514"/>
                  </a:cubicBezTo>
                  <a:cubicBezTo>
                    <a:pt x="25072" y="43529"/>
                    <a:pt x="25184" y="43536"/>
                    <a:pt x="25296" y="43536"/>
                  </a:cubicBezTo>
                  <a:cubicBezTo>
                    <a:pt x="25405" y="43536"/>
                    <a:pt x="25514" y="43529"/>
                    <a:pt x="25622" y="43516"/>
                  </a:cubicBezTo>
                  <a:lnTo>
                    <a:pt x="25622" y="43516"/>
                  </a:lnTo>
                  <a:cubicBezTo>
                    <a:pt x="25622" y="43520"/>
                    <a:pt x="25619" y="43523"/>
                    <a:pt x="25622" y="43527"/>
                  </a:cubicBezTo>
                  <a:cubicBezTo>
                    <a:pt x="25898" y="44209"/>
                    <a:pt x="26096" y="44871"/>
                    <a:pt x="26153" y="45592"/>
                  </a:cubicBezTo>
                  <a:cubicBezTo>
                    <a:pt x="25708" y="45645"/>
                    <a:pt x="25261" y="45672"/>
                    <a:pt x="24813" y="45672"/>
                  </a:cubicBezTo>
                  <a:cubicBezTo>
                    <a:pt x="24145" y="45672"/>
                    <a:pt x="23476" y="45612"/>
                    <a:pt x="22816" y="45493"/>
                  </a:cubicBezTo>
                  <a:cubicBezTo>
                    <a:pt x="20247" y="45029"/>
                    <a:pt x="16762" y="43732"/>
                    <a:pt x="14235" y="41740"/>
                  </a:cubicBezTo>
                  <a:cubicBezTo>
                    <a:pt x="16734" y="39092"/>
                    <a:pt x="19085" y="34683"/>
                    <a:pt x="17136" y="31117"/>
                  </a:cubicBezTo>
                  <a:cubicBezTo>
                    <a:pt x="17129" y="31101"/>
                    <a:pt x="17116" y="31088"/>
                    <a:pt x="17100" y="31081"/>
                  </a:cubicBezTo>
                  <a:cubicBezTo>
                    <a:pt x="17895" y="30703"/>
                    <a:pt x="18679" y="30302"/>
                    <a:pt x="19454" y="29879"/>
                  </a:cubicBezTo>
                  <a:close/>
                  <a:moveTo>
                    <a:pt x="23217" y="0"/>
                  </a:moveTo>
                  <a:cubicBezTo>
                    <a:pt x="20710" y="0"/>
                    <a:pt x="18171" y="504"/>
                    <a:pt x="15898" y="1281"/>
                  </a:cubicBezTo>
                  <a:cubicBezTo>
                    <a:pt x="11539" y="2777"/>
                    <a:pt x="7735" y="5557"/>
                    <a:pt x="4988" y="9257"/>
                  </a:cubicBezTo>
                  <a:cubicBezTo>
                    <a:pt x="2571" y="12515"/>
                    <a:pt x="0" y="17480"/>
                    <a:pt x="1092" y="21651"/>
                  </a:cubicBezTo>
                  <a:cubicBezTo>
                    <a:pt x="1652" y="23788"/>
                    <a:pt x="2608" y="26327"/>
                    <a:pt x="4153" y="27953"/>
                  </a:cubicBezTo>
                  <a:cubicBezTo>
                    <a:pt x="6020" y="29919"/>
                    <a:pt x="9379" y="29465"/>
                    <a:pt x="11028" y="31521"/>
                  </a:cubicBezTo>
                  <a:cubicBezTo>
                    <a:pt x="10106" y="31802"/>
                    <a:pt x="9155" y="31981"/>
                    <a:pt x="8080" y="31999"/>
                  </a:cubicBezTo>
                  <a:cubicBezTo>
                    <a:pt x="5789" y="32038"/>
                    <a:pt x="3498" y="32041"/>
                    <a:pt x="1207" y="32064"/>
                  </a:cubicBezTo>
                  <a:cubicBezTo>
                    <a:pt x="1160" y="32064"/>
                    <a:pt x="1112" y="32074"/>
                    <a:pt x="1069" y="32095"/>
                  </a:cubicBezTo>
                  <a:cubicBezTo>
                    <a:pt x="1041" y="32084"/>
                    <a:pt x="1010" y="32078"/>
                    <a:pt x="978" y="32078"/>
                  </a:cubicBezTo>
                  <a:cubicBezTo>
                    <a:pt x="892" y="32078"/>
                    <a:pt x="806" y="32125"/>
                    <a:pt x="787" y="32226"/>
                  </a:cubicBezTo>
                  <a:cubicBezTo>
                    <a:pt x="625" y="33103"/>
                    <a:pt x="887" y="34005"/>
                    <a:pt x="1528" y="34639"/>
                  </a:cubicBezTo>
                  <a:cubicBezTo>
                    <a:pt x="1583" y="34693"/>
                    <a:pt x="1643" y="34716"/>
                    <a:pt x="1701" y="34716"/>
                  </a:cubicBezTo>
                  <a:cubicBezTo>
                    <a:pt x="1756" y="34716"/>
                    <a:pt x="1808" y="34696"/>
                    <a:pt x="1853" y="34663"/>
                  </a:cubicBezTo>
                  <a:cubicBezTo>
                    <a:pt x="1902" y="34727"/>
                    <a:pt x="1976" y="34762"/>
                    <a:pt x="2056" y="34762"/>
                  </a:cubicBezTo>
                  <a:cubicBezTo>
                    <a:pt x="2060" y="34762"/>
                    <a:pt x="2065" y="34762"/>
                    <a:pt x="2069" y="34762"/>
                  </a:cubicBezTo>
                  <a:cubicBezTo>
                    <a:pt x="5176" y="34700"/>
                    <a:pt x="8136" y="34216"/>
                    <a:pt x="10972" y="33408"/>
                  </a:cubicBezTo>
                  <a:lnTo>
                    <a:pt x="10972" y="33408"/>
                  </a:lnTo>
                  <a:cubicBezTo>
                    <a:pt x="7744" y="40872"/>
                    <a:pt x="18382" y="46241"/>
                    <a:pt x="25374" y="46241"/>
                  </a:cubicBezTo>
                  <a:cubicBezTo>
                    <a:pt x="26339" y="46241"/>
                    <a:pt x="27235" y="46139"/>
                    <a:pt x="28015" y="45926"/>
                  </a:cubicBezTo>
                  <a:cubicBezTo>
                    <a:pt x="32302" y="44754"/>
                    <a:pt x="36134" y="41425"/>
                    <a:pt x="38936" y="38091"/>
                  </a:cubicBezTo>
                  <a:cubicBezTo>
                    <a:pt x="41872" y="34597"/>
                    <a:pt x="44006" y="30396"/>
                    <a:pt x="44560" y="25831"/>
                  </a:cubicBezTo>
                  <a:cubicBezTo>
                    <a:pt x="44919" y="22879"/>
                    <a:pt x="44556" y="19874"/>
                    <a:pt x="44527" y="16913"/>
                  </a:cubicBezTo>
                  <a:cubicBezTo>
                    <a:pt x="44510" y="15286"/>
                    <a:pt x="44535" y="13660"/>
                    <a:pt x="44599" y="12034"/>
                  </a:cubicBezTo>
                  <a:cubicBezTo>
                    <a:pt x="44672" y="10146"/>
                    <a:pt x="44612" y="8120"/>
                    <a:pt x="45568" y="6429"/>
                  </a:cubicBezTo>
                  <a:cubicBezTo>
                    <a:pt x="45631" y="6318"/>
                    <a:pt x="45588" y="6216"/>
                    <a:pt x="45512" y="6157"/>
                  </a:cubicBezTo>
                  <a:cubicBezTo>
                    <a:pt x="45501" y="6047"/>
                    <a:pt x="45429" y="5947"/>
                    <a:pt x="45312" y="5947"/>
                  </a:cubicBezTo>
                  <a:cubicBezTo>
                    <a:pt x="45285" y="5947"/>
                    <a:pt x="45256" y="5952"/>
                    <a:pt x="45225" y="5964"/>
                  </a:cubicBezTo>
                  <a:cubicBezTo>
                    <a:pt x="44070" y="6385"/>
                    <a:pt x="42973" y="6566"/>
                    <a:pt x="41918" y="6566"/>
                  </a:cubicBezTo>
                  <a:cubicBezTo>
                    <a:pt x="37358" y="6566"/>
                    <a:pt x="33595" y="3184"/>
                    <a:pt x="29387" y="1247"/>
                  </a:cubicBezTo>
                  <a:cubicBezTo>
                    <a:pt x="27477" y="368"/>
                    <a:pt x="25359" y="0"/>
                    <a:pt x="23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212900" y="3929775"/>
              <a:ext cx="279125" cy="164875"/>
            </a:xfrm>
            <a:custGeom>
              <a:avLst/>
              <a:gdLst/>
              <a:ahLst/>
              <a:cxnLst/>
              <a:rect l="l" t="t" r="r" b="b"/>
              <a:pathLst>
                <a:path w="11165" h="6595" extrusionOk="0">
                  <a:moveTo>
                    <a:pt x="3286" y="609"/>
                  </a:moveTo>
                  <a:cubicBezTo>
                    <a:pt x="6349" y="609"/>
                    <a:pt x="10634" y="3569"/>
                    <a:pt x="9047" y="5870"/>
                  </a:cubicBezTo>
                  <a:cubicBezTo>
                    <a:pt x="8747" y="6024"/>
                    <a:pt x="8377" y="6087"/>
                    <a:pt x="7976" y="6087"/>
                  </a:cubicBezTo>
                  <a:cubicBezTo>
                    <a:pt x="6794" y="6087"/>
                    <a:pt x="5337" y="5548"/>
                    <a:pt x="4582" y="5230"/>
                  </a:cubicBezTo>
                  <a:lnTo>
                    <a:pt x="4583" y="5230"/>
                  </a:lnTo>
                  <a:cubicBezTo>
                    <a:pt x="3372" y="4720"/>
                    <a:pt x="861" y="3164"/>
                    <a:pt x="1078" y="1471"/>
                  </a:cubicBezTo>
                  <a:cubicBezTo>
                    <a:pt x="1588" y="865"/>
                    <a:pt x="2384" y="609"/>
                    <a:pt x="3286" y="609"/>
                  </a:cubicBezTo>
                  <a:close/>
                  <a:moveTo>
                    <a:pt x="3099" y="0"/>
                  </a:moveTo>
                  <a:cubicBezTo>
                    <a:pt x="2767" y="0"/>
                    <a:pt x="2448" y="42"/>
                    <a:pt x="2150" y="137"/>
                  </a:cubicBezTo>
                  <a:cubicBezTo>
                    <a:pt x="2133" y="137"/>
                    <a:pt x="2117" y="136"/>
                    <a:pt x="2100" y="136"/>
                  </a:cubicBezTo>
                  <a:cubicBezTo>
                    <a:pt x="1842" y="136"/>
                    <a:pt x="1573" y="227"/>
                    <a:pt x="1361" y="344"/>
                  </a:cubicBezTo>
                  <a:cubicBezTo>
                    <a:pt x="1117" y="478"/>
                    <a:pt x="918" y="682"/>
                    <a:pt x="789" y="930"/>
                  </a:cubicBezTo>
                  <a:cubicBezTo>
                    <a:pt x="696" y="950"/>
                    <a:pt x="620" y="1019"/>
                    <a:pt x="593" y="1110"/>
                  </a:cubicBezTo>
                  <a:cubicBezTo>
                    <a:pt x="1" y="2942"/>
                    <a:pt x="2381" y="4796"/>
                    <a:pt x="3787" y="5495"/>
                  </a:cubicBezTo>
                  <a:cubicBezTo>
                    <a:pt x="4654" y="5926"/>
                    <a:pt x="6343" y="6594"/>
                    <a:pt x="7736" y="6594"/>
                  </a:cubicBezTo>
                  <a:cubicBezTo>
                    <a:pt x="8242" y="6594"/>
                    <a:pt x="8709" y="6506"/>
                    <a:pt x="9082" y="6286"/>
                  </a:cubicBezTo>
                  <a:cubicBezTo>
                    <a:pt x="9105" y="6296"/>
                    <a:pt x="9130" y="6302"/>
                    <a:pt x="9156" y="6302"/>
                  </a:cubicBezTo>
                  <a:cubicBezTo>
                    <a:pt x="9203" y="6302"/>
                    <a:pt x="9252" y="6283"/>
                    <a:pt x="9299" y="6237"/>
                  </a:cubicBezTo>
                  <a:cubicBezTo>
                    <a:pt x="11164" y="4407"/>
                    <a:pt x="8965" y="2301"/>
                    <a:pt x="7311" y="1396"/>
                  </a:cubicBezTo>
                  <a:cubicBezTo>
                    <a:pt x="6207" y="790"/>
                    <a:pt x="4539" y="0"/>
                    <a:pt x="3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4" name="Google Shape;224;p2"/>
          <p:cNvGrpSpPr/>
          <p:nvPr/>
        </p:nvGrpSpPr>
        <p:grpSpPr>
          <a:xfrm>
            <a:off x="8756179" y="-1710079"/>
            <a:ext cx="2516976" cy="2369617"/>
            <a:chOff x="5153425" y="621875"/>
            <a:chExt cx="1180275" cy="1111175"/>
          </a:xfrm>
        </p:grpSpPr>
        <p:sp>
          <p:nvSpPr>
            <p:cNvPr id="225" name="Google Shape;225;p2"/>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 name="Google Shape;230;p2"/>
          <p:cNvGrpSpPr/>
          <p:nvPr/>
        </p:nvGrpSpPr>
        <p:grpSpPr>
          <a:xfrm>
            <a:off x="10525162" y="4598518"/>
            <a:ext cx="2391369" cy="2553761"/>
            <a:chOff x="7697246" y="3102738"/>
            <a:chExt cx="1793527" cy="1915321"/>
          </a:xfrm>
        </p:grpSpPr>
        <p:sp>
          <p:nvSpPr>
            <p:cNvPr id="231" name="Google Shape;231;p2"/>
            <p:cNvSpPr/>
            <p:nvPr/>
          </p:nvSpPr>
          <p:spPr>
            <a:xfrm>
              <a:off x="7699645" y="3130287"/>
              <a:ext cx="1707879" cy="1879015"/>
            </a:xfrm>
            <a:custGeom>
              <a:avLst/>
              <a:gdLst/>
              <a:ahLst/>
              <a:cxnLst/>
              <a:rect l="l" t="t" r="r" b="b"/>
              <a:pathLst>
                <a:path w="42713" h="46993" extrusionOk="0">
                  <a:moveTo>
                    <a:pt x="19156" y="0"/>
                  </a:moveTo>
                  <a:cubicBezTo>
                    <a:pt x="19104" y="0"/>
                    <a:pt x="19051" y="1"/>
                    <a:pt x="18999" y="2"/>
                  </a:cubicBezTo>
                  <a:cubicBezTo>
                    <a:pt x="14834" y="91"/>
                    <a:pt x="10597" y="2961"/>
                    <a:pt x="7604" y="5647"/>
                  </a:cubicBezTo>
                  <a:cubicBezTo>
                    <a:pt x="710" y="11837"/>
                    <a:pt x="1" y="20814"/>
                    <a:pt x="809" y="29506"/>
                  </a:cubicBezTo>
                  <a:cubicBezTo>
                    <a:pt x="1342" y="35228"/>
                    <a:pt x="2268" y="40932"/>
                    <a:pt x="1644" y="46687"/>
                  </a:cubicBezTo>
                  <a:cubicBezTo>
                    <a:pt x="1623" y="46885"/>
                    <a:pt x="1789" y="46992"/>
                    <a:pt x="1956" y="46992"/>
                  </a:cubicBezTo>
                  <a:cubicBezTo>
                    <a:pt x="2002" y="46992"/>
                    <a:pt x="2048" y="46984"/>
                    <a:pt x="2090" y="46968"/>
                  </a:cubicBezTo>
                  <a:cubicBezTo>
                    <a:pt x="7290" y="44893"/>
                    <a:pt x="12901" y="44781"/>
                    <a:pt x="18372" y="43974"/>
                  </a:cubicBezTo>
                  <a:cubicBezTo>
                    <a:pt x="23641" y="43198"/>
                    <a:pt x="28868" y="41505"/>
                    <a:pt x="33308" y="38506"/>
                  </a:cubicBezTo>
                  <a:cubicBezTo>
                    <a:pt x="37060" y="35972"/>
                    <a:pt x="40189" y="32365"/>
                    <a:pt x="41461" y="27956"/>
                  </a:cubicBezTo>
                  <a:cubicBezTo>
                    <a:pt x="42712" y="23623"/>
                    <a:pt x="41794" y="18996"/>
                    <a:pt x="39740" y="15061"/>
                  </a:cubicBezTo>
                  <a:cubicBezTo>
                    <a:pt x="38689" y="13048"/>
                    <a:pt x="37260" y="11039"/>
                    <a:pt x="35211" y="9952"/>
                  </a:cubicBezTo>
                  <a:cubicBezTo>
                    <a:pt x="34353" y="9495"/>
                    <a:pt x="33436" y="9251"/>
                    <a:pt x="32466" y="9208"/>
                  </a:cubicBezTo>
                  <a:cubicBezTo>
                    <a:pt x="32340" y="9203"/>
                    <a:pt x="32212" y="9200"/>
                    <a:pt x="32083" y="9200"/>
                  </a:cubicBezTo>
                  <a:cubicBezTo>
                    <a:pt x="31526" y="9200"/>
                    <a:pt x="30943" y="9241"/>
                    <a:pt x="30370" y="9241"/>
                  </a:cubicBezTo>
                  <a:cubicBezTo>
                    <a:pt x="29206" y="9241"/>
                    <a:pt x="28084" y="9073"/>
                    <a:pt x="27314" y="8055"/>
                  </a:cubicBezTo>
                  <a:cubicBezTo>
                    <a:pt x="28744" y="6031"/>
                    <a:pt x="30421" y="4200"/>
                    <a:pt x="32520" y="2713"/>
                  </a:cubicBezTo>
                  <a:cubicBezTo>
                    <a:pt x="32678" y="2601"/>
                    <a:pt x="32673" y="2406"/>
                    <a:pt x="32590" y="2280"/>
                  </a:cubicBezTo>
                  <a:cubicBezTo>
                    <a:pt x="32623" y="1856"/>
                    <a:pt x="32406" y="1508"/>
                    <a:pt x="31920" y="1383"/>
                  </a:cubicBezTo>
                  <a:cubicBezTo>
                    <a:pt x="31834" y="1361"/>
                    <a:pt x="31749" y="1351"/>
                    <a:pt x="31666" y="1351"/>
                  </a:cubicBezTo>
                  <a:cubicBezTo>
                    <a:pt x="30827" y="1351"/>
                    <a:pt x="30105" y="2378"/>
                    <a:pt x="29619" y="2905"/>
                  </a:cubicBezTo>
                  <a:cubicBezTo>
                    <a:pt x="28372" y="4257"/>
                    <a:pt x="27259" y="5646"/>
                    <a:pt x="26392" y="7176"/>
                  </a:cubicBezTo>
                  <a:cubicBezTo>
                    <a:pt x="25404" y="6332"/>
                    <a:pt x="25450" y="4843"/>
                    <a:pt x="25056" y="3719"/>
                  </a:cubicBezTo>
                  <a:cubicBezTo>
                    <a:pt x="24754" y="2857"/>
                    <a:pt x="24239" y="2132"/>
                    <a:pt x="23547" y="1542"/>
                  </a:cubicBezTo>
                  <a:cubicBezTo>
                    <a:pt x="22332" y="507"/>
                    <a:pt x="20741" y="0"/>
                    <a:pt x="19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7697246" y="3102738"/>
              <a:ext cx="1793527" cy="1915321"/>
            </a:xfrm>
            <a:custGeom>
              <a:avLst/>
              <a:gdLst/>
              <a:ahLst/>
              <a:cxnLst/>
              <a:rect l="l" t="t" r="r" b="b"/>
              <a:pathLst>
                <a:path w="44855" h="47901" extrusionOk="0">
                  <a:moveTo>
                    <a:pt x="16636" y="929"/>
                  </a:moveTo>
                  <a:lnTo>
                    <a:pt x="16636" y="929"/>
                  </a:lnTo>
                  <a:cubicBezTo>
                    <a:pt x="16636" y="929"/>
                    <a:pt x="16636" y="929"/>
                    <a:pt x="16636" y="929"/>
                  </a:cubicBezTo>
                  <a:lnTo>
                    <a:pt x="16636" y="929"/>
                  </a:lnTo>
                  <a:cubicBezTo>
                    <a:pt x="16636" y="929"/>
                    <a:pt x="16636" y="929"/>
                    <a:pt x="16636" y="929"/>
                  </a:cubicBezTo>
                  <a:close/>
                  <a:moveTo>
                    <a:pt x="22706" y="2122"/>
                  </a:moveTo>
                  <a:lnTo>
                    <a:pt x="22706" y="2122"/>
                  </a:lnTo>
                  <a:cubicBezTo>
                    <a:pt x="24301" y="3389"/>
                    <a:pt x="25313" y="5319"/>
                    <a:pt x="25463" y="7455"/>
                  </a:cubicBezTo>
                  <a:cubicBezTo>
                    <a:pt x="25469" y="7561"/>
                    <a:pt x="25533" y="7656"/>
                    <a:pt x="25629" y="7702"/>
                  </a:cubicBezTo>
                  <a:cubicBezTo>
                    <a:pt x="25202" y="8129"/>
                    <a:pt x="24775" y="8557"/>
                    <a:pt x="24350" y="8986"/>
                  </a:cubicBezTo>
                  <a:cubicBezTo>
                    <a:pt x="22801" y="7460"/>
                    <a:pt x="22127" y="4190"/>
                    <a:pt x="22706" y="2122"/>
                  </a:cubicBezTo>
                  <a:close/>
                  <a:moveTo>
                    <a:pt x="27114" y="9297"/>
                  </a:moveTo>
                  <a:cubicBezTo>
                    <a:pt x="27985" y="9665"/>
                    <a:pt x="28897" y="9728"/>
                    <a:pt x="29822" y="9728"/>
                  </a:cubicBezTo>
                  <a:cubicBezTo>
                    <a:pt x="30298" y="9728"/>
                    <a:pt x="30777" y="9711"/>
                    <a:pt x="31256" y="9711"/>
                  </a:cubicBezTo>
                  <a:cubicBezTo>
                    <a:pt x="32017" y="9711"/>
                    <a:pt x="32776" y="9753"/>
                    <a:pt x="33517" y="9970"/>
                  </a:cubicBezTo>
                  <a:cubicBezTo>
                    <a:pt x="34288" y="10195"/>
                    <a:pt x="34999" y="10542"/>
                    <a:pt x="35659" y="10973"/>
                  </a:cubicBezTo>
                  <a:cubicBezTo>
                    <a:pt x="33914" y="11487"/>
                    <a:pt x="32129" y="11854"/>
                    <a:pt x="30366" y="11854"/>
                  </a:cubicBezTo>
                  <a:cubicBezTo>
                    <a:pt x="28754" y="11854"/>
                    <a:pt x="27159" y="11548"/>
                    <a:pt x="25629" y="10770"/>
                  </a:cubicBezTo>
                  <a:cubicBezTo>
                    <a:pt x="26122" y="10278"/>
                    <a:pt x="26614" y="9784"/>
                    <a:pt x="27114" y="9297"/>
                  </a:cubicBezTo>
                  <a:close/>
                  <a:moveTo>
                    <a:pt x="18723" y="619"/>
                  </a:moveTo>
                  <a:cubicBezTo>
                    <a:pt x="19082" y="635"/>
                    <a:pt x="19441" y="679"/>
                    <a:pt x="19792" y="754"/>
                  </a:cubicBezTo>
                  <a:cubicBezTo>
                    <a:pt x="20769" y="954"/>
                    <a:pt x="21690" y="1364"/>
                    <a:pt x="22495" y="1953"/>
                  </a:cubicBezTo>
                  <a:cubicBezTo>
                    <a:pt x="21828" y="4102"/>
                    <a:pt x="22488" y="7560"/>
                    <a:pt x="24255" y="9082"/>
                  </a:cubicBezTo>
                  <a:cubicBezTo>
                    <a:pt x="23208" y="10141"/>
                    <a:pt x="22173" y="11210"/>
                    <a:pt x="21150" y="12291"/>
                  </a:cubicBezTo>
                  <a:cubicBezTo>
                    <a:pt x="18734" y="8884"/>
                    <a:pt x="17833" y="4815"/>
                    <a:pt x="18731" y="708"/>
                  </a:cubicBezTo>
                  <a:cubicBezTo>
                    <a:pt x="18738" y="678"/>
                    <a:pt x="18736" y="646"/>
                    <a:pt x="18723" y="619"/>
                  </a:cubicBezTo>
                  <a:close/>
                  <a:moveTo>
                    <a:pt x="25447" y="10952"/>
                  </a:moveTo>
                  <a:cubicBezTo>
                    <a:pt x="27016" y="11770"/>
                    <a:pt x="28679" y="12104"/>
                    <a:pt x="30361" y="12104"/>
                  </a:cubicBezTo>
                  <a:cubicBezTo>
                    <a:pt x="32202" y="12104"/>
                    <a:pt x="34065" y="11704"/>
                    <a:pt x="35851" y="11099"/>
                  </a:cubicBezTo>
                  <a:cubicBezTo>
                    <a:pt x="36094" y="11267"/>
                    <a:pt x="36327" y="11446"/>
                    <a:pt x="36555" y="11635"/>
                  </a:cubicBezTo>
                  <a:lnTo>
                    <a:pt x="36556" y="11635"/>
                  </a:lnTo>
                  <a:cubicBezTo>
                    <a:pt x="35221" y="12595"/>
                    <a:pt x="32699" y="12701"/>
                    <a:pt x="30947" y="12701"/>
                  </a:cubicBezTo>
                  <a:cubicBezTo>
                    <a:pt x="30694" y="12701"/>
                    <a:pt x="30457" y="12699"/>
                    <a:pt x="30242" y="12697"/>
                  </a:cubicBezTo>
                  <a:cubicBezTo>
                    <a:pt x="28362" y="12678"/>
                    <a:pt x="26566" y="12304"/>
                    <a:pt x="24848" y="11546"/>
                  </a:cubicBezTo>
                  <a:cubicBezTo>
                    <a:pt x="25046" y="11347"/>
                    <a:pt x="25248" y="11151"/>
                    <a:pt x="25447" y="10952"/>
                  </a:cubicBezTo>
                  <a:close/>
                  <a:moveTo>
                    <a:pt x="18443" y="618"/>
                  </a:moveTo>
                  <a:cubicBezTo>
                    <a:pt x="18443" y="618"/>
                    <a:pt x="18443" y="618"/>
                    <a:pt x="18442" y="619"/>
                  </a:cubicBezTo>
                  <a:cubicBezTo>
                    <a:pt x="17526" y="4734"/>
                    <a:pt x="18448" y="9066"/>
                    <a:pt x="21065" y="12382"/>
                  </a:cubicBezTo>
                  <a:cubicBezTo>
                    <a:pt x="20855" y="12605"/>
                    <a:pt x="20648" y="12832"/>
                    <a:pt x="20439" y="13057"/>
                  </a:cubicBezTo>
                  <a:cubicBezTo>
                    <a:pt x="18930" y="11350"/>
                    <a:pt x="17937" y="9377"/>
                    <a:pt x="17402" y="7160"/>
                  </a:cubicBezTo>
                  <a:cubicBezTo>
                    <a:pt x="17195" y="6300"/>
                    <a:pt x="17056" y="5426"/>
                    <a:pt x="16963" y="4547"/>
                  </a:cubicBezTo>
                  <a:cubicBezTo>
                    <a:pt x="16903" y="3973"/>
                    <a:pt x="16866" y="3395"/>
                    <a:pt x="16840" y="2817"/>
                  </a:cubicBezTo>
                  <a:cubicBezTo>
                    <a:pt x="16829" y="2568"/>
                    <a:pt x="16615" y="1255"/>
                    <a:pt x="16631" y="969"/>
                  </a:cubicBezTo>
                  <a:lnTo>
                    <a:pt x="16631" y="969"/>
                  </a:lnTo>
                  <a:cubicBezTo>
                    <a:pt x="16633" y="1049"/>
                    <a:pt x="16711" y="1111"/>
                    <a:pt x="16784" y="1111"/>
                  </a:cubicBezTo>
                  <a:cubicBezTo>
                    <a:pt x="16825" y="1111"/>
                    <a:pt x="16865" y="1091"/>
                    <a:pt x="16887" y="1043"/>
                  </a:cubicBezTo>
                  <a:cubicBezTo>
                    <a:pt x="16896" y="1025"/>
                    <a:pt x="16904" y="1007"/>
                    <a:pt x="16913" y="987"/>
                  </a:cubicBezTo>
                  <a:cubicBezTo>
                    <a:pt x="16943" y="921"/>
                    <a:pt x="16936" y="847"/>
                    <a:pt x="16877" y="801"/>
                  </a:cubicBezTo>
                  <a:cubicBezTo>
                    <a:pt x="17390" y="681"/>
                    <a:pt x="17916" y="619"/>
                    <a:pt x="18443" y="618"/>
                  </a:cubicBezTo>
                  <a:close/>
                  <a:moveTo>
                    <a:pt x="16568" y="878"/>
                  </a:moveTo>
                  <a:lnTo>
                    <a:pt x="16568" y="878"/>
                  </a:lnTo>
                  <a:cubicBezTo>
                    <a:pt x="16294" y="1579"/>
                    <a:pt x="16523" y="2661"/>
                    <a:pt x="16573" y="3396"/>
                  </a:cubicBezTo>
                  <a:cubicBezTo>
                    <a:pt x="16654" y="4584"/>
                    <a:pt x="16810" y="5770"/>
                    <a:pt x="17088" y="6930"/>
                  </a:cubicBezTo>
                  <a:cubicBezTo>
                    <a:pt x="17647" y="9258"/>
                    <a:pt x="18694" y="11406"/>
                    <a:pt x="20376" y="13125"/>
                  </a:cubicBezTo>
                  <a:cubicBezTo>
                    <a:pt x="19393" y="14190"/>
                    <a:pt x="18433" y="15275"/>
                    <a:pt x="17498" y="16378"/>
                  </a:cubicBezTo>
                  <a:cubicBezTo>
                    <a:pt x="13706" y="13161"/>
                    <a:pt x="11434" y="8991"/>
                    <a:pt x="10651" y="4098"/>
                  </a:cubicBezTo>
                  <a:cubicBezTo>
                    <a:pt x="11070" y="3803"/>
                    <a:pt x="11495" y="3512"/>
                    <a:pt x="11939" y="3230"/>
                  </a:cubicBezTo>
                  <a:cubicBezTo>
                    <a:pt x="13432" y="2277"/>
                    <a:pt x="14933" y="1324"/>
                    <a:pt x="16568" y="878"/>
                  </a:cubicBezTo>
                  <a:close/>
                  <a:moveTo>
                    <a:pt x="24764" y="11632"/>
                  </a:moveTo>
                  <a:cubicBezTo>
                    <a:pt x="24767" y="11645"/>
                    <a:pt x="24775" y="11657"/>
                    <a:pt x="24788" y="11662"/>
                  </a:cubicBezTo>
                  <a:cubicBezTo>
                    <a:pt x="26587" y="12597"/>
                    <a:pt x="28539" y="12946"/>
                    <a:pt x="30546" y="12946"/>
                  </a:cubicBezTo>
                  <a:cubicBezTo>
                    <a:pt x="30699" y="12946"/>
                    <a:pt x="30852" y="12944"/>
                    <a:pt x="31005" y="12941"/>
                  </a:cubicBezTo>
                  <a:cubicBezTo>
                    <a:pt x="32715" y="12898"/>
                    <a:pt x="35350" y="12926"/>
                    <a:pt x="36777" y="11820"/>
                  </a:cubicBezTo>
                  <a:cubicBezTo>
                    <a:pt x="38399" y="13250"/>
                    <a:pt x="39620" y="15207"/>
                    <a:pt x="40442" y="17125"/>
                  </a:cubicBezTo>
                  <a:lnTo>
                    <a:pt x="40442" y="17123"/>
                  </a:lnTo>
                  <a:cubicBezTo>
                    <a:pt x="40546" y="17364"/>
                    <a:pt x="40643" y="17606"/>
                    <a:pt x="40733" y="17850"/>
                  </a:cubicBezTo>
                  <a:cubicBezTo>
                    <a:pt x="38109" y="18806"/>
                    <a:pt x="35403" y="19268"/>
                    <a:pt x="32710" y="19268"/>
                  </a:cubicBezTo>
                  <a:cubicBezTo>
                    <a:pt x="28514" y="19268"/>
                    <a:pt x="24350" y="18146"/>
                    <a:pt x="20581" y="16024"/>
                  </a:cubicBezTo>
                  <a:cubicBezTo>
                    <a:pt x="21939" y="14527"/>
                    <a:pt x="23339" y="13069"/>
                    <a:pt x="24764" y="11632"/>
                  </a:cubicBezTo>
                  <a:close/>
                  <a:moveTo>
                    <a:pt x="10402" y="4274"/>
                  </a:moveTo>
                  <a:cubicBezTo>
                    <a:pt x="11031" y="9067"/>
                    <a:pt x="13617" y="13502"/>
                    <a:pt x="17394" y="16500"/>
                  </a:cubicBezTo>
                  <a:cubicBezTo>
                    <a:pt x="16175" y="17950"/>
                    <a:pt x="15009" y="19442"/>
                    <a:pt x="13918" y="20986"/>
                  </a:cubicBezTo>
                  <a:cubicBezTo>
                    <a:pt x="12021" y="19957"/>
                    <a:pt x="10273" y="17913"/>
                    <a:pt x="8919" y="16296"/>
                  </a:cubicBezTo>
                  <a:cubicBezTo>
                    <a:pt x="7156" y="14191"/>
                    <a:pt x="5898" y="11788"/>
                    <a:pt x="5636" y="9027"/>
                  </a:cubicBezTo>
                  <a:cubicBezTo>
                    <a:pt x="5631" y="8960"/>
                    <a:pt x="5584" y="8932"/>
                    <a:pt x="5534" y="8932"/>
                  </a:cubicBezTo>
                  <a:cubicBezTo>
                    <a:pt x="5530" y="8932"/>
                    <a:pt x="5527" y="8932"/>
                    <a:pt x="5523" y="8933"/>
                  </a:cubicBezTo>
                  <a:cubicBezTo>
                    <a:pt x="6865" y="7173"/>
                    <a:pt x="8499" y="5647"/>
                    <a:pt x="10402" y="4274"/>
                  </a:cubicBezTo>
                  <a:close/>
                  <a:moveTo>
                    <a:pt x="5391" y="9103"/>
                  </a:moveTo>
                  <a:cubicBezTo>
                    <a:pt x="5672" y="11790"/>
                    <a:pt x="6868" y="14143"/>
                    <a:pt x="8565" y="16215"/>
                  </a:cubicBezTo>
                  <a:cubicBezTo>
                    <a:pt x="9965" y="17927"/>
                    <a:pt x="11802" y="20085"/>
                    <a:pt x="13836" y="21105"/>
                  </a:cubicBezTo>
                  <a:cubicBezTo>
                    <a:pt x="13703" y="21296"/>
                    <a:pt x="13574" y="21489"/>
                    <a:pt x="13442" y="21681"/>
                  </a:cubicBezTo>
                  <a:cubicBezTo>
                    <a:pt x="9172" y="19171"/>
                    <a:pt x="5933" y="15437"/>
                    <a:pt x="4303" y="10735"/>
                  </a:cubicBezTo>
                  <a:cubicBezTo>
                    <a:pt x="4639" y="10174"/>
                    <a:pt x="5001" y="9629"/>
                    <a:pt x="5391" y="9103"/>
                  </a:cubicBezTo>
                  <a:close/>
                  <a:moveTo>
                    <a:pt x="4133" y="11026"/>
                  </a:moveTo>
                  <a:cubicBezTo>
                    <a:pt x="5844" y="15603"/>
                    <a:pt x="9038" y="19464"/>
                    <a:pt x="13375" y="21780"/>
                  </a:cubicBezTo>
                  <a:cubicBezTo>
                    <a:pt x="13226" y="21996"/>
                    <a:pt x="13076" y="22210"/>
                    <a:pt x="12931" y="22428"/>
                  </a:cubicBezTo>
                  <a:cubicBezTo>
                    <a:pt x="12071" y="23730"/>
                    <a:pt x="11262" y="25063"/>
                    <a:pt x="10502" y="26427"/>
                  </a:cubicBezTo>
                  <a:cubicBezTo>
                    <a:pt x="6615" y="24674"/>
                    <a:pt x="3332" y="22174"/>
                    <a:pt x="1756" y="18040"/>
                  </a:cubicBezTo>
                  <a:cubicBezTo>
                    <a:pt x="1740" y="18000"/>
                    <a:pt x="1703" y="17974"/>
                    <a:pt x="1660" y="17974"/>
                  </a:cubicBezTo>
                  <a:cubicBezTo>
                    <a:pt x="1827" y="17082"/>
                    <a:pt x="2040" y="16199"/>
                    <a:pt x="2297" y="15329"/>
                  </a:cubicBezTo>
                  <a:cubicBezTo>
                    <a:pt x="2767" y="13756"/>
                    <a:pt x="3384" y="12332"/>
                    <a:pt x="4133" y="11026"/>
                  </a:cubicBezTo>
                  <a:close/>
                  <a:moveTo>
                    <a:pt x="1595" y="18331"/>
                  </a:moveTo>
                  <a:cubicBezTo>
                    <a:pt x="3120" y="22296"/>
                    <a:pt x="6526" y="25073"/>
                    <a:pt x="10428" y="26566"/>
                  </a:cubicBezTo>
                  <a:cubicBezTo>
                    <a:pt x="10233" y="26914"/>
                    <a:pt x="10047" y="27268"/>
                    <a:pt x="9857" y="27620"/>
                  </a:cubicBezTo>
                  <a:cubicBezTo>
                    <a:pt x="6301" y="26413"/>
                    <a:pt x="3374" y="24432"/>
                    <a:pt x="1339" y="21208"/>
                  </a:cubicBezTo>
                  <a:cubicBezTo>
                    <a:pt x="1316" y="21171"/>
                    <a:pt x="1277" y="21148"/>
                    <a:pt x="1233" y="21145"/>
                  </a:cubicBezTo>
                  <a:cubicBezTo>
                    <a:pt x="1312" y="20207"/>
                    <a:pt x="1429" y="19268"/>
                    <a:pt x="1595" y="18331"/>
                  </a:cubicBezTo>
                  <a:close/>
                  <a:moveTo>
                    <a:pt x="20449" y="16169"/>
                  </a:moveTo>
                  <a:cubicBezTo>
                    <a:pt x="24094" y="18431"/>
                    <a:pt x="28333" y="19548"/>
                    <a:pt x="32581" y="19548"/>
                  </a:cubicBezTo>
                  <a:cubicBezTo>
                    <a:pt x="35380" y="19548"/>
                    <a:pt x="38183" y="19063"/>
                    <a:pt x="40822" y="18102"/>
                  </a:cubicBezTo>
                  <a:cubicBezTo>
                    <a:pt x="42070" y="21584"/>
                    <a:pt x="42158" y="25345"/>
                    <a:pt x="41173" y="28830"/>
                  </a:cubicBezTo>
                  <a:cubicBezTo>
                    <a:pt x="41157" y="28820"/>
                    <a:pt x="41138" y="28815"/>
                    <a:pt x="41120" y="28815"/>
                  </a:cubicBezTo>
                  <a:cubicBezTo>
                    <a:pt x="41117" y="28815"/>
                    <a:pt x="41114" y="28815"/>
                    <a:pt x="41112" y="28815"/>
                  </a:cubicBezTo>
                  <a:cubicBezTo>
                    <a:pt x="40522" y="28858"/>
                    <a:pt x="39934" y="28879"/>
                    <a:pt x="39348" y="28879"/>
                  </a:cubicBezTo>
                  <a:cubicBezTo>
                    <a:pt x="35771" y="28879"/>
                    <a:pt x="32283" y="28095"/>
                    <a:pt x="28995" y="26600"/>
                  </a:cubicBezTo>
                  <a:cubicBezTo>
                    <a:pt x="24830" y="24707"/>
                    <a:pt x="21501" y="21842"/>
                    <a:pt x="18115" y="18840"/>
                  </a:cubicBezTo>
                  <a:cubicBezTo>
                    <a:pt x="18876" y="17934"/>
                    <a:pt x="19655" y="17044"/>
                    <a:pt x="20449" y="16169"/>
                  </a:cubicBezTo>
                  <a:close/>
                  <a:moveTo>
                    <a:pt x="18011" y="18963"/>
                  </a:moveTo>
                  <a:cubicBezTo>
                    <a:pt x="23252" y="24807"/>
                    <a:pt x="31111" y="29185"/>
                    <a:pt x="39090" y="29185"/>
                  </a:cubicBezTo>
                  <a:cubicBezTo>
                    <a:pt x="39760" y="29185"/>
                    <a:pt x="40431" y="29154"/>
                    <a:pt x="41102" y="29091"/>
                  </a:cubicBezTo>
                  <a:lnTo>
                    <a:pt x="41102" y="29091"/>
                  </a:lnTo>
                  <a:cubicBezTo>
                    <a:pt x="40699" y="30440"/>
                    <a:pt x="40137" y="31736"/>
                    <a:pt x="39425" y="32951"/>
                  </a:cubicBezTo>
                  <a:lnTo>
                    <a:pt x="39422" y="32951"/>
                  </a:lnTo>
                  <a:cubicBezTo>
                    <a:pt x="29896" y="32696"/>
                    <a:pt x="23119" y="26683"/>
                    <a:pt x="17509" y="19559"/>
                  </a:cubicBezTo>
                  <a:cubicBezTo>
                    <a:pt x="17674" y="19358"/>
                    <a:pt x="17844" y="19162"/>
                    <a:pt x="18011" y="18963"/>
                  </a:cubicBezTo>
                  <a:close/>
                  <a:moveTo>
                    <a:pt x="1208" y="21495"/>
                  </a:moveTo>
                  <a:lnTo>
                    <a:pt x="1208" y="21495"/>
                  </a:lnTo>
                  <a:cubicBezTo>
                    <a:pt x="3184" y="24521"/>
                    <a:pt x="6226" y="26936"/>
                    <a:pt x="9796" y="27735"/>
                  </a:cubicBezTo>
                  <a:cubicBezTo>
                    <a:pt x="8833" y="29545"/>
                    <a:pt x="7937" y="31393"/>
                    <a:pt x="7113" y="33279"/>
                  </a:cubicBezTo>
                  <a:cubicBezTo>
                    <a:pt x="7111" y="33279"/>
                    <a:pt x="7110" y="33278"/>
                    <a:pt x="7109" y="33278"/>
                  </a:cubicBezTo>
                  <a:cubicBezTo>
                    <a:pt x="7109" y="33278"/>
                    <a:pt x="7108" y="33278"/>
                    <a:pt x="7108" y="33279"/>
                  </a:cubicBezTo>
                  <a:cubicBezTo>
                    <a:pt x="6058" y="33683"/>
                    <a:pt x="4970" y="33917"/>
                    <a:pt x="3843" y="33917"/>
                  </a:cubicBezTo>
                  <a:cubicBezTo>
                    <a:pt x="3816" y="33917"/>
                    <a:pt x="3789" y="33917"/>
                    <a:pt x="3762" y="33917"/>
                  </a:cubicBezTo>
                  <a:cubicBezTo>
                    <a:pt x="3149" y="33910"/>
                    <a:pt x="2416" y="33626"/>
                    <a:pt x="1798" y="33626"/>
                  </a:cubicBezTo>
                  <a:cubicBezTo>
                    <a:pt x="1767" y="33626"/>
                    <a:pt x="1736" y="33627"/>
                    <a:pt x="1706" y="33629"/>
                  </a:cubicBezTo>
                  <a:cubicBezTo>
                    <a:pt x="1309" y="29575"/>
                    <a:pt x="912" y="25523"/>
                    <a:pt x="1208" y="21495"/>
                  </a:cubicBezTo>
                  <a:close/>
                  <a:moveTo>
                    <a:pt x="7023" y="33490"/>
                  </a:moveTo>
                  <a:cubicBezTo>
                    <a:pt x="6566" y="34537"/>
                    <a:pt x="6126" y="35593"/>
                    <a:pt x="5703" y="36658"/>
                  </a:cubicBezTo>
                  <a:cubicBezTo>
                    <a:pt x="5694" y="36649"/>
                    <a:pt x="5681" y="36644"/>
                    <a:pt x="5669" y="36644"/>
                  </a:cubicBezTo>
                  <a:cubicBezTo>
                    <a:pt x="5660" y="36644"/>
                    <a:pt x="5650" y="36646"/>
                    <a:pt x="5642" y="36652"/>
                  </a:cubicBezTo>
                  <a:cubicBezTo>
                    <a:pt x="4997" y="37016"/>
                    <a:pt x="3863" y="37461"/>
                    <a:pt x="2919" y="37461"/>
                  </a:cubicBezTo>
                  <a:cubicBezTo>
                    <a:pt x="2595" y="37461"/>
                    <a:pt x="2294" y="37409"/>
                    <a:pt x="2042" y="37282"/>
                  </a:cubicBezTo>
                  <a:cubicBezTo>
                    <a:pt x="1948" y="36119"/>
                    <a:pt x="1835" y="34955"/>
                    <a:pt x="1721" y="33792"/>
                  </a:cubicBezTo>
                  <a:lnTo>
                    <a:pt x="1721" y="33792"/>
                  </a:lnTo>
                  <a:cubicBezTo>
                    <a:pt x="2104" y="33917"/>
                    <a:pt x="2889" y="34086"/>
                    <a:pt x="2926" y="34089"/>
                  </a:cubicBezTo>
                  <a:cubicBezTo>
                    <a:pt x="3222" y="34119"/>
                    <a:pt x="3518" y="34135"/>
                    <a:pt x="3814" y="34135"/>
                  </a:cubicBezTo>
                  <a:cubicBezTo>
                    <a:pt x="4070" y="34135"/>
                    <a:pt x="4326" y="34123"/>
                    <a:pt x="4581" y="34100"/>
                  </a:cubicBezTo>
                  <a:cubicBezTo>
                    <a:pt x="5430" y="34025"/>
                    <a:pt x="6238" y="33806"/>
                    <a:pt x="7023" y="33490"/>
                  </a:cubicBezTo>
                  <a:close/>
                  <a:moveTo>
                    <a:pt x="17399" y="19695"/>
                  </a:moveTo>
                  <a:cubicBezTo>
                    <a:pt x="22227" y="26776"/>
                    <a:pt x="30001" y="33213"/>
                    <a:pt x="38965" y="33213"/>
                  </a:cubicBezTo>
                  <a:cubicBezTo>
                    <a:pt x="39067" y="33213"/>
                    <a:pt x="39169" y="33212"/>
                    <a:pt x="39272" y="33210"/>
                  </a:cubicBezTo>
                  <a:lnTo>
                    <a:pt x="39272" y="33210"/>
                  </a:lnTo>
                  <a:cubicBezTo>
                    <a:pt x="38830" y="33935"/>
                    <a:pt x="38338" y="34626"/>
                    <a:pt x="37796" y="35276"/>
                  </a:cubicBezTo>
                  <a:cubicBezTo>
                    <a:pt x="35930" y="37516"/>
                    <a:pt x="33618" y="39094"/>
                    <a:pt x="31014" y="40289"/>
                  </a:cubicBezTo>
                  <a:cubicBezTo>
                    <a:pt x="24533" y="35828"/>
                    <a:pt x="17644" y="29007"/>
                    <a:pt x="16429" y="20903"/>
                  </a:cubicBezTo>
                  <a:cubicBezTo>
                    <a:pt x="16429" y="20900"/>
                    <a:pt x="16427" y="20899"/>
                    <a:pt x="16426" y="20894"/>
                  </a:cubicBezTo>
                  <a:cubicBezTo>
                    <a:pt x="16745" y="20492"/>
                    <a:pt x="17072" y="20093"/>
                    <a:pt x="17399" y="19695"/>
                  </a:cubicBezTo>
                  <a:close/>
                  <a:moveTo>
                    <a:pt x="5649" y="36798"/>
                  </a:moveTo>
                  <a:cubicBezTo>
                    <a:pt x="5127" y="38121"/>
                    <a:pt x="4632" y="39452"/>
                    <a:pt x="4160" y="40792"/>
                  </a:cubicBezTo>
                  <a:cubicBezTo>
                    <a:pt x="3697" y="40948"/>
                    <a:pt x="3228" y="41020"/>
                    <a:pt x="2748" y="41020"/>
                  </a:cubicBezTo>
                  <a:cubicBezTo>
                    <a:pt x="2587" y="41020"/>
                    <a:pt x="2425" y="41012"/>
                    <a:pt x="2262" y="40996"/>
                  </a:cubicBezTo>
                  <a:cubicBezTo>
                    <a:pt x="2226" y="39826"/>
                    <a:pt x="2153" y="38655"/>
                    <a:pt x="2058" y="37484"/>
                  </a:cubicBezTo>
                  <a:lnTo>
                    <a:pt x="2058" y="37484"/>
                  </a:lnTo>
                  <a:cubicBezTo>
                    <a:pt x="2271" y="37581"/>
                    <a:pt x="2490" y="37615"/>
                    <a:pt x="2714" y="37615"/>
                  </a:cubicBezTo>
                  <a:cubicBezTo>
                    <a:pt x="2940" y="37615"/>
                    <a:pt x="3170" y="37581"/>
                    <a:pt x="3405" y="37542"/>
                  </a:cubicBezTo>
                  <a:cubicBezTo>
                    <a:pt x="4199" y="37411"/>
                    <a:pt x="4964" y="37228"/>
                    <a:pt x="5649" y="36798"/>
                  </a:cubicBezTo>
                  <a:close/>
                  <a:moveTo>
                    <a:pt x="4111" y="40928"/>
                  </a:moveTo>
                  <a:cubicBezTo>
                    <a:pt x="3994" y="41262"/>
                    <a:pt x="3878" y="41597"/>
                    <a:pt x="3762" y="41932"/>
                  </a:cubicBezTo>
                  <a:cubicBezTo>
                    <a:pt x="3761" y="41933"/>
                    <a:pt x="3760" y="41933"/>
                    <a:pt x="3759" y="41933"/>
                  </a:cubicBezTo>
                  <a:cubicBezTo>
                    <a:pt x="3758" y="41933"/>
                    <a:pt x="3757" y="41932"/>
                    <a:pt x="3755" y="41932"/>
                  </a:cubicBezTo>
                  <a:cubicBezTo>
                    <a:pt x="3265" y="42159"/>
                    <a:pt x="2812" y="42316"/>
                    <a:pt x="2290" y="42399"/>
                  </a:cubicBezTo>
                  <a:cubicBezTo>
                    <a:pt x="2287" y="41985"/>
                    <a:pt x="2279" y="41571"/>
                    <a:pt x="2267" y="41156"/>
                  </a:cubicBezTo>
                  <a:lnTo>
                    <a:pt x="2267" y="41156"/>
                  </a:lnTo>
                  <a:cubicBezTo>
                    <a:pt x="2417" y="41174"/>
                    <a:pt x="2566" y="41182"/>
                    <a:pt x="2714" y="41182"/>
                  </a:cubicBezTo>
                  <a:cubicBezTo>
                    <a:pt x="3190" y="41182"/>
                    <a:pt x="3659" y="41092"/>
                    <a:pt x="4111" y="40928"/>
                  </a:cubicBezTo>
                  <a:close/>
                  <a:moveTo>
                    <a:pt x="16182" y="21203"/>
                  </a:moveTo>
                  <a:cubicBezTo>
                    <a:pt x="16834" y="25203"/>
                    <a:pt x="18928" y="28702"/>
                    <a:pt x="21449" y="31822"/>
                  </a:cubicBezTo>
                  <a:cubicBezTo>
                    <a:pt x="24125" y="35129"/>
                    <a:pt x="27271" y="38078"/>
                    <a:pt x="30876" y="40349"/>
                  </a:cubicBezTo>
                  <a:cubicBezTo>
                    <a:pt x="30611" y="40471"/>
                    <a:pt x="30342" y="40588"/>
                    <a:pt x="30068" y="40701"/>
                  </a:cubicBezTo>
                  <a:cubicBezTo>
                    <a:pt x="27344" y="41829"/>
                    <a:pt x="24565" y="42841"/>
                    <a:pt x="21703" y="43557"/>
                  </a:cubicBezTo>
                  <a:cubicBezTo>
                    <a:pt x="16923" y="38344"/>
                    <a:pt x="14010" y="31890"/>
                    <a:pt x="13626" y="24766"/>
                  </a:cubicBezTo>
                  <a:cubicBezTo>
                    <a:pt x="13624" y="24743"/>
                    <a:pt x="13617" y="24720"/>
                    <a:pt x="13606" y="24700"/>
                  </a:cubicBezTo>
                  <a:cubicBezTo>
                    <a:pt x="14029" y="24084"/>
                    <a:pt x="14463" y="23472"/>
                    <a:pt x="14908" y="22868"/>
                  </a:cubicBezTo>
                  <a:cubicBezTo>
                    <a:pt x="15325" y="22306"/>
                    <a:pt x="15749" y="21751"/>
                    <a:pt x="16182" y="21203"/>
                  </a:cubicBezTo>
                  <a:close/>
                  <a:moveTo>
                    <a:pt x="13369" y="25058"/>
                  </a:moveTo>
                  <a:cubicBezTo>
                    <a:pt x="13818" y="31958"/>
                    <a:pt x="16669" y="38674"/>
                    <a:pt x="21561" y="43593"/>
                  </a:cubicBezTo>
                  <a:cubicBezTo>
                    <a:pt x="21192" y="43683"/>
                    <a:pt x="20820" y="43772"/>
                    <a:pt x="20446" y="43854"/>
                  </a:cubicBezTo>
                  <a:cubicBezTo>
                    <a:pt x="17969" y="41805"/>
                    <a:pt x="16132" y="38569"/>
                    <a:pt x="14844" y="35679"/>
                  </a:cubicBezTo>
                  <a:cubicBezTo>
                    <a:pt x="13531" y="32737"/>
                    <a:pt x="12765" y="29622"/>
                    <a:pt x="12474" y="26418"/>
                  </a:cubicBezTo>
                  <a:cubicBezTo>
                    <a:pt x="12474" y="26415"/>
                    <a:pt x="12472" y="26414"/>
                    <a:pt x="12472" y="26413"/>
                  </a:cubicBezTo>
                  <a:cubicBezTo>
                    <a:pt x="12763" y="25957"/>
                    <a:pt x="13067" y="25508"/>
                    <a:pt x="13369" y="25058"/>
                  </a:cubicBezTo>
                  <a:close/>
                  <a:moveTo>
                    <a:pt x="12214" y="26817"/>
                  </a:moveTo>
                  <a:cubicBezTo>
                    <a:pt x="12553" y="30119"/>
                    <a:pt x="13430" y="33329"/>
                    <a:pt x="14874" y="36325"/>
                  </a:cubicBezTo>
                  <a:cubicBezTo>
                    <a:pt x="16116" y="38904"/>
                    <a:pt x="17920" y="42121"/>
                    <a:pt x="20274" y="43894"/>
                  </a:cubicBezTo>
                  <a:lnTo>
                    <a:pt x="20267" y="43895"/>
                  </a:lnTo>
                  <a:cubicBezTo>
                    <a:pt x="19201" y="44122"/>
                    <a:pt x="18124" y="44308"/>
                    <a:pt x="17040" y="44478"/>
                  </a:cubicBezTo>
                  <a:cubicBezTo>
                    <a:pt x="15322" y="42647"/>
                    <a:pt x="13719" y="40704"/>
                    <a:pt x="12421" y="38549"/>
                  </a:cubicBezTo>
                  <a:cubicBezTo>
                    <a:pt x="11833" y="37573"/>
                    <a:pt x="11305" y="36557"/>
                    <a:pt x="10870" y="35503"/>
                  </a:cubicBezTo>
                  <a:cubicBezTo>
                    <a:pt x="10559" y="34752"/>
                    <a:pt x="10300" y="33981"/>
                    <a:pt x="10092" y="33194"/>
                  </a:cubicBezTo>
                  <a:cubicBezTo>
                    <a:pt x="10032" y="32967"/>
                    <a:pt x="9710" y="31905"/>
                    <a:pt x="9597" y="31446"/>
                  </a:cubicBezTo>
                  <a:lnTo>
                    <a:pt x="9597" y="31446"/>
                  </a:lnTo>
                  <a:cubicBezTo>
                    <a:pt x="9615" y="31457"/>
                    <a:pt x="9634" y="31462"/>
                    <a:pt x="9654" y="31462"/>
                  </a:cubicBezTo>
                  <a:cubicBezTo>
                    <a:pt x="9686" y="31462"/>
                    <a:pt x="9718" y="31448"/>
                    <a:pt x="9740" y="31423"/>
                  </a:cubicBezTo>
                  <a:lnTo>
                    <a:pt x="9771" y="31392"/>
                  </a:lnTo>
                  <a:cubicBezTo>
                    <a:pt x="9820" y="31343"/>
                    <a:pt x="9830" y="31256"/>
                    <a:pt x="9777" y="31204"/>
                  </a:cubicBezTo>
                  <a:lnTo>
                    <a:pt x="9731" y="31161"/>
                  </a:lnTo>
                  <a:cubicBezTo>
                    <a:pt x="9716" y="31147"/>
                    <a:pt x="9698" y="31137"/>
                    <a:pt x="9678" y="31131"/>
                  </a:cubicBezTo>
                  <a:cubicBezTo>
                    <a:pt x="10478" y="29668"/>
                    <a:pt x="11323" y="28231"/>
                    <a:pt x="12214" y="26817"/>
                  </a:cubicBezTo>
                  <a:close/>
                  <a:moveTo>
                    <a:pt x="9439" y="31572"/>
                  </a:moveTo>
                  <a:cubicBezTo>
                    <a:pt x="9382" y="32455"/>
                    <a:pt x="9945" y="33717"/>
                    <a:pt x="10191" y="34434"/>
                  </a:cubicBezTo>
                  <a:cubicBezTo>
                    <a:pt x="10600" y="35619"/>
                    <a:pt x="11131" y="36758"/>
                    <a:pt x="11744" y="37850"/>
                  </a:cubicBezTo>
                  <a:cubicBezTo>
                    <a:pt x="13120" y="40303"/>
                    <a:pt x="14908" y="42512"/>
                    <a:pt x="16887" y="44501"/>
                  </a:cubicBezTo>
                  <a:cubicBezTo>
                    <a:pt x="14519" y="44868"/>
                    <a:pt x="12124" y="45145"/>
                    <a:pt x="9751" y="45514"/>
                  </a:cubicBezTo>
                  <a:lnTo>
                    <a:pt x="9751" y="45516"/>
                  </a:lnTo>
                  <a:cubicBezTo>
                    <a:pt x="7989" y="42793"/>
                    <a:pt x="7065" y="39804"/>
                    <a:pt x="6980" y="36550"/>
                  </a:cubicBezTo>
                  <a:cubicBezTo>
                    <a:pt x="6979" y="36524"/>
                    <a:pt x="6969" y="36499"/>
                    <a:pt x="6950" y="36480"/>
                  </a:cubicBezTo>
                  <a:cubicBezTo>
                    <a:pt x="7741" y="34824"/>
                    <a:pt x="8571" y="33187"/>
                    <a:pt x="9439" y="31572"/>
                  </a:cubicBezTo>
                  <a:close/>
                  <a:moveTo>
                    <a:pt x="6790" y="36814"/>
                  </a:moveTo>
                  <a:cubicBezTo>
                    <a:pt x="6878" y="39972"/>
                    <a:pt x="7864" y="42945"/>
                    <a:pt x="9680" y="45527"/>
                  </a:cubicBezTo>
                  <a:cubicBezTo>
                    <a:pt x="9107" y="45616"/>
                    <a:pt x="8535" y="45714"/>
                    <a:pt x="7965" y="45818"/>
                  </a:cubicBezTo>
                  <a:cubicBezTo>
                    <a:pt x="6658" y="44047"/>
                    <a:pt x="5862" y="42073"/>
                    <a:pt x="5523" y="39887"/>
                  </a:cubicBezTo>
                  <a:cubicBezTo>
                    <a:pt x="5514" y="39831"/>
                    <a:pt x="5474" y="39807"/>
                    <a:pt x="5431" y="39807"/>
                  </a:cubicBezTo>
                  <a:cubicBezTo>
                    <a:pt x="5425" y="39807"/>
                    <a:pt x="5419" y="39808"/>
                    <a:pt x="5413" y="39809"/>
                  </a:cubicBezTo>
                  <a:cubicBezTo>
                    <a:pt x="5864" y="38806"/>
                    <a:pt x="6320" y="37805"/>
                    <a:pt x="6790" y="36814"/>
                  </a:cubicBezTo>
                  <a:close/>
                  <a:moveTo>
                    <a:pt x="31729" y="2462"/>
                  </a:moveTo>
                  <a:cubicBezTo>
                    <a:pt x="32198" y="2518"/>
                    <a:pt x="32616" y="2837"/>
                    <a:pt x="32662" y="3344"/>
                  </a:cubicBezTo>
                  <a:cubicBezTo>
                    <a:pt x="32646" y="3341"/>
                    <a:pt x="32630" y="3340"/>
                    <a:pt x="32614" y="3340"/>
                  </a:cubicBezTo>
                  <a:cubicBezTo>
                    <a:pt x="32546" y="3340"/>
                    <a:pt x="32478" y="3367"/>
                    <a:pt x="32428" y="3418"/>
                  </a:cubicBezTo>
                  <a:cubicBezTo>
                    <a:pt x="30591" y="5153"/>
                    <a:pt x="28751" y="6892"/>
                    <a:pt x="26937" y="8660"/>
                  </a:cubicBezTo>
                  <a:cubicBezTo>
                    <a:pt x="26927" y="8659"/>
                    <a:pt x="26918" y="8659"/>
                    <a:pt x="26908" y="8659"/>
                  </a:cubicBezTo>
                  <a:cubicBezTo>
                    <a:pt x="26746" y="8659"/>
                    <a:pt x="26619" y="8812"/>
                    <a:pt x="26634" y="8954"/>
                  </a:cubicBezTo>
                  <a:cubicBezTo>
                    <a:pt x="22269" y="13221"/>
                    <a:pt x="18072" y="17659"/>
                    <a:pt x="14484" y="22605"/>
                  </a:cubicBezTo>
                  <a:cubicBezTo>
                    <a:pt x="9425" y="29582"/>
                    <a:pt x="5673" y="37560"/>
                    <a:pt x="2760" y="45649"/>
                  </a:cubicBezTo>
                  <a:cubicBezTo>
                    <a:pt x="2746" y="45688"/>
                    <a:pt x="2776" y="45712"/>
                    <a:pt x="2807" y="45712"/>
                  </a:cubicBezTo>
                  <a:cubicBezTo>
                    <a:pt x="2827" y="45712"/>
                    <a:pt x="2848" y="45702"/>
                    <a:pt x="2858" y="45679"/>
                  </a:cubicBezTo>
                  <a:cubicBezTo>
                    <a:pt x="3666" y="43775"/>
                    <a:pt x="4484" y="41879"/>
                    <a:pt x="5328" y="39998"/>
                  </a:cubicBezTo>
                  <a:cubicBezTo>
                    <a:pt x="5656" y="42159"/>
                    <a:pt x="6517" y="44110"/>
                    <a:pt x="7828" y="45841"/>
                  </a:cubicBezTo>
                  <a:cubicBezTo>
                    <a:pt x="5850" y="46206"/>
                    <a:pt x="3898" y="46674"/>
                    <a:pt x="2005" y="47353"/>
                  </a:cubicBezTo>
                  <a:cubicBezTo>
                    <a:pt x="2211" y="45755"/>
                    <a:pt x="2290" y="44155"/>
                    <a:pt x="2289" y="42553"/>
                  </a:cubicBezTo>
                  <a:cubicBezTo>
                    <a:pt x="2769" y="42520"/>
                    <a:pt x="3279" y="42379"/>
                    <a:pt x="3693" y="42131"/>
                  </a:cubicBezTo>
                  <a:lnTo>
                    <a:pt x="3693" y="42131"/>
                  </a:lnTo>
                  <a:cubicBezTo>
                    <a:pt x="3283" y="43335"/>
                    <a:pt x="2888" y="44540"/>
                    <a:pt x="2507" y="45747"/>
                  </a:cubicBezTo>
                  <a:cubicBezTo>
                    <a:pt x="2500" y="45767"/>
                    <a:pt x="2516" y="45780"/>
                    <a:pt x="2532" y="45780"/>
                  </a:cubicBezTo>
                  <a:cubicBezTo>
                    <a:pt x="2542" y="45780"/>
                    <a:pt x="2552" y="45775"/>
                    <a:pt x="2557" y="45762"/>
                  </a:cubicBezTo>
                  <a:cubicBezTo>
                    <a:pt x="4934" y="39245"/>
                    <a:pt x="7433" y="32755"/>
                    <a:pt x="10855" y="26726"/>
                  </a:cubicBezTo>
                  <a:cubicBezTo>
                    <a:pt x="10873" y="26734"/>
                    <a:pt x="10890" y="26741"/>
                    <a:pt x="10909" y="26748"/>
                  </a:cubicBezTo>
                  <a:cubicBezTo>
                    <a:pt x="10917" y="26751"/>
                    <a:pt x="10925" y="26752"/>
                    <a:pt x="10932" y="26752"/>
                  </a:cubicBezTo>
                  <a:cubicBezTo>
                    <a:pt x="10994" y="26752"/>
                    <a:pt x="11013" y="26654"/>
                    <a:pt x="10946" y="26626"/>
                  </a:cubicBezTo>
                  <a:cubicBezTo>
                    <a:pt x="10938" y="26622"/>
                    <a:pt x="10929" y="26619"/>
                    <a:pt x="10921" y="26615"/>
                  </a:cubicBezTo>
                  <a:cubicBezTo>
                    <a:pt x="11681" y="25281"/>
                    <a:pt x="12485" y="23968"/>
                    <a:pt x="13345" y="22686"/>
                  </a:cubicBezTo>
                  <a:cubicBezTo>
                    <a:pt x="18400" y="15143"/>
                    <a:pt x="25361" y="8928"/>
                    <a:pt x="31706" y="2498"/>
                  </a:cubicBezTo>
                  <a:cubicBezTo>
                    <a:pt x="31715" y="2486"/>
                    <a:pt x="31722" y="2473"/>
                    <a:pt x="31729" y="2462"/>
                  </a:cubicBezTo>
                  <a:close/>
                  <a:moveTo>
                    <a:pt x="18391" y="0"/>
                  </a:moveTo>
                  <a:cubicBezTo>
                    <a:pt x="14654" y="0"/>
                    <a:pt x="11051" y="2803"/>
                    <a:pt x="8278" y="5004"/>
                  </a:cubicBezTo>
                  <a:cubicBezTo>
                    <a:pt x="764" y="10967"/>
                    <a:pt x="1" y="20953"/>
                    <a:pt x="674" y="29829"/>
                  </a:cubicBezTo>
                  <a:cubicBezTo>
                    <a:pt x="1124" y="35755"/>
                    <a:pt x="1770" y="41562"/>
                    <a:pt x="1581" y="47515"/>
                  </a:cubicBezTo>
                  <a:cubicBezTo>
                    <a:pt x="1425" y="47619"/>
                    <a:pt x="1527" y="47900"/>
                    <a:pt x="1715" y="47900"/>
                  </a:cubicBezTo>
                  <a:cubicBezTo>
                    <a:pt x="1721" y="47900"/>
                    <a:pt x="1727" y="47899"/>
                    <a:pt x="1733" y="47899"/>
                  </a:cubicBezTo>
                  <a:cubicBezTo>
                    <a:pt x="1741" y="47900"/>
                    <a:pt x="1749" y="47900"/>
                    <a:pt x="1758" y="47900"/>
                  </a:cubicBezTo>
                  <a:cubicBezTo>
                    <a:pt x="1794" y="47900"/>
                    <a:pt x="1830" y="47890"/>
                    <a:pt x="1862" y="47871"/>
                  </a:cubicBezTo>
                  <a:cubicBezTo>
                    <a:pt x="7378" y="46351"/>
                    <a:pt x="12990" y="45868"/>
                    <a:pt x="18605" y="44868"/>
                  </a:cubicBezTo>
                  <a:cubicBezTo>
                    <a:pt x="19749" y="44665"/>
                    <a:pt x="20925" y="44421"/>
                    <a:pt x="22111" y="44139"/>
                  </a:cubicBezTo>
                  <a:cubicBezTo>
                    <a:pt x="22124" y="44152"/>
                    <a:pt x="22137" y="44165"/>
                    <a:pt x="22150" y="44179"/>
                  </a:cubicBezTo>
                  <a:cubicBezTo>
                    <a:pt x="22160" y="44188"/>
                    <a:pt x="22171" y="44191"/>
                    <a:pt x="22181" y="44191"/>
                  </a:cubicBezTo>
                  <a:cubicBezTo>
                    <a:pt x="22217" y="44191"/>
                    <a:pt x="22249" y="44148"/>
                    <a:pt x="22217" y="44114"/>
                  </a:cubicBezTo>
                  <a:lnTo>
                    <a:pt x="22216" y="44114"/>
                  </a:lnTo>
                  <a:cubicBezTo>
                    <a:pt x="26381" y="43113"/>
                    <a:pt x="30660" y="41600"/>
                    <a:pt x="34122" y="39373"/>
                  </a:cubicBezTo>
                  <a:cubicBezTo>
                    <a:pt x="42202" y="34174"/>
                    <a:pt x="44854" y="23194"/>
                    <a:pt x="39982" y="14896"/>
                  </a:cubicBezTo>
                  <a:cubicBezTo>
                    <a:pt x="38722" y="12750"/>
                    <a:pt x="36953" y="10773"/>
                    <a:pt x="34638" y="9755"/>
                  </a:cubicBezTo>
                  <a:cubicBezTo>
                    <a:pt x="33619" y="9307"/>
                    <a:pt x="32564" y="9106"/>
                    <a:pt x="31457" y="9096"/>
                  </a:cubicBezTo>
                  <a:cubicBezTo>
                    <a:pt x="31423" y="9096"/>
                    <a:pt x="31389" y="9096"/>
                    <a:pt x="31355" y="9096"/>
                  </a:cubicBezTo>
                  <a:cubicBezTo>
                    <a:pt x="30681" y="9096"/>
                    <a:pt x="30010" y="9157"/>
                    <a:pt x="29348" y="9157"/>
                  </a:cubicBezTo>
                  <a:cubicBezTo>
                    <a:pt x="28732" y="9157"/>
                    <a:pt x="28123" y="9104"/>
                    <a:pt x="27528" y="8897"/>
                  </a:cubicBezTo>
                  <a:cubicBezTo>
                    <a:pt x="29282" y="7195"/>
                    <a:pt x="31057" y="5518"/>
                    <a:pt x="32831" y="3845"/>
                  </a:cubicBezTo>
                  <a:cubicBezTo>
                    <a:pt x="32923" y="3764"/>
                    <a:pt x="32948" y="3632"/>
                    <a:pt x="32894" y="3524"/>
                  </a:cubicBezTo>
                  <a:cubicBezTo>
                    <a:pt x="32913" y="3508"/>
                    <a:pt x="32927" y="3485"/>
                    <a:pt x="32931" y="3461"/>
                  </a:cubicBezTo>
                  <a:cubicBezTo>
                    <a:pt x="33084" y="2771"/>
                    <a:pt x="32498" y="1989"/>
                    <a:pt x="31786" y="1989"/>
                  </a:cubicBezTo>
                  <a:cubicBezTo>
                    <a:pt x="31731" y="1989"/>
                    <a:pt x="31674" y="1993"/>
                    <a:pt x="31617" y="2003"/>
                  </a:cubicBezTo>
                  <a:cubicBezTo>
                    <a:pt x="31576" y="1981"/>
                    <a:pt x="31531" y="1968"/>
                    <a:pt x="31484" y="1968"/>
                  </a:cubicBezTo>
                  <a:cubicBezTo>
                    <a:pt x="31418" y="1968"/>
                    <a:pt x="31351" y="1994"/>
                    <a:pt x="31289" y="2056"/>
                  </a:cubicBezTo>
                  <a:cubicBezTo>
                    <a:pt x="29557" y="3813"/>
                    <a:pt x="27786" y="5555"/>
                    <a:pt x="26022" y="7311"/>
                  </a:cubicBezTo>
                  <a:cubicBezTo>
                    <a:pt x="25689" y="3684"/>
                    <a:pt x="23146" y="626"/>
                    <a:pt x="19448" y="77"/>
                  </a:cubicBezTo>
                  <a:cubicBezTo>
                    <a:pt x="19095" y="25"/>
                    <a:pt x="18742" y="0"/>
                    <a:pt x="18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3" name="Google Shape;233;p2"/>
          <p:cNvGrpSpPr/>
          <p:nvPr/>
        </p:nvGrpSpPr>
        <p:grpSpPr>
          <a:xfrm>
            <a:off x="10206210" y="893262"/>
            <a:ext cx="4182057" cy="1476885"/>
            <a:chOff x="5426550" y="1885275"/>
            <a:chExt cx="1961075" cy="692550"/>
          </a:xfrm>
        </p:grpSpPr>
        <p:sp>
          <p:nvSpPr>
            <p:cNvPr id="234" name="Google Shape;234;p2"/>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7" name="Google Shape;237;p2"/>
          <p:cNvGrpSpPr/>
          <p:nvPr/>
        </p:nvGrpSpPr>
        <p:grpSpPr>
          <a:xfrm>
            <a:off x="-693488" y="-1490841"/>
            <a:ext cx="2500343" cy="3061092"/>
            <a:chOff x="769875" y="772325"/>
            <a:chExt cx="1172475" cy="1435425"/>
          </a:xfrm>
        </p:grpSpPr>
        <p:sp>
          <p:nvSpPr>
            <p:cNvPr id="238" name="Google Shape;238;p2"/>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0" name="Google Shape;240;p2"/>
          <p:cNvSpPr/>
          <p:nvPr/>
        </p:nvSpPr>
        <p:spPr>
          <a:xfrm>
            <a:off x="7769614" y="4799826"/>
            <a:ext cx="2338429" cy="3087961"/>
          </a:xfrm>
          <a:custGeom>
            <a:avLst/>
            <a:gdLst/>
            <a:ahLst/>
            <a:cxnLst/>
            <a:rect l="l" t="t" r="r" b="b"/>
            <a:pathLst>
              <a:path w="43862" h="57921" extrusionOk="0">
                <a:moveTo>
                  <a:pt x="31655" y="2307"/>
                </a:moveTo>
                <a:lnTo>
                  <a:pt x="31655" y="2307"/>
                </a:lnTo>
                <a:cubicBezTo>
                  <a:pt x="31549" y="2438"/>
                  <a:pt x="31444" y="2567"/>
                  <a:pt x="31341" y="2694"/>
                </a:cubicBezTo>
                <a:cubicBezTo>
                  <a:pt x="30616" y="3597"/>
                  <a:pt x="29984" y="4571"/>
                  <a:pt x="29371" y="5553"/>
                </a:cubicBezTo>
                <a:cubicBezTo>
                  <a:pt x="27033" y="9298"/>
                  <a:pt x="24641" y="13154"/>
                  <a:pt x="23211" y="17358"/>
                </a:cubicBezTo>
                <a:cubicBezTo>
                  <a:pt x="23429" y="16397"/>
                  <a:pt x="23688" y="15447"/>
                  <a:pt x="23988" y="14507"/>
                </a:cubicBezTo>
                <a:cubicBezTo>
                  <a:pt x="24776" y="12062"/>
                  <a:pt x="25859" y="9710"/>
                  <a:pt x="27236" y="7540"/>
                </a:cubicBezTo>
                <a:cubicBezTo>
                  <a:pt x="28498" y="5553"/>
                  <a:pt x="30017" y="3936"/>
                  <a:pt x="31655" y="2307"/>
                </a:cubicBezTo>
                <a:close/>
                <a:moveTo>
                  <a:pt x="18010" y="8583"/>
                </a:moveTo>
                <a:lnTo>
                  <a:pt x="18010" y="8583"/>
                </a:lnTo>
                <a:cubicBezTo>
                  <a:pt x="18541" y="9777"/>
                  <a:pt x="19265" y="10872"/>
                  <a:pt x="19986" y="11991"/>
                </a:cubicBezTo>
                <a:cubicBezTo>
                  <a:pt x="21201" y="13878"/>
                  <a:pt x="21770" y="15666"/>
                  <a:pt x="21982" y="17727"/>
                </a:cubicBezTo>
                <a:cubicBezTo>
                  <a:pt x="21480" y="16483"/>
                  <a:pt x="21176" y="15162"/>
                  <a:pt x="20567" y="13944"/>
                </a:cubicBezTo>
                <a:cubicBezTo>
                  <a:pt x="19824" y="12452"/>
                  <a:pt x="19048" y="10973"/>
                  <a:pt x="18256" y="9506"/>
                </a:cubicBezTo>
                <a:cubicBezTo>
                  <a:pt x="18172" y="9199"/>
                  <a:pt x="18087" y="8893"/>
                  <a:pt x="18010" y="8583"/>
                </a:cubicBezTo>
                <a:close/>
                <a:moveTo>
                  <a:pt x="35864" y="11552"/>
                </a:moveTo>
                <a:cubicBezTo>
                  <a:pt x="31922" y="13049"/>
                  <a:pt x="28211" y="15085"/>
                  <a:pt x="24941" y="17737"/>
                </a:cubicBezTo>
                <a:cubicBezTo>
                  <a:pt x="25342" y="17229"/>
                  <a:pt x="25716" y="16703"/>
                  <a:pt x="26064" y="16159"/>
                </a:cubicBezTo>
                <a:cubicBezTo>
                  <a:pt x="28891" y="13644"/>
                  <a:pt x="32254" y="12403"/>
                  <a:pt x="35864" y="11552"/>
                </a:cubicBezTo>
                <a:close/>
                <a:moveTo>
                  <a:pt x="18457" y="10195"/>
                </a:moveTo>
                <a:cubicBezTo>
                  <a:pt x="19106" y="11476"/>
                  <a:pt x="19778" y="12746"/>
                  <a:pt x="20414" y="14034"/>
                </a:cubicBezTo>
                <a:cubicBezTo>
                  <a:pt x="21049" y="15322"/>
                  <a:pt x="21348" y="16718"/>
                  <a:pt x="21903" y="18020"/>
                </a:cubicBezTo>
                <a:cubicBezTo>
                  <a:pt x="20403" y="15541"/>
                  <a:pt x="19273" y="12948"/>
                  <a:pt x="18455" y="10195"/>
                </a:cubicBezTo>
                <a:close/>
                <a:moveTo>
                  <a:pt x="32093" y="2112"/>
                </a:moveTo>
                <a:lnTo>
                  <a:pt x="32093" y="2112"/>
                </a:lnTo>
                <a:cubicBezTo>
                  <a:pt x="29595" y="6898"/>
                  <a:pt x="27215" y="11773"/>
                  <a:pt x="24417" y="16391"/>
                </a:cubicBezTo>
                <a:cubicBezTo>
                  <a:pt x="24087" y="16937"/>
                  <a:pt x="23758" y="17500"/>
                  <a:pt x="23394" y="18027"/>
                </a:cubicBezTo>
                <a:cubicBezTo>
                  <a:pt x="23125" y="18419"/>
                  <a:pt x="23003" y="18574"/>
                  <a:pt x="22963" y="18574"/>
                </a:cubicBezTo>
                <a:cubicBezTo>
                  <a:pt x="22962" y="18574"/>
                  <a:pt x="22961" y="18574"/>
                  <a:pt x="22960" y="18573"/>
                </a:cubicBezTo>
                <a:cubicBezTo>
                  <a:pt x="24001" y="15354"/>
                  <a:pt x="25508" y="12355"/>
                  <a:pt x="27225" y="9433"/>
                </a:cubicBezTo>
                <a:cubicBezTo>
                  <a:pt x="28695" y="6933"/>
                  <a:pt x="30133" y="4280"/>
                  <a:pt x="32093" y="2112"/>
                </a:cubicBezTo>
                <a:close/>
                <a:moveTo>
                  <a:pt x="18137" y="9560"/>
                </a:moveTo>
                <a:lnTo>
                  <a:pt x="18137" y="9560"/>
                </a:lnTo>
                <a:cubicBezTo>
                  <a:pt x="18896" y="12777"/>
                  <a:pt x="20242" y="15853"/>
                  <a:pt x="22056" y="18611"/>
                </a:cubicBezTo>
                <a:cubicBezTo>
                  <a:pt x="22059" y="18668"/>
                  <a:pt x="22062" y="18727"/>
                  <a:pt x="22065" y="18785"/>
                </a:cubicBezTo>
                <a:cubicBezTo>
                  <a:pt x="19512" y="16349"/>
                  <a:pt x="18527" y="12985"/>
                  <a:pt x="18137" y="9560"/>
                </a:cubicBezTo>
                <a:close/>
                <a:moveTo>
                  <a:pt x="32968" y="1214"/>
                </a:moveTo>
                <a:cubicBezTo>
                  <a:pt x="31440" y="4375"/>
                  <a:pt x="29905" y="7533"/>
                  <a:pt x="28364" y="10687"/>
                </a:cubicBezTo>
                <a:cubicBezTo>
                  <a:pt x="26908" y="13659"/>
                  <a:pt x="25431" y="16673"/>
                  <a:pt x="22995" y="18957"/>
                </a:cubicBezTo>
                <a:cubicBezTo>
                  <a:pt x="26674" y="13455"/>
                  <a:pt x="29570" y="7405"/>
                  <a:pt x="32632" y="1545"/>
                </a:cubicBezTo>
                <a:cubicBezTo>
                  <a:pt x="32744" y="1433"/>
                  <a:pt x="32854" y="1321"/>
                  <a:pt x="32968" y="1214"/>
                </a:cubicBezTo>
                <a:close/>
                <a:moveTo>
                  <a:pt x="17876" y="9029"/>
                </a:moveTo>
                <a:cubicBezTo>
                  <a:pt x="17876" y="9033"/>
                  <a:pt x="17877" y="9038"/>
                  <a:pt x="17879" y="9042"/>
                </a:cubicBezTo>
                <a:lnTo>
                  <a:pt x="17914" y="9111"/>
                </a:lnTo>
                <a:cubicBezTo>
                  <a:pt x="18282" y="12783"/>
                  <a:pt x="19268" y="16360"/>
                  <a:pt x="22070" y="18903"/>
                </a:cubicBezTo>
                <a:cubicBezTo>
                  <a:pt x="22072" y="18953"/>
                  <a:pt x="22075" y="19002"/>
                  <a:pt x="22078" y="19052"/>
                </a:cubicBezTo>
                <a:cubicBezTo>
                  <a:pt x="18382" y="17009"/>
                  <a:pt x="17782" y="12955"/>
                  <a:pt x="17876" y="9029"/>
                </a:cubicBezTo>
                <a:close/>
                <a:moveTo>
                  <a:pt x="32538" y="1263"/>
                </a:moveTo>
                <a:lnTo>
                  <a:pt x="32516" y="1306"/>
                </a:lnTo>
                <a:cubicBezTo>
                  <a:pt x="27126" y="5799"/>
                  <a:pt x="23902" y="12243"/>
                  <a:pt x="22675" y="19121"/>
                </a:cubicBezTo>
                <a:cubicBezTo>
                  <a:pt x="22675" y="19125"/>
                  <a:pt x="22677" y="19128"/>
                  <a:pt x="22677" y="19131"/>
                </a:cubicBezTo>
                <a:cubicBezTo>
                  <a:pt x="22672" y="19149"/>
                  <a:pt x="22667" y="19165"/>
                  <a:pt x="22662" y="19182"/>
                </a:cubicBezTo>
                <a:cubicBezTo>
                  <a:pt x="23056" y="11916"/>
                  <a:pt x="26431" y="5259"/>
                  <a:pt x="32538" y="1263"/>
                </a:cubicBezTo>
                <a:close/>
                <a:moveTo>
                  <a:pt x="38113" y="11068"/>
                </a:moveTo>
                <a:cubicBezTo>
                  <a:pt x="37991" y="11184"/>
                  <a:pt x="37871" y="11301"/>
                  <a:pt x="37755" y="11420"/>
                </a:cubicBezTo>
                <a:cubicBezTo>
                  <a:pt x="35227" y="12527"/>
                  <a:pt x="32748" y="13750"/>
                  <a:pt x="30327" y="15071"/>
                </a:cubicBezTo>
                <a:cubicBezTo>
                  <a:pt x="29044" y="15769"/>
                  <a:pt x="27779" y="16496"/>
                  <a:pt x="26528" y="17249"/>
                </a:cubicBezTo>
                <a:cubicBezTo>
                  <a:pt x="25640" y="17785"/>
                  <a:pt x="24577" y="18701"/>
                  <a:pt x="23642" y="19187"/>
                </a:cubicBezTo>
                <a:cubicBezTo>
                  <a:pt x="23869" y="18966"/>
                  <a:pt x="24084" y="18737"/>
                  <a:pt x="24294" y="18503"/>
                </a:cubicBezTo>
                <a:cubicBezTo>
                  <a:pt x="24395" y="18396"/>
                  <a:pt x="24501" y="18293"/>
                  <a:pt x="24611" y="18195"/>
                </a:cubicBezTo>
                <a:cubicBezTo>
                  <a:pt x="25327" y="17588"/>
                  <a:pt x="26070" y="17013"/>
                  <a:pt x="26838" y="16470"/>
                </a:cubicBezTo>
                <a:cubicBezTo>
                  <a:pt x="27922" y="15705"/>
                  <a:pt x="29047" y="15000"/>
                  <a:pt x="30208" y="14356"/>
                </a:cubicBezTo>
                <a:cubicBezTo>
                  <a:pt x="32503" y="13083"/>
                  <a:pt x="34915" y="12075"/>
                  <a:pt x="37389" y="11214"/>
                </a:cubicBezTo>
                <a:cubicBezTo>
                  <a:pt x="37630" y="11164"/>
                  <a:pt x="37871" y="11115"/>
                  <a:pt x="38113" y="11068"/>
                </a:cubicBezTo>
                <a:close/>
                <a:moveTo>
                  <a:pt x="36676" y="12581"/>
                </a:moveTo>
                <a:lnTo>
                  <a:pt x="36676" y="12581"/>
                </a:lnTo>
                <a:cubicBezTo>
                  <a:pt x="36286" y="13021"/>
                  <a:pt x="35901" y="13462"/>
                  <a:pt x="35504" y="13895"/>
                </a:cubicBezTo>
                <a:cubicBezTo>
                  <a:pt x="31848" y="16380"/>
                  <a:pt x="27945" y="18227"/>
                  <a:pt x="23704" y="19430"/>
                </a:cubicBezTo>
                <a:cubicBezTo>
                  <a:pt x="26234" y="18151"/>
                  <a:pt x="28748" y="16841"/>
                  <a:pt x="31245" y="15500"/>
                </a:cubicBezTo>
                <a:cubicBezTo>
                  <a:pt x="32609" y="14766"/>
                  <a:pt x="33969" y="14024"/>
                  <a:pt x="35326" y="13276"/>
                </a:cubicBezTo>
                <a:cubicBezTo>
                  <a:pt x="35750" y="13041"/>
                  <a:pt x="36220" y="12823"/>
                  <a:pt x="36676" y="12581"/>
                </a:cubicBezTo>
                <a:close/>
                <a:moveTo>
                  <a:pt x="37531" y="11648"/>
                </a:moveTo>
                <a:lnTo>
                  <a:pt x="37531" y="11648"/>
                </a:lnTo>
                <a:cubicBezTo>
                  <a:pt x="37455" y="11728"/>
                  <a:pt x="37381" y="11809"/>
                  <a:pt x="37305" y="11889"/>
                </a:cubicBezTo>
                <a:cubicBezTo>
                  <a:pt x="35240" y="13078"/>
                  <a:pt x="25929" y="18113"/>
                  <a:pt x="23273" y="19533"/>
                </a:cubicBezTo>
                <a:cubicBezTo>
                  <a:pt x="23296" y="19512"/>
                  <a:pt x="23317" y="19490"/>
                  <a:pt x="23340" y="19469"/>
                </a:cubicBezTo>
                <a:cubicBezTo>
                  <a:pt x="25651" y="17974"/>
                  <a:pt x="28001" y="16547"/>
                  <a:pt x="30421" y="15232"/>
                </a:cubicBezTo>
                <a:cubicBezTo>
                  <a:pt x="30960" y="14940"/>
                  <a:pt x="36455" y="11956"/>
                  <a:pt x="37531" y="11648"/>
                </a:cubicBezTo>
                <a:close/>
                <a:moveTo>
                  <a:pt x="34753" y="14680"/>
                </a:moveTo>
                <a:lnTo>
                  <a:pt x="34753" y="14680"/>
                </a:lnTo>
                <a:cubicBezTo>
                  <a:pt x="34069" y="15355"/>
                  <a:pt x="33324" y="15976"/>
                  <a:pt x="32432" y="16480"/>
                </a:cubicBezTo>
                <a:cubicBezTo>
                  <a:pt x="29845" y="17941"/>
                  <a:pt x="26742" y="19369"/>
                  <a:pt x="23708" y="19562"/>
                </a:cubicBezTo>
                <a:cubicBezTo>
                  <a:pt x="27637" y="18602"/>
                  <a:pt x="31406" y="16948"/>
                  <a:pt x="34753" y="14680"/>
                </a:cubicBezTo>
                <a:close/>
                <a:moveTo>
                  <a:pt x="22454" y="19823"/>
                </a:moveTo>
                <a:cubicBezTo>
                  <a:pt x="22459" y="19829"/>
                  <a:pt x="22463" y="19831"/>
                  <a:pt x="22467" y="19834"/>
                </a:cubicBezTo>
                <a:cubicBezTo>
                  <a:pt x="22347" y="20866"/>
                  <a:pt x="22235" y="21902"/>
                  <a:pt x="22125" y="22942"/>
                </a:cubicBezTo>
                <a:cubicBezTo>
                  <a:pt x="22093" y="22888"/>
                  <a:pt x="22058" y="22836"/>
                  <a:pt x="22026" y="22783"/>
                </a:cubicBezTo>
                <a:cubicBezTo>
                  <a:pt x="22168" y="21797"/>
                  <a:pt x="22304" y="20812"/>
                  <a:pt x="22430" y="19826"/>
                </a:cubicBezTo>
                <a:cubicBezTo>
                  <a:pt x="22439" y="19826"/>
                  <a:pt x="22447" y="19824"/>
                  <a:pt x="22454" y="19823"/>
                </a:cubicBezTo>
                <a:close/>
                <a:moveTo>
                  <a:pt x="13238" y="14819"/>
                </a:moveTo>
                <a:cubicBezTo>
                  <a:pt x="16650" y="16857"/>
                  <a:pt x="19508" y="19700"/>
                  <a:pt x="21582" y="23157"/>
                </a:cubicBezTo>
                <a:cubicBezTo>
                  <a:pt x="21555" y="23308"/>
                  <a:pt x="21529" y="23458"/>
                  <a:pt x="21503" y="23607"/>
                </a:cubicBezTo>
                <a:cubicBezTo>
                  <a:pt x="19739" y="19856"/>
                  <a:pt x="16571" y="17181"/>
                  <a:pt x="13238" y="14819"/>
                </a:cubicBezTo>
                <a:close/>
                <a:moveTo>
                  <a:pt x="32157" y="19112"/>
                </a:moveTo>
                <a:cubicBezTo>
                  <a:pt x="28699" y="20238"/>
                  <a:pt x="25451" y="22048"/>
                  <a:pt x="22460" y="24109"/>
                </a:cubicBezTo>
                <a:lnTo>
                  <a:pt x="22523" y="23558"/>
                </a:lnTo>
                <a:cubicBezTo>
                  <a:pt x="25532" y="21382"/>
                  <a:pt x="28762" y="19972"/>
                  <a:pt x="32155" y="19112"/>
                </a:cubicBezTo>
                <a:close/>
                <a:moveTo>
                  <a:pt x="41109" y="17987"/>
                </a:moveTo>
                <a:lnTo>
                  <a:pt x="41109" y="17987"/>
                </a:lnTo>
                <a:cubicBezTo>
                  <a:pt x="37739" y="18520"/>
                  <a:pt x="34465" y="19245"/>
                  <a:pt x="31245" y="20446"/>
                </a:cubicBezTo>
                <a:cubicBezTo>
                  <a:pt x="28229" y="21571"/>
                  <a:pt x="25319" y="22955"/>
                  <a:pt x="22430" y="24375"/>
                </a:cubicBezTo>
                <a:lnTo>
                  <a:pt x="22449" y="24223"/>
                </a:lnTo>
                <a:cubicBezTo>
                  <a:pt x="22455" y="24226"/>
                  <a:pt x="22462" y="24228"/>
                  <a:pt x="22469" y="24228"/>
                </a:cubicBezTo>
                <a:cubicBezTo>
                  <a:pt x="22478" y="24228"/>
                  <a:pt x="22488" y="24225"/>
                  <a:pt x="22496" y="24220"/>
                </a:cubicBezTo>
                <a:cubicBezTo>
                  <a:pt x="27375" y="21191"/>
                  <a:pt x="32412" y="18421"/>
                  <a:pt x="38281" y="18148"/>
                </a:cubicBezTo>
                <a:cubicBezTo>
                  <a:pt x="38304" y="18146"/>
                  <a:pt x="38325" y="18138"/>
                  <a:pt x="38344" y="18122"/>
                </a:cubicBezTo>
                <a:cubicBezTo>
                  <a:pt x="39258" y="18050"/>
                  <a:pt x="40179" y="18006"/>
                  <a:pt x="41109" y="17987"/>
                </a:cubicBezTo>
                <a:close/>
                <a:moveTo>
                  <a:pt x="11251" y="13749"/>
                </a:moveTo>
                <a:lnTo>
                  <a:pt x="11251" y="13749"/>
                </a:lnTo>
                <a:cubicBezTo>
                  <a:pt x="11514" y="13875"/>
                  <a:pt x="11777" y="14005"/>
                  <a:pt x="12034" y="14141"/>
                </a:cubicBezTo>
                <a:cubicBezTo>
                  <a:pt x="15769" y="16881"/>
                  <a:pt x="19473" y="19700"/>
                  <a:pt x="21430" y="24033"/>
                </a:cubicBezTo>
                <a:cubicBezTo>
                  <a:pt x="21407" y="24162"/>
                  <a:pt x="21384" y="24291"/>
                  <a:pt x="21363" y="24420"/>
                </a:cubicBezTo>
                <a:cubicBezTo>
                  <a:pt x="18164" y="20706"/>
                  <a:pt x="14800" y="17129"/>
                  <a:pt x="11251" y="13749"/>
                </a:cubicBezTo>
                <a:close/>
                <a:moveTo>
                  <a:pt x="22088" y="23292"/>
                </a:moveTo>
                <a:cubicBezTo>
                  <a:pt x="22040" y="23732"/>
                  <a:pt x="21994" y="24172"/>
                  <a:pt x="21949" y="24612"/>
                </a:cubicBezTo>
                <a:cubicBezTo>
                  <a:pt x="21877" y="24647"/>
                  <a:pt x="21805" y="24682"/>
                  <a:pt x="21734" y="24716"/>
                </a:cubicBezTo>
                <a:cubicBezTo>
                  <a:pt x="21802" y="24269"/>
                  <a:pt x="21874" y="23822"/>
                  <a:pt x="21940" y="23375"/>
                </a:cubicBezTo>
                <a:lnTo>
                  <a:pt x="21940" y="23376"/>
                </a:lnTo>
                <a:cubicBezTo>
                  <a:pt x="21996" y="23361"/>
                  <a:pt x="22046" y="23332"/>
                  <a:pt x="22088" y="23292"/>
                </a:cubicBezTo>
                <a:close/>
                <a:moveTo>
                  <a:pt x="10753" y="13515"/>
                </a:moveTo>
                <a:lnTo>
                  <a:pt x="10753" y="13515"/>
                </a:lnTo>
                <a:cubicBezTo>
                  <a:pt x="10827" y="13547"/>
                  <a:pt x="10897" y="13583"/>
                  <a:pt x="10968" y="13617"/>
                </a:cubicBezTo>
                <a:cubicBezTo>
                  <a:pt x="14545" y="17202"/>
                  <a:pt x="18004" y="20883"/>
                  <a:pt x="21311" y="24719"/>
                </a:cubicBezTo>
                <a:lnTo>
                  <a:pt x="21304" y="24756"/>
                </a:lnTo>
                <a:cubicBezTo>
                  <a:pt x="21211" y="24772"/>
                  <a:pt x="21119" y="24785"/>
                  <a:pt x="21027" y="24798"/>
                </a:cubicBezTo>
                <a:lnTo>
                  <a:pt x="21027" y="24799"/>
                </a:lnTo>
                <a:cubicBezTo>
                  <a:pt x="16244" y="22805"/>
                  <a:pt x="14339" y="17959"/>
                  <a:pt x="11225" y="14196"/>
                </a:cubicBezTo>
                <a:cubicBezTo>
                  <a:pt x="11072" y="13967"/>
                  <a:pt x="10915" y="13739"/>
                  <a:pt x="10753" y="13515"/>
                </a:cubicBezTo>
                <a:close/>
                <a:moveTo>
                  <a:pt x="12398" y="16126"/>
                </a:moveTo>
                <a:lnTo>
                  <a:pt x="12398" y="16126"/>
                </a:lnTo>
                <a:cubicBezTo>
                  <a:pt x="14608" y="19522"/>
                  <a:pt x="16773" y="23220"/>
                  <a:pt x="20530" y="24845"/>
                </a:cubicBezTo>
                <a:cubicBezTo>
                  <a:pt x="20441" y="24850"/>
                  <a:pt x="20352" y="24852"/>
                  <a:pt x="20265" y="24852"/>
                </a:cubicBezTo>
                <a:cubicBezTo>
                  <a:pt x="17238" y="24852"/>
                  <a:pt x="15366" y="22214"/>
                  <a:pt x="14135" y="19575"/>
                </a:cubicBezTo>
                <a:cubicBezTo>
                  <a:pt x="13581" y="18384"/>
                  <a:pt x="13019" y="17236"/>
                  <a:pt x="12398" y="16126"/>
                </a:cubicBezTo>
                <a:close/>
                <a:moveTo>
                  <a:pt x="41339" y="18135"/>
                </a:moveTo>
                <a:cubicBezTo>
                  <a:pt x="41304" y="18158"/>
                  <a:pt x="41267" y="18182"/>
                  <a:pt x="41231" y="18207"/>
                </a:cubicBezTo>
                <a:cubicBezTo>
                  <a:pt x="40890" y="18307"/>
                  <a:pt x="40417" y="18442"/>
                  <a:pt x="40282" y="18489"/>
                </a:cubicBezTo>
                <a:cubicBezTo>
                  <a:pt x="39440" y="18785"/>
                  <a:pt x="38597" y="19081"/>
                  <a:pt x="37755" y="19377"/>
                </a:cubicBezTo>
                <a:lnTo>
                  <a:pt x="32701" y="21154"/>
                </a:lnTo>
                <a:cubicBezTo>
                  <a:pt x="29331" y="22339"/>
                  <a:pt x="25959" y="23515"/>
                  <a:pt x="22593" y="24713"/>
                </a:cubicBezTo>
                <a:cubicBezTo>
                  <a:pt x="22468" y="24758"/>
                  <a:pt x="22505" y="24944"/>
                  <a:pt x="22617" y="24944"/>
                </a:cubicBezTo>
                <a:cubicBezTo>
                  <a:pt x="22629" y="24944"/>
                  <a:pt x="22642" y="24942"/>
                  <a:pt x="22656" y="24937"/>
                </a:cubicBezTo>
                <a:cubicBezTo>
                  <a:pt x="28650" y="22851"/>
                  <a:pt x="34631" y="20727"/>
                  <a:pt x="40615" y="18612"/>
                </a:cubicBezTo>
                <a:lnTo>
                  <a:pt x="40615" y="18612"/>
                </a:lnTo>
                <a:cubicBezTo>
                  <a:pt x="35114" y="22140"/>
                  <a:pt x="28887" y="24329"/>
                  <a:pt x="22360" y="24993"/>
                </a:cubicBezTo>
                <a:cubicBezTo>
                  <a:pt x="22377" y="24834"/>
                  <a:pt x="22396" y="24675"/>
                  <a:pt x="22413" y="24516"/>
                </a:cubicBezTo>
                <a:cubicBezTo>
                  <a:pt x="25336" y="23136"/>
                  <a:pt x="28265" y="21759"/>
                  <a:pt x="31297" y="20637"/>
                </a:cubicBezTo>
                <a:cubicBezTo>
                  <a:pt x="34495" y="19453"/>
                  <a:pt x="37693" y="18990"/>
                  <a:pt x="40980" y="18217"/>
                </a:cubicBezTo>
                <a:cubicBezTo>
                  <a:pt x="41129" y="18181"/>
                  <a:pt x="41247" y="18155"/>
                  <a:pt x="41339" y="18135"/>
                </a:cubicBezTo>
                <a:close/>
                <a:moveTo>
                  <a:pt x="7095" y="21014"/>
                </a:moveTo>
                <a:lnTo>
                  <a:pt x="7095" y="21014"/>
                </a:lnTo>
                <a:cubicBezTo>
                  <a:pt x="11056" y="23197"/>
                  <a:pt x="15850" y="24319"/>
                  <a:pt x="18905" y="27626"/>
                </a:cubicBezTo>
                <a:cubicBezTo>
                  <a:pt x="17681" y="26759"/>
                  <a:pt x="16300" y="26110"/>
                  <a:pt x="14945" y="25408"/>
                </a:cubicBezTo>
                <a:cubicBezTo>
                  <a:pt x="12278" y="24026"/>
                  <a:pt x="9686" y="22530"/>
                  <a:pt x="7095" y="21014"/>
                </a:cubicBezTo>
                <a:close/>
                <a:moveTo>
                  <a:pt x="6961" y="21045"/>
                </a:moveTo>
                <a:lnTo>
                  <a:pt x="6961" y="21045"/>
                </a:lnTo>
                <a:cubicBezTo>
                  <a:pt x="9325" y="22571"/>
                  <a:pt x="11777" y="23977"/>
                  <a:pt x="14260" y="25299"/>
                </a:cubicBezTo>
                <a:lnTo>
                  <a:pt x="14261" y="25299"/>
                </a:lnTo>
                <a:cubicBezTo>
                  <a:pt x="16130" y="26295"/>
                  <a:pt x="18119" y="27158"/>
                  <a:pt x="19688" y="28574"/>
                </a:cubicBezTo>
                <a:cubicBezTo>
                  <a:pt x="19897" y="28860"/>
                  <a:pt x="20093" y="29158"/>
                  <a:pt x="20272" y="29466"/>
                </a:cubicBezTo>
                <a:cubicBezTo>
                  <a:pt x="20315" y="29548"/>
                  <a:pt x="20402" y="29598"/>
                  <a:pt x="20493" y="29598"/>
                </a:cubicBezTo>
                <a:cubicBezTo>
                  <a:pt x="20504" y="29598"/>
                  <a:pt x="20516" y="29597"/>
                  <a:pt x="20527" y="29595"/>
                </a:cubicBezTo>
                <a:lnTo>
                  <a:pt x="20527" y="29595"/>
                </a:lnTo>
                <a:cubicBezTo>
                  <a:pt x="20519" y="29655"/>
                  <a:pt x="20509" y="29717"/>
                  <a:pt x="20499" y="29777"/>
                </a:cubicBezTo>
                <a:cubicBezTo>
                  <a:pt x="15751" y="27182"/>
                  <a:pt x="11056" y="24583"/>
                  <a:pt x="6961" y="21045"/>
                </a:cubicBezTo>
                <a:close/>
                <a:moveTo>
                  <a:pt x="5913" y="20314"/>
                </a:moveTo>
                <a:lnTo>
                  <a:pt x="5913" y="20314"/>
                </a:lnTo>
                <a:cubicBezTo>
                  <a:pt x="5953" y="20340"/>
                  <a:pt x="5995" y="20363"/>
                  <a:pt x="6034" y="20389"/>
                </a:cubicBezTo>
                <a:cubicBezTo>
                  <a:pt x="9902" y="24153"/>
                  <a:pt x="14634" y="26891"/>
                  <a:pt x="19359" y="29432"/>
                </a:cubicBezTo>
                <a:cubicBezTo>
                  <a:pt x="19764" y="29649"/>
                  <a:pt x="20515" y="29977"/>
                  <a:pt x="20169" y="29977"/>
                </a:cubicBezTo>
                <a:cubicBezTo>
                  <a:pt x="20044" y="29977"/>
                  <a:pt x="19775" y="29934"/>
                  <a:pt x="19295" y="29827"/>
                </a:cubicBezTo>
                <a:cubicBezTo>
                  <a:pt x="18577" y="29668"/>
                  <a:pt x="17859" y="29396"/>
                  <a:pt x="17164" y="29160"/>
                </a:cubicBezTo>
                <a:cubicBezTo>
                  <a:pt x="15714" y="28668"/>
                  <a:pt x="14280" y="28106"/>
                  <a:pt x="12962" y="27320"/>
                </a:cubicBezTo>
                <a:cubicBezTo>
                  <a:pt x="10421" y="25807"/>
                  <a:pt x="7617" y="23166"/>
                  <a:pt x="6117" y="20607"/>
                </a:cubicBezTo>
                <a:cubicBezTo>
                  <a:pt x="6100" y="20574"/>
                  <a:pt x="6065" y="20554"/>
                  <a:pt x="6029" y="20552"/>
                </a:cubicBezTo>
                <a:lnTo>
                  <a:pt x="6029" y="20552"/>
                </a:lnTo>
                <a:cubicBezTo>
                  <a:pt x="5990" y="20472"/>
                  <a:pt x="5952" y="20393"/>
                  <a:pt x="5913" y="20314"/>
                </a:cubicBezTo>
                <a:close/>
                <a:moveTo>
                  <a:pt x="35894" y="25472"/>
                </a:moveTo>
                <a:cubicBezTo>
                  <a:pt x="37869" y="25472"/>
                  <a:pt x="39859" y="25717"/>
                  <a:pt x="41838" y="26231"/>
                </a:cubicBezTo>
                <a:lnTo>
                  <a:pt x="41838" y="26231"/>
                </a:lnTo>
                <a:cubicBezTo>
                  <a:pt x="40322" y="26097"/>
                  <a:pt x="38806" y="25998"/>
                  <a:pt x="37293" y="25998"/>
                </a:cubicBezTo>
                <a:cubicBezTo>
                  <a:pt x="35458" y="25998"/>
                  <a:pt x="33629" y="26144"/>
                  <a:pt x="31811" y="26553"/>
                </a:cubicBezTo>
                <a:cubicBezTo>
                  <a:pt x="28357" y="27331"/>
                  <a:pt x="24843" y="28513"/>
                  <a:pt x="21732" y="30224"/>
                </a:cubicBezTo>
                <a:cubicBezTo>
                  <a:pt x="21754" y="30058"/>
                  <a:pt x="21777" y="29893"/>
                  <a:pt x="21798" y="29727"/>
                </a:cubicBezTo>
                <a:cubicBezTo>
                  <a:pt x="26125" y="27004"/>
                  <a:pt x="30962" y="25472"/>
                  <a:pt x="35894" y="25472"/>
                </a:cubicBezTo>
                <a:close/>
                <a:moveTo>
                  <a:pt x="37308" y="26229"/>
                </a:moveTo>
                <a:cubicBezTo>
                  <a:pt x="37475" y="26229"/>
                  <a:pt x="37642" y="26231"/>
                  <a:pt x="37809" y="26234"/>
                </a:cubicBezTo>
                <a:cubicBezTo>
                  <a:pt x="38276" y="26241"/>
                  <a:pt x="40869" y="26490"/>
                  <a:pt x="42004" y="26490"/>
                </a:cubicBezTo>
                <a:cubicBezTo>
                  <a:pt x="42320" y="26490"/>
                  <a:pt x="42522" y="26470"/>
                  <a:pt x="42535" y="26421"/>
                </a:cubicBezTo>
                <a:lnTo>
                  <a:pt x="42535" y="26421"/>
                </a:lnTo>
                <a:cubicBezTo>
                  <a:pt x="42479" y="26643"/>
                  <a:pt x="38527" y="26913"/>
                  <a:pt x="37971" y="26994"/>
                </a:cubicBezTo>
                <a:cubicBezTo>
                  <a:pt x="36141" y="27262"/>
                  <a:pt x="34319" y="27579"/>
                  <a:pt x="32505" y="27943"/>
                </a:cubicBezTo>
                <a:cubicBezTo>
                  <a:pt x="28842" y="28680"/>
                  <a:pt x="25216" y="29605"/>
                  <a:pt x="21661" y="30757"/>
                </a:cubicBezTo>
                <a:cubicBezTo>
                  <a:pt x="21671" y="30678"/>
                  <a:pt x="21681" y="30600"/>
                  <a:pt x="21692" y="30519"/>
                </a:cubicBezTo>
                <a:cubicBezTo>
                  <a:pt x="21712" y="30519"/>
                  <a:pt x="21731" y="30514"/>
                  <a:pt x="21749" y="30504"/>
                </a:cubicBezTo>
                <a:cubicBezTo>
                  <a:pt x="24859" y="28784"/>
                  <a:pt x="28415" y="27588"/>
                  <a:pt x="31881" y="26802"/>
                </a:cubicBezTo>
                <a:cubicBezTo>
                  <a:pt x="33670" y="26398"/>
                  <a:pt x="35480" y="26229"/>
                  <a:pt x="37308" y="26229"/>
                </a:cubicBezTo>
                <a:close/>
                <a:moveTo>
                  <a:pt x="6829" y="22119"/>
                </a:moveTo>
                <a:cubicBezTo>
                  <a:pt x="8303" y="24114"/>
                  <a:pt x="10394" y="25965"/>
                  <a:pt x="12347" y="27229"/>
                </a:cubicBezTo>
                <a:cubicBezTo>
                  <a:pt x="13571" y="28022"/>
                  <a:pt x="14913" y="28608"/>
                  <a:pt x="16280" y="29102"/>
                </a:cubicBezTo>
                <a:cubicBezTo>
                  <a:pt x="17498" y="29543"/>
                  <a:pt x="18881" y="30166"/>
                  <a:pt x="20215" y="30166"/>
                </a:cubicBezTo>
                <a:cubicBezTo>
                  <a:pt x="20290" y="30166"/>
                  <a:pt x="20364" y="30164"/>
                  <a:pt x="20438" y="30160"/>
                </a:cubicBezTo>
                <a:lnTo>
                  <a:pt x="20438" y="30160"/>
                </a:lnTo>
                <a:cubicBezTo>
                  <a:pt x="20397" y="30423"/>
                  <a:pt x="20355" y="30688"/>
                  <a:pt x="20314" y="30952"/>
                </a:cubicBezTo>
                <a:cubicBezTo>
                  <a:pt x="19799" y="31019"/>
                  <a:pt x="19298" y="31051"/>
                  <a:pt x="18811" y="31051"/>
                </a:cubicBezTo>
                <a:cubicBezTo>
                  <a:pt x="13223" y="31051"/>
                  <a:pt x="9391" y="26833"/>
                  <a:pt x="6829" y="22119"/>
                </a:cubicBezTo>
                <a:close/>
                <a:moveTo>
                  <a:pt x="40668" y="26880"/>
                </a:moveTo>
                <a:lnTo>
                  <a:pt x="40668" y="26880"/>
                </a:lnTo>
                <a:cubicBezTo>
                  <a:pt x="38092" y="27497"/>
                  <a:pt x="35679" y="28692"/>
                  <a:pt x="33145" y="29489"/>
                </a:cubicBezTo>
                <a:cubicBezTo>
                  <a:pt x="29403" y="30667"/>
                  <a:pt x="25541" y="31270"/>
                  <a:pt x="21625" y="31448"/>
                </a:cubicBezTo>
                <a:cubicBezTo>
                  <a:pt x="21538" y="31451"/>
                  <a:pt x="21537" y="31583"/>
                  <a:pt x="21623" y="31583"/>
                </a:cubicBezTo>
                <a:cubicBezTo>
                  <a:pt x="21624" y="31583"/>
                  <a:pt x="21624" y="31583"/>
                  <a:pt x="21625" y="31583"/>
                </a:cubicBezTo>
                <a:cubicBezTo>
                  <a:pt x="25131" y="31534"/>
                  <a:pt x="28617" y="31035"/>
                  <a:pt x="31996" y="30098"/>
                </a:cubicBezTo>
                <a:cubicBezTo>
                  <a:pt x="35340" y="29170"/>
                  <a:pt x="38503" y="27421"/>
                  <a:pt x="41947" y="26901"/>
                </a:cubicBezTo>
                <a:lnTo>
                  <a:pt x="41947" y="26901"/>
                </a:lnTo>
                <a:cubicBezTo>
                  <a:pt x="39092" y="28563"/>
                  <a:pt x="36094" y="29958"/>
                  <a:pt x="32955" y="31007"/>
                </a:cubicBezTo>
                <a:cubicBezTo>
                  <a:pt x="30634" y="31781"/>
                  <a:pt x="28149" y="32479"/>
                  <a:pt x="25695" y="32479"/>
                </a:cubicBezTo>
                <a:cubicBezTo>
                  <a:pt x="24287" y="32479"/>
                  <a:pt x="22889" y="32250"/>
                  <a:pt x="21539" y="31673"/>
                </a:cubicBezTo>
                <a:lnTo>
                  <a:pt x="21536" y="31673"/>
                </a:lnTo>
                <a:cubicBezTo>
                  <a:pt x="21570" y="31428"/>
                  <a:pt x="21602" y="31183"/>
                  <a:pt x="21635" y="30936"/>
                </a:cubicBezTo>
                <a:cubicBezTo>
                  <a:pt x="27878" y="29068"/>
                  <a:pt x="34208" y="27664"/>
                  <a:pt x="40668" y="26880"/>
                </a:cubicBezTo>
                <a:close/>
                <a:moveTo>
                  <a:pt x="1746" y="28681"/>
                </a:moveTo>
                <a:lnTo>
                  <a:pt x="1746" y="28681"/>
                </a:lnTo>
                <a:cubicBezTo>
                  <a:pt x="4775" y="29488"/>
                  <a:pt x="7792" y="30392"/>
                  <a:pt x="10726" y="31497"/>
                </a:cubicBezTo>
                <a:lnTo>
                  <a:pt x="10726" y="31498"/>
                </a:lnTo>
                <a:cubicBezTo>
                  <a:pt x="13562" y="32566"/>
                  <a:pt x="15822" y="33947"/>
                  <a:pt x="17832" y="35964"/>
                </a:cubicBezTo>
                <a:cubicBezTo>
                  <a:pt x="12880" y="32752"/>
                  <a:pt x="7054" y="31213"/>
                  <a:pt x="1746" y="28681"/>
                </a:cubicBezTo>
                <a:close/>
                <a:moveTo>
                  <a:pt x="1305" y="28602"/>
                </a:moveTo>
                <a:lnTo>
                  <a:pt x="1305" y="28602"/>
                </a:lnTo>
                <a:cubicBezTo>
                  <a:pt x="3778" y="30676"/>
                  <a:pt x="6674" y="32103"/>
                  <a:pt x="9606" y="33415"/>
                </a:cubicBezTo>
                <a:cubicBezTo>
                  <a:pt x="12436" y="34682"/>
                  <a:pt x="15281" y="35917"/>
                  <a:pt x="18173" y="37038"/>
                </a:cubicBezTo>
                <a:cubicBezTo>
                  <a:pt x="11726" y="36192"/>
                  <a:pt x="5414" y="33904"/>
                  <a:pt x="1305" y="28602"/>
                </a:cubicBezTo>
                <a:close/>
                <a:moveTo>
                  <a:pt x="1918" y="28909"/>
                </a:moveTo>
                <a:cubicBezTo>
                  <a:pt x="7451" y="31630"/>
                  <a:pt x="13528" y="33222"/>
                  <a:pt x="18613" y="36793"/>
                </a:cubicBezTo>
                <a:lnTo>
                  <a:pt x="18613" y="36794"/>
                </a:lnTo>
                <a:cubicBezTo>
                  <a:pt x="18689" y="36879"/>
                  <a:pt x="18765" y="36962"/>
                  <a:pt x="18839" y="37049"/>
                </a:cubicBezTo>
                <a:cubicBezTo>
                  <a:pt x="15760" y="35868"/>
                  <a:pt x="12737" y="34549"/>
                  <a:pt x="9722" y="33217"/>
                </a:cubicBezTo>
                <a:cubicBezTo>
                  <a:pt x="6976" y="32005"/>
                  <a:pt x="4323" y="30691"/>
                  <a:pt x="1918" y="28909"/>
                </a:cubicBezTo>
                <a:close/>
                <a:moveTo>
                  <a:pt x="2814" y="30562"/>
                </a:moveTo>
                <a:cubicBezTo>
                  <a:pt x="7035" y="34933"/>
                  <a:pt x="13128" y="36762"/>
                  <a:pt x="19130" y="37412"/>
                </a:cubicBezTo>
                <a:lnTo>
                  <a:pt x="19154" y="37420"/>
                </a:lnTo>
                <a:lnTo>
                  <a:pt x="19165" y="37432"/>
                </a:lnTo>
                <a:cubicBezTo>
                  <a:pt x="18263" y="37579"/>
                  <a:pt x="17384" y="37649"/>
                  <a:pt x="16529" y="37649"/>
                </a:cubicBezTo>
                <a:cubicBezTo>
                  <a:pt x="11000" y="37649"/>
                  <a:pt x="6453" y="34705"/>
                  <a:pt x="2814" y="30562"/>
                </a:cubicBezTo>
                <a:close/>
                <a:moveTo>
                  <a:pt x="30074" y="35650"/>
                </a:moveTo>
                <a:cubicBezTo>
                  <a:pt x="30496" y="35650"/>
                  <a:pt x="30921" y="35662"/>
                  <a:pt x="31348" y="35685"/>
                </a:cubicBezTo>
                <a:lnTo>
                  <a:pt x="31350" y="35685"/>
                </a:lnTo>
                <a:cubicBezTo>
                  <a:pt x="33257" y="35790"/>
                  <a:pt x="35146" y="36109"/>
                  <a:pt x="36980" y="36638"/>
                </a:cubicBezTo>
                <a:cubicBezTo>
                  <a:pt x="37832" y="36883"/>
                  <a:pt x="38670" y="37172"/>
                  <a:pt x="39493" y="37505"/>
                </a:cubicBezTo>
                <a:cubicBezTo>
                  <a:pt x="39919" y="37677"/>
                  <a:pt x="40338" y="37861"/>
                  <a:pt x="40757" y="38049"/>
                </a:cubicBezTo>
                <a:cubicBezTo>
                  <a:pt x="36540" y="37266"/>
                  <a:pt x="32208" y="36575"/>
                  <a:pt x="27901" y="36575"/>
                </a:cubicBezTo>
                <a:cubicBezTo>
                  <a:pt x="25520" y="36575"/>
                  <a:pt x="23146" y="36786"/>
                  <a:pt x="20804" y="37310"/>
                </a:cubicBezTo>
                <a:cubicBezTo>
                  <a:pt x="20797" y="37306"/>
                  <a:pt x="20789" y="37303"/>
                  <a:pt x="20782" y="37300"/>
                </a:cubicBezTo>
                <a:cubicBezTo>
                  <a:pt x="23820" y="36295"/>
                  <a:pt x="26884" y="35650"/>
                  <a:pt x="30074" y="35650"/>
                </a:cubicBezTo>
                <a:close/>
                <a:moveTo>
                  <a:pt x="27312" y="36881"/>
                </a:moveTo>
                <a:cubicBezTo>
                  <a:pt x="31705" y="36881"/>
                  <a:pt x="36065" y="37517"/>
                  <a:pt x="40444" y="38306"/>
                </a:cubicBezTo>
                <a:cubicBezTo>
                  <a:pt x="38622" y="38387"/>
                  <a:pt x="36809" y="38429"/>
                  <a:pt x="35001" y="38429"/>
                </a:cubicBezTo>
                <a:cubicBezTo>
                  <a:pt x="30281" y="38429"/>
                  <a:pt x="25593" y="38138"/>
                  <a:pt x="20865" y="37472"/>
                </a:cubicBezTo>
                <a:lnTo>
                  <a:pt x="20865" y="37445"/>
                </a:lnTo>
                <a:cubicBezTo>
                  <a:pt x="20872" y="37448"/>
                  <a:pt x="20879" y="37450"/>
                  <a:pt x="20885" y="37450"/>
                </a:cubicBezTo>
                <a:cubicBezTo>
                  <a:pt x="20918" y="37450"/>
                  <a:pt x="20935" y="37408"/>
                  <a:pt x="20908" y="37380"/>
                </a:cubicBezTo>
                <a:lnTo>
                  <a:pt x="20908" y="37380"/>
                </a:lnTo>
                <a:lnTo>
                  <a:pt x="20910" y="37381"/>
                </a:lnTo>
                <a:cubicBezTo>
                  <a:pt x="23056" y="37029"/>
                  <a:pt x="25188" y="36881"/>
                  <a:pt x="27312" y="36881"/>
                </a:cubicBezTo>
                <a:close/>
                <a:moveTo>
                  <a:pt x="20860" y="37621"/>
                </a:moveTo>
                <a:cubicBezTo>
                  <a:pt x="25428" y="38406"/>
                  <a:pt x="30121" y="38840"/>
                  <a:pt x="34793" y="38840"/>
                </a:cubicBezTo>
                <a:cubicBezTo>
                  <a:pt x="37171" y="38840"/>
                  <a:pt x="39544" y="38727"/>
                  <a:pt x="41892" y="38492"/>
                </a:cubicBezTo>
                <a:cubicBezTo>
                  <a:pt x="42005" y="38529"/>
                  <a:pt x="42121" y="38566"/>
                  <a:pt x="42228" y="38597"/>
                </a:cubicBezTo>
                <a:lnTo>
                  <a:pt x="42230" y="38598"/>
                </a:lnTo>
                <a:cubicBezTo>
                  <a:pt x="42221" y="38618"/>
                  <a:pt x="42215" y="38641"/>
                  <a:pt x="42211" y="38662"/>
                </a:cubicBezTo>
                <a:cubicBezTo>
                  <a:pt x="42188" y="38656"/>
                  <a:pt x="42164" y="38653"/>
                  <a:pt x="42141" y="38653"/>
                </a:cubicBezTo>
                <a:cubicBezTo>
                  <a:pt x="42110" y="38653"/>
                  <a:pt x="42080" y="38658"/>
                  <a:pt x="42051" y="38670"/>
                </a:cubicBezTo>
                <a:cubicBezTo>
                  <a:pt x="41306" y="38935"/>
                  <a:pt x="40556" y="39160"/>
                  <a:pt x="39804" y="39363"/>
                </a:cubicBezTo>
                <a:cubicBezTo>
                  <a:pt x="38589" y="39524"/>
                  <a:pt x="37324" y="39535"/>
                  <a:pt x="36176" y="39588"/>
                </a:cubicBezTo>
                <a:cubicBezTo>
                  <a:pt x="35220" y="39633"/>
                  <a:pt x="34264" y="39655"/>
                  <a:pt x="33307" y="39655"/>
                </a:cubicBezTo>
                <a:cubicBezTo>
                  <a:pt x="32518" y="39655"/>
                  <a:pt x="31729" y="39640"/>
                  <a:pt x="30939" y="39610"/>
                </a:cubicBezTo>
                <a:cubicBezTo>
                  <a:pt x="29195" y="39541"/>
                  <a:pt x="27455" y="39399"/>
                  <a:pt x="25720" y="39183"/>
                </a:cubicBezTo>
                <a:cubicBezTo>
                  <a:pt x="24796" y="39067"/>
                  <a:pt x="23857" y="38946"/>
                  <a:pt x="22953" y="38720"/>
                </a:cubicBezTo>
                <a:cubicBezTo>
                  <a:pt x="22601" y="38635"/>
                  <a:pt x="22252" y="38534"/>
                  <a:pt x="21911" y="38413"/>
                </a:cubicBezTo>
                <a:cubicBezTo>
                  <a:pt x="21218" y="38409"/>
                  <a:pt x="20870" y="38144"/>
                  <a:pt x="20860" y="37621"/>
                </a:cubicBezTo>
                <a:close/>
                <a:moveTo>
                  <a:pt x="20817" y="38215"/>
                </a:moveTo>
                <a:cubicBezTo>
                  <a:pt x="21282" y="38491"/>
                  <a:pt x="22098" y="38708"/>
                  <a:pt x="22370" y="38791"/>
                </a:cubicBezTo>
                <a:cubicBezTo>
                  <a:pt x="23456" y="39125"/>
                  <a:pt x="24599" y="39276"/>
                  <a:pt x="25721" y="39420"/>
                </a:cubicBezTo>
                <a:cubicBezTo>
                  <a:pt x="28273" y="39751"/>
                  <a:pt x="30843" y="39917"/>
                  <a:pt x="33414" y="39917"/>
                </a:cubicBezTo>
                <a:cubicBezTo>
                  <a:pt x="33899" y="39917"/>
                  <a:pt x="34384" y="39911"/>
                  <a:pt x="34869" y="39899"/>
                </a:cubicBezTo>
                <a:cubicBezTo>
                  <a:pt x="35800" y="39876"/>
                  <a:pt x="36803" y="39882"/>
                  <a:pt x="37809" y="39837"/>
                </a:cubicBezTo>
                <a:lnTo>
                  <a:pt x="37809" y="39837"/>
                </a:lnTo>
                <a:cubicBezTo>
                  <a:pt x="35538" y="40293"/>
                  <a:pt x="33228" y="40509"/>
                  <a:pt x="30873" y="40560"/>
                </a:cubicBezTo>
                <a:lnTo>
                  <a:pt x="30874" y="40560"/>
                </a:lnTo>
                <a:cubicBezTo>
                  <a:pt x="30165" y="40575"/>
                  <a:pt x="29437" y="40594"/>
                  <a:pt x="28706" y="40594"/>
                </a:cubicBezTo>
                <a:cubicBezTo>
                  <a:pt x="25833" y="40594"/>
                  <a:pt x="22904" y="40291"/>
                  <a:pt x="20817" y="38215"/>
                </a:cubicBezTo>
                <a:close/>
                <a:moveTo>
                  <a:pt x="2476" y="39975"/>
                </a:moveTo>
                <a:lnTo>
                  <a:pt x="2476" y="39975"/>
                </a:lnTo>
                <a:cubicBezTo>
                  <a:pt x="7742" y="40381"/>
                  <a:pt x="13357" y="39518"/>
                  <a:pt x="17954" y="42573"/>
                </a:cubicBezTo>
                <a:cubicBezTo>
                  <a:pt x="17988" y="42597"/>
                  <a:pt x="18030" y="42613"/>
                  <a:pt x="18073" y="42619"/>
                </a:cubicBezTo>
                <a:cubicBezTo>
                  <a:pt x="18045" y="42712"/>
                  <a:pt x="18015" y="42805"/>
                  <a:pt x="17987" y="42898"/>
                </a:cubicBezTo>
                <a:cubicBezTo>
                  <a:pt x="13111" y="40677"/>
                  <a:pt x="7638" y="41041"/>
                  <a:pt x="2476" y="39975"/>
                </a:cubicBezTo>
                <a:close/>
                <a:moveTo>
                  <a:pt x="1653" y="39900"/>
                </a:moveTo>
                <a:lnTo>
                  <a:pt x="1688" y="39905"/>
                </a:lnTo>
                <a:cubicBezTo>
                  <a:pt x="1689" y="39905"/>
                  <a:pt x="1689" y="39908"/>
                  <a:pt x="1692" y="39908"/>
                </a:cubicBezTo>
                <a:cubicBezTo>
                  <a:pt x="7048" y="41325"/>
                  <a:pt x="12817" y="40742"/>
                  <a:pt x="17924" y="43099"/>
                </a:cubicBezTo>
                <a:cubicBezTo>
                  <a:pt x="17912" y="43135"/>
                  <a:pt x="17902" y="43170"/>
                  <a:pt x="17891" y="43208"/>
                </a:cubicBezTo>
                <a:cubicBezTo>
                  <a:pt x="15075" y="42839"/>
                  <a:pt x="12254" y="42514"/>
                  <a:pt x="9457" y="42017"/>
                </a:cubicBezTo>
                <a:cubicBezTo>
                  <a:pt x="6880" y="41560"/>
                  <a:pt x="4007" y="41130"/>
                  <a:pt x="1653" y="39900"/>
                </a:cubicBezTo>
                <a:close/>
                <a:moveTo>
                  <a:pt x="1594" y="40009"/>
                </a:moveTo>
                <a:cubicBezTo>
                  <a:pt x="3828" y="41265"/>
                  <a:pt x="6611" y="41699"/>
                  <a:pt x="9086" y="42160"/>
                </a:cubicBezTo>
                <a:cubicBezTo>
                  <a:pt x="11980" y="42700"/>
                  <a:pt x="14907" y="43069"/>
                  <a:pt x="17833" y="43385"/>
                </a:cubicBezTo>
                <a:cubicBezTo>
                  <a:pt x="17830" y="43394"/>
                  <a:pt x="17829" y="43401"/>
                  <a:pt x="17826" y="43410"/>
                </a:cubicBezTo>
                <a:cubicBezTo>
                  <a:pt x="17667" y="43411"/>
                  <a:pt x="17507" y="43411"/>
                  <a:pt x="17348" y="43411"/>
                </a:cubicBezTo>
                <a:cubicBezTo>
                  <a:pt x="12123" y="43411"/>
                  <a:pt x="6845" y="42866"/>
                  <a:pt x="2172" y="40352"/>
                </a:cubicBezTo>
                <a:cubicBezTo>
                  <a:pt x="2165" y="40348"/>
                  <a:pt x="2159" y="40346"/>
                  <a:pt x="2153" y="40346"/>
                </a:cubicBezTo>
                <a:cubicBezTo>
                  <a:pt x="2119" y="40346"/>
                  <a:pt x="2098" y="40396"/>
                  <a:pt x="2135" y="40416"/>
                </a:cubicBezTo>
                <a:cubicBezTo>
                  <a:pt x="6810" y="43060"/>
                  <a:pt x="12111" y="43619"/>
                  <a:pt x="17388" y="43619"/>
                </a:cubicBezTo>
                <a:cubicBezTo>
                  <a:pt x="17463" y="43619"/>
                  <a:pt x="17538" y="43619"/>
                  <a:pt x="17613" y="43619"/>
                </a:cubicBezTo>
                <a:lnTo>
                  <a:pt x="17613" y="43619"/>
                </a:lnTo>
                <a:cubicBezTo>
                  <a:pt x="16987" y="43982"/>
                  <a:pt x="15593" y="44045"/>
                  <a:pt x="14503" y="44045"/>
                </a:cubicBezTo>
                <a:cubicBezTo>
                  <a:pt x="13945" y="44045"/>
                  <a:pt x="13466" y="44029"/>
                  <a:pt x="13209" y="44027"/>
                </a:cubicBezTo>
                <a:cubicBezTo>
                  <a:pt x="11529" y="44017"/>
                  <a:pt x="9851" y="43822"/>
                  <a:pt x="8222" y="43401"/>
                </a:cubicBezTo>
                <a:cubicBezTo>
                  <a:pt x="5763" y="42766"/>
                  <a:pt x="3523" y="41624"/>
                  <a:pt x="1594" y="40009"/>
                </a:cubicBezTo>
                <a:close/>
                <a:moveTo>
                  <a:pt x="23996" y="42345"/>
                </a:moveTo>
                <a:cubicBezTo>
                  <a:pt x="26625" y="42345"/>
                  <a:pt x="29127" y="42874"/>
                  <a:pt x="31566" y="44522"/>
                </a:cubicBezTo>
                <a:cubicBezTo>
                  <a:pt x="33091" y="45552"/>
                  <a:pt x="34498" y="46728"/>
                  <a:pt x="35985" y="47783"/>
                </a:cubicBezTo>
                <a:cubicBezTo>
                  <a:pt x="30781" y="45201"/>
                  <a:pt x="25203" y="43510"/>
                  <a:pt x="19422" y="42743"/>
                </a:cubicBezTo>
                <a:cubicBezTo>
                  <a:pt x="20995" y="42513"/>
                  <a:pt x="22516" y="42345"/>
                  <a:pt x="23996" y="42345"/>
                </a:cubicBezTo>
                <a:close/>
                <a:moveTo>
                  <a:pt x="20733" y="43076"/>
                </a:moveTo>
                <a:cubicBezTo>
                  <a:pt x="21922" y="43076"/>
                  <a:pt x="23560" y="43685"/>
                  <a:pt x="24536" y="43913"/>
                </a:cubicBezTo>
                <a:cubicBezTo>
                  <a:pt x="26087" y="44275"/>
                  <a:pt x="27616" y="44711"/>
                  <a:pt x="29126" y="45221"/>
                </a:cubicBezTo>
                <a:cubicBezTo>
                  <a:pt x="32132" y="46234"/>
                  <a:pt x="35024" y="47536"/>
                  <a:pt x="37798" y="49071"/>
                </a:cubicBezTo>
                <a:cubicBezTo>
                  <a:pt x="31449" y="48247"/>
                  <a:pt x="25416" y="46237"/>
                  <a:pt x="19801" y="43163"/>
                </a:cubicBezTo>
                <a:cubicBezTo>
                  <a:pt x="19844" y="43148"/>
                  <a:pt x="19910" y="43141"/>
                  <a:pt x="20001" y="43141"/>
                </a:cubicBezTo>
                <a:cubicBezTo>
                  <a:pt x="20039" y="43141"/>
                  <a:pt x="20081" y="43142"/>
                  <a:pt x="20127" y="43145"/>
                </a:cubicBezTo>
                <a:cubicBezTo>
                  <a:pt x="20309" y="43097"/>
                  <a:pt x="20513" y="43076"/>
                  <a:pt x="20733" y="43076"/>
                </a:cubicBezTo>
                <a:close/>
                <a:moveTo>
                  <a:pt x="20785" y="43900"/>
                </a:moveTo>
                <a:lnTo>
                  <a:pt x="20785" y="43900"/>
                </a:lnTo>
                <a:cubicBezTo>
                  <a:pt x="26220" y="46870"/>
                  <a:pt x="32215" y="48716"/>
                  <a:pt x="38377" y="49380"/>
                </a:cubicBezTo>
                <a:cubicBezTo>
                  <a:pt x="38384" y="49382"/>
                  <a:pt x="38390" y="49382"/>
                  <a:pt x="38395" y="49383"/>
                </a:cubicBezTo>
                <a:cubicBezTo>
                  <a:pt x="38471" y="49391"/>
                  <a:pt x="38547" y="49402"/>
                  <a:pt x="38623" y="49409"/>
                </a:cubicBezTo>
                <a:cubicBezTo>
                  <a:pt x="38638" y="49416"/>
                  <a:pt x="38652" y="49423"/>
                  <a:pt x="38665" y="49432"/>
                </a:cubicBezTo>
                <a:cubicBezTo>
                  <a:pt x="37972" y="49485"/>
                  <a:pt x="37283" y="49513"/>
                  <a:pt x="36598" y="49513"/>
                </a:cubicBezTo>
                <a:cubicBezTo>
                  <a:pt x="33850" y="49513"/>
                  <a:pt x="31168" y="49066"/>
                  <a:pt x="28559" y="48024"/>
                </a:cubicBezTo>
                <a:cubicBezTo>
                  <a:pt x="26921" y="47369"/>
                  <a:pt x="25353" y="46546"/>
                  <a:pt x="23804" y="45705"/>
                </a:cubicBezTo>
                <a:cubicBezTo>
                  <a:pt x="23105" y="45325"/>
                  <a:pt x="22404" y="44944"/>
                  <a:pt x="21728" y="44523"/>
                </a:cubicBezTo>
                <a:cubicBezTo>
                  <a:pt x="21407" y="44325"/>
                  <a:pt x="21095" y="44116"/>
                  <a:pt x="20785" y="43900"/>
                </a:cubicBezTo>
                <a:close/>
                <a:moveTo>
                  <a:pt x="19180" y="42984"/>
                </a:moveTo>
                <a:cubicBezTo>
                  <a:pt x="19256" y="43030"/>
                  <a:pt x="19334" y="43073"/>
                  <a:pt x="19410" y="43117"/>
                </a:cubicBezTo>
                <a:cubicBezTo>
                  <a:pt x="21927" y="45300"/>
                  <a:pt x="25163" y="46902"/>
                  <a:pt x="28218" y="48158"/>
                </a:cubicBezTo>
                <a:cubicBezTo>
                  <a:pt x="30751" y="49200"/>
                  <a:pt x="33439" y="49772"/>
                  <a:pt x="36153" y="49772"/>
                </a:cubicBezTo>
                <a:cubicBezTo>
                  <a:pt x="36880" y="49772"/>
                  <a:pt x="37609" y="49731"/>
                  <a:pt x="38338" y="49647"/>
                </a:cubicBezTo>
                <a:lnTo>
                  <a:pt x="38338" y="49647"/>
                </a:lnTo>
                <a:cubicBezTo>
                  <a:pt x="36957" y="50053"/>
                  <a:pt x="35601" y="50237"/>
                  <a:pt x="34272" y="50237"/>
                </a:cubicBezTo>
                <a:cubicBezTo>
                  <a:pt x="28642" y="50237"/>
                  <a:pt x="23512" y="46929"/>
                  <a:pt x="19120" y="43183"/>
                </a:cubicBezTo>
                <a:cubicBezTo>
                  <a:pt x="19140" y="43116"/>
                  <a:pt x="19160" y="43050"/>
                  <a:pt x="19180" y="42984"/>
                </a:cubicBezTo>
                <a:close/>
                <a:moveTo>
                  <a:pt x="21936" y="24741"/>
                </a:moveTo>
                <a:lnTo>
                  <a:pt x="21900" y="25082"/>
                </a:lnTo>
                <a:cubicBezTo>
                  <a:pt x="21727" y="25195"/>
                  <a:pt x="21709" y="25458"/>
                  <a:pt x="21845" y="25579"/>
                </a:cubicBezTo>
                <a:cubicBezTo>
                  <a:pt x="21625" y="27664"/>
                  <a:pt x="21391" y="29753"/>
                  <a:pt x="21102" y="31828"/>
                </a:cubicBezTo>
                <a:cubicBezTo>
                  <a:pt x="21059" y="31898"/>
                  <a:pt x="21046" y="31982"/>
                  <a:pt x="21069" y="32061"/>
                </a:cubicBezTo>
                <a:cubicBezTo>
                  <a:pt x="20832" y="33726"/>
                  <a:pt x="20562" y="35384"/>
                  <a:pt x="20226" y="37022"/>
                </a:cubicBezTo>
                <a:cubicBezTo>
                  <a:pt x="20205" y="37032"/>
                  <a:pt x="20182" y="37040"/>
                  <a:pt x="20160" y="37050"/>
                </a:cubicBezTo>
                <a:cubicBezTo>
                  <a:pt x="20007" y="37121"/>
                  <a:pt x="20036" y="37316"/>
                  <a:pt x="20143" y="37407"/>
                </a:cubicBezTo>
                <a:cubicBezTo>
                  <a:pt x="20049" y="37851"/>
                  <a:pt x="19955" y="38296"/>
                  <a:pt x="19852" y="38737"/>
                </a:cubicBezTo>
                <a:cubicBezTo>
                  <a:pt x="19576" y="39912"/>
                  <a:pt x="19259" y="41078"/>
                  <a:pt x="18918" y="42239"/>
                </a:cubicBezTo>
                <a:cubicBezTo>
                  <a:pt x="18892" y="42279"/>
                  <a:pt x="18878" y="42326"/>
                  <a:pt x="18877" y="42374"/>
                </a:cubicBezTo>
                <a:cubicBezTo>
                  <a:pt x="18339" y="44183"/>
                  <a:pt x="17742" y="45975"/>
                  <a:pt x="17123" y="47750"/>
                </a:cubicBezTo>
                <a:cubicBezTo>
                  <a:pt x="16604" y="49244"/>
                  <a:pt x="14390" y="57154"/>
                  <a:pt x="12361" y="57347"/>
                </a:cubicBezTo>
                <a:cubicBezTo>
                  <a:pt x="12341" y="57279"/>
                  <a:pt x="12297" y="57221"/>
                  <a:pt x="12235" y="57185"/>
                </a:cubicBezTo>
                <a:cubicBezTo>
                  <a:pt x="11984" y="57034"/>
                  <a:pt x="16357" y="48528"/>
                  <a:pt x="16747" y="47664"/>
                </a:cubicBezTo>
                <a:cubicBezTo>
                  <a:pt x="17322" y="46384"/>
                  <a:pt x="17820" y="45073"/>
                  <a:pt x="18242" y="43735"/>
                </a:cubicBezTo>
                <a:cubicBezTo>
                  <a:pt x="18246" y="43729"/>
                  <a:pt x="18252" y="43725"/>
                  <a:pt x="18256" y="43719"/>
                </a:cubicBezTo>
                <a:cubicBezTo>
                  <a:pt x="18280" y="43683"/>
                  <a:pt x="18292" y="43640"/>
                  <a:pt x="18286" y="43597"/>
                </a:cubicBezTo>
                <a:cubicBezTo>
                  <a:pt x="18769" y="42044"/>
                  <a:pt x="19144" y="40458"/>
                  <a:pt x="19407" y="38852"/>
                </a:cubicBezTo>
                <a:cubicBezTo>
                  <a:pt x="19468" y="38475"/>
                  <a:pt x="19533" y="38096"/>
                  <a:pt x="19596" y="37720"/>
                </a:cubicBezTo>
                <a:lnTo>
                  <a:pt x="19600" y="37718"/>
                </a:lnTo>
                <a:cubicBezTo>
                  <a:pt x="19741" y="37667"/>
                  <a:pt x="19752" y="37522"/>
                  <a:pt x="19682" y="37437"/>
                </a:cubicBezTo>
                <a:cubicBezTo>
                  <a:pt x="19696" y="37384"/>
                  <a:pt x="19692" y="37328"/>
                  <a:pt x="19670" y="37278"/>
                </a:cubicBezTo>
                <a:cubicBezTo>
                  <a:pt x="20360" y="33140"/>
                  <a:pt x="21083" y="28996"/>
                  <a:pt x="21715" y="24845"/>
                </a:cubicBezTo>
                <a:lnTo>
                  <a:pt x="21936" y="24741"/>
                </a:lnTo>
                <a:close/>
                <a:moveTo>
                  <a:pt x="33712" y="1"/>
                </a:moveTo>
                <a:cubicBezTo>
                  <a:pt x="33672" y="1"/>
                  <a:pt x="33629" y="11"/>
                  <a:pt x="33587" y="35"/>
                </a:cubicBezTo>
                <a:cubicBezTo>
                  <a:pt x="27680" y="3289"/>
                  <a:pt x="23197" y="9536"/>
                  <a:pt x="22356" y="16295"/>
                </a:cubicBezTo>
                <a:cubicBezTo>
                  <a:pt x="22171" y="15166"/>
                  <a:pt x="21835" y="14073"/>
                  <a:pt x="21239" y="12985"/>
                </a:cubicBezTo>
                <a:cubicBezTo>
                  <a:pt x="20099" y="10897"/>
                  <a:pt x="18531" y="9096"/>
                  <a:pt x="17975" y="6729"/>
                </a:cubicBezTo>
                <a:cubicBezTo>
                  <a:pt x="17942" y="6587"/>
                  <a:pt x="17837" y="6525"/>
                  <a:pt x="17727" y="6525"/>
                </a:cubicBezTo>
                <a:cubicBezTo>
                  <a:pt x="17581" y="6525"/>
                  <a:pt x="17427" y="6632"/>
                  <a:pt x="17415" y="6806"/>
                </a:cubicBezTo>
                <a:cubicBezTo>
                  <a:pt x="17103" y="11201"/>
                  <a:pt x="17070" y="17754"/>
                  <a:pt x="22099" y="19521"/>
                </a:cubicBezTo>
                <a:cubicBezTo>
                  <a:pt x="22115" y="19596"/>
                  <a:pt x="22171" y="19658"/>
                  <a:pt x="22244" y="19682"/>
                </a:cubicBezTo>
                <a:cubicBezTo>
                  <a:pt x="22063" y="20556"/>
                  <a:pt x="21893" y="21432"/>
                  <a:pt x="21734" y="22310"/>
                </a:cubicBezTo>
                <a:cubicBezTo>
                  <a:pt x="18919" y="17864"/>
                  <a:pt x="14821" y="14461"/>
                  <a:pt x="9917" y="12505"/>
                </a:cubicBezTo>
                <a:cubicBezTo>
                  <a:pt x="9878" y="12490"/>
                  <a:pt x="9842" y="12483"/>
                  <a:pt x="9809" y="12483"/>
                </a:cubicBezTo>
                <a:cubicBezTo>
                  <a:pt x="9572" y="12483"/>
                  <a:pt x="9481" y="12834"/>
                  <a:pt x="9624" y="13012"/>
                </a:cubicBezTo>
                <a:cubicBezTo>
                  <a:pt x="10934" y="14647"/>
                  <a:pt x="12012" y="16401"/>
                  <a:pt x="12893" y="18300"/>
                </a:cubicBezTo>
                <a:cubicBezTo>
                  <a:pt x="13588" y="19801"/>
                  <a:pt x="14205" y="21365"/>
                  <a:pt x="15204" y="22702"/>
                </a:cubicBezTo>
                <a:cubicBezTo>
                  <a:pt x="16300" y="24168"/>
                  <a:pt x="18007" y="25386"/>
                  <a:pt x="19809" y="25386"/>
                </a:cubicBezTo>
                <a:cubicBezTo>
                  <a:pt x="20284" y="25386"/>
                  <a:pt x="20765" y="25301"/>
                  <a:pt x="21244" y="25115"/>
                </a:cubicBezTo>
                <a:lnTo>
                  <a:pt x="21244" y="25115"/>
                </a:lnTo>
                <a:cubicBezTo>
                  <a:pt x="21065" y="26188"/>
                  <a:pt x="20895" y="27262"/>
                  <a:pt x="20726" y="28337"/>
                </a:cubicBezTo>
                <a:cubicBezTo>
                  <a:pt x="20152" y="27516"/>
                  <a:pt x="19388" y="26841"/>
                  <a:pt x="18468" y="26428"/>
                </a:cubicBezTo>
                <a:cubicBezTo>
                  <a:pt x="14774" y="23156"/>
                  <a:pt x="9308" y="22166"/>
                  <a:pt x="5340" y="19184"/>
                </a:cubicBezTo>
                <a:cubicBezTo>
                  <a:pt x="5285" y="19143"/>
                  <a:pt x="5232" y="19125"/>
                  <a:pt x="5183" y="19125"/>
                </a:cubicBezTo>
                <a:cubicBezTo>
                  <a:pt x="4984" y="19125"/>
                  <a:pt x="4847" y="19409"/>
                  <a:pt x="4929" y="19598"/>
                </a:cubicBezTo>
                <a:cubicBezTo>
                  <a:pt x="7271" y="25045"/>
                  <a:pt x="11656" y="31594"/>
                  <a:pt x="18076" y="31594"/>
                </a:cubicBezTo>
                <a:cubicBezTo>
                  <a:pt x="18777" y="31594"/>
                  <a:pt x="19502" y="31516"/>
                  <a:pt x="20251" y="31350"/>
                </a:cubicBezTo>
                <a:lnTo>
                  <a:pt x="20251" y="31350"/>
                </a:lnTo>
                <a:cubicBezTo>
                  <a:pt x="19966" y="33149"/>
                  <a:pt x="19670" y="34946"/>
                  <a:pt x="19342" y="36735"/>
                </a:cubicBezTo>
                <a:cubicBezTo>
                  <a:pt x="17686" y="34221"/>
                  <a:pt x="14892" y="32580"/>
                  <a:pt x="12178" y="31438"/>
                </a:cubicBezTo>
                <a:cubicBezTo>
                  <a:pt x="8419" y="29856"/>
                  <a:pt x="4429" y="28740"/>
                  <a:pt x="488" y="27718"/>
                </a:cubicBezTo>
                <a:cubicBezTo>
                  <a:pt x="465" y="27712"/>
                  <a:pt x="442" y="27709"/>
                  <a:pt x="419" y="27709"/>
                </a:cubicBezTo>
                <a:cubicBezTo>
                  <a:pt x="202" y="27709"/>
                  <a:pt x="1" y="27962"/>
                  <a:pt x="146" y="28165"/>
                </a:cubicBezTo>
                <a:cubicBezTo>
                  <a:pt x="3624" y="33048"/>
                  <a:pt x="9372" y="38410"/>
                  <a:pt x="15713" y="38410"/>
                </a:cubicBezTo>
                <a:cubicBezTo>
                  <a:pt x="16835" y="38410"/>
                  <a:pt x="17976" y="38243"/>
                  <a:pt x="19126" y="37874"/>
                </a:cubicBezTo>
                <a:lnTo>
                  <a:pt x="19126" y="37874"/>
                </a:lnTo>
                <a:cubicBezTo>
                  <a:pt x="18909" y="39002"/>
                  <a:pt x="18683" y="40127"/>
                  <a:pt x="18428" y="41246"/>
                </a:cubicBezTo>
                <a:cubicBezTo>
                  <a:pt x="18366" y="41517"/>
                  <a:pt x="18298" y="41785"/>
                  <a:pt x="18227" y="42053"/>
                </a:cubicBezTo>
                <a:cubicBezTo>
                  <a:pt x="12957" y="38564"/>
                  <a:pt x="6478" y="40108"/>
                  <a:pt x="584" y="39155"/>
                </a:cubicBezTo>
                <a:cubicBezTo>
                  <a:pt x="566" y="39152"/>
                  <a:pt x="548" y="39151"/>
                  <a:pt x="531" y="39151"/>
                </a:cubicBezTo>
                <a:cubicBezTo>
                  <a:pt x="275" y="39151"/>
                  <a:pt x="71" y="39450"/>
                  <a:pt x="292" y="39664"/>
                </a:cubicBezTo>
                <a:cubicBezTo>
                  <a:pt x="2756" y="42046"/>
                  <a:pt x="5846" y="43600"/>
                  <a:pt x="9209" y="44254"/>
                </a:cubicBezTo>
                <a:cubicBezTo>
                  <a:pt x="10558" y="44515"/>
                  <a:pt x="11930" y="44638"/>
                  <a:pt x="13303" y="44638"/>
                </a:cubicBezTo>
                <a:cubicBezTo>
                  <a:pt x="13779" y="44638"/>
                  <a:pt x="14255" y="44623"/>
                  <a:pt x="14730" y="44595"/>
                </a:cubicBezTo>
                <a:cubicBezTo>
                  <a:pt x="15541" y="44546"/>
                  <a:pt x="16706" y="44608"/>
                  <a:pt x="17541" y="44249"/>
                </a:cubicBezTo>
                <a:lnTo>
                  <a:pt x="17541" y="44249"/>
                </a:lnTo>
                <a:cubicBezTo>
                  <a:pt x="16634" y="46801"/>
                  <a:pt x="15405" y="49236"/>
                  <a:pt x="14202" y="51667"/>
                </a:cubicBezTo>
                <a:cubicBezTo>
                  <a:pt x="13423" y="53246"/>
                  <a:pt x="12143" y="55015"/>
                  <a:pt x="11705" y="56708"/>
                </a:cubicBezTo>
                <a:cubicBezTo>
                  <a:pt x="11590" y="57148"/>
                  <a:pt x="11513" y="57445"/>
                  <a:pt x="11933" y="57704"/>
                </a:cubicBezTo>
                <a:cubicBezTo>
                  <a:pt x="11975" y="57730"/>
                  <a:pt x="12023" y="57744"/>
                  <a:pt x="12072" y="57744"/>
                </a:cubicBezTo>
                <a:cubicBezTo>
                  <a:pt x="12084" y="57744"/>
                  <a:pt x="12097" y="57743"/>
                  <a:pt x="12109" y="57741"/>
                </a:cubicBezTo>
                <a:cubicBezTo>
                  <a:pt x="12304" y="57865"/>
                  <a:pt x="12492" y="57921"/>
                  <a:pt x="12672" y="57921"/>
                </a:cubicBezTo>
                <a:cubicBezTo>
                  <a:pt x="14037" y="57921"/>
                  <a:pt x="14974" y="54738"/>
                  <a:pt x="15323" y="53881"/>
                </a:cubicBezTo>
                <a:cubicBezTo>
                  <a:pt x="16697" y="50504"/>
                  <a:pt x="17932" y="47066"/>
                  <a:pt x="19000" y="43579"/>
                </a:cubicBezTo>
                <a:cubicBezTo>
                  <a:pt x="22914" y="47760"/>
                  <a:pt x="28521" y="50825"/>
                  <a:pt x="34234" y="50825"/>
                </a:cubicBezTo>
                <a:cubicBezTo>
                  <a:pt x="36054" y="50825"/>
                  <a:pt x="37885" y="50514"/>
                  <a:pt x="39675" y="49829"/>
                </a:cubicBezTo>
                <a:cubicBezTo>
                  <a:pt x="39964" y="49717"/>
                  <a:pt x="39949" y="49366"/>
                  <a:pt x="39673" y="49252"/>
                </a:cubicBezTo>
                <a:cubicBezTo>
                  <a:pt x="36113" y="47770"/>
                  <a:pt x="33559" y="44744"/>
                  <a:pt x="30173" y="42973"/>
                </a:cubicBezTo>
                <a:cubicBezTo>
                  <a:pt x="28261" y="41974"/>
                  <a:pt x="26242" y="41647"/>
                  <a:pt x="24189" y="41647"/>
                </a:cubicBezTo>
                <a:cubicBezTo>
                  <a:pt x="22618" y="41647"/>
                  <a:pt x="21027" y="41838"/>
                  <a:pt x="19448" y="42067"/>
                </a:cubicBezTo>
                <a:cubicBezTo>
                  <a:pt x="19798" y="40845"/>
                  <a:pt x="20102" y="39610"/>
                  <a:pt x="20372" y="38367"/>
                </a:cubicBezTo>
                <a:cubicBezTo>
                  <a:pt x="22411" y="41097"/>
                  <a:pt x="26209" y="41161"/>
                  <a:pt x="29357" y="41167"/>
                </a:cubicBezTo>
                <a:cubicBezTo>
                  <a:pt x="29396" y="41167"/>
                  <a:pt x="29436" y="41167"/>
                  <a:pt x="29476" y="41167"/>
                </a:cubicBezTo>
                <a:cubicBezTo>
                  <a:pt x="33769" y="41167"/>
                  <a:pt x="38186" y="40856"/>
                  <a:pt x="42205" y="39233"/>
                </a:cubicBezTo>
                <a:cubicBezTo>
                  <a:pt x="42283" y="39203"/>
                  <a:pt x="42344" y="39142"/>
                  <a:pt x="42376" y="39067"/>
                </a:cubicBezTo>
                <a:cubicBezTo>
                  <a:pt x="42430" y="39099"/>
                  <a:pt x="42495" y="39120"/>
                  <a:pt x="42554" y="39120"/>
                </a:cubicBezTo>
                <a:cubicBezTo>
                  <a:pt x="42581" y="39120"/>
                  <a:pt x="42606" y="39116"/>
                  <a:pt x="42630" y="39107"/>
                </a:cubicBezTo>
                <a:lnTo>
                  <a:pt x="42769" y="39052"/>
                </a:lnTo>
                <a:cubicBezTo>
                  <a:pt x="42916" y="38993"/>
                  <a:pt x="43068" y="38827"/>
                  <a:pt x="42995" y="38652"/>
                </a:cubicBezTo>
                <a:cubicBezTo>
                  <a:pt x="42551" y="37591"/>
                  <a:pt x="40109" y="37040"/>
                  <a:pt x="39076" y="36651"/>
                </a:cubicBezTo>
                <a:cubicBezTo>
                  <a:pt x="37054" y="35891"/>
                  <a:pt x="34939" y="35403"/>
                  <a:pt x="32791" y="35175"/>
                </a:cubicBezTo>
                <a:cubicBezTo>
                  <a:pt x="31860" y="35076"/>
                  <a:pt x="30917" y="35026"/>
                  <a:pt x="29971" y="35026"/>
                </a:cubicBezTo>
                <a:cubicBezTo>
                  <a:pt x="26799" y="35026"/>
                  <a:pt x="23591" y="35593"/>
                  <a:pt x="20683" y="36821"/>
                </a:cubicBezTo>
                <a:cubicBezTo>
                  <a:pt x="20976" y="35325"/>
                  <a:pt x="21222" y="33819"/>
                  <a:pt x="21443" y="32306"/>
                </a:cubicBezTo>
                <a:cubicBezTo>
                  <a:pt x="22834" y="32862"/>
                  <a:pt x="24261" y="33086"/>
                  <a:pt x="25696" y="33086"/>
                </a:cubicBezTo>
                <a:cubicBezTo>
                  <a:pt x="27797" y="33086"/>
                  <a:pt x="29915" y="32606"/>
                  <a:pt x="31962" y="31982"/>
                </a:cubicBezTo>
                <a:cubicBezTo>
                  <a:pt x="36070" y="30731"/>
                  <a:pt x="39974" y="28913"/>
                  <a:pt x="43620" y="26648"/>
                </a:cubicBezTo>
                <a:cubicBezTo>
                  <a:pt x="43862" y="26500"/>
                  <a:pt x="43803" y="26155"/>
                  <a:pt x="43545" y="26069"/>
                </a:cubicBezTo>
                <a:cubicBezTo>
                  <a:pt x="41069" y="25247"/>
                  <a:pt x="38435" y="24831"/>
                  <a:pt x="35800" y="24831"/>
                </a:cubicBezTo>
                <a:cubicBezTo>
                  <a:pt x="30799" y="24831"/>
                  <a:pt x="25792" y="26331"/>
                  <a:pt x="21837" y="29410"/>
                </a:cubicBezTo>
                <a:cubicBezTo>
                  <a:pt x="21996" y="28145"/>
                  <a:pt x="22144" y="26878"/>
                  <a:pt x="22288" y="25613"/>
                </a:cubicBezTo>
                <a:cubicBezTo>
                  <a:pt x="29658" y="24871"/>
                  <a:pt x="36659" y="22249"/>
                  <a:pt x="42684" y="17931"/>
                </a:cubicBezTo>
                <a:cubicBezTo>
                  <a:pt x="42913" y="17767"/>
                  <a:pt x="42843" y="17383"/>
                  <a:pt x="42532" y="17380"/>
                </a:cubicBezTo>
                <a:cubicBezTo>
                  <a:pt x="42402" y="17379"/>
                  <a:pt x="42271" y="17379"/>
                  <a:pt x="42140" y="17379"/>
                </a:cubicBezTo>
                <a:cubicBezTo>
                  <a:pt x="35346" y="17379"/>
                  <a:pt x="27890" y="18495"/>
                  <a:pt x="22581" y="23053"/>
                </a:cubicBezTo>
                <a:cubicBezTo>
                  <a:pt x="22688" y="22111"/>
                  <a:pt x="22797" y="21170"/>
                  <a:pt x="22913" y="20233"/>
                </a:cubicBezTo>
                <a:cubicBezTo>
                  <a:pt x="22959" y="20233"/>
                  <a:pt x="23006" y="20234"/>
                  <a:pt x="23053" y="20234"/>
                </a:cubicBezTo>
                <a:cubicBezTo>
                  <a:pt x="26249" y="20234"/>
                  <a:pt x="29465" y="18741"/>
                  <a:pt x="32245" y="17271"/>
                </a:cubicBezTo>
                <a:cubicBezTo>
                  <a:pt x="33591" y="16559"/>
                  <a:pt x="34817" y="15696"/>
                  <a:pt x="35851" y="14573"/>
                </a:cubicBezTo>
                <a:cubicBezTo>
                  <a:pt x="37018" y="13302"/>
                  <a:pt x="37967" y="11885"/>
                  <a:pt x="39315" y="10786"/>
                </a:cubicBezTo>
                <a:cubicBezTo>
                  <a:pt x="39548" y="10596"/>
                  <a:pt x="39319" y="10292"/>
                  <a:pt x="39080" y="10292"/>
                </a:cubicBezTo>
                <a:cubicBezTo>
                  <a:pt x="39063" y="10292"/>
                  <a:pt x="39046" y="10294"/>
                  <a:pt x="39029" y="10297"/>
                </a:cubicBezTo>
                <a:cubicBezTo>
                  <a:pt x="34968" y="11064"/>
                  <a:pt x="30252" y="11966"/>
                  <a:pt x="26948" y="14670"/>
                </a:cubicBezTo>
                <a:cubicBezTo>
                  <a:pt x="27513" y="13651"/>
                  <a:pt x="28027" y="12597"/>
                  <a:pt x="28534" y="11538"/>
                </a:cubicBezTo>
                <a:cubicBezTo>
                  <a:pt x="30318" y="7809"/>
                  <a:pt x="32116" y="4087"/>
                  <a:pt x="33928" y="373"/>
                </a:cubicBezTo>
                <a:cubicBezTo>
                  <a:pt x="34015" y="194"/>
                  <a:pt x="33885" y="1"/>
                  <a:pt x="3371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
          <p:cNvSpPr txBox="1">
            <a:spLocks noGrp="1"/>
          </p:cNvSpPr>
          <p:nvPr>
            <p:ph type="ctrTitle"/>
          </p:nvPr>
        </p:nvSpPr>
        <p:spPr>
          <a:xfrm>
            <a:off x="2554400" y="1730100"/>
            <a:ext cx="7083200" cy="2177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Font typeface="Concert One"/>
              <a:buNone/>
              <a:defRPr sz="6933">
                <a:latin typeface="Concert One"/>
                <a:ea typeface="Concert One"/>
                <a:cs typeface="Concert One"/>
                <a:sym typeface="Concert One"/>
              </a:defRPr>
            </a:lvl1pPr>
            <a:lvl2pPr lvl="1" algn="ctr">
              <a:lnSpc>
                <a:spcPct val="80000"/>
              </a:lnSpc>
              <a:spcBef>
                <a:spcPts val="0"/>
              </a:spcBef>
              <a:spcAft>
                <a:spcPts val="0"/>
              </a:spcAft>
              <a:buSzPts val="5200"/>
              <a:buNone/>
              <a:defRPr sz="6933"/>
            </a:lvl2pPr>
            <a:lvl3pPr lvl="2" algn="ctr">
              <a:lnSpc>
                <a:spcPct val="80000"/>
              </a:lnSpc>
              <a:spcBef>
                <a:spcPts val="0"/>
              </a:spcBef>
              <a:spcAft>
                <a:spcPts val="0"/>
              </a:spcAft>
              <a:buSzPts val="5200"/>
              <a:buNone/>
              <a:defRPr sz="6933"/>
            </a:lvl3pPr>
            <a:lvl4pPr lvl="3" algn="ctr">
              <a:lnSpc>
                <a:spcPct val="80000"/>
              </a:lnSpc>
              <a:spcBef>
                <a:spcPts val="0"/>
              </a:spcBef>
              <a:spcAft>
                <a:spcPts val="0"/>
              </a:spcAft>
              <a:buSzPts val="5200"/>
              <a:buNone/>
              <a:defRPr sz="6933"/>
            </a:lvl4pPr>
            <a:lvl5pPr lvl="4" algn="ctr">
              <a:lnSpc>
                <a:spcPct val="80000"/>
              </a:lnSpc>
              <a:spcBef>
                <a:spcPts val="0"/>
              </a:spcBef>
              <a:spcAft>
                <a:spcPts val="0"/>
              </a:spcAft>
              <a:buSzPts val="5200"/>
              <a:buNone/>
              <a:defRPr sz="6933"/>
            </a:lvl5pPr>
            <a:lvl6pPr lvl="5" algn="ctr">
              <a:lnSpc>
                <a:spcPct val="80000"/>
              </a:lnSpc>
              <a:spcBef>
                <a:spcPts val="0"/>
              </a:spcBef>
              <a:spcAft>
                <a:spcPts val="0"/>
              </a:spcAft>
              <a:buSzPts val="5200"/>
              <a:buNone/>
              <a:defRPr sz="6933"/>
            </a:lvl6pPr>
            <a:lvl7pPr lvl="6" algn="ctr">
              <a:lnSpc>
                <a:spcPct val="80000"/>
              </a:lnSpc>
              <a:spcBef>
                <a:spcPts val="0"/>
              </a:spcBef>
              <a:spcAft>
                <a:spcPts val="0"/>
              </a:spcAft>
              <a:buSzPts val="5200"/>
              <a:buNone/>
              <a:defRPr sz="6933"/>
            </a:lvl7pPr>
            <a:lvl8pPr lvl="7" algn="ctr">
              <a:lnSpc>
                <a:spcPct val="80000"/>
              </a:lnSpc>
              <a:spcBef>
                <a:spcPts val="0"/>
              </a:spcBef>
              <a:spcAft>
                <a:spcPts val="0"/>
              </a:spcAft>
              <a:buSzPts val="5200"/>
              <a:buNone/>
              <a:defRPr sz="6933"/>
            </a:lvl8pPr>
            <a:lvl9pPr lvl="8" algn="ctr">
              <a:lnSpc>
                <a:spcPct val="80000"/>
              </a:lnSpc>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32800" y="4050967"/>
            <a:ext cx="57264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5580287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txBox="1">
            <a:spLocks noGrp="1"/>
          </p:cNvSpPr>
          <p:nvPr>
            <p:ph type="title"/>
          </p:nvPr>
        </p:nvSpPr>
        <p:spPr>
          <a:xfrm>
            <a:off x="5970533" y="3087300"/>
            <a:ext cx="5798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245" name="Google Shape;24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46" name="Google Shape;246;p3"/>
          <p:cNvSpPr txBox="1">
            <a:spLocks noGrp="1"/>
          </p:cNvSpPr>
          <p:nvPr>
            <p:ph type="subTitle" idx="1"/>
          </p:nvPr>
        </p:nvSpPr>
        <p:spPr>
          <a:xfrm>
            <a:off x="5970533" y="3965667"/>
            <a:ext cx="49224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247" name="Google Shape;247;p3"/>
          <p:cNvSpPr txBox="1">
            <a:spLocks noGrp="1"/>
          </p:cNvSpPr>
          <p:nvPr>
            <p:ph type="title" idx="2" hasCustomPrompt="1"/>
          </p:nvPr>
        </p:nvSpPr>
        <p:spPr>
          <a:xfrm>
            <a:off x="5970533" y="2038733"/>
            <a:ext cx="49224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31540154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8"/>
        <p:cNvGrpSpPr/>
        <p:nvPr/>
      </p:nvGrpSpPr>
      <p:grpSpPr>
        <a:xfrm>
          <a:off x="0" y="0"/>
          <a:ext cx="0" cy="0"/>
          <a:chOff x="0" y="0"/>
          <a:chExt cx="0" cy="0"/>
        </a:xfrm>
      </p:grpSpPr>
      <p:sp>
        <p:nvSpPr>
          <p:cNvPr id="249" name="Google Shape;249;p4"/>
          <p:cNvSpPr txBox="1">
            <a:spLocks noGrp="1"/>
          </p:cNvSpPr>
          <p:nvPr>
            <p:ph type="title"/>
          </p:nvPr>
        </p:nvSpPr>
        <p:spPr>
          <a:xfrm>
            <a:off x="929967" y="576367"/>
            <a:ext cx="1111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0" name="Google Shape;250;p4"/>
          <p:cNvSpPr/>
          <p:nvPr/>
        </p:nvSpPr>
        <p:spPr>
          <a:xfrm>
            <a:off x="-983833" y="3273384"/>
            <a:ext cx="2659991" cy="3546368"/>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4"/>
          <p:cNvSpPr/>
          <p:nvPr/>
        </p:nvSpPr>
        <p:spPr>
          <a:xfrm>
            <a:off x="8672426" y="-543767"/>
            <a:ext cx="4127885" cy="2296049"/>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4"/>
          <p:cNvSpPr/>
          <p:nvPr/>
        </p:nvSpPr>
        <p:spPr>
          <a:xfrm>
            <a:off x="11576673" y="-269984"/>
            <a:ext cx="843151" cy="3742181"/>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3" name="Google Shape;253;p4"/>
          <p:cNvGrpSpPr/>
          <p:nvPr/>
        </p:nvGrpSpPr>
        <p:grpSpPr>
          <a:xfrm rot="981589">
            <a:off x="10574287" y="-240004"/>
            <a:ext cx="1601125" cy="3053899"/>
            <a:chOff x="9909399" y="2982269"/>
            <a:chExt cx="1031535" cy="1967492"/>
          </a:xfrm>
        </p:grpSpPr>
        <p:sp>
          <p:nvSpPr>
            <p:cNvPr id="254" name="Google Shape;254;p4"/>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4"/>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4"/>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4"/>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4"/>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4"/>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4"/>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4"/>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4"/>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4"/>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4"/>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4"/>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4"/>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4"/>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4"/>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4"/>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4"/>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4"/>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4"/>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4"/>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4"/>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4"/>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4"/>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4"/>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4"/>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4"/>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4"/>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4"/>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4"/>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4"/>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4"/>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4"/>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4"/>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4"/>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4"/>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4"/>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4"/>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4"/>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4"/>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4"/>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4"/>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4"/>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4"/>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4"/>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4"/>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4"/>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4"/>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4"/>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4"/>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4"/>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4"/>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4"/>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4" name="Google Shape;314;p4"/>
          <p:cNvSpPr txBox="1">
            <a:spLocks noGrp="1"/>
          </p:cNvSpPr>
          <p:nvPr>
            <p:ph type="body" idx="1"/>
          </p:nvPr>
        </p:nvSpPr>
        <p:spPr>
          <a:xfrm>
            <a:off x="1212167" y="1439400"/>
            <a:ext cx="9874800" cy="429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255283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1"/>
        <p:cNvGrpSpPr/>
        <p:nvPr/>
      </p:nvGrpSpPr>
      <p:grpSpPr>
        <a:xfrm>
          <a:off x="0" y="0"/>
          <a:ext cx="0" cy="0"/>
          <a:chOff x="0" y="0"/>
          <a:chExt cx="0" cy="0"/>
        </a:xfrm>
      </p:grpSpPr>
      <p:sp>
        <p:nvSpPr>
          <p:cNvPr id="442" name="Google Shape;442;p10"/>
          <p:cNvSpPr txBox="1">
            <a:spLocks noGrp="1"/>
          </p:cNvSpPr>
          <p:nvPr>
            <p:ph type="title"/>
          </p:nvPr>
        </p:nvSpPr>
        <p:spPr>
          <a:xfrm>
            <a:off x="929967" y="576367"/>
            <a:ext cx="1111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3" name="Google Shape;443;p10"/>
          <p:cNvSpPr/>
          <p:nvPr/>
        </p:nvSpPr>
        <p:spPr>
          <a:xfrm>
            <a:off x="8261501" y="2795968"/>
            <a:ext cx="4767633" cy="5240321"/>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44" name="Google Shape;444;p10"/>
          <p:cNvGrpSpPr/>
          <p:nvPr/>
        </p:nvGrpSpPr>
        <p:grpSpPr>
          <a:xfrm rot="-794261">
            <a:off x="-502762" y="5279607"/>
            <a:ext cx="1753043" cy="1731512"/>
            <a:chOff x="1658725" y="3747700"/>
            <a:chExt cx="366225" cy="376200"/>
          </a:xfrm>
        </p:grpSpPr>
        <p:sp>
          <p:nvSpPr>
            <p:cNvPr id="445" name="Google Shape;445;p10"/>
            <p:cNvSpPr/>
            <p:nvPr/>
          </p:nvSpPr>
          <p:spPr>
            <a:xfrm>
              <a:off x="1658725" y="3747700"/>
              <a:ext cx="366225" cy="376200"/>
            </a:xfrm>
            <a:custGeom>
              <a:avLst/>
              <a:gdLst/>
              <a:ahLst/>
              <a:cxnLst/>
              <a:rect l="l" t="t" r="r" b="b"/>
              <a:pathLst>
                <a:path w="14649" h="15048" extrusionOk="0">
                  <a:moveTo>
                    <a:pt x="12241" y="1930"/>
                  </a:moveTo>
                  <a:cubicBezTo>
                    <a:pt x="12646" y="1930"/>
                    <a:pt x="13763" y="1955"/>
                    <a:pt x="14151" y="2014"/>
                  </a:cubicBezTo>
                  <a:cubicBezTo>
                    <a:pt x="12666" y="2566"/>
                    <a:pt x="11252" y="3357"/>
                    <a:pt x="10124" y="4481"/>
                  </a:cubicBezTo>
                  <a:cubicBezTo>
                    <a:pt x="10128" y="4453"/>
                    <a:pt x="10132" y="4425"/>
                    <a:pt x="10137" y="4398"/>
                  </a:cubicBezTo>
                  <a:cubicBezTo>
                    <a:pt x="10141" y="4381"/>
                    <a:pt x="10148" y="4366"/>
                    <a:pt x="10150" y="4349"/>
                  </a:cubicBezTo>
                  <a:cubicBezTo>
                    <a:pt x="10153" y="4340"/>
                    <a:pt x="10153" y="4330"/>
                    <a:pt x="10150" y="4322"/>
                  </a:cubicBezTo>
                  <a:cubicBezTo>
                    <a:pt x="10350" y="3190"/>
                    <a:pt x="10751" y="2086"/>
                    <a:pt x="12097" y="1933"/>
                  </a:cubicBezTo>
                  <a:cubicBezTo>
                    <a:pt x="12113" y="1931"/>
                    <a:pt x="12164" y="1930"/>
                    <a:pt x="12241" y="1930"/>
                  </a:cubicBezTo>
                  <a:close/>
                  <a:moveTo>
                    <a:pt x="14246" y="2157"/>
                  </a:moveTo>
                  <a:lnTo>
                    <a:pt x="14246" y="2157"/>
                  </a:lnTo>
                  <a:cubicBezTo>
                    <a:pt x="14142" y="2375"/>
                    <a:pt x="13866" y="2863"/>
                    <a:pt x="13856" y="2882"/>
                  </a:cubicBezTo>
                  <a:cubicBezTo>
                    <a:pt x="13603" y="3362"/>
                    <a:pt x="13314" y="3756"/>
                    <a:pt x="12870" y="4078"/>
                  </a:cubicBezTo>
                  <a:cubicBezTo>
                    <a:pt x="12295" y="4497"/>
                    <a:pt x="11623" y="4703"/>
                    <a:pt x="10938" y="4703"/>
                  </a:cubicBezTo>
                  <a:cubicBezTo>
                    <a:pt x="10658" y="4703"/>
                    <a:pt x="10375" y="4668"/>
                    <a:pt x="10096" y="4600"/>
                  </a:cubicBezTo>
                  <a:cubicBezTo>
                    <a:pt x="10098" y="4596"/>
                    <a:pt x="10101" y="4592"/>
                    <a:pt x="10104" y="4586"/>
                  </a:cubicBezTo>
                  <a:cubicBezTo>
                    <a:pt x="10109" y="4586"/>
                    <a:pt x="10114" y="4585"/>
                    <a:pt x="10120" y="4581"/>
                  </a:cubicBezTo>
                  <a:cubicBezTo>
                    <a:pt x="11401" y="3568"/>
                    <a:pt x="12710" y="2722"/>
                    <a:pt x="14246" y="2157"/>
                  </a:cubicBezTo>
                  <a:close/>
                  <a:moveTo>
                    <a:pt x="8131" y="471"/>
                  </a:moveTo>
                  <a:cubicBezTo>
                    <a:pt x="8132" y="471"/>
                    <a:pt x="8132" y="471"/>
                    <a:pt x="8133" y="471"/>
                  </a:cubicBezTo>
                  <a:cubicBezTo>
                    <a:pt x="8130" y="1955"/>
                    <a:pt x="8338" y="3424"/>
                    <a:pt x="8703" y="4863"/>
                  </a:cubicBezTo>
                  <a:cubicBezTo>
                    <a:pt x="8005" y="4117"/>
                    <a:pt x="7625" y="3205"/>
                    <a:pt x="7682" y="2153"/>
                  </a:cubicBezTo>
                  <a:cubicBezTo>
                    <a:pt x="7706" y="1753"/>
                    <a:pt x="7781" y="1357"/>
                    <a:pt x="7903" y="974"/>
                  </a:cubicBezTo>
                  <a:cubicBezTo>
                    <a:pt x="7995" y="681"/>
                    <a:pt x="8002" y="471"/>
                    <a:pt x="8131" y="471"/>
                  </a:cubicBezTo>
                  <a:close/>
                  <a:moveTo>
                    <a:pt x="8241" y="503"/>
                  </a:moveTo>
                  <a:cubicBezTo>
                    <a:pt x="8261" y="514"/>
                    <a:pt x="8281" y="524"/>
                    <a:pt x="8305" y="539"/>
                  </a:cubicBezTo>
                  <a:cubicBezTo>
                    <a:pt x="8663" y="767"/>
                    <a:pt x="9240" y="1935"/>
                    <a:pt x="9362" y="2281"/>
                  </a:cubicBezTo>
                  <a:cubicBezTo>
                    <a:pt x="9689" y="3200"/>
                    <a:pt x="9462" y="4140"/>
                    <a:pt x="8860" y="4872"/>
                  </a:cubicBezTo>
                  <a:cubicBezTo>
                    <a:pt x="8493" y="3430"/>
                    <a:pt x="8309" y="1986"/>
                    <a:pt x="8241" y="503"/>
                  </a:cubicBezTo>
                  <a:close/>
                  <a:moveTo>
                    <a:pt x="4460" y="2553"/>
                  </a:moveTo>
                  <a:lnTo>
                    <a:pt x="4460" y="2553"/>
                  </a:lnTo>
                  <a:cubicBezTo>
                    <a:pt x="4492" y="2574"/>
                    <a:pt x="4525" y="2593"/>
                    <a:pt x="4561" y="2607"/>
                  </a:cubicBezTo>
                  <a:cubicBezTo>
                    <a:pt x="5037" y="2827"/>
                    <a:pt x="5680" y="3185"/>
                    <a:pt x="6103" y="3484"/>
                  </a:cubicBezTo>
                  <a:cubicBezTo>
                    <a:pt x="7103" y="4189"/>
                    <a:pt x="7174" y="5351"/>
                    <a:pt x="7277" y="6458"/>
                  </a:cubicBezTo>
                  <a:cubicBezTo>
                    <a:pt x="7265" y="6455"/>
                    <a:pt x="7254" y="6454"/>
                    <a:pt x="7242" y="6454"/>
                  </a:cubicBezTo>
                  <a:cubicBezTo>
                    <a:pt x="7208" y="6454"/>
                    <a:pt x="7174" y="6463"/>
                    <a:pt x="7145" y="6480"/>
                  </a:cubicBezTo>
                  <a:cubicBezTo>
                    <a:pt x="7142" y="6472"/>
                    <a:pt x="7137" y="6466"/>
                    <a:pt x="7131" y="6459"/>
                  </a:cubicBezTo>
                  <a:cubicBezTo>
                    <a:pt x="6086" y="5452"/>
                    <a:pt x="4845" y="4025"/>
                    <a:pt x="4460" y="2553"/>
                  </a:cubicBezTo>
                  <a:close/>
                  <a:moveTo>
                    <a:pt x="4349" y="2638"/>
                  </a:moveTo>
                  <a:cubicBezTo>
                    <a:pt x="4463" y="3190"/>
                    <a:pt x="4849" y="3764"/>
                    <a:pt x="5111" y="4205"/>
                  </a:cubicBezTo>
                  <a:cubicBezTo>
                    <a:pt x="5635" y="5091"/>
                    <a:pt x="6287" y="5868"/>
                    <a:pt x="7037" y="6568"/>
                  </a:cubicBezTo>
                  <a:cubicBezTo>
                    <a:pt x="6067" y="6409"/>
                    <a:pt x="5294" y="5781"/>
                    <a:pt x="4813" y="4911"/>
                  </a:cubicBezTo>
                  <a:cubicBezTo>
                    <a:pt x="4565" y="4461"/>
                    <a:pt x="4397" y="3965"/>
                    <a:pt x="4349" y="3449"/>
                  </a:cubicBezTo>
                  <a:cubicBezTo>
                    <a:pt x="4331" y="3241"/>
                    <a:pt x="4261" y="2843"/>
                    <a:pt x="4349" y="2638"/>
                  </a:cubicBezTo>
                  <a:close/>
                  <a:moveTo>
                    <a:pt x="10338" y="5074"/>
                  </a:moveTo>
                  <a:cubicBezTo>
                    <a:pt x="10738" y="5074"/>
                    <a:pt x="11135" y="5174"/>
                    <a:pt x="11500" y="5401"/>
                  </a:cubicBezTo>
                  <a:cubicBezTo>
                    <a:pt x="12067" y="5753"/>
                    <a:pt x="12403" y="6364"/>
                    <a:pt x="12847" y="6855"/>
                  </a:cubicBezTo>
                  <a:cubicBezTo>
                    <a:pt x="12346" y="6550"/>
                    <a:pt x="11821" y="6281"/>
                    <a:pt x="11280" y="6052"/>
                  </a:cubicBezTo>
                  <a:cubicBezTo>
                    <a:pt x="10627" y="5777"/>
                    <a:pt x="9874" y="5644"/>
                    <a:pt x="9250" y="5307"/>
                  </a:cubicBezTo>
                  <a:cubicBezTo>
                    <a:pt x="9601" y="5159"/>
                    <a:pt x="9971" y="5074"/>
                    <a:pt x="10338" y="5074"/>
                  </a:cubicBezTo>
                  <a:close/>
                  <a:moveTo>
                    <a:pt x="9164" y="5343"/>
                  </a:moveTo>
                  <a:cubicBezTo>
                    <a:pt x="9657" y="5675"/>
                    <a:pt x="10270" y="5791"/>
                    <a:pt x="10821" y="6004"/>
                  </a:cubicBezTo>
                  <a:cubicBezTo>
                    <a:pt x="11483" y="6261"/>
                    <a:pt x="12116" y="6578"/>
                    <a:pt x="12735" y="6923"/>
                  </a:cubicBezTo>
                  <a:cubicBezTo>
                    <a:pt x="11380" y="6866"/>
                    <a:pt x="9624" y="6818"/>
                    <a:pt x="9134" y="5353"/>
                  </a:cubicBezTo>
                  <a:cubicBezTo>
                    <a:pt x="9145" y="5349"/>
                    <a:pt x="9154" y="5347"/>
                    <a:pt x="9164" y="5343"/>
                  </a:cubicBezTo>
                  <a:close/>
                  <a:moveTo>
                    <a:pt x="1940" y="6526"/>
                  </a:moveTo>
                  <a:cubicBezTo>
                    <a:pt x="2107" y="6526"/>
                    <a:pt x="2364" y="6615"/>
                    <a:pt x="2529" y="6620"/>
                  </a:cubicBezTo>
                  <a:cubicBezTo>
                    <a:pt x="2910" y="6631"/>
                    <a:pt x="3298" y="6620"/>
                    <a:pt x="3676" y="6691"/>
                  </a:cubicBezTo>
                  <a:cubicBezTo>
                    <a:pt x="4692" y="6884"/>
                    <a:pt x="5394" y="7643"/>
                    <a:pt x="5688" y="8597"/>
                  </a:cubicBezTo>
                  <a:cubicBezTo>
                    <a:pt x="5117" y="8307"/>
                    <a:pt x="4484" y="8194"/>
                    <a:pt x="3895" y="7942"/>
                  </a:cubicBezTo>
                  <a:cubicBezTo>
                    <a:pt x="3108" y="7606"/>
                    <a:pt x="2478" y="7107"/>
                    <a:pt x="1862" y="6534"/>
                  </a:cubicBezTo>
                  <a:cubicBezTo>
                    <a:pt x="1870" y="6532"/>
                    <a:pt x="1880" y="6531"/>
                    <a:pt x="1890" y="6530"/>
                  </a:cubicBezTo>
                  <a:cubicBezTo>
                    <a:pt x="1906" y="6527"/>
                    <a:pt x="1922" y="6526"/>
                    <a:pt x="1940" y="6526"/>
                  </a:cubicBezTo>
                  <a:close/>
                  <a:moveTo>
                    <a:pt x="8784" y="6381"/>
                  </a:moveTo>
                  <a:cubicBezTo>
                    <a:pt x="8852" y="6381"/>
                    <a:pt x="8922" y="6387"/>
                    <a:pt x="8993" y="6400"/>
                  </a:cubicBezTo>
                  <a:lnTo>
                    <a:pt x="8992" y="6400"/>
                  </a:lnTo>
                  <a:cubicBezTo>
                    <a:pt x="9510" y="6492"/>
                    <a:pt x="9926" y="6867"/>
                    <a:pt x="10252" y="7256"/>
                  </a:cubicBezTo>
                  <a:cubicBezTo>
                    <a:pt x="10595" y="7667"/>
                    <a:pt x="10872" y="8120"/>
                    <a:pt x="11213" y="8529"/>
                  </a:cubicBezTo>
                  <a:cubicBezTo>
                    <a:pt x="10692" y="8281"/>
                    <a:pt x="10180" y="8006"/>
                    <a:pt x="9672" y="7732"/>
                  </a:cubicBezTo>
                  <a:cubicBezTo>
                    <a:pt x="9065" y="7406"/>
                    <a:pt x="8479" y="6987"/>
                    <a:pt x="7838" y="6736"/>
                  </a:cubicBezTo>
                  <a:cubicBezTo>
                    <a:pt x="7835" y="6735"/>
                    <a:pt x="7832" y="6735"/>
                    <a:pt x="7829" y="6735"/>
                  </a:cubicBezTo>
                  <a:cubicBezTo>
                    <a:pt x="7809" y="6735"/>
                    <a:pt x="7798" y="6761"/>
                    <a:pt x="7815" y="6775"/>
                  </a:cubicBezTo>
                  <a:cubicBezTo>
                    <a:pt x="8719" y="7599"/>
                    <a:pt x="10004" y="8108"/>
                    <a:pt x="11143" y="8601"/>
                  </a:cubicBezTo>
                  <a:cubicBezTo>
                    <a:pt x="9836" y="8442"/>
                    <a:pt x="7753" y="8585"/>
                    <a:pt x="7779" y="6883"/>
                  </a:cubicBezTo>
                  <a:cubicBezTo>
                    <a:pt x="7781" y="6844"/>
                    <a:pt x="7759" y="6808"/>
                    <a:pt x="7726" y="6790"/>
                  </a:cubicBezTo>
                  <a:cubicBezTo>
                    <a:pt x="8057" y="6578"/>
                    <a:pt x="8394" y="6381"/>
                    <a:pt x="8784" y="6381"/>
                  </a:cubicBezTo>
                  <a:close/>
                  <a:moveTo>
                    <a:pt x="1828" y="6618"/>
                  </a:moveTo>
                  <a:lnTo>
                    <a:pt x="1828" y="6618"/>
                  </a:lnTo>
                  <a:cubicBezTo>
                    <a:pt x="2272" y="7139"/>
                    <a:pt x="2829" y="7554"/>
                    <a:pt x="3434" y="7871"/>
                  </a:cubicBezTo>
                  <a:cubicBezTo>
                    <a:pt x="4168" y="8254"/>
                    <a:pt x="5003" y="8353"/>
                    <a:pt x="5730" y="8737"/>
                  </a:cubicBezTo>
                  <a:cubicBezTo>
                    <a:pt x="5730" y="8738"/>
                    <a:pt x="5730" y="8739"/>
                    <a:pt x="5731" y="8741"/>
                  </a:cubicBezTo>
                  <a:lnTo>
                    <a:pt x="5728" y="8745"/>
                  </a:lnTo>
                  <a:cubicBezTo>
                    <a:pt x="5720" y="8742"/>
                    <a:pt x="5712" y="8740"/>
                    <a:pt x="5704" y="8740"/>
                  </a:cubicBezTo>
                  <a:cubicBezTo>
                    <a:pt x="5698" y="8740"/>
                    <a:pt x="5691" y="8741"/>
                    <a:pt x="5686" y="8743"/>
                  </a:cubicBezTo>
                  <a:cubicBezTo>
                    <a:pt x="5271" y="8875"/>
                    <a:pt x="4870" y="9015"/>
                    <a:pt x="4457" y="9015"/>
                  </a:cubicBezTo>
                  <a:cubicBezTo>
                    <a:pt x="4267" y="9015"/>
                    <a:pt x="4075" y="8985"/>
                    <a:pt x="3877" y="8911"/>
                  </a:cubicBezTo>
                  <a:cubicBezTo>
                    <a:pt x="3485" y="8763"/>
                    <a:pt x="3138" y="8525"/>
                    <a:pt x="2834" y="8241"/>
                  </a:cubicBezTo>
                  <a:cubicBezTo>
                    <a:pt x="2498" y="7930"/>
                    <a:pt x="2228" y="7558"/>
                    <a:pt x="2037" y="7142"/>
                  </a:cubicBezTo>
                  <a:cubicBezTo>
                    <a:pt x="2002" y="7064"/>
                    <a:pt x="1869" y="6783"/>
                    <a:pt x="1828" y="6618"/>
                  </a:cubicBezTo>
                  <a:close/>
                  <a:moveTo>
                    <a:pt x="2485" y="9838"/>
                  </a:moveTo>
                  <a:cubicBezTo>
                    <a:pt x="3139" y="9838"/>
                    <a:pt x="3738" y="10234"/>
                    <a:pt x="4195" y="10738"/>
                  </a:cubicBezTo>
                  <a:cubicBezTo>
                    <a:pt x="3872" y="10634"/>
                    <a:pt x="3548" y="10594"/>
                    <a:pt x="3215" y="10594"/>
                  </a:cubicBezTo>
                  <a:cubicBezTo>
                    <a:pt x="3050" y="10594"/>
                    <a:pt x="2882" y="10604"/>
                    <a:pt x="2710" y="10621"/>
                  </a:cubicBezTo>
                  <a:cubicBezTo>
                    <a:pt x="1990" y="10693"/>
                    <a:pt x="1289" y="10770"/>
                    <a:pt x="570" y="10800"/>
                  </a:cubicBezTo>
                  <a:cubicBezTo>
                    <a:pt x="997" y="10525"/>
                    <a:pt x="1361" y="10172"/>
                    <a:pt x="1830" y="9974"/>
                  </a:cubicBezTo>
                  <a:cubicBezTo>
                    <a:pt x="2052" y="9880"/>
                    <a:pt x="2271" y="9838"/>
                    <a:pt x="2485" y="9838"/>
                  </a:cubicBezTo>
                  <a:close/>
                  <a:moveTo>
                    <a:pt x="6984" y="8807"/>
                  </a:moveTo>
                  <a:cubicBezTo>
                    <a:pt x="7513" y="8807"/>
                    <a:pt x="8003" y="9044"/>
                    <a:pt x="8398" y="9537"/>
                  </a:cubicBezTo>
                  <a:cubicBezTo>
                    <a:pt x="8789" y="10025"/>
                    <a:pt x="9020" y="10628"/>
                    <a:pt x="9329" y="11170"/>
                  </a:cubicBezTo>
                  <a:cubicBezTo>
                    <a:pt x="9314" y="11170"/>
                    <a:pt x="9299" y="11170"/>
                    <a:pt x="9285" y="11170"/>
                  </a:cubicBezTo>
                  <a:cubicBezTo>
                    <a:pt x="9249" y="11170"/>
                    <a:pt x="9214" y="11171"/>
                    <a:pt x="9177" y="11172"/>
                  </a:cubicBezTo>
                  <a:cubicBezTo>
                    <a:pt x="9176" y="11170"/>
                    <a:pt x="9176" y="11168"/>
                    <a:pt x="9173" y="11166"/>
                  </a:cubicBezTo>
                  <a:cubicBezTo>
                    <a:pt x="8658" y="10868"/>
                    <a:pt x="8311" y="10320"/>
                    <a:pt x="7809" y="9980"/>
                  </a:cubicBezTo>
                  <a:cubicBezTo>
                    <a:pt x="7293" y="9631"/>
                    <a:pt x="6751" y="9341"/>
                    <a:pt x="6271" y="8942"/>
                  </a:cubicBezTo>
                  <a:cubicBezTo>
                    <a:pt x="6513" y="8853"/>
                    <a:pt x="6752" y="8807"/>
                    <a:pt x="6984" y="8807"/>
                  </a:cubicBezTo>
                  <a:close/>
                  <a:moveTo>
                    <a:pt x="6175" y="8981"/>
                  </a:moveTo>
                  <a:cubicBezTo>
                    <a:pt x="6639" y="9430"/>
                    <a:pt x="7209" y="9715"/>
                    <a:pt x="7742" y="10070"/>
                  </a:cubicBezTo>
                  <a:cubicBezTo>
                    <a:pt x="8211" y="10382"/>
                    <a:pt x="8543" y="10924"/>
                    <a:pt x="9038" y="11180"/>
                  </a:cubicBezTo>
                  <a:cubicBezTo>
                    <a:pt x="8653" y="11211"/>
                    <a:pt x="8273" y="11308"/>
                    <a:pt x="7887" y="11308"/>
                  </a:cubicBezTo>
                  <a:cubicBezTo>
                    <a:pt x="7811" y="11308"/>
                    <a:pt x="7736" y="11305"/>
                    <a:pt x="7659" y="11296"/>
                  </a:cubicBezTo>
                  <a:cubicBezTo>
                    <a:pt x="6563" y="11169"/>
                    <a:pt x="6251" y="9989"/>
                    <a:pt x="6166" y="9069"/>
                  </a:cubicBezTo>
                  <a:cubicBezTo>
                    <a:pt x="6164" y="9039"/>
                    <a:pt x="6146" y="9014"/>
                    <a:pt x="6119" y="9003"/>
                  </a:cubicBezTo>
                  <a:cubicBezTo>
                    <a:pt x="6138" y="8995"/>
                    <a:pt x="6156" y="8989"/>
                    <a:pt x="6175" y="8981"/>
                  </a:cubicBezTo>
                  <a:close/>
                  <a:moveTo>
                    <a:pt x="3263" y="10738"/>
                  </a:moveTo>
                  <a:cubicBezTo>
                    <a:pt x="3593" y="10738"/>
                    <a:pt x="3921" y="10777"/>
                    <a:pt x="4251" y="10890"/>
                  </a:cubicBezTo>
                  <a:cubicBezTo>
                    <a:pt x="3656" y="11419"/>
                    <a:pt x="2948" y="11687"/>
                    <a:pt x="2242" y="11687"/>
                  </a:cubicBezTo>
                  <a:cubicBezTo>
                    <a:pt x="1567" y="11687"/>
                    <a:pt x="893" y="11443"/>
                    <a:pt x="319" y="10948"/>
                  </a:cubicBezTo>
                  <a:cubicBezTo>
                    <a:pt x="354" y="10929"/>
                    <a:pt x="387" y="10909"/>
                    <a:pt x="421" y="10889"/>
                  </a:cubicBezTo>
                  <a:cubicBezTo>
                    <a:pt x="620" y="10898"/>
                    <a:pt x="818" y="10903"/>
                    <a:pt x="1016" y="10903"/>
                  </a:cubicBezTo>
                  <a:cubicBezTo>
                    <a:pt x="1353" y="10903"/>
                    <a:pt x="1689" y="10888"/>
                    <a:pt x="2030" y="10846"/>
                  </a:cubicBezTo>
                  <a:cubicBezTo>
                    <a:pt x="2448" y="10796"/>
                    <a:pt x="2857" y="10738"/>
                    <a:pt x="3263" y="10738"/>
                  </a:cubicBezTo>
                  <a:close/>
                  <a:moveTo>
                    <a:pt x="4900" y="11110"/>
                  </a:moveTo>
                  <a:lnTo>
                    <a:pt x="4900" y="11110"/>
                  </a:lnTo>
                  <a:cubicBezTo>
                    <a:pt x="6318" y="11408"/>
                    <a:pt x="6114" y="13044"/>
                    <a:pt x="6151" y="14111"/>
                  </a:cubicBezTo>
                  <a:cubicBezTo>
                    <a:pt x="6155" y="14219"/>
                    <a:pt x="6215" y="14370"/>
                    <a:pt x="6174" y="14471"/>
                  </a:cubicBezTo>
                  <a:cubicBezTo>
                    <a:pt x="5368" y="13655"/>
                    <a:pt x="4936" y="12217"/>
                    <a:pt x="4900" y="11110"/>
                  </a:cubicBezTo>
                  <a:close/>
                  <a:moveTo>
                    <a:pt x="4795" y="11424"/>
                  </a:moveTo>
                  <a:cubicBezTo>
                    <a:pt x="4783" y="11446"/>
                    <a:pt x="4767" y="11512"/>
                    <a:pt x="4813" y="11653"/>
                  </a:cubicBezTo>
                  <a:cubicBezTo>
                    <a:pt x="4929" y="12011"/>
                    <a:pt x="4996" y="12383"/>
                    <a:pt x="5121" y="12741"/>
                  </a:cubicBezTo>
                  <a:cubicBezTo>
                    <a:pt x="5352" y="13408"/>
                    <a:pt x="5599" y="14046"/>
                    <a:pt x="6095" y="14547"/>
                  </a:cubicBezTo>
                  <a:cubicBezTo>
                    <a:pt x="5978" y="14543"/>
                    <a:pt x="5515" y="14252"/>
                    <a:pt x="5456" y="14218"/>
                  </a:cubicBezTo>
                  <a:cubicBezTo>
                    <a:pt x="4753" y="13796"/>
                    <a:pt x="4427" y="13135"/>
                    <a:pt x="4508" y="12325"/>
                  </a:cubicBezTo>
                  <a:cubicBezTo>
                    <a:pt x="4532" y="12096"/>
                    <a:pt x="4552" y="11561"/>
                    <a:pt x="4729" y="11469"/>
                  </a:cubicBezTo>
                  <a:cubicBezTo>
                    <a:pt x="4753" y="11457"/>
                    <a:pt x="4776" y="11442"/>
                    <a:pt x="4795" y="11424"/>
                  </a:cubicBezTo>
                  <a:close/>
                  <a:moveTo>
                    <a:pt x="9466" y="4865"/>
                  </a:moveTo>
                  <a:lnTo>
                    <a:pt x="9466" y="4865"/>
                  </a:lnTo>
                  <a:cubicBezTo>
                    <a:pt x="7829" y="5861"/>
                    <a:pt x="6603" y="7810"/>
                    <a:pt x="5634" y="9354"/>
                  </a:cubicBezTo>
                  <a:cubicBezTo>
                    <a:pt x="5020" y="10332"/>
                    <a:pt x="4485" y="11356"/>
                    <a:pt x="3871" y="12331"/>
                  </a:cubicBezTo>
                  <a:lnTo>
                    <a:pt x="3871" y="12332"/>
                  </a:lnTo>
                  <a:cubicBezTo>
                    <a:pt x="3206" y="13383"/>
                    <a:pt x="2268" y="14116"/>
                    <a:pt x="1283" y="14847"/>
                  </a:cubicBezTo>
                  <a:cubicBezTo>
                    <a:pt x="1190" y="14748"/>
                    <a:pt x="1179" y="14642"/>
                    <a:pt x="1195" y="14507"/>
                  </a:cubicBezTo>
                  <a:cubicBezTo>
                    <a:pt x="1199" y="14506"/>
                    <a:pt x="1205" y="14506"/>
                    <a:pt x="1209" y="14504"/>
                  </a:cubicBezTo>
                  <a:cubicBezTo>
                    <a:pt x="3173" y="13832"/>
                    <a:pt x="4109" y="11572"/>
                    <a:pt x="5144" y="9932"/>
                  </a:cubicBezTo>
                  <a:cubicBezTo>
                    <a:pt x="5678" y="9085"/>
                    <a:pt x="6168" y="8201"/>
                    <a:pt x="6798" y="7419"/>
                  </a:cubicBezTo>
                  <a:cubicBezTo>
                    <a:pt x="6984" y="7186"/>
                    <a:pt x="7182" y="6932"/>
                    <a:pt x="7391" y="6678"/>
                  </a:cubicBezTo>
                  <a:cubicBezTo>
                    <a:pt x="7399" y="6671"/>
                    <a:pt x="7407" y="6663"/>
                    <a:pt x="7411" y="6652"/>
                  </a:cubicBezTo>
                  <a:cubicBezTo>
                    <a:pt x="7995" y="5939"/>
                    <a:pt x="8669" y="5212"/>
                    <a:pt x="9466" y="4865"/>
                  </a:cubicBezTo>
                  <a:close/>
                  <a:moveTo>
                    <a:pt x="8169" y="1"/>
                  </a:moveTo>
                  <a:cubicBezTo>
                    <a:pt x="8136" y="1"/>
                    <a:pt x="8102" y="19"/>
                    <a:pt x="8086" y="55"/>
                  </a:cubicBezTo>
                  <a:cubicBezTo>
                    <a:pt x="7299" y="1717"/>
                    <a:pt x="7149" y="3930"/>
                    <a:pt x="8785" y="5139"/>
                  </a:cubicBezTo>
                  <a:cubicBezTo>
                    <a:pt x="8479" y="5381"/>
                    <a:pt x="8207" y="5679"/>
                    <a:pt x="7931" y="5977"/>
                  </a:cubicBezTo>
                  <a:cubicBezTo>
                    <a:pt x="7758" y="6165"/>
                    <a:pt x="7587" y="6352"/>
                    <a:pt x="7418" y="6540"/>
                  </a:cubicBezTo>
                  <a:cubicBezTo>
                    <a:pt x="7450" y="5633"/>
                    <a:pt x="7379" y="4640"/>
                    <a:pt x="6828" y="3884"/>
                  </a:cubicBezTo>
                  <a:cubicBezTo>
                    <a:pt x="6206" y="3030"/>
                    <a:pt x="5027" y="2958"/>
                    <a:pt x="4416" y="2110"/>
                  </a:cubicBezTo>
                  <a:cubicBezTo>
                    <a:pt x="4396" y="2082"/>
                    <a:pt x="4368" y="2070"/>
                    <a:pt x="4340" y="2070"/>
                  </a:cubicBezTo>
                  <a:cubicBezTo>
                    <a:pt x="4290" y="2070"/>
                    <a:pt x="4240" y="2108"/>
                    <a:pt x="4229" y="2162"/>
                  </a:cubicBezTo>
                  <a:cubicBezTo>
                    <a:pt x="3833" y="4153"/>
                    <a:pt x="4984" y="6662"/>
                    <a:pt x="7239" y="6743"/>
                  </a:cubicBezTo>
                  <a:cubicBezTo>
                    <a:pt x="6772" y="7275"/>
                    <a:pt x="6331" y="7822"/>
                    <a:pt x="5936" y="8425"/>
                  </a:cubicBezTo>
                  <a:cubicBezTo>
                    <a:pt x="5896" y="8485"/>
                    <a:pt x="5858" y="8546"/>
                    <a:pt x="5818" y="8606"/>
                  </a:cubicBezTo>
                  <a:cubicBezTo>
                    <a:pt x="5683" y="7878"/>
                    <a:pt x="5245" y="7242"/>
                    <a:pt x="4615" y="6855"/>
                  </a:cubicBezTo>
                  <a:cubicBezTo>
                    <a:pt x="4332" y="6683"/>
                    <a:pt x="4023" y="6574"/>
                    <a:pt x="3699" y="6512"/>
                  </a:cubicBezTo>
                  <a:cubicBezTo>
                    <a:pt x="3551" y="6485"/>
                    <a:pt x="3383" y="6479"/>
                    <a:pt x="3208" y="6479"/>
                  </a:cubicBezTo>
                  <a:cubicBezTo>
                    <a:pt x="3082" y="6479"/>
                    <a:pt x="2951" y="6482"/>
                    <a:pt x="2821" y="6482"/>
                  </a:cubicBezTo>
                  <a:cubicBezTo>
                    <a:pt x="2415" y="6482"/>
                    <a:pt x="2011" y="6453"/>
                    <a:pt x="1743" y="6213"/>
                  </a:cubicBezTo>
                  <a:cubicBezTo>
                    <a:pt x="1729" y="6201"/>
                    <a:pt x="1712" y="6195"/>
                    <a:pt x="1695" y="6195"/>
                  </a:cubicBezTo>
                  <a:cubicBezTo>
                    <a:pt x="1645" y="6195"/>
                    <a:pt x="1594" y="6242"/>
                    <a:pt x="1603" y="6295"/>
                  </a:cubicBezTo>
                  <a:cubicBezTo>
                    <a:pt x="1783" y="7248"/>
                    <a:pt x="2281" y="8102"/>
                    <a:pt x="3080" y="8669"/>
                  </a:cubicBezTo>
                  <a:cubicBezTo>
                    <a:pt x="3400" y="8895"/>
                    <a:pt x="3776" y="9093"/>
                    <a:pt x="4164" y="9170"/>
                  </a:cubicBezTo>
                  <a:cubicBezTo>
                    <a:pt x="4259" y="9189"/>
                    <a:pt x="4351" y="9197"/>
                    <a:pt x="4441" y="9197"/>
                  </a:cubicBezTo>
                  <a:cubicBezTo>
                    <a:pt x="4852" y="9197"/>
                    <a:pt x="5225" y="9027"/>
                    <a:pt x="5624" y="8902"/>
                  </a:cubicBezTo>
                  <a:lnTo>
                    <a:pt x="5624" y="8902"/>
                  </a:lnTo>
                  <a:cubicBezTo>
                    <a:pt x="5216" y="9527"/>
                    <a:pt x="4811" y="10157"/>
                    <a:pt x="4408" y="10786"/>
                  </a:cubicBezTo>
                  <a:cubicBezTo>
                    <a:pt x="4040" y="10176"/>
                    <a:pt x="3442" y="9750"/>
                    <a:pt x="2728" y="9627"/>
                  </a:cubicBezTo>
                  <a:cubicBezTo>
                    <a:pt x="2623" y="9610"/>
                    <a:pt x="2523" y="9602"/>
                    <a:pt x="2428" y="9602"/>
                  </a:cubicBezTo>
                  <a:cubicBezTo>
                    <a:pt x="1469" y="9602"/>
                    <a:pt x="956" y="10435"/>
                    <a:pt x="82" y="10822"/>
                  </a:cubicBezTo>
                  <a:cubicBezTo>
                    <a:pt x="2" y="10858"/>
                    <a:pt x="0" y="10954"/>
                    <a:pt x="59" y="11009"/>
                  </a:cubicBezTo>
                  <a:cubicBezTo>
                    <a:pt x="681" y="11588"/>
                    <a:pt x="1446" y="11878"/>
                    <a:pt x="2210" y="11878"/>
                  </a:cubicBezTo>
                  <a:cubicBezTo>
                    <a:pt x="2893" y="11878"/>
                    <a:pt x="3575" y="11646"/>
                    <a:pt x="4152" y="11184"/>
                  </a:cubicBezTo>
                  <a:lnTo>
                    <a:pt x="4152" y="11184"/>
                  </a:lnTo>
                  <a:cubicBezTo>
                    <a:pt x="4128" y="11221"/>
                    <a:pt x="4101" y="11260"/>
                    <a:pt x="4079" y="11297"/>
                  </a:cubicBezTo>
                  <a:cubicBezTo>
                    <a:pt x="3285" y="12536"/>
                    <a:pt x="2597" y="13796"/>
                    <a:pt x="1139" y="14340"/>
                  </a:cubicBezTo>
                  <a:cubicBezTo>
                    <a:pt x="1099" y="14352"/>
                    <a:pt x="1078" y="14395"/>
                    <a:pt x="1089" y="14434"/>
                  </a:cubicBezTo>
                  <a:cubicBezTo>
                    <a:pt x="1055" y="14491"/>
                    <a:pt x="1030" y="14520"/>
                    <a:pt x="1029" y="14591"/>
                  </a:cubicBezTo>
                  <a:lnTo>
                    <a:pt x="1033" y="14619"/>
                  </a:lnTo>
                  <a:cubicBezTo>
                    <a:pt x="1027" y="14660"/>
                    <a:pt x="1030" y="14703"/>
                    <a:pt x="1039" y="14743"/>
                  </a:cubicBezTo>
                  <a:cubicBezTo>
                    <a:pt x="1063" y="14851"/>
                    <a:pt x="1130" y="14958"/>
                    <a:pt x="1233" y="15004"/>
                  </a:cubicBezTo>
                  <a:lnTo>
                    <a:pt x="1234" y="15004"/>
                  </a:lnTo>
                  <a:cubicBezTo>
                    <a:pt x="1253" y="15030"/>
                    <a:pt x="1283" y="15048"/>
                    <a:pt x="1316" y="15048"/>
                  </a:cubicBezTo>
                  <a:cubicBezTo>
                    <a:pt x="1335" y="15048"/>
                    <a:pt x="1356" y="15041"/>
                    <a:pt x="1375" y="15027"/>
                  </a:cubicBezTo>
                  <a:cubicBezTo>
                    <a:pt x="2168" y="14447"/>
                    <a:pt x="2962" y="13838"/>
                    <a:pt x="3569" y="13057"/>
                  </a:cubicBezTo>
                  <a:cubicBezTo>
                    <a:pt x="3943" y="12579"/>
                    <a:pt x="4256" y="12049"/>
                    <a:pt x="4557" y="11512"/>
                  </a:cubicBezTo>
                  <a:lnTo>
                    <a:pt x="4557" y="11512"/>
                  </a:lnTo>
                  <a:cubicBezTo>
                    <a:pt x="4324" y="12105"/>
                    <a:pt x="4233" y="12784"/>
                    <a:pt x="4463" y="13379"/>
                  </a:cubicBezTo>
                  <a:cubicBezTo>
                    <a:pt x="4763" y="14152"/>
                    <a:pt x="5564" y="14498"/>
                    <a:pt x="6279" y="14788"/>
                  </a:cubicBezTo>
                  <a:cubicBezTo>
                    <a:pt x="6288" y="14792"/>
                    <a:pt x="6298" y="14794"/>
                    <a:pt x="6307" y="14794"/>
                  </a:cubicBezTo>
                  <a:cubicBezTo>
                    <a:pt x="6355" y="14794"/>
                    <a:pt x="6402" y="14753"/>
                    <a:pt x="6392" y="14700"/>
                  </a:cubicBezTo>
                  <a:cubicBezTo>
                    <a:pt x="6154" y="13536"/>
                    <a:pt x="6692" y="11146"/>
                    <a:pt x="4855" y="10977"/>
                  </a:cubicBezTo>
                  <a:cubicBezTo>
                    <a:pt x="5005" y="10701"/>
                    <a:pt x="5157" y="10426"/>
                    <a:pt x="5316" y="10160"/>
                  </a:cubicBezTo>
                  <a:cubicBezTo>
                    <a:pt x="5532" y="9793"/>
                    <a:pt x="5756" y="9423"/>
                    <a:pt x="5987" y="9054"/>
                  </a:cubicBezTo>
                  <a:lnTo>
                    <a:pt x="5996" y="9054"/>
                  </a:lnTo>
                  <a:cubicBezTo>
                    <a:pt x="5991" y="9066"/>
                    <a:pt x="5990" y="9079"/>
                    <a:pt x="5991" y="9093"/>
                  </a:cubicBezTo>
                  <a:cubicBezTo>
                    <a:pt x="6062" y="9901"/>
                    <a:pt x="6266" y="10822"/>
                    <a:pt x="7025" y="11266"/>
                  </a:cubicBezTo>
                  <a:cubicBezTo>
                    <a:pt x="7286" y="11419"/>
                    <a:pt x="7557" y="11467"/>
                    <a:pt x="7833" y="11467"/>
                  </a:cubicBezTo>
                  <a:cubicBezTo>
                    <a:pt x="8284" y="11467"/>
                    <a:pt x="8748" y="11340"/>
                    <a:pt x="9206" y="11340"/>
                  </a:cubicBezTo>
                  <a:cubicBezTo>
                    <a:pt x="9296" y="11340"/>
                    <a:pt x="9386" y="11345"/>
                    <a:pt x="9476" y="11357"/>
                  </a:cubicBezTo>
                  <a:cubicBezTo>
                    <a:pt x="9480" y="11358"/>
                    <a:pt x="9485" y="11358"/>
                    <a:pt x="9489" y="11358"/>
                  </a:cubicBezTo>
                  <a:cubicBezTo>
                    <a:pt x="9562" y="11358"/>
                    <a:pt x="9592" y="11275"/>
                    <a:pt x="9556" y="11216"/>
                  </a:cubicBezTo>
                  <a:cubicBezTo>
                    <a:pt x="9070" y="10422"/>
                    <a:pt x="8766" y="9354"/>
                    <a:pt x="7910" y="8858"/>
                  </a:cubicBezTo>
                  <a:cubicBezTo>
                    <a:pt x="7631" y="8697"/>
                    <a:pt x="7319" y="8617"/>
                    <a:pt x="7007" y="8617"/>
                  </a:cubicBezTo>
                  <a:cubicBezTo>
                    <a:pt x="6698" y="8617"/>
                    <a:pt x="6389" y="8696"/>
                    <a:pt x="6111" y="8854"/>
                  </a:cubicBezTo>
                  <a:cubicBezTo>
                    <a:pt x="6560" y="8147"/>
                    <a:pt x="7042" y="7450"/>
                    <a:pt x="7578" y="6804"/>
                  </a:cubicBezTo>
                  <a:cubicBezTo>
                    <a:pt x="7579" y="6811"/>
                    <a:pt x="7582" y="6819"/>
                    <a:pt x="7587" y="6824"/>
                  </a:cubicBezTo>
                  <a:cubicBezTo>
                    <a:pt x="7582" y="6835"/>
                    <a:pt x="7579" y="6847"/>
                    <a:pt x="7579" y="6858"/>
                  </a:cubicBezTo>
                  <a:cubicBezTo>
                    <a:pt x="7506" y="8923"/>
                    <a:pt x="10246" y="8550"/>
                    <a:pt x="11543" y="8862"/>
                  </a:cubicBezTo>
                  <a:cubicBezTo>
                    <a:pt x="11548" y="8863"/>
                    <a:pt x="11554" y="8864"/>
                    <a:pt x="11560" y="8864"/>
                  </a:cubicBezTo>
                  <a:cubicBezTo>
                    <a:pt x="11629" y="8864"/>
                    <a:pt x="11682" y="8762"/>
                    <a:pt x="11629" y="8709"/>
                  </a:cubicBezTo>
                  <a:cubicBezTo>
                    <a:pt x="10923" y="8006"/>
                    <a:pt x="10513" y="6939"/>
                    <a:pt x="9618" y="6435"/>
                  </a:cubicBezTo>
                  <a:cubicBezTo>
                    <a:pt x="9342" y="6279"/>
                    <a:pt x="9075" y="6208"/>
                    <a:pt x="8818" y="6208"/>
                  </a:cubicBezTo>
                  <a:cubicBezTo>
                    <a:pt x="8423" y="6208"/>
                    <a:pt x="8050" y="6376"/>
                    <a:pt x="7697" y="6663"/>
                  </a:cubicBezTo>
                  <a:cubicBezTo>
                    <a:pt x="8085" y="6207"/>
                    <a:pt x="8501" y="5777"/>
                    <a:pt x="8953" y="5393"/>
                  </a:cubicBezTo>
                  <a:cubicBezTo>
                    <a:pt x="9485" y="7124"/>
                    <a:pt x="11649" y="7022"/>
                    <a:pt x="13103" y="7100"/>
                  </a:cubicBezTo>
                  <a:cubicBezTo>
                    <a:pt x="13105" y="7100"/>
                    <a:pt x="13106" y="7100"/>
                    <a:pt x="13108" y="7100"/>
                  </a:cubicBezTo>
                  <a:cubicBezTo>
                    <a:pt x="13187" y="7100"/>
                    <a:pt x="13219" y="7011"/>
                    <a:pt x="13162" y="6959"/>
                  </a:cubicBezTo>
                  <a:cubicBezTo>
                    <a:pt x="12420" y="6287"/>
                    <a:pt x="12041" y="5324"/>
                    <a:pt x="11017" y="5016"/>
                  </a:cubicBezTo>
                  <a:cubicBezTo>
                    <a:pt x="10783" y="4945"/>
                    <a:pt x="10542" y="4910"/>
                    <a:pt x="10302" y="4910"/>
                  </a:cubicBezTo>
                  <a:cubicBezTo>
                    <a:pt x="9922" y="4910"/>
                    <a:pt x="9545" y="5000"/>
                    <a:pt x="9208" y="5184"/>
                  </a:cubicBezTo>
                  <a:cubicBezTo>
                    <a:pt x="9401" y="5031"/>
                    <a:pt x="9598" y="4884"/>
                    <a:pt x="9805" y="4748"/>
                  </a:cubicBezTo>
                  <a:cubicBezTo>
                    <a:pt x="9836" y="4740"/>
                    <a:pt x="9865" y="4732"/>
                    <a:pt x="9896" y="4723"/>
                  </a:cubicBezTo>
                  <a:cubicBezTo>
                    <a:pt x="9898" y="4725"/>
                    <a:pt x="9901" y="4727"/>
                    <a:pt x="9904" y="4728"/>
                  </a:cubicBezTo>
                  <a:cubicBezTo>
                    <a:pt x="10249" y="4829"/>
                    <a:pt x="10598" y="4881"/>
                    <a:pt x="10944" y="4881"/>
                  </a:cubicBezTo>
                  <a:cubicBezTo>
                    <a:pt x="11524" y="4881"/>
                    <a:pt x="12095" y="4736"/>
                    <a:pt x="12626" y="4438"/>
                  </a:cubicBezTo>
                  <a:cubicBezTo>
                    <a:pt x="13707" y="3833"/>
                    <a:pt x="13899" y="2847"/>
                    <a:pt x="14607" y="1918"/>
                  </a:cubicBezTo>
                  <a:cubicBezTo>
                    <a:pt x="14649" y="1864"/>
                    <a:pt x="14606" y="1778"/>
                    <a:pt x="14538" y="1778"/>
                  </a:cubicBezTo>
                  <a:cubicBezTo>
                    <a:pt x="14534" y="1778"/>
                    <a:pt x="14530" y="1779"/>
                    <a:pt x="14526" y="1779"/>
                  </a:cubicBezTo>
                  <a:cubicBezTo>
                    <a:pt x="14337" y="1811"/>
                    <a:pt x="14145" y="1822"/>
                    <a:pt x="13950" y="1822"/>
                  </a:cubicBezTo>
                  <a:cubicBezTo>
                    <a:pt x="13468" y="1822"/>
                    <a:pt x="12972" y="1753"/>
                    <a:pt x="12491" y="1753"/>
                  </a:cubicBezTo>
                  <a:cubicBezTo>
                    <a:pt x="12042" y="1753"/>
                    <a:pt x="11605" y="1813"/>
                    <a:pt x="11203" y="2042"/>
                  </a:cubicBezTo>
                  <a:cubicBezTo>
                    <a:pt x="10345" y="2530"/>
                    <a:pt x="10092" y="3404"/>
                    <a:pt x="10022" y="4316"/>
                  </a:cubicBezTo>
                  <a:cubicBezTo>
                    <a:pt x="9998" y="4400"/>
                    <a:pt x="9976" y="4482"/>
                    <a:pt x="9952" y="4566"/>
                  </a:cubicBezTo>
                  <a:cubicBezTo>
                    <a:pt x="9949" y="4566"/>
                    <a:pt x="9946" y="4566"/>
                    <a:pt x="9943" y="4566"/>
                  </a:cubicBezTo>
                  <a:cubicBezTo>
                    <a:pt x="9905" y="4566"/>
                    <a:pt x="9869" y="4589"/>
                    <a:pt x="9856" y="4626"/>
                  </a:cubicBezTo>
                  <a:cubicBezTo>
                    <a:pt x="9497" y="4692"/>
                    <a:pt x="9189" y="4844"/>
                    <a:pt x="8913" y="5044"/>
                  </a:cubicBezTo>
                  <a:cubicBezTo>
                    <a:pt x="9444" y="4448"/>
                    <a:pt x="9736" y="3713"/>
                    <a:pt x="9669" y="2903"/>
                  </a:cubicBezTo>
                  <a:cubicBezTo>
                    <a:pt x="9577" y="1794"/>
                    <a:pt x="8715" y="1012"/>
                    <a:pt x="8251" y="54"/>
                  </a:cubicBezTo>
                  <a:cubicBezTo>
                    <a:pt x="8235" y="18"/>
                    <a:pt x="8202" y="1"/>
                    <a:pt x="8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0"/>
            <p:cNvSpPr/>
            <p:nvPr/>
          </p:nvSpPr>
          <p:spPr>
            <a:xfrm>
              <a:off x="1864975" y="3769825"/>
              <a:ext cx="11875" cy="21700"/>
            </a:xfrm>
            <a:custGeom>
              <a:avLst/>
              <a:gdLst/>
              <a:ahLst/>
              <a:cxnLst/>
              <a:rect l="l" t="t" r="r" b="b"/>
              <a:pathLst>
                <a:path w="475" h="868" extrusionOk="0">
                  <a:moveTo>
                    <a:pt x="449" y="1"/>
                  </a:moveTo>
                  <a:cubicBezTo>
                    <a:pt x="441" y="1"/>
                    <a:pt x="433" y="5"/>
                    <a:pt x="431" y="14"/>
                  </a:cubicBezTo>
                  <a:cubicBezTo>
                    <a:pt x="347" y="310"/>
                    <a:pt x="205" y="588"/>
                    <a:pt x="15" y="830"/>
                  </a:cubicBezTo>
                  <a:cubicBezTo>
                    <a:pt x="1" y="849"/>
                    <a:pt x="18" y="868"/>
                    <a:pt x="35" y="868"/>
                  </a:cubicBezTo>
                  <a:cubicBezTo>
                    <a:pt x="42" y="868"/>
                    <a:pt x="48" y="865"/>
                    <a:pt x="53" y="860"/>
                  </a:cubicBezTo>
                  <a:cubicBezTo>
                    <a:pt x="267" y="626"/>
                    <a:pt x="412" y="337"/>
                    <a:pt x="472" y="25"/>
                  </a:cubicBezTo>
                  <a:cubicBezTo>
                    <a:pt x="475" y="10"/>
                    <a:pt x="461" y="1"/>
                    <a:pt x="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0"/>
            <p:cNvSpPr/>
            <p:nvPr/>
          </p:nvSpPr>
          <p:spPr>
            <a:xfrm>
              <a:off x="1866250" y="3776400"/>
              <a:ext cx="13675" cy="24000"/>
            </a:xfrm>
            <a:custGeom>
              <a:avLst/>
              <a:gdLst/>
              <a:ahLst/>
              <a:cxnLst/>
              <a:rect l="l" t="t" r="r" b="b"/>
              <a:pathLst>
                <a:path w="547" h="960" extrusionOk="0">
                  <a:moveTo>
                    <a:pt x="529" y="1"/>
                  </a:moveTo>
                  <a:cubicBezTo>
                    <a:pt x="523" y="1"/>
                    <a:pt x="517" y="3"/>
                    <a:pt x="515" y="10"/>
                  </a:cubicBezTo>
                  <a:cubicBezTo>
                    <a:pt x="384" y="343"/>
                    <a:pt x="206" y="619"/>
                    <a:pt x="13" y="917"/>
                  </a:cubicBezTo>
                  <a:cubicBezTo>
                    <a:pt x="0" y="938"/>
                    <a:pt x="18" y="960"/>
                    <a:pt x="38" y="960"/>
                  </a:cubicBezTo>
                  <a:cubicBezTo>
                    <a:pt x="45" y="960"/>
                    <a:pt x="52" y="957"/>
                    <a:pt x="58" y="950"/>
                  </a:cubicBezTo>
                  <a:cubicBezTo>
                    <a:pt x="294" y="703"/>
                    <a:pt x="459" y="343"/>
                    <a:pt x="544" y="16"/>
                  </a:cubicBezTo>
                  <a:cubicBezTo>
                    <a:pt x="546" y="7"/>
                    <a:pt x="538" y="1"/>
                    <a:pt x="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0"/>
            <p:cNvSpPr/>
            <p:nvPr/>
          </p:nvSpPr>
          <p:spPr>
            <a:xfrm>
              <a:off x="1869050" y="3793125"/>
              <a:ext cx="21375" cy="36100"/>
            </a:xfrm>
            <a:custGeom>
              <a:avLst/>
              <a:gdLst/>
              <a:ahLst/>
              <a:cxnLst/>
              <a:rect l="l" t="t" r="r" b="b"/>
              <a:pathLst>
                <a:path w="855" h="1444" extrusionOk="0">
                  <a:moveTo>
                    <a:pt x="832" y="1"/>
                  </a:moveTo>
                  <a:cubicBezTo>
                    <a:pt x="824" y="1"/>
                    <a:pt x="817" y="5"/>
                    <a:pt x="815" y="13"/>
                  </a:cubicBezTo>
                  <a:cubicBezTo>
                    <a:pt x="659" y="540"/>
                    <a:pt x="409" y="989"/>
                    <a:pt x="22" y="1383"/>
                  </a:cubicBezTo>
                  <a:cubicBezTo>
                    <a:pt x="0" y="1407"/>
                    <a:pt x="19" y="1443"/>
                    <a:pt x="43" y="1443"/>
                  </a:cubicBezTo>
                  <a:cubicBezTo>
                    <a:pt x="50" y="1443"/>
                    <a:pt x="57" y="1441"/>
                    <a:pt x="64" y="1435"/>
                  </a:cubicBezTo>
                  <a:cubicBezTo>
                    <a:pt x="459" y="1060"/>
                    <a:pt x="748" y="560"/>
                    <a:pt x="852" y="22"/>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0"/>
            <p:cNvSpPr/>
            <p:nvPr/>
          </p:nvSpPr>
          <p:spPr>
            <a:xfrm>
              <a:off x="1871925" y="3803750"/>
              <a:ext cx="21175" cy="33275"/>
            </a:xfrm>
            <a:custGeom>
              <a:avLst/>
              <a:gdLst/>
              <a:ahLst/>
              <a:cxnLst/>
              <a:rect l="l" t="t" r="r" b="b"/>
              <a:pathLst>
                <a:path w="847" h="1331" extrusionOk="0">
                  <a:moveTo>
                    <a:pt x="826" y="0"/>
                  </a:moveTo>
                  <a:cubicBezTo>
                    <a:pt x="820" y="0"/>
                    <a:pt x="813" y="3"/>
                    <a:pt x="810" y="11"/>
                  </a:cubicBezTo>
                  <a:cubicBezTo>
                    <a:pt x="717" y="280"/>
                    <a:pt x="605" y="536"/>
                    <a:pt x="441" y="771"/>
                  </a:cubicBezTo>
                  <a:cubicBezTo>
                    <a:pt x="374" y="867"/>
                    <a:pt x="301" y="959"/>
                    <a:pt x="222" y="1044"/>
                  </a:cubicBezTo>
                  <a:cubicBezTo>
                    <a:pt x="153" y="1122"/>
                    <a:pt x="53" y="1184"/>
                    <a:pt x="7" y="1278"/>
                  </a:cubicBezTo>
                  <a:cubicBezTo>
                    <a:pt x="1" y="1295"/>
                    <a:pt x="9" y="1315"/>
                    <a:pt x="26" y="1322"/>
                  </a:cubicBezTo>
                  <a:lnTo>
                    <a:pt x="42" y="1328"/>
                  </a:lnTo>
                  <a:cubicBezTo>
                    <a:pt x="47" y="1330"/>
                    <a:pt x="51" y="1331"/>
                    <a:pt x="55" y="1331"/>
                  </a:cubicBezTo>
                  <a:cubicBezTo>
                    <a:pt x="65" y="1331"/>
                    <a:pt x="74" y="1326"/>
                    <a:pt x="81" y="1319"/>
                  </a:cubicBezTo>
                  <a:cubicBezTo>
                    <a:pt x="83" y="1315"/>
                    <a:pt x="85" y="1311"/>
                    <a:pt x="87" y="1307"/>
                  </a:cubicBezTo>
                  <a:cubicBezTo>
                    <a:pt x="99" y="1284"/>
                    <a:pt x="85" y="1258"/>
                    <a:pt x="61" y="1256"/>
                  </a:cubicBezTo>
                  <a:cubicBezTo>
                    <a:pt x="101" y="1234"/>
                    <a:pt x="179" y="1184"/>
                    <a:pt x="195" y="1170"/>
                  </a:cubicBezTo>
                  <a:cubicBezTo>
                    <a:pt x="244" y="1128"/>
                    <a:pt x="285" y="1074"/>
                    <a:pt x="325" y="1026"/>
                  </a:cubicBezTo>
                  <a:cubicBezTo>
                    <a:pt x="417" y="915"/>
                    <a:pt x="500" y="798"/>
                    <a:pt x="572" y="675"/>
                  </a:cubicBezTo>
                  <a:cubicBezTo>
                    <a:pt x="694" y="471"/>
                    <a:pt x="785" y="249"/>
                    <a:pt x="844" y="19"/>
                  </a:cubicBezTo>
                  <a:cubicBezTo>
                    <a:pt x="847" y="7"/>
                    <a:pt x="836" y="0"/>
                    <a:pt x="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0"/>
            <p:cNvSpPr/>
            <p:nvPr/>
          </p:nvSpPr>
          <p:spPr>
            <a:xfrm>
              <a:off x="1872750" y="3808375"/>
              <a:ext cx="22425" cy="32750"/>
            </a:xfrm>
            <a:custGeom>
              <a:avLst/>
              <a:gdLst/>
              <a:ahLst/>
              <a:cxnLst/>
              <a:rect l="l" t="t" r="r" b="b"/>
              <a:pathLst>
                <a:path w="897" h="1310" extrusionOk="0">
                  <a:moveTo>
                    <a:pt x="866" y="1"/>
                  </a:moveTo>
                  <a:cubicBezTo>
                    <a:pt x="858" y="1"/>
                    <a:pt x="850" y="5"/>
                    <a:pt x="847" y="15"/>
                  </a:cubicBezTo>
                  <a:cubicBezTo>
                    <a:pt x="667" y="500"/>
                    <a:pt x="383" y="882"/>
                    <a:pt x="24" y="1247"/>
                  </a:cubicBezTo>
                  <a:cubicBezTo>
                    <a:pt x="1" y="1272"/>
                    <a:pt x="19" y="1309"/>
                    <a:pt x="45" y="1309"/>
                  </a:cubicBezTo>
                  <a:cubicBezTo>
                    <a:pt x="52" y="1309"/>
                    <a:pt x="59" y="1307"/>
                    <a:pt x="66" y="1301"/>
                  </a:cubicBezTo>
                  <a:cubicBezTo>
                    <a:pt x="457" y="978"/>
                    <a:pt x="732" y="511"/>
                    <a:pt x="891" y="34"/>
                  </a:cubicBezTo>
                  <a:cubicBezTo>
                    <a:pt x="897" y="15"/>
                    <a:pt x="881" y="1"/>
                    <a:pt x="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0"/>
            <p:cNvSpPr/>
            <p:nvPr/>
          </p:nvSpPr>
          <p:spPr>
            <a:xfrm>
              <a:off x="1875075" y="3824375"/>
              <a:ext cx="21675" cy="33425"/>
            </a:xfrm>
            <a:custGeom>
              <a:avLst/>
              <a:gdLst/>
              <a:ahLst/>
              <a:cxnLst/>
              <a:rect l="l" t="t" r="r" b="b"/>
              <a:pathLst>
                <a:path w="867" h="1337" extrusionOk="0">
                  <a:moveTo>
                    <a:pt x="839" y="0"/>
                  </a:moveTo>
                  <a:cubicBezTo>
                    <a:pt x="827" y="0"/>
                    <a:pt x="815" y="7"/>
                    <a:pt x="811" y="22"/>
                  </a:cubicBezTo>
                  <a:cubicBezTo>
                    <a:pt x="699" y="531"/>
                    <a:pt x="430" y="935"/>
                    <a:pt x="32" y="1267"/>
                  </a:cubicBezTo>
                  <a:cubicBezTo>
                    <a:pt x="0" y="1293"/>
                    <a:pt x="24" y="1337"/>
                    <a:pt x="56" y="1337"/>
                  </a:cubicBezTo>
                  <a:cubicBezTo>
                    <a:pt x="64" y="1337"/>
                    <a:pt x="72" y="1334"/>
                    <a:pt x="80" y="1327"/>
                  </a:cubicBezTo>
                  <a:cubicBezTo>
                    <a:pt x="499" y="1018"/>
                    <a:pt x="774" y="538"/>
                    <a:pt x="863" y="29"/>
                  </a:cubicBezTo>
                  <a:cubicBezTo>
                    <a:pt x="867" y="10"/>
                    <a:pt x="853" y="0"/>
                    <a:pt x="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0"/>
            <p:cNvSpPr/>
            <p:nvPr/>
          </p:nvSpPr>
          <p:spPr>
            <a:xfrm>
              <a:off x="1854825" y="3770600"/>
              <a:ext cx="10975" cy="11075"/>
            </a:xfrm>
            <a:custGeom>
              <a:avLst/>
              <a:gdLst/>
              <a:ahLst/>
              <a:cxnLst/>
              <a:rect l="l" t="t" r="r" b="b"/>
              <a:pathLst>
                <a:path w="439" h="443" extrusionOk="0">
                  <a:moveTo>
                    <a:pt x="30" y="0"/>
                  </a:moveTo>
                  <a:cubicBezTo>
                    <a:pt x="15" y="0"/>
                    <a:pt x="1" y="19"/>
                    <a:pt x="11" y="36"/>
                  </a:cubicBezTo>
                  <a:cubicBezTo>
                    <a:pt x="106" y="192"/>
                    <a:pt x="239" y="354"/>
                    <a:pt x="405" y="441"/>
                  </a:cubicBezTo>
                  <a:cubicBezTo>
                    <a:pt x="407" y="442"/>
                    <a:pt x="410" y="443"/>
                    <a:pt x="413" y="443"/>
                  </a:cubicBezTo>
                  <a:cubicBezTo>
                    <a:pt x="428" y="443"/>
                    <a:pt x="438" y="416"/>
                    <a:pt x="423" y="405"/>
                  </a:cubicBezTo>
                  <a:cubicBezTo>
                    <a:pt x="277" y="283"/>
                    <a:pt x="146" y="174"/>
                    <a:pt x="45" y="10"/>
                  </a:cubicBezTo>
                  <a:cubicBezTo>
                    <a:pt x="41" y="3"/>
                    <a:pt x="35" y="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0"/>
            <p:cNvSpPr/>
            <p:nvPr/>
          </p:nvSpPr>
          <p:spPr>
            <a:xfrm>
              <a:off x="1854275" y="3777425"/>
              <a:ext cx="10350" cy="9250"/>
            </a:xfrm>
            <a:custGeom>
              <a:avLst/>
              <a:gdLst/>
              <a:ahLst/>
              <a:cxnLst/>
              <a:rect l="l" t="t" r="r" b="b"/>
              <a:pathLst>
                <a:path w="414" h="370" extrusionOk="0">
                  <a:moveTo>
                    <a:pt x="20" y="1"/>
                  </a:moveTo>
                  <a:cubicBezTo>
                    <a:pt x="10" y="1"/>
                    <a:pt x="1" y="14"/>
                    <a:pt x="9" y="22"/>
                  </a:cubicBezTo>
                  <a:cubicBezTo>
                    <a:pt x="127" y="140"/>
                    <a:pt x="251" y="256"/>
                    <a:pt x="376" y="365"/>
                  </a:cubicBezTo>
                  <a:cubicBezTo>
                    <a:pt x="380" y="368"/>
                    <a:pt x="384" y="369"/>
                    <a:pt x="387" y="369"/>
                  </a:cubicBezTo>
                  <a:cubicBezTo>
                    <a:pt x="402" y="369"/>
                    <a:pt x="414" y="347"/>
                    <a:pt x="399" y="333"/>
                  </a:cubicBezTo>
                  <a:cubicBezTo>
                    <a:pt x="280" y="220"/>
                    <a:pt x="155" y="109"/>
                    <a:pt x="28" y="3"/>
                  </a:cubicBezTo>
                  <a:cubicBezTo>
                    <a:pt x="26" y="2"/>
                    <a:pt x="23"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0"/>
            <p:cNvSpPr/>
            <p:nvPr/>
          </p:nvSpPr>
          <p:spPr>
            <a:xfrm>
              <a:off x="1849775" y="3788800"/>
              <a:ext cx="17050" cy="19600"/>
            </a:xfrm>
            <a:custGeom>
              <a:avLst/>
              <a:gdLst/>
              <a:ahLst/>
              <a:cxnLst/>
              <a:rect l="l" t="t" r="r" b="b"/>
              <a:pathLst>
                <a:path w="682" h="784" extrusionOk="0">
                  <a:moveTo>
                    <a:pt x="28" y="1"/>
                  </a:moveTo>
                  <a:cubicBezTo>
                    <a:pt x="15" y="1"/>
                    <a:pt x="1" y="13"/>
                    <a:pt x="8" y="30"/>
                  </a:cubicBezTo>
                  <a:cubicBezTo>
                    <a:pt x="123" y="345"/>
                    <a:pt x="344" y="610"/>
                    <a:pt x="633" y="781"/>
                  </a:cubicBezTo>
                  <a:cubicBezTo>
                    <a:pt x="637" y="783"/>
                    <a:pt x="641" y="784"/>
                    <a:pt x="645" y="784"/>
                  </a:cubicBezTo>
                  <a:cubicBezTo>
                    <a:pt x="665" y="784"/>
                    <a:pt x="681" y="758"/>
                    <a:pt x="660" y="742"/>
                  </a:cubicBezTo>
                  <a:cubicBezTo>
                    <a:pt x="383" y="551"/>
                    <a:pt x="184" y="323"/>
                    <a:pt x="45" y="13"/>
                  </a:cubicBezTo>
                  <a:cubicBezTo>
                    <a:pt x="42" y="4"/>
                    <a:pt x="35"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0"/>
            <p:cNvSpPr/>
            <p:nvPr/>
          </p:nvSpPr>
          <p:spPr>
            <a:xfrm>
              <a:off x="1848800" y="3800125"/>
              <a:ext cx="20550" cy="20525"/>
            </a:xfrm>
            <a:custGeom>
              <a:avLst/>
              <a:gdLst/>
              <a:ahLst/>
              <a:cxnLst/>
              <a:rect l="l" t="t" r="r" b="b"/>
              <a:pathLst>
                <a:path w="822" h="821" extrusionOk="0">
                  <a:moveTo>
                    <a:pt x="20" y="1"/>
                  </a:moveTo>
                  <a:cubicBezTo>
                    <a:pt x="10" y="1"/>
                    <a:pt x="0" y="8"/>
                    <a:pt x="2" y="21"/>
                  </a:cubicBezTo>
                  <a:cubicBezTo>
                    <a:pt x="20" y="193"/>
                    <a:pt x="172" y="324"/>
                    <a:pt x="290" y="441"/>
                  </a:cubicBezTo>
                  <a:cubicBezTo>
                    <a:pt x="431" y="581"/>
                    <a:pt x="584" y="714"/>
                    <a:pt x="756" y="816"/>
                  </a:cubicBezTo>
                  <a:cubicBezTo>
                    <a:pt x="762" y="819"/>
                    <a:pt x="768" y="821"/>
                    <a:pt x="774" y="821"/>
                  </a:cubicBezTo>
                  <a:cubicBezTo>
                    <a:pt x="801" y="821"/>
                    <a:pt x="821" y="786"/>
                    <a:pt x="794" y="765"/>
                  </a:cubicBezTo>
                  <a:cubicBezTo>
                    <a:pt x="672" y="676"/>
                    <a:pt x="548" y="592"/>
                    <a:pt x="434" y="492"/>
                  </a:cubicBezTo>
                  <a:cubicBezTo>
                    <a:pt x="303" y="380"/>
                    <a:pt x="74" y="194"/>
                    <a:pt x="38" y="16"/>
                  </a:cubicBezTo>
                  <a:cubicBezTo>
                    <a:pt x="36" y="5"/>
                    <a:pt x="28"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0"/>
            <p:cNvSpPr/>
            <p:nvPr/>
          </p:nvSpPr>
          <p:spPr>
            <a:xfrm>
              <a:off x="1852775" y="3828925"/>
              <a:ext cx="22875" cy="19525"/>
            </a:xfrm>
            <a:custGeom>
              <a:avLst/>
              <a:gdLst/>
              <a:ahLst/>
              <a:cxnLst/>
              <a:rect l="l" t="t" r="r" b="b"/>
              <a:pathLst>
                <a:path w="915" h="781" extrusionOk="0">
                  <a:moveTo>
                    <a:pt x="21" y="0"/>
                  </a:moveTo>
                  <a:cubicBezTo>
                    <a:pt x="12" y="0"/>
                    <a:pt x="1" y="9"/>
                    <a:pt x="7" y="20"/>
                  </a:cubicBezTo>
                  <a:cubicBezTo>
                    <a:pt x="201" y="356"/>
                    <a:pt x="513" y="612"/>
                    <a:pt x="861" y="777"/>
                  </a:cubicBezTo>
                  <a:cubicBezTo>
                    <a:pt x="866" y="780"/>
                    <a:pt x="870" y="781"/>
                    <a:pt x="874" y="781"/>
                  </a:cubicBezTo>
                  <a:cubicBezTo>
                    <a:pt x="901" y="781"/>
                    <a:pt x="914" y="737"/>
                    <a:pt x="884" y="723"/>
                  </a:cubicBezTo>
                  <a:cubicBezTo>
                    <a:pt x="532" y="552"/>
                    <a:pt x="271" y="312"/>
                    <a:pt x="32" y="5"/>
                  </a:cubicBezTo>
                  <a:cubicBezTo>
                    <a:pt x="29" y="2"/>
                    <a:pt x="25" y="0"/>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0"/>
            <p:cNvSpPr/>
            <p:nvPr/>
          </p:nvSpPr>
          <p:spPr>
            <a:xfrm>
              <a:off x="1856625" y="3840125"/>
              <a:ext cx="18475" cy="12375"/>
            </a:xfrm>
            <a:custGeom>
              <a:avLst/>
              <a:gdLst/>
              <a:ahLst/>
              <a:cxnLst/>
              <a:rect l="l" t="t" r="r" b="b"/>
              <a:pathLst>
                <a:path w="739" h="495" extrusionOk="0">
                  <a:moveTo>
                    <a:pt x="19" y="1"/>
                  </a:moveTo>
                  <a:cubicBezTo>
                    <a:pt x="9" y="1"/>
                    <a:pt x="0" y="17"/>
                    <a:pt x="10" y="27"/>
                  </a:cubicBezTo>
                  <a:cubicBezTo>
                    <a:pt x="210" y="220"/>
                    <a:pt x="442" y="379"/>
                    <a:pt x="695" y="492"/>
                  </a:cubicBezTo>
                  <a:cubicBezTo>
                    <a:pt x="699" y="494"/>
                    <a:pt x="702" y="494"/>
                    <a:pt x="705" y="494"/>
                  </a:cubicBezTo>
                  <a:cubicBezTo>
                    <a:pt x="727" y="494"/>
                    <a:pt x="739" y="457"/>
                    <a:pt x="713" y="447"/>
                  </a:cubicBezTo>
                  <a:cubicBezTo>
                    <a:pt x="462" y="339"/>
                    <a:pt x="230" y="189"/>
                    <a:pt x="27" y="4"/>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0"/>
            <p:cNvSpPr/>
            <p:nvPr/>
          </p:nvSpPr>
          <p:spPr>
            <a:xfrm>
              <a:off x="1781550" y="3815800"/>
              <a:ext cx="5300" cy="33900"/>
            </a:xfrm>
            <a:custGeom>
              <a:avLst/>
              <a:gdLst/>
              <a:ahLst/>
              <a:cxnLst/>
              <a:rect l="l" t="t" r="r" b="b"/>
              <a:pathLst>
                <a:path w="212" h="1356" extrusionOk="0">
                  <a:moveTo>
                    <a:pt x="83" y="0"/>
                  </a:moveTo>
                  <a:cubicBezTo>
                    <a:pt x="74" y="0"/>
                    <a:pt x="65" y="5"/>
                    <a:pt x="63" y="17"/>
                  </a:cubicBezTo>
                  <a:cubicBezTo>
                    <a:pt x="0" y="452"/>
                    <a:pt x="8" y="929"/>
                    <a:pt x="170" y="1344"/>
                  </a:cubicBezTo>
                  <a:cubicBezTo>
                    <a:pt x="173" y="1352"/>
                    <a:pt x="180" y="1356"/>
                    <a:pt x="188" y="1356"/>
                  </a:cubicBezTo>
                  <a:cubicBezTo>
                    <a:pt x="200" y="1356"/>
                    <a:pt x="212" y="1347"/>
                    <a:pt x="208" y="1333"/>
                  </a:cubicBezTo>
                  <a:cubicBezTo>
                    <a:pt x="110" y="886"/>
                    <a:pt x="46" y="482"/>
                    <a:pt x="104" y="22"/>
                  </a:cubicBezTo>
                  <a:cubicBezTo>
                    <a:pt x="105" y="8"/>
                    <a:pt x="94"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0"/>
            <p:cNvSpPr/>
            <p:nvPr/>
          </p:nvSpPr>
          <p:spPr>
            <a:xfrm>
              <a:off x="1791375" y="3828300"/>
              <a:ext cx="4250" cy="34550"/>
            </a:xfrm>
            <a:custGeom>
              <a:avLst/>
              <a:gdLst/>
              <a:ahLst/>
              <a:cxnLst/>
              <a:rect l="l" t="t" r="r" b="b"/>
              <a:pathLst>
                <a:path w="170" h="1382" extrusionOk="0">
                  <a:moveTo>
                    <a:pt x="27" y="1"/>
                  </a:moveTo>
                  <a:cubicBezTo>
                    <a:pt x="20" y="1"/>
                    <a:pt x="13" y="5"/>
                    <a:pt x="13" y="16"/>
                  </a:cubicBezTo>
                  <a:cubicBezTo>
                    <a:pt x="1" y="462"/>
                    <a:pt x="13" y="924"/>
                    <a:pt x="116" y="1360"/>
                  </a:cubicBezTo>
                  <a:cubicBezTo>
                    <a:pt x="119" y="1375"/>
                    <a:pt x="131" y="1382"/>
                    <a:pt x="142" y="1382"/>
                  </a:cubicBezTo>
                  <a:cubicBezTo>
                    <a:pt x="156" y="1382"/>
                    <a:pt x="169" y="1372"/>
                    <a:pt x="166" y="1353"/>
                  </a:cubicBezTo>
                  <a:cubicBezTo>
                    <a:pt x="110" y="906"/>
                    <a:pt x="48" y="472"/>
                    <a:pt x="46" y="20"/>
                  </a:cubicBezTo>
                  <a:cubicBezTo>
                    <a:pt x="46" y="8"/>
                    <a:pt x="36"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0"/>
            <p:cNvSpPr/>
            <p:nvPr/>
          </p:nvSpPr>
          <p:spPr>
            <a:xfrm>
              <a:off x="1806875" y="3830350"/>
              <a:ext cx="3400" cy="48675"/>
            </a:xfrm>
            <a:custGeom>
              <a:avLst/>
              <a:gdLst/>
              <a:ahLst/>
              <a:cxnLst/>
              <a:rect l="l" t="t" r="r" b="b"/>
              <a:pathLst>
                <a:path w="136" h="1947" extrusionOk="0">
                  <a:moveTo>
                    <a:pt x="110" y="0"/>
                  </a:moveTo>
                  <a:cubicBezTo>
                    <a:pt x="100" y="0"/>
                    <a:pt x="91" y="6"/>
                    <a:pt x="90" y="20"/>
                  </a:cubicBezTo>
                  <a:cubicBezTo>
                    <a:pt x="58" y="650"/>
                    <a:pt x="34" y="1279"/>
                    <a:pt x="1" y="1909"/>
                  </a:cubicBezTo>
                  <a:cubicBezTo>
                    <a:pt x="0" y="1933"/>
                    <a:pt x="20" y="1946"/>
                    <a:pt x="39" y="1946"/>
                  </a:cubicBezTo>
                  <a:cubicBezTo>
                    <a:pt x="54" y="1946"/>
                    <a:pt x="68" y="1937"/>
                    <a:pt x="69" y="1918"/>
                  </a:cubicBezTo>
                  <a:cubicBezTo>
                    <a:pt x="96" y="1287"/>
                    <a:pt x="124" y="656"/>
                    <a:pt x="136" y="26"/>
                  </a:cubicBezTo>
                  <a:cubicBezTo>
                    <a:pt x="136" y="9"/>
                    <a:pt x="122"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0"/>
            <p:cNvSpPr/>
            <p:nvPr/>
          </p:nvSpPr>
          <p:spPr>
            <a:xfrm>
              <a:off x="1813050" y="3838075"/>
              <a:ext cx="9200" cy="50525"/>
            </a:xfrm>
            <a:custGeom>
              <a:avLst/>
              <a:gdLst/>
              <a:ahLst/>
              <a:cxnLst/>
              <a:rect l="l" t="t" r="r" b="b"/>
              <a:pathLst>
                <a:path w="368" h="2021" extrusionOk="0">
                  <a:moveTo>
                    <a:pt x="242" y="0"/>
                  </a:moveTo>
                  <a:cubicBezTo>
                    <a:pt x="234" y="0"/>
                    <a:pt x="225" y="6"/>
                    <a:pt x="226" y="17"/>
                  </a:cubicBezTo>
                  <a:cubicBezTo>
                    <a:pt x="315" y="693"/>
                    <a:pt x="227" y="1332"/>
                    <a:pt x="9" y="1973"/>
                  </a:cubicBezTo>
                  <a:cubicBezTo>
                    <a:pt x="0" y="2000"/>
                    <a:pt x="23" y="2021"/>
                    <a:pt x="45" y="2021"/>
                  </a:cubicBezTo>
                  <a:cubicBezTo>
                    <a:pt x="57" y="2021"/>
                    <a:pt x="69" y="2014"/>
                    <a:pt x="75" y="2000"/>
                  </a:cubicBezTo>
                  <a:cubicBezTo>
                    <a:pt x="321" y="1366"/>
                    <a:pt x="367" y="679"/>
                    <a:pt x="255" y="13"/>
                  </a:cubicBezTo>
                  <a:cubicBezTo>
                    <a:pt x="254" y="4"/>
                    <a:pt x="248"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10"/>
            <p:cNvSpPr/>
            <p:nvPr/>
          </p:nvSpPr>
          <p:spPr>
            <a:xfrm>
              <a:off x="1817425" y="3845250"/>
              <a:ext cx="10800" cy="47450"/>
            </a:xfrm>
            <a:custGeom>
              <a:avLst/>
              <a:gdLst/>
              <a:ahLst/>
              <a:cxnLst/>
              <a:rect l="l" t="t" r="r" b="b"/>
              <a:pathLst>
                <a:path w="432" h="1898" extrusionOk="0">
                  <a:moveTo>
                    <a:pt x="393" y="1"/>
                  </a:moveTo>
                  <a:cubicBezTo>
                    <a:pt x="382" y="1"/>
                    <a:pt x="370" y="7"/>
                    <a:pt x="370" y="20"/>
                  </a:cubicBezTo>
                  <a:cubicBezTo>
                    <a:pt x="356" y="655"/>
                    <a:pt x="242" y="1255"/>
                    <a:pt x="11" y="1847"/>
                  </a:cubicBezTo>
                  <a:cubicBezTo>
                    <a:pt x="1" y="1876"/>
                    <a:pt x="25" y="1898"/>
                    <a:pt x="48" y="1898"/>
                  </a:cubicBezTo>
                  <a:cubicBezTo>
                    <a:pt x="61" y="1898"/>
                    <a:pt x="73" y="1891"/>
                    <a:pt x="79" y="1875"/>
                  </a:cubicBezTo>
                  <a:cubicBezTo>
                    <a:pt x="316" y="1286"/>
                    <a:pt x="431" y="655"/>
                    <a:pt x="416" y="20"/>
                  </a:cubicBezTo>
                  <a:cubicBezTo>
                    <a:pt x="416" y="8"/>
                    <a:pt x="40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10"/>
            <p:cNvSpPr/>
            <p:nvPr/>
          </p:nvSpPr>
          <p:spPr>
            <a:xfrm>
              <a:off x="1828525" y="3873450"/>
              <a:ext cx="8825" cy="28850"/>
            </a:xfrm>
            <a:custGeom>
              <a:avLst/>
              <a:gdLst/>
              <a:ahLst/>
              <a:cxnLst/>
              <a:rect l="l" t="t" r="r" b="b"/>
              <a:pathLst>
                <a:path w="353" h="1154" extrusionOk="0">
                  <a:moveTo>
                    <a:pt x="310" y="1"/>
                  </a:moveTo>
                  <a:cubicBezTo>
                    <a:pt x="296" y="1"/>
                    <a:pt x="281" y="9"/>
                    <a:pt x="281" y="26"/>
                  </a:cubicBezTo>
                  <a:cubicBezTo>
                    <a:pt x="263" y="398"/>
                    <a:pt x="172" y="763"/>
                    <a:pt x="15" y="1101"/>
                  </a:cubicBezTo>
                  <a:cubicBezTo>
                    <a:pt x="0" y="1131"/>
                    <a:pt x="26" y="1153"/>
                    <a:pt x="53" y="1153"/>
                  </a:cubicBezTo>
                  <a:cubicBezTo>
                    <a:pt x="67" y="1153"/>
                    <a:pt x="81" y="1147"/>
                    <a:pt x="90" y="1131"/>
                  </a:cubicBezTo>
                  <a:cubicBezTo>
                    <a:pt x="267" y="790"/>
                    <a:pt x="353" y="410"/>
                    <a:pt x="339" y="26"/>
                  </a:cubicBezTo>
                  <a:cubicBezTo>
                    <a:pt x="339" y="9"/>
                    <a:pt x="324"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10"/>
            <p:cNvSpPr/>
            <p:nvPr/>
          </p:nvSpPr>
          <p:spPr>
            <a:xfrm>
              <a:off x="1764925" y="3827225"/>
              <a:ext cx="13125" cy="6425"/>
            </a:xfrm>
            <a:custGeom>
              <a:avLst/>
              <a:gdLst/>
              <a:ahLst/>
              <a:cxnLst/>
              <a:rect l="l" t="t" r="r" b="b"/>
              <a:pathLst>
                <a:path w="525" h="257" extrusionOk="0">
                  <a:moveTo>
                    <a:pt x="25" y="0"/>
                  </a:moveTo>
                  <a:cubicBezTo>
                    <a:pt x="11" y="0"/>
                    <a:pt x="0" y="16"/>
                    <a:pt x="11" y="29"/>
                  </a:cubicBezTo>
                  <a:cubicBezTo>
                    <a:pt x="106" y="140"/>
                    <a:pt x="301" y="257"/>
                    <a:pt x="459" y="257"/>
                  </a:cubicBezTo>
                  <a:cubicBezTo>
                    <a:pt x="471" y="257"/>
                    <a:pt x="484" y="256"/>
                    <a:pt x="496" y="255"/>
                  </a:cubicBezTo>
                  <a:cubicBezTo>
                    <a:pt x="520" y="251"/>
                    <a:pt x="524" y="219"/>
                    <a:pt x="501" y="209"/>
                  </a:cubicBezTo>
                  <a:cubicBezTo>
                    <a:pt x="427" y="179"/>
                    <a:pt x="343" y="172"/>
                    <a:pt x="267" y="140"/>
                  </a:cubicBezTo>
                  <a:cubicBezTo>
                    <a:pt x="181" y="105"/>
                    <a:pt x="111" y="55"/>
                    <a:pt x="36" y="4"/>
                  </a:cubicBezTo>
                  <a:cubicBezTo>
                    <a:pt x="32" y="1"/>
                    <a:pt x="29"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10"/>
            <p:cNvSpPr/>
            <p:nvPr/>
          </p:nvSpPr>
          <p:spPr>
            <a:xfrm>
              <a:off x="1766375" y="3834525"/>
              <a:ext cx="13800" cy="5500"/>
            </a:xfrm>
            <a:custGeom>
              <a:avLst/>
              <a:gdLst/>
              <a:ahLst/>
              <a:cxnLst/>
              <a:rect l="l" t="t" r="r" b="b"/>
              <a:pathLst>
                <a:path w="552" h="220" extrusionOk="0">
                  <a:moveTo>
                    <a:pt x="24" y="1"/>
                  </a:moveTo>
                  <a:cubicBezTo>
                    <a:pt x="10" y="1"/>
                    <a:pt x="0" y="24"/>
                    <a:pt x="14" y="32"/>
                  </a:cubicBezTo>
                  <a:cubicBezTo>
                    <a:pt x="169" y="120"/>
                    <a:pt x="337" y="183"/>
                    <a:pt x="510" y="219"/>
                  </a:cubicBezTo>
                  <a:cubicBezTo>
                    <a:pt x="512" y="219"/>
                    <a:pt x="515" y="219"/>
                    <a:pt x="517" y="219"/>
                  </a:cubicBezTo>
                  <a:cubicBezTo>
                    <a:pt x="547" y="219"/>
                    <a:pt x="552" y="169"/>
                    <a:pt x="518" y="163"/>
                  </a:cubicBezTo>
                  <a:cubicBezTo>
                    <a:pt x="349" y="132"/>
                    <a:pt x="185" y="77"/>
                    <a:pt x="31" y="3"/>
                  </a:cubicBezTo>
                  <a:cubicBezTo>
                    <a:pt x="29" y="1"/>
                    <a:pt x="2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10"/>
            <p:cNvSpPr/>
            <p:nvPr/>
          </p:nvSpPr>
          <p:spPr>
            <a:xfrm>
              <a:off x="1771900" y="3860375"/>
              <a:ext cx="27250" cy="8575"/>
            </a:xfrm>
            <a:custGeom>
              <a:avLst/>
              <a:gdLst/>
              <a:ahLst/>
              <a:cxnLst/>
              <a:rect l="l" t="t" r="r" b="b"/>
              <a:pathLst>
                <a:path w="1090" h="343" extrusionOk="0">
                  <a:moveTo>
                    <a:pt x="29" y="0"/>
                  </a:moveTo>
                  <a:cubicBezTo>
                    <a:pt x="13" y="0"/>
                    <a:pt x="1" y="27"/>
                    <a:pt x="17" y="38"/>
                  </a:cubicBezTo>
                  <a:cubicBezTo>
                    <a:pt x="316" y="238"/>
                    <a:pt x="682" y="342"/>
                    <a:pt x="1040" y="342"/>
                  </a:cubicBezTo>
                  <a:cubicBezTo>
                    <a:pt x="1080" y="342"/>
                    <a:pt x="1089" y="281"/>
                    <a:pt x="1048" y="280"/>
                  </a:cubicBezTo>
                  <a:cubicBezTo>
                    <a:pt x="684" y="269"/>
                    <a:pt x="358" y="174"/>
                    <a:pt x="37" y="2"/>
                  </a:cubicBezTo>
                  <a:cubicBezTo>
                    <a:pt x="34" y="1"/>
                    <a:pt x="32"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0"/>
            <p:cNvSpPr/>
            <p:nvPr/>
          </p:nvSpPr>
          <p:spPr>
            <a:xfrm>
              <a:off x="1778675" y="3873425"/>
              <a:ext cx="34275" cy="11325"/>
            </a:xfrm>
            <a:custGeom>
              <a:avLst/>
              <a:gdLst/>
              <a:ahLst/>
              <a:cxnLst/>
              <a:rect l="l" t="t" r="r" b="b"/>
              <a:pathLst>
                <a:path w="1371" h="453" extrusionOk="0">
                  <a:moveTo>
                    <a:pt x="33" y="0"/>
                  </a:moveTo>
                  <a:cubicBezTo>
                    <a:pt x="14" y="0"/>
                    <a:pt x="1" y="25"/>
                    <a:pt x="18" y="40"/>
                  </a:cubicBezTo>
                  <a:cubicBezTo>
                    <a:pt x="288" y="289"/>
                    <a:pt x="693" y="452"/>
                    <a:pt x="1076" y="452"/>
                  </a:cubicBezTo>
                  <a:cubicBezTo>
                    <a:pt x="1166" y="452"/>
                    <a:pt x="1254" y="443"/>
                    <a:pt x="1340" y="424"/>
                  </a:cubicBezTo>
                  <a:cubicBezTo>
                    <a:pt x="1370" y="415"/>
                    <a:pt x="1364" y="368"/>
                    <a:pt x="1332" y="368"/>
                  </a:cubicBezTo>
                  <a:cubicBezTo>
                    <a:pt x="1295" y="369"/>
                    <a:pt x="1260" y="370"/>
                    <a:pt x="1225" y="370"/>
                  </a:cubicBezTo>
                  <a:cubicBezTo>
                    <a:pt x="782" y="370"/>
                    <a:pt x="420" y="274"/>
                    <a:pt x="46" y="4"/>
                  </a:cubicBezTo>
                  <a:cubicBezTo>
                    <a:pt x="42" y="1"/>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0"/>
            <p:cNvSpPr/>
            <p:nvPr/>
          </p:nvSpPr>
          <p:spPr>
            <a:xfrm>
              <a:off x="1797650" y="3894150"/>
              <a:ext cx="23825" cy="3550"/>
            </a:xfrm>
            <a:custGeom>
              <a:avLst/>
              <a:gdLst/>
              <a:ahLst/>
              <a:cxnLst/>
              <a:rect l="l" t="t" r="r" b="b"/>
              <a:pathLst>
                <a:path w="953" h="142" extrusionOk="0">
                  <a:moveTo>
                    <a:pt x="25" y="1"/>
                  </a:moveTo>
                  <a:cubicBezTo>
                    <a:pt x="9" y="1"/>
                    <a:pt x="0" y="26"/>
                    <a:pt x="18" y="33"/>
                  </a:cubicBezTo>
                  <a:cubicBezTo>
                    <a:pt x="203" y="104"/>
                    <a:pt x="397" y="142"/>
                    <a:pt x="592" y="142"/>
                  </a:cubicBezTo>
                  <a:cubicBezTo>
                    <a:pt x="701" y="142"/>
                    <a:pt x="811" y="130"/>
                    <a:pt x="921" y="105"/>
                  </a:cubicBezTo>
                  <a:cubicBezTo>
                    <a:pt x="952" y="98"/>
                    <a:pt x="948" y="51"/>
                    <a:pt x="919" y="51"/>
                  </a:cubicBezTo>
                  <a:cubicBezTo>
                    <a:pt x="917" y="51"/>
                    <a:pt x="915" y="51"/>
                    <a:pt x="913" y="51"/>
                  </a:cubicBezTo>
                  <a:cubicBezTo>
                    <a:pt x="791" y="77"/>
                    <a:pt x="670" y="90"/>
                    <a:pt x="550" y="90"/>
                  </a:cubicBezTo>
                  <a:cubicBezTo>
                    <a:pt x="375" y="90"/>
                    <a:pt x="202" y="62"/>
                    <a:pt x="31" y="2"/>
                  </a:cubicBezTo>
                  <a:cubicBezTo>
                    <a:pt x="29" y="1"/>
                    <a:pt x="27"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0"/>
            <p:cNvSpPr/>
            <p:nvPr/>
          </p:nvSpPr>
          <p:spPr>
            <a:xfrm>
              <a:off x="1716625" y="3909300"/>
              <a:ext cx="5500" cy="15750"/>
            </a:xfrm>
            <a:custGeom>
              <a:avLst/>
              <a:gdLst/>
              <a:ahLst/>
              <a:cxnLst/>
              <a:rect l="l" t="t" r="r" b="b"/>
              <a:pathLst>
                <a:path w="220" h="630" extrusionOk="0">
                  <a:moveTo>
                    <a:pt x="25" y="0"/>
                  </a:moveTo>
                  <a:cubicBezTo>
                    <a:pt x="13" y="0"/>
                    <a:pt x="1" y="11"/>
                    <a:pt x="8" y="26"/>
                  </a:cubicBezTo>
                  <a:cubicBezTo>
                    <a:pt x="97" y="210"/>
                    <a:pt x="154" y="410"/>
                    <a:pt x="177" y="614"/>
                  </a:cubicBezTo>
                  <a:cubicBezTo>
                    <a:pt x="180" y="624"/>
                    <a:pt x="188" y="629"/>
                    <a:pt x="197" y="629"/>
                  </a:cubicBezTo>
                  <a:cubicBezTo>
                    <a:pt x="208" y="629"/>
                    <a:pt x="219" y="622"/>
                    <a:pt x="220" y="608"/>
                  </a:cubicBezTo>
                  <a:cubicBezTo>
                    <a:pt x="196" y="400"/>
                    <a:pt x="136" y="198"/>
                    <a:pt x="42" y="11"/>
                  </a:cubicBezTo>
                  <a:cubicBezTo>
                    <a:pt x="39" y="3"/>
                    <a:pt x="32"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10"/>
            <p:cNvSpPr/>
            <p:nvPr/>
          </p:nvSpPr>
          <p:spPr>
            <a:xfrm>
              <a:off x="1722900" y="3909600"/>
              <a:ext cx="3975" cy="19775"/>
            </a:xfrm>
            <a:custGeom>
              <a:avLst/>
              <a:gdLst/>
              <a:ahLst/>
              <a:cxnLst/>
              <a:rect l="l" t="t" r="r" b="b"/>
              <a:pathLst>
                <a:path w="159" h="791" extrusionOk="0">
                  <a:moveTo>
                    <a:pt x="10" y="0"/>
                  </a:moveTo>
                  <a:cubicBezTo>
                    <a:pt x="6" y="0"/>
                    <a:pt x="0" y="4"/>
                    <a:pt x="2" y="10"/>
                  </a:cubicBezTo>
                  <a:cubicBezTo>
                    <a:pt x="65" y="260"/>
                    <a:pt x="101" y="516"/>
                    <a:pt x="111" y="774"/>
                  </a:cubicBezTo>
                  <a:cubicBezTo>
                    <a:pt x="113" y="785"/>
                    <a:pt x="123" y="791"/>
                    <a:pt x="132" y="791"/>
                  </a:cubicBezTo>
                  <a:cubicBezTo>
                    <a:pt x="142" y="791"/>
                    <a:pt x="151" y="785"/>
                    <a:pt x="151" y="774"/>
                  </a:cubicBezTo>
                  <a:cubicBezTo>
                    <a:pt x="158" y="511"/>
                    <a:pt x="113" y="250"/>
                    <a:pt x="18" y="6"/>
                  </a:cubicBezTo>
                  <a:cubicBezTo>
                    <a:pt x="17" y="2"/>
                    <a:pt x="14" y="0"/>
                    <a:pt x="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0"/>
            <p:cNvSpPr/>
            <p:nvPr/>
          </p:nvSpPr>
          <p:spPr>
            <a:xfrm>
              <a:off x="1740800" y="3909475"/>
              <a:ext cx="11025" cy="36525"/>
            </a:xfrm>
            <a:custGeom>
              <a:avLst/>
              <a:gdLst/>
              <a:ahLst/>
              <a:cxnLst/>
              <a:rect l="l" t="t" r="r" b="b"/>
              <a:pathLst>
                <a:path w="441" h="1461" extrusionOk="0">
                  <a:moveTo>
                    <a:pt x="20" y="0"/>
                  </a:moveTo>
                  <a:cubicBezTo>
                    <a:pt x="10" y="0"/>
                    <a:pt x="1" y="9"/>
                    <a:pt x="6" y="21"/>
                  </a:cubicBezTo>
                  <a:cubicBezTo>
                    <a:pt x="190" y="479"/>
                    <a:pt x="321" y="956"/>
                    <a:pt x="397" y="1443"/>
                  </a:cubicBezTo>
                  <a:cubicBezTo>
                    <a:pt x="399" y="1455"/>
                    <a:pt x="408" y="1460"/>
                    <a:pt x="418" y="1460"/>
                  </a:cubicBezTo>
                  <a:cubicBezTo>
                    <a:pt x="429" y="1460"/>
                    <a:pt x="440" y="1452"/>
                    <a:pt x="440" y="1437"/>
                  </a:cubicBezTo>
                  <a:cubicBezTo>
                    <a:pt x="377" y="944"/>
                    <a:pt x="239" y="463"/>
                    <a:pt x="33" y="9"/>
                  </a:cubicBezTo>
                  <a:cubicBezTo>
                    <a:pt x="30" y="3"/>
                    <a:pt x="25"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0"/>
            <p:cNvSpPr/>
            <p:nvPr/>
          </p:nvSpPr>
          <p:spPr>
            <a:xfrm>
              <a:off x="1758400" y="3914150"/>
              <a:ext cx="9500" cy="35575"/>
            </a:xfrm>
            <a:custGeom>
              <a:avLst/>
              <a:gdLst/>
              <a:ahLst/>
              <a:cxnLst/>
              <a:rect l="l" t="t" r="r" b="b"/>
              <a:pathLst>
                <a:path w="380" h="1423" extrusionOk="0">
                  <a:moveTo>
                    <a:pt x="22" y="0"/>
                  </a:moveTo>
                  <a:cubicBezTo>
                    <a:pt x="12" y="0"/>
                    <a:pt x="1" y="11"/>
                    <a:pt x="5" y="24"/>
                  </a:cubicBezTo>
                  <a:cubicBezTo>
                    <a:pt x="157" y="469"/>
                    <a:pt x="261" y="929"/>
                    <a:pt x="316" y="1396"/>
                  </a:cubicBezTo>
                  <a:cubicBezTo>
                    <a:pt x="318" y="1414"/>
                    <a:pt x="332" y="1423"/>
                    <a:pt x="345" y="1423"/>
                  </a:cubicBezTo>
                  <a:cubicBezTo>
                    <a:pt x="363" y="1423"/>
                    <a:pt x="380" y="1410"/>
                    <a:pt x="377" y="1388"/>
                  </a:cubicBezTo>
                  <a:cubicBezTo>
                    <a:pt x="313" y="918"/>
                    <a:pt x="198" y="456"/>
                    <a:pt x="36" y="10"/>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0"/>
            <p:cNvSpPr/>
            <p:nvPr/>
          </p:nvSpPr>
          <p:spPr>
            <a:xfrm>
              <a:off x="1766100" y="3919275"/>
              <a:ext cx="7500" cy="33125"/>
            </a:xfrm>
            <a:custGeom>
              <a:avLst/>
              <a:gdLst/>
              <a:ahLst/>
              <a:cxnLst/>
              <a:rect l="l" t="t" r="r" b="b"/>
              <a:pathLst>
                <a:path w="300" h="1325" extrusionOk="0">
                  <a:moveTo>
                    <a:pt x="22" y="0"/>
                  </a:moveTo>
                  <a:cubicBezTo>
                    <a:pt x="11" y="0"/>
                    <a:pt x="0" y="11"/>
                    <a:pt x="4" y="24"/>
                  </a:cubicBezTo>
                  <a:cubicBezTo>
                    <a:pt x="124" y="440"/>
                    <a:pt x="204" y="868"/>
                    <a:pt x="241" y="1300"/>
                  </a:cubicBezTo>
                  <a:cubicBezTo>
                    <a:pt x="242" y="1317"/>
                    <a:pt x="254" y="1324"/>
                    <a:pt x="267" y="1324"/>
                  </a:cubicBezTo>
                  <a:cubicBezTo>
                    <a:pt x="282" y="1324"/>
                    <a:pt x="299" y="1313"/>
                    <a:pt x="298" y="1292"/>
                  </a:cubicBezTo>
                  <a:cubicBezTo>
                    <a:pt x="273" y="855"/>
                    <a:pt x="185" y="423"/>
                    <a:pt x="36" y="11"/>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0"/>
            <p:cNvSpPr/>
            <p:nvPr/>
          </p:nvSpPr>
          <p:spPr>
            <a:xfrm>
              <a:off x="1770000" y="3933825"/>
              <a:ext cx="22025" cy="39050"/>
            </a:xfrm>
            <a:custGeom>
              <a:avLst/>
              <a:gdLst/>
              <a:ahLst/>
              <a:cxnLst/>
              <a:rect l="l" t="t" r="r" b="b"/>
              <a:pathLst>
                <a:path w="881" h="1562" extrusionOk="0">
                  <a:moveTo>
                    <a:pt x="613" y="0"/>
                  </a:moveTo>
                  <a:cubicBezTo>
                    <a:pt x="603" y="0"/>
                    <a:pt x="593" y="10"/>
                    <a:pt x="597" y="23"/>
                  </a:cubicBezTo>
                  <a:cubicBezTo>
                    <a:pt x="702" y="346"/>
                    <a:pt x="764" y="665"/>
                    <a:pt x="768" y="1004"/>
                  </a:cubicBezTo>
                  <a:cubicBezTo>
                    <a:pt x="572" y="1244"/>
                    <a:pt x="313" y="1425"/>
                    <a:pt x="21" y="1528"/>
                  </a:cubicBezTo>
                  <a:cubicBezTo>
                    <a:pt x="0" y="1534"/>
                    <a:pt x="11" y="1562"/>
                    <a:pt x="30" y="1562"/>
                  </a:cubicBezTo>
                  <a:cubicBezTo>
                    <a:pt x="32" y="1562"/>
                    <a:pt x="34" y="1562"/>
                    <a:pt x="36" y="1561"/>
                  </a:cubicBezTo>
                  <a:cubicBezTo>
                    <a:pt x="364" y="1461"/>
                    <a:pt x="653" y="1262"/>
                    <a:pt x="863" y="992"/>
                  </a:cubicBezTo>
                  <a:cubicBezTo>
                    <a:pt x="880" y="968"/>
                    <a:pt x="859" y="943"/>
                    <a:pt x="837" y="943"/>
                  </a:cubicBezTo>
                  <a:cubicBezTo>
                    <a:pt x="834" y="943"/>
                    <a:pt x="832" y="943"/>
                    <a:pt x="829" y="944"/>
                  </a:cubicBezTo>
                  <a:cubicBezTo>
                    <a:pt x="812" y="623"/>
                    <a:pt x="750" y="307"/>
                    <a:pt x="628" y="10"/>
                  </a:cubicBezTo>
                  <a:cubicBezTo>
                    <a:pt x="625" y="3"/>
                    <a:pt x="619"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0"/>
            <p:cNvSpPr/>
            <p:nvPr/>
          </p:nvSpPr>
          <p:spPr>
            <a:xfrm>
              <a:off x="1707425" y="3923025"/>
              <a:ext cx="9775" cy="2550"/>
            </a:xfrm>
            <a:custGeom>
              <a:avLst/>
              <a:gdLst/>
              <a:ahLst/>
              <a:cxnLst/>
              <a:rect l="l" t="t" r="r" b="b"/>
              <a:pathLst>
                <a:path w="391" h="102" extrusionOk="0">
                  <a:moveTo>
                    <a:pt x="369" y="1"/>
                  </a:moveTo>
                  <a:cubicBezTo>
                    <a:pt x="367" y="1"/>
                    <a:pt x="365" y="1"/>
                    <a:pt x="362" y="2"/>
                  </a:cubicBezTo>
                  <a:cubicBezTo>
                    <a:pt x="257" y="50"/>
                    <a:pt x="157" y="81"/>
                    <a:pt x="43" y="81"/>
                  </a:cubicBezTo>
                  <a:cubicBezTo>
                    <a:pt x="34" y="81"/>
                    <a:pt x="25" y="81"/>
                    <a:pt x="16" y="81"/>
                  </a:cubicBezTo>
                  <a:cubicBezTo>
                    <a:pt x="4" y="81"/>
                    <a:pt x="1" y="99"/>
                    <a:pt x="13" y="101"/>
                  </a:cubicBezTo>
                  <a:cubicBezTo>
                    <a:pt x="28" y="101"/>
                    <a:pt x="42" y="102"/>
                    <a:pt x="57" y="102"/>
                  </a:cubicBezTo>
                  <a:cubicBezTo>
                    <a:pt x="167" y="102"/>
                    <a:pt x="277" y="83"/>
                    <a:pt x="374" y="31"/>
                  </a:cubicBezTo>
                  <a:cubicBezTo>
                    <a:pt x="391" y="23"/>
                    <a:pt x="383"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0"/>
            <p:cNvSpPr/>
            <p:nvPr/>
          </p:nvSpPr>
          <p:spPr>
            <a:xfrm>
              <a:off x="1716350" y="3935750"/>
              <a:ext cx="20575" cy="6750"/>
            </a:xfrm>
            <a:custGeom>
              <a:avLst/>
              <a:gdLst/>
              <a:ahLst/>
              <a:cxnLst/>
              <a:rect l="l" t="t" r="r" b="b"/>
              <a:pathLst>
                <a:path w="823" h="270" extrusionOk="0">
                  <a:moveTo>
                    <a:pt x="794" y="0"/>
                  </a:moveTo>
                  <a:cubicBezTo>
                    <a:pt x="791" y="0"/>
                    <a:pt x="787" y="1"/>
                    <a:pt x="784" y="2"/>
                  </a:cubicBezTo>
                  <a:cubicBezTo>
                    <a:pt x="539" y="125"/>
                    <a:pt x="289" y="209"/>
                    <a:pt x="16" y="244"/>
                  </a:cubicBezTo>
                  <a:cubicBezTo>
                    <a:pt x="0" y="246"/>
                    <a:pt x="4" y="269"/>
                    <a:pt x="19" y="269"/>
                  </a:cubicBezTo>
                  <a:cubicBezTo>
                    <a:pt x="19" y="269"/>
                    <a:pt x="20" y="269"/>
                    <a:pt x="20" y="269"/>
                  </a:cubicBezTo>
                  <a:cubicBezTo>
                    <a:pt x="293" y="242"/>
                    <a:pt x="557" y="173"/>
                    <a:pt x="801" y="42"/>
                  </a:cubicBezTo>
                  <a:cubicBezTo>
                    <a:pt x="822" y="31"/>
                    <a:pt x="813"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0"/>
            <p:cNvSpPr/>
            <p:nvPr/>
          </p:nvSpPr>
          <p:spPr>
            <a:xfrm>
              <a:off x="1722675" y="3941575"/>
              <a:ext cx="21925" cy="7450"/>
            </a:xfrm>
            <a:custGeom>
              <a:avLst/>
              <a:gdLst/>
              <a:ahLst/>
              <a:cxnLst/>
              <a:rect l="l" t="t" r="r" b="b"/>
              <a:pathLst>
                <a:path w="877" h="298" extrusionOk="0">
                  <a:moveTo>
                    <a:pt x="844" y="1"/>
                  </a:moveTo>
                  <a:cubicBezTo>
                    <a:pt x="841" y="1"/>
                    <a:pt x="838" y="2"/>
                    <a:pt x="835" y="3"/>
                  </a:cubicBezTo>
                  <a:cubicBezTo>
                    <a:pt x="566" y="115"/>
                    <a:pt x="290" y="209"/>
                    <a:pt x="7" y="285"/>
                  </a:cubicBezTo>
                  <a:cubicBezTo>
                    <a:pt x="1" y="288"/>
                    <a:pt x="4" y="298"/>
                    <a:pt x="10" y="298"/>
                  </a:cubicBezTo>
                  <a:cubicBezTo>
                    <a:pt x="10" y="298"/>
                    <a:pt x="11" y="298"/>
                    <a:pt x="11" y="297"/>
                  </a:cubicBezTo>
                  <a:cubicBezTo>
                    <a:pt x="304" y="261"/>
                    <a:pt x="588" y="176"/>
                    <a:pt x="854" y="45"/>
                  </a:cubicBezTo>
                  <a:cubicBezTo>
                    <a:pt x="876" y="34"/>
                    <a:pt x="866" y="1"/>
                    <a:pt x="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0"/>
            <p:cNvSpPr/>
            <p:nvPr/>
          </p:nvSpPr>
          <p:spPr>
            <a:xfrm>
              <a:off x="1738350" y="3950575"/>
              <a:ext cx="28225" cy="12850"/>
            </a:xfrm>
            <a:custGeom>
              <a:avLst/>
              <a:gdLst/>
              <a:ahLst/>
              <a:cxnLst/>
              <a:rect l="l" t="t" r="r" b="b"/>
              <a:pathLst>
                <a:path w="1129" h="514" extrusionOk="0">
                  <a:moveTo>
                    <a:pt x="1088" y="1"/>
                  </a:moveTo>
                  <a:cubicBezTo>
                    <a:pt x="1082" y="1"/>
                    <a:pt x="1076" y="3"/>
                    <a:pt x="1070" y="8"/>
                  </a:cubicBezTo>
                  <a:cubicBezTo>
                    <a:pt x="771" y="276"/>
                    <a:pt x="424" y="435"/>
                    <a:pt x="24" y="476"/>
                  </a:cubicBezTo>
                  <a:cubicBezTo>
                    <a:pt x="1" y="479"/>
                    <a:pt x="5" y="514"/>
                    <a:pt x="28" y="514"/>
                  </a:cubicBezTo>
                  <a:cubicBezTo>
                    <a:pt x="29" y="514"/>
                    <a:pt x="29" y="514"/>
                    <a:pt x="29" y="514"/>
                  </a:cubicBezTo>
                  <a:cubicBezTo>
                    <a:pt x="432" y="494"/>
                    <a:pt x="814" y="331"/>
                    <a:pt x="1107" y="55"/>
                  </a:cubicBezTo>
                  <a:cubicBezTo>
                    <a:pt x="1128" y="34"/>
                    <a:pt x="1111"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0"/>
            <p:cNvSpPr/>
            <p:nvPr/>
          </p:nvSpPr>
          <p:spPr>
            <a:xfrm>
              <a:off x="1755550" y="3957100"/>
              <a:ext cx="30975" cy="13275"/>
            </a:xfrm>
            <a:custGeom>
              <a:avLst/>
              <a:gdLst/>
              <a:ahLst/>
              <a:cxnLst/>
              <a:rect l="l" t="t" r="r" b="b"/>
              <a:pathLst>
                <a:path w="1239" h="531" extrusionOk="0">
                  <a:moveTo>
                    <a:pt x="1204" y="0"/>
                  </a:moveTo>
                  <a:cubicBezTo>
                    <a:pt x="1199" y="0"/>
                    <a:pt x="1193" y="2"/>
                    <a:pt x="1188" y="7"/>
                  </a:cubicBezTo>
                  <a:cubicBezTo>
                    <a:pt x="860" y="319"/>
                    <a:pt x="470" y="482"/>
                    <a:pt x="19" y="498"/>
                  </a:cubicBezTo>
                  <a:cubicBezTo>
                    <a:pt x="0" y="498"/>
                    <a:pt x="0" y="530"/>
                    <a:pt x="19" y="530"/>
                  </a:cubicBezTo>
                  <a:cubicBezTo>
                    <a:pt x="29" y="530"/>
                    <a:pt x="39" y="530"/>
                    <a:pt x="48" y="530"/>
                  </a:cubicBezTo>
                  <a:cubicBezTo>
                    <a:pt x="487" y="530"/>
                    <a:pt x="909" y="356"/>
                    <a:pt x="1220" y="47"/>
                  </a:cubicBezTo>
                  <a:cubicBezTo>
                    <a:pt x="1238" y="29"/>
                    <a:pt x="1223" y="0"/>
                    <a:pt x="1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0"/>
            <p:cNvSpPr/>
            <p:nvPr/>
          </p:nvSpPr>
          <p:spPr>
            <a:xfrm>
              <a:off x="1985350" y="3794800"/>
              <a:ext cx="5125" cy="17200"/>
            </a:xfrm>
            <a:custGeom>
              <a:avLst/>
              <a:gdLst/>
              <a:ahLst/>
              <a:cxnLst/>
              <a:rect l="l" t="t" r="r" b="b"/>
              <a:pathLst>
                <a:path w="205" h="688" extrusionOk="0">
                  <a:moveTo>
                    <a:pt x="175" y="0"/>
                  </a:moveTo>
                  <a:cubicBezTo>
                    <a:pt x="167" y="0"/>
                    <a:pt x="159" y="4"/>
                    <a:pt x="154" y="14"/>
                  </a:cubicBezTo>
                  <a:cubicBezTo>
                    <a:pt x="71" y="222"/>
                    <a:pt x="19" y="441"/>
                    <a:pt x="2" y="665"/>
                  </a:cubicBezTo>
                  <a:cubicBezTo>
                    <a:pt x="1" y="679"/>
                    <a:pt x="12" y="688"/>
                    <a:pt x="24" y="688"/>
                  </a:cubicBezTo>
                  <a:cubicBezTo>
                    <a:pt x="33" y="688"/>
                    <a:pt x="41" y="682"/>
                    <a:pt x="42" y="670"/>
                  </a:cubicBezTo>
                  <a:cubicBezTo>
                    <a:pt x="59" y="450"/>
                    <a:pt x="113" y="234"/>
                    <a:pt x="198" y="31"/>
                  </a:cubicBezTo>
                  <a:cubicBezTo>
                    <a:pt x="204" y="13"/>
                    <a:pt x="19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0"/>
            <p:cNvSpPr/>
            <p:nvPr/>
          </p:nvSpPr>
          <p:spPr>
            <a:xfrm>
              <a:off x="1992025" y="3795050"/>
              <a:ext cx="3700" cy="11900"/>
            </a:xfrm>
            <a:custGeom>
              <a:avLst/>
              <a:gdLst/>
              <a:ahLst/>
              <a:cxnLst/>
              <a:rect l="l" t="t" r="r" b="b"/>
              <a:pathLst>
                <a:path w="148" h="476" extrusionOk="0">
                  <a:moveTo>
                    <a:pt x="131" y="0"/>
                  </a:moveTo>
                  <a:cubicBezTo>
                    <a:pt x="125" y="0"/>
                    <a:pt x="118" y="4"/>
                    <a:pt x="116" y="12"/>
                  </a:cubicBezTo>
                  <a:cubicBezTo>
                    <a:pt x="86" y="160"/>
                    <a:pt x="50" y="304"/>
                    <a:pt x="6" y="448"/>
                  </a:cubicBezTo>
                  <a:cubicBezTo>
                    <a:pt x="1" y="463"/>
                    <a:pt x="14" y="476"/>
                    <a:pt x="27" y="476"/>
                  </a:cubicBezTo>
                  <a:cubicBezTo>
                    <a:pt x="34" y="476"/>
                    <a:pt x="40" y="472"/>
                    <a:pt x="43" y="463"/>
                  </a:cubicBezTo>
                  <a:cubicBezTo>
                    <a:pt x="94" y="317"/>
                    <a:pt x="128" y="168"/>
                    <a:pt x="147" y="16"/>
                  </a:cubicBezTo>
                  <a:cubicBezTo>
                    <a:pt x="147" y="6"/>
                    <a:pt x="139"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0"/>
            <p:cNvSpPr/>
            <p:nvPr/>
          </p:nvSpPr>
          <p:spPr>
            <a:xfrm>
              <a:off x="1963875" y="3793775"/>
              <a:ext cx="8275" cy="25025"/>
            </a:xfrm>
            <a:custGeom>
              <a:avLst/>
              <a:gdLst/>
              <a:ahLst/>
              <a:cxnLst/>
              <a:rect l="l" t="t" r="r" b="b"/>
              <a:pathLst>
                <a:path w="331" h="1001" extrusionOk="0">
                  <a:moveTo>
                    <a:pt x="308" y="1"/>
                  </a:moveTo>
                  <a:cubicBezTo>
                    <a:pt x="303" y="1"/>
                    <a:pt x="298" y="3"/>
                    <a:pt x="294" y="8"/>
                  </a:cubicBezTo>
                  <a:cubicBezTo>
                    <a:pt x="110" y="280"/>
                    <a:pt x="19" y="646"/>
                    <a:pt x="2" y="968"/>
                  </a:cubicBezTo>
                  <a:cubicBezTo>
                    <a:pt x="1" y="989"/>
                    <a:pt x="17" y="1001"/>
                    <a:pt x="32" y="1001"/>
                  </a:cubicBezTo>
                  <a:cubicBezTo>
                    <a:pt x="45" y="1001"/>
                    <a:pt x="58" y="993"/>
                    <a:pt x="60" y="975"/>
                  </a:cubicBezTo>
                  <a:cubicBezTo>
                    <a:pt x="97" y="634"/>
                    <a:pt x="200" y="342"/>
                    <a:pt x="325" y="26"/>
                  </a:cubicBezTo>
                  <a:cubicBezTo>
                    <a:pt x="330" y="13"/>
                    <a:pt x="319" y="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0"/>
            <p:cNvSpPr/>
            <p:nvPr/>
          </p:nvSpPr>
          <p:spPr>
            <a:xfrm>
              <a:off x="1957825" y="3792875"/>
              <a:ext cx="9075" cy="30500"/>
            </a:xfrm>
            <a:custGeom>
              <a:avLst/>
              <a:gdLst/>
              <a:ahLst/>
              <a:cxnLst/>
              <a:rect l="l" t="t" r="r" b="b"/>
              <a:pathLst>
                <a:path w="363" h="1220" extrusionOk="0">
                  <a:moveTo>
                    <a:pt x="335" y="0"/>
                  </a:moveTo>
                  <a:cubicBezTo>
                    <a:pt x="327" y="0"/>
                    <a:pt x="318" y="4"/>
                    <a:pt x="314" y="14"/>
                  </a:cubicBezTo>
                  <a:cubicBezTo>
                    <a:pt x="115" y="374"/>
                    <a:pt x="8" y="778"/>
                    <a:pt x="1" y="1188"/>
                  </a:cubicBezTo>
                  <a:cubicBezTo>
                    <a:pt x="1" y="1208"/>
                    <a:pt x="16" y="1219"/>
                    <a:pt x="31" y="1219"/>
                  </a:cubicBezTo>
                  <a:cubicBezTo>
                    <a:pt x="42" y="1219"/>
                    <a:pt x="53" y="1212"/>
                    <a:pt x="55" y="1197"/>
                  </a:cubicBezTo>
                  <a:cubicBezTo>
                    <a:pt x="96" y="795"/>
                    <a:pt x="197" y="402"/>
                    <a:pt x="355" y="30"/>
                  </a:cubicBezTo>
                  <a:cubicBezTo>
                    <a:pt x="362" y="13"/>
                    <a:pt x="349"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0"/>
            <p:cNvSpPr/>
            <p:nvPr/>
          </p:nvSpPr>
          <p:spPr>
            <a:xfrm>
              <a:off x="1945075" y="3795325"/>
              <a:ext cx="6550" cy="35825"/>
            </a:xfrm>
            <a:custGeom>
              <a:avLst/>
              <a:gdLst/>
              <a:ahLst/>
              <a:cxnLst/>
              <a:rect l="l" t="t" r="r" b="b"/>
              <a:pathLst>
                <a:path w="262" h="1433" extrusionOk="0">
                  <a:moveTo>
                    <a:pt x="235" y="0"/>
                  </a:moveTo>
                  <a:cubicBezTo>
                    <a:pt x="228" y="0"/>
                    <a:pt x="220" y="4"/>
                    <a:pt x="217" y="13"/>
                  </a:cubicBezTo>
                  <a:cubicBezTo>
                    <a:pt x="39" y="454"/>
                    <a:pt x="1" y="940"/>
                    <a:pt x="69" y="1409"/>
                  </a:cubicBezTo>
                  <a:cubicBezTo>
                    <a:pt x="72" y="1425"/>
                    <a:pt x="84" y="1432"/>
                    <a:pt x="97" y="1432"/>
                  </a:cubicBezTo>
                  <a:cubicBezTo>
                    <a:pt x="112" y="1432"/>
                    <a:pt x="128" y="1421"/>
                    <a:pt x="127" y="1401"/>
                  </a:cubicBezTo>
                  <a:cubicBezTo>
                    <a:pt x="67" y="929"/>
                    <a:pt x="123" y="485"/>
                    <a:pt x="257" y="30"/>
                  </a:cubicBezTo>
                  <a:cubicBezTo>
                    <a:pt x="262" y="13"/>
                    <a:pt x="248"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0"/>
            <p:cNvSpPr/>
            <p:nvPr/>
          </p:nvSpPr>
          <p:spPr>
            <a:xfrm>
              <a:off x="1927100" y="3810350"/>
              <a:ext cx="4650" cy="32625"/>
            </a:xfrm>
            <a:custGeom>
              <a:avLst/>
              <a:gdLst/>
              <a:ahLst/>
              <a:cxnLst/>
              <a:rect l="l" t="t" r="r" b="b"/>
              <a:pathLst>
                <a:path w="186" h="1305" extrusionOk="0">
                  <a:moveTo>
                    <a:pt x="134" y="1"/>
                  </a:moveTo>
                  <a:cubicBezTo>
                    <a:pt x="124" y="1"/>
                    <a:pt x="113" y="7"/>
                    <a:pt x="110" y="19"/>
                  </a:cubicBezTo>
                  <a:cubicBezTo>
                    <a:pt x="10" y="433"/>
                    <a:pt x="1" y="886"/>
                    <a:pt x="144" y="1292"/>
                  </a:cubicBezTo>
                  <a:cubicBezTo>
                    <a:pt x="146" y="1301"/>
                    <a:pt x="153" y="1304"/>
                    <a:pt x="161" y="1304"/>
                  </a:cubicBezTo>
                  <a:cubicBezTo>
                    <a:pt x="173" y="1304"/>
                    <a:pt x="185" y="1295"/>
                    <a:pt x="182" y="1282"/>
                  </a:cubicBezTo>
                  <a:cubicBezTo>
                    <a:pt x="88" y="855"/>
                    <a:pt x="56" y="456"/>
                    <a:pt x="154" y="25"/>
                  </a:cubicBezTo>
                  <a:cubicBezTo>
                    <a:pt x="158" y="9"/>
                    <a:pt x="146" y="1"/>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0"/>
            <p:cNvSpPr/>
            <p:nvPr/>
          </p:nvSpPr>
          <p:spPr>
            <a:xfrm>
              <a:off x="1921550" y="3822375"/>
              <a:ext cx="4750" cy="26125"/>
            </a:xfrm>
            <a:custGeom>
              <a:avLst/>
              <a:gdLst/>
              <a:ahLst/>
              <a:cxnLst/>
              <a:rect l="l" t="t" r="r" b="b"/>
              <a:pathLst>
                <a:path w="190" h="1045" extrusionOk="0">
                  <a:moveTo>
                    <a:pt x="26" y="0"/>
                  </a:moveTo>
                  <a:cubicBezTo>
                    <a:pt x="19" y="0"/>
                    <a:pt x="12" y="4"/>
                    <a:pt x="11" y="13"/>
                  </a:cubicBezTo>
                  <a:cubicBezTo>
                    <a:pt x="0" y="358"/>
                    <a:pt x="44" y="702"/>
                    <a:pt x="144" y="1031"/>
                  </a:cubicBezTo>
                  <a:cubicBezTo>
                    <a:pt x="147" y="1041"/>
                    <a:pt x="155" y="1045"/>
                    <a:pt x="164" y="1045"/>
                  </a:cubicBezTo>
                  <a:cubicBezTo>
                    <a:pt x="176" y="1045"/>
                    <a:pt x="190" y="1035"/>
                    <a:pt x="186" y="1021"/>
                  </a:cubicBezTo>
                  <a:cubicBezTo>
                    <a:pt x="96" y="687"/>
                    <a:pt x="43" y="359"/>
                    <a:pt x="40" y="13"/>
                  </a:cubicBezTo>
                  <a:cubicBezTo>
                    <a:pt x="40" y="4"/>
                    <a:pt x="33"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0"/>
            <p:cNvSpPr/>
            <p:nvPr/>
          </p:nvSpPr>
          <p:spPr>
            <a:xfrm>
              <a:off x="1924200" y="3852450"/>
              <a:ext cx="32475" cy="11825"/>
            </a:xfrm>
            <a:custGeom>
              <a:avLst/>
              <a:gdLst/>
              <a:ahLst/>
              <a:cxnLst/>
              <a:rect l="l" t="t" r="r" b="b"/>
              <a:pathLst>
                <a:path w="1299" h="473" extrusionOk="0">
                  <a:moveTo>
                    <a:pt x="32" y="0"/>
                  </a:moveTo>
                  <a:cubicBezTo>
                    <a:pt x="10" y="0"/>
                    <a:pt x="1" y="35"/>
                    <a:pt x="25" y="42"/>
                  </a:cubicBezTo>
                  <a:cubicBezTo>
                    <a:pt x="236" y="100"/>
                    <a:pt x="425" y="255"/>
                    <a:pt x="634" y="332"/>
                  </a:cubicBezTo>
                  <a:cubicBezTo>
                    <a:pt x="830" y="406"/>
                    <a:pt x="1044" y="463"/>
                    <a:pt x="1253" y="472"/>
                  </a:cubicBezTo>
                  <a:cubicBezTo>
                    <a:pt x="1255" y="473"/>
                    <a:pt x="1256" y="473"/>
                    <a:pt x="1258" y="473"/>
                  </a:cubicBezTo>
                  <a:cubicBezTo>
                    <a:pt x="1292" y="473"/>
                    <a:pt x="1298" y="418"/>
                    <a:pt x="1260" y="412"/>
                  </a:cubicBezTo>
                  <a:cubicBezTo>
                    <a:pt x="1024" y="371"/>
                    <a:pt x="794" y="331"/>
                    <a:pt x="570" y="240"/>
                  </a:cubicBezTo>
                  <a:cubicBezTo>
                    <a:pt x="390" y="168"/>
                    <a:pt x="226" y="36"/>
                    <a:pt x="36" y="0"/>
                  </a:cubicBezTo>
                  <a:cubicBezTo>
                    <a:pt x="34" y="0"/>
                    <a:pt x="33"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0"/>
            <p:cNvSpPr/>
            <p:nvPr/>
          </p:nvSpPr>
          <p:spPr>
            <a:xfrm>
              <a:off x="1929225" y="3848200"/>
              <a:ext cx="34375" cy="13250"/>
            </a:xfrm>
            <a:custGeom>
              <a:avLst/>
              <a:gdLst/>
              <a:ahLst/>
              <a:cxnLst/>
              <a:rect l="l" t="t" r="r" b="b"/>
              <a:pathLst>
                <a:path w="1375" h="530" extrusionOk="0">
                  <a:moveTo>
                    <a:pt x="34" y="1"/>
                  </a:moveTo>
                  <a:cubicBezTo>
                    <a:pt x="15" y="1"/>
                    <a:pt x="0" y="27"/>
                    <a:pt x="20" y="40"/>
                  </a:cubicBezTo>
                  <a:cubicBezTo>
                    <a:pt x="403" y="301"/>
                    <a:pt x="868" y="497"/>
                    <a:pt x="1335" y="529"/>
                  </a:cubicBezTo>
                  <a:cubicBezTo>
                    <a:pt x="1336" y="529"/>
                    <a:pt x="1337" y="529"/>
                    <a:pt x="1339" y="529"/>
                  </a:cubicBezTo>
                  <a:cubicBezTo>
                    <a:pt x="1370" y="529"/>
                    <a:pt x="1375" y="481"/>
                    <a:pt x="1341" y="474"/>
                  </a:cubicBezTo>
                  <a:cubicBezTo>
                    <a:pt x="872" y="388"/>
                    <a:pt x="453" y="261"/>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0"/>
            <p:cNvSpPr/>
            <p:nvPr/>
          </p:nvSpPr>
          <p:spPr>
            <a:xfrm>
              <a:off x="1945000" y="3835225"/>
              <a:ext cx="41600" cy="12575"/>
            </a:xfrm>
            <a:custGeom>
              <a:avLst/>
              <a:gdLst/>
              <a:ahLst/>
              <a:cxnLst/>
              <a:rect l="l" t="t" r="r" b="b"/>
              <a:pathLst>
                <a:path w="1664" h="503" extrusionOk="0">
                  <a:moveTo>
                    <a:pt x="27" y="1"/>
                  </a:moveTo>
                  <a:cubicBezTo>
                    <a:pt x="11" y="1"/>
                    <a:pt x="1" y="25"/>
                    <a:pt x="16" y="36"/>
                  </a:cubicBezTo>
                  <a:cubicBezTo>
                    <a:pt x="428" y="345"/>
                    <a:pt x="1004" y="502"/>
                    <a:pt x="1524" y="502"/>
                  </a:cubicBezTo>
                  <a:cubicBezTo>
                    <a:pt x="1559" y="502"/>
                    <a:pt x="1594" y="501"/>
                    <a:pt x="1628" y="500"/>
                  </a:cubicBezTo>
                  <a:cubicBezTo>
                    <a:pt x="1664" y="499"/>
                    <a:pt x="1664" y="436"/>
                    <a:pt x="1628" y="435"/>
                  </a:cubicBezTo>
                  <a:cubicBezTo>
                    <a:pt x="1040" y="412"/>
                    <a:pt x="560" y="259"/>
                    <a:pt x="34" y="3"/>
                  </a:cubicBezTo>
                  <a:cubicBezTo>
                    <a:pt x="32" y="1"/>
                    <a:pt x="29"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0"/>
            <p:cNvSpPr/>
            <p:nvPr/>
          </p:nvSpPr>
          <p:spPr>
            <a:xfrm>
              <a:off x="1970600" y="3819075"/>
              <a:ext cx="29475" cy="10100"/>
            </a:xfrm>
            <a:custGeom>
              <a:avLst/>
              <a:gdLst/>
              <a:ahLst/>
              <a:cxnLst/>
              <a:rect l="l" t="t" r="r" b="b"/>
              <a:pathLst>
                <a:path w="1179" h="404" extrusionOk="0">
                  <a:moveTo>
                    <a:pt x="40" y="0"/>
                  </a:moveTo>
                  <a:cubicBezTo>
                    <a:pt x="18" y="0"/>
                    <a:pt x="1" y="30"/>
                    <a:pt x="24" y="46"/>
                  </a:cubicBezTo>
                  <a:cubicBezTo>
                    <a:pt x="355" y="262"/>
                    <a:pt x="741" y="398"/>
                    <a:pt x="1139" y="403"/>
                  </a:cubicBezTo>
                  <a:cubicBezTo>
                    <a:pt x="1171" y="403"/>
                    <a:pt x="1179" y="355"/>
                    <a:pt x="1145" y="353"/>
                  </a:cubicBezTo>
                  <a:cubicBezTo>
                    <a:pt x="751" y="326"/>
                    <a:pt x="388" y="222"/>
                    <a:pt x="55" y="4"/>
                  </a:cubicBezTo>
                  <a:cubicBezTo>
                    <a:pt x="50" y="2"/>
                    <a:pt x="45"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0"/>
            <p:cNvSpPr/>
            <p:nvPr/>
          </p:nvSpPr>
          <p:spPr>
            <a:xfrm>
              <a:off x="1980475" y="3816925"/>
              <a:ext cx="23550" cy="6500"/>
            </a:xfrm>
            <a:custGeom>
              <a:avLst/>
              <a:gdLst/>
              <a:ahLst/>
              <a:cxnLst/>
              <a:rect l="l" t="t" r="r" b="b"/>
              <a:pathLst>
                <a:path w="942" h="260" extrusionOk="0">
                  <a:moveTo>
                    <a:pt x="26" y="1"/>
                  </a:moveTo>
                  <a:cubicBezTo>
                    <a:pt x="9" y="1"/>
                    <a:pt x="1" y="28"/>
                    <a:pt x="20" y="36"/>
                  </a:cubicBezTo>
                  <a:cubicBezTo>
                    <a:pt x="300" y="169"/>
                    <a:pt x="589" y="229"/>
                    <a:pt x="897" y="260"/>
                  </a:cubicBezTo>
                  <a:cubicBezTo>
                    <a:pt x="898" y="260"/>
                    <a:pt x="900" y="260"/>
                    <a:pt x="901" y="260"/>
                  </a:cubicBezTo>
                  <a:cubicBezTo>
                    <a:pt x="940" y="260"/>
                    <a:pt x="941" y="198"/>
                    <a:pt x="898" y="198"/>
                  </a:cubicBezTo>
                  <a:cubicBezTo>
                    <a:pt x="898" y="198"/>
                    <a:pt x="898" y="198"/>
                    <a:pt x="897" y="198"/>
                  </a:cubicBezTo>
                  <a:cubicBezTo>
                    <a:pt x="886" y="199"/>
                    <a:pt x="874" y="199"/>
                    <a:pt x="862" y="199"/>
                  </a:cubicBezTo>
                  <a:cubicBezTo>
                    <a:pt x="575" y="199"/>
                    <a:pt x="292" y="120"/>
                    <a:pt x="33" y="2"/>
                  </a:cubicBezTo>
                  <a:cubicBezTo>
                    <a:pt x="30" y="1"/>
                    <a:pt x="28"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0"/>
            <p:cNvSpPr/>
            <p:nvPr/>
          </p:nvSpPr>
          <p:spPr>
            <a:xfrm>
              <a:off x="1999350" y="3805125"/>
              <a:ext cx="10500" cy="6275"/>
            </a:xfrm>
            <a:custGeom>
              <a:avLst/>
              <a:gdLst/>
              <a:ahLst/>
              <a:cxnLst/>
              <a:rect l="l" t="t" r="r" b="b"/>
              <a:pathLst>
                <a:path w="420" h="251" extrusionOk="0">
                  <a:moveTo>
                    <a:pt x="23" y="0"/>
                  </a:moveTo>
                  <a:cubicBezTo>
                    <a:pt x="9" y="0"/>
                    <a:pt x="0" y="22"/>
                    <a:pt x="13" y="30"/>
                  </a:cubicBezTo>
                  <a:cubicBezTo>
                    <a:pt x="133" y="102"/>
                    <a:pt x="254" y="173"/>
                    <a:pt x="373" y="246"/>
                  </a:cubicBezTo>
                  <a:cubicBezTo>
                    <a:pt x="377" y="249"/>
                    <a:pt x="382" y="250"/>
                    <a:pt x="386" y="250"/>
                  </a:cubicBezTo>
                  <a:cubicBezTo>
                    <a:pt x="407" y="250"/>
                    <a:pt x="419" y="219"/>
                    <a:pt x="397" y="206"/>
                  </a:cubicBezTo>
                  <a:cubicBezTo>
                    <a:pt x="274" y="140"/>
                    <a:pt x="151" y="70"/>
                    <a:pt x="30" y="2"/>
                  </a:cubicBezTo>
                  <a:cubicBezTo>
                    <a:pt x="28" y="1"/>
                    <a:pt x="25"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0"/>
            <p:cNvSpPr/>
            <p:nvPr/>
          </p:nvSpPr>
          <p:spPr>
            <a:xfrm>
              <a:off x="1903350" y="3873575"/>
              <a:ext cx="20775" cy="14225"/>
            </a:xfrm>
            <a:custGeom>
              <a:avLst/>
              <a:gdLst/>
              <a:ahLst/>
              <a:cxnLst/>
              <a:rect l="l" t="t" r="r" b="b"/>
              <a:pathLst>
                <a:path w="831" h="569" extrusionOk="0">
                  <a:moveTo>
                    <a:pt x="807" y="0"/>
                  </a:moveTo>
                  <a:cubicBezTo>
                    <a:pt x="806" y="0"/>
                    <a:pt x="804" y="1"/>
                    <a:pt x="803" y="1"/>
                  </a:cubicBezTo>
                  <a:cubicBezTo>
                    <a:pt x="485" y="77"/>
                    <a:pt x="213" y="284"/>
                    <a:pt x="13" y="537"/>
                  </a:cubicBezTo>
                  <a:cubicBezTo>
                    <a:pt x="1" y="552"/>
                    <a:pt x="15" y="569"/>
                    <a:pt x="30" y="569"/>
                  </a:cubicBezTo>
                  <a:cubicBezTo>
                    <a:pt x="36" y="569"/>
                    <a:pt x="41" y="566"/>
                    <a:pt x="45" y="561"/>
                  </a:cubicBezTo>
                  <a:cubicBezTo>
                    <a:pt x="255" y="306"/>
                    <a:pt x="509" y="157"/>
                    <a:pt x="812" y="37"/>
                  </a:cubicBezTo>
                  <a:cubicBezTo>
                    <a:pt x="831" y="29"/>
                    <a:pt x="825" y="0"/>
                    <a:pt x="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0"/>
            <p:cNvSpPr/>
            <p:nvPr/>
          </p:nvSpPr>
          <p:spPr>
            <a:xfrm>
              <a:off x="1909400" y="3874900"/>
              <a:ext cx="23825" cy="14075"/>
            </a:xfrm>
            <a:custGeom>
              <a:avLst/>
              <a:gdLst/>
              <a:ahLst/>
              <a:cxnLst/>
              <a:rect l="l" t="t" r="r" b="b"/>
              <a:pathLst>
                <a:path w="953" h="563" extrusionOk="0">
                  <a:moveTo>
                    <a:pt x="922" y="1"/>
                  </a:moveTo>
                  <a:cubicBezTo>
                    <a:pt x="920" y="1"/>
                    <a:pt x="918" y="1"/>
                    <a:pt x="916" y="1"/>
                  </a:cubicBezTo>
                  <a:cubicBezTo>
                    <a:pt x="562" y="67"/>
                    <a:pt x="242" y="244"/>
                    <a:pt x="15" y="527"/>
                  </a:cubicBezTo>
                  <a:cubicBezTo>
                    <a:pt x="1" y="544"/>
                    <a:pt x="17" y="563"/>
                    <a:pt x="35" y="563"/>
                  </a:cubicBezTo>
                  <a:cubicBezTo>
                    <a:pt x="41" y="563"/>
                    <a:pt x="47" y="560"/>
                    <a:pt x="53" y="555"/>
                  </a:cubicBezTo>
                  <a:cubicBezTo>
                    <a:pt x="293" y="295"/>
                    <a:pt x="576" y="124"/>
                    <a:pt x="924" y="51"/>
                  </a:cubicBezTo>
                  <a:cubicBezTo>
                    <a:pt x="952" y="44"/>
                    <a:pt x="949" y="1"/>
                    <a:pt x="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0"/>
            <p:cNvSpPr/>
            <p:nvPr/>
          </p:nvSpPr>
          <p:spPr>
            <a:xfrm>
              <a:off x="1934000" y="3886950"/>
              <a:ext cx="20475" cy="10525"/>
            </a:xfrm>
            <a:custGeom>
              <a:avLst/>
              <a:gdLst/>
              <a:ahLst/>
              <a:cxnLst/>
              <a:rect l="l" t="t" r="r" b="b"/>
              <a:pathLst>
                <a:path w="819" h="421" extrusionOk="0">
                  <a:moveTo>
                    <a:pt x="781" y="1"/>
                  </a:moveTo>
                  <a:cubicBezTo>
                    <a:pt x="779" y="1"/>
                    <a:pt x="776" y="1"/>
                    <a:pt x="773" y="2"/>
                  </a:cubicBezTo>
                  <a:cubicBezTo>
                    <a:pt x="506" y="86"/>
                    <a:pt x="258" y="218"/>
                    <a:pt x="25" y="373"/>
                  </a:cubicBezTo>
                  <a:cubicBezTo>
                    <a:pt x="1" y="388"/>
                    <a:pt x="19" y="420"/>
                    <a:pt x="43" y="420"/>
                  </a:cubicBezTo>
                  <a:cubicBezTo>
                    <a:pt x="48" y="420"/>
                    <a:pt x="53" y="419"/>
                    <a:pt x="58" y="415"/>
                  </a:cubicBezTo>
                  <a:cubicBezTo>
                    <a:pt x="290" y="262"/>
                    <a:pt x="534" y="150"/>
                    <a:pt x="792" y="46"/>
                  </a:cubicBezTo>
                  <a:cubicBezTo>
                    <a:pt x="818" y="36"/>
                    <a:pt x="80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0"/>
            <p:cNvSpPr/>
            <p:nvPr/>
          </p:nvSpPr>
          <p:spPr>
            <a:xfrm>
              <a:off x="1941200" y="3892475"/>
              <a:ext cx="17825" cy="7625"/>
            </a:xfrm>
            <a:custGeom>
              <a:avLst/>
              <a:gdLst/>
              <a:ahLst/>
              <a:cxnLst/>
              <a:rect l="l" t="t" r="r" b="b"/>
              <a:pathLst>
                <a:path w="713" h="305" extrusionOk="0">
                  <a:moveTo>
                    <a:pt x="686" y="0"/>
                  </a:moveTo>
                  <a:cubicBezTo>
                    <a:pt x="685" y="0"/>
                    <a:pt x="683" y="1"/>
                    <a:pt x="681" y="1"/>
                  </a:cubicBezTo>
                  <a:cubicBezTo>
                    <a:pt x="454" y="68"/>
                    <a:pt x="233" y="154"/>
                    <a:pt x="21" y="262"/>
                  </a:cubicBezTo>
                  <a:cubicBezTo>
                    <a:pt x="0" y="274"/>
                    <a:pt x="9" y="305"/>
                    <a:pt x="29" y="305"/>
                  </a:cubicBezTo>
                  <a:cubicBezTo>
                    <a:pt x="32" y="305"/>
                    <a:pt x="35" y="304"/>
                    <a:pt x="38" y="302"/>
                  </a:cubicBezTo>
                  <a:cubicBezTo>
                    <a:pt x="254" y="206"/>
                    <a:pt x="473" y="118"/>
                    <a:pt x="694" y="32"/>
                  </a:cubicBezTo>
                  <a:cubicBezTo>
                    <a:pt x="713" y="24"/>
                    <a:pt x="703"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0"/>
            <p:cNvSpPr/>
            <p:nvPr/>
          </p:nvSpPr>
          <p:spPr>
            <a:xfrm>
              <a:off x="1961000" y="3903975"/>
              <a:ext cx="8775" cy="3700"/>
            </a:xfrm>
            <a:custGeom>
              <a:avLst/>
              <a:gdLst/>
              <a:ahLst/>
              <a:cxnLst/>
              <a:rect l="l" t="t" r="r" b="b"/>
              <a:pathLst>
                <a:path w="351" h="148" extrusionOk="0">
                  <a:moveTo>
                    <a:pt x="325" y="1"/>
                  </a:moveTo>
                  <a:cubicBezTo>
                    <a:pt x="324" y="1"/>
                    <a:pt x="323" y="1"/>
                    <a:pt x="321" y="1"/>
                  </a:cubicBezTo>
                  <a:cubicBezTo>
                    <a:pt x="212" y="17"/>
                    <a:pt x="104" y="76"/>
                    <a:pt x="9" y="129"/>
                  </a:cubicBezTo>
                  <a:cubicBezTo>
                    <a:pt x="1" y="134"/>
                    <a:pt x="4" y="147"/>
                    <a:pt x="13" y="147"/>
                  </a:cubicBezTo>
                  <a:cubicBezTo>
                    <a:pt x="14" y="147"/>
                    <a:pt x="15" y="147"/>
                    <a:pt x="16" y="146"/>
                  </a:cubicBezTo>
                  <a:cubicBezTo>
                    <a:pt x="116" y="92"/>
                    <a:pt x="219" y="72"/>
                    <a:pt x="327" y="44"/>
                  </a:cubicBezTo>
                  <a:cubicBezTo>
                    <a:pt x="351" y="36"/>
                    <a:pt x="349"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0"/>
            <p:cNvSpPr/>
            <p:nvPr/>
          </p:nvSpPr>
          <p:spPr>
            <a:xfrm>
              <a:off x="1948350" y="3904300"/>
              <a:ext cx="2700" cy="15325"/>
            </a:xfrm>
            <a:custGeom>
              <a:avLst/>
              <a:gdLst/>
              <a:ahLst/>
              <a:cxnLst/>
              <a:rect l="l" t="t" r="r" b="b"/>
              <a:pathLst>
                <a:path w="108" h="613" extrusionOk="0">
                  <a:moveTo>
                    <a:pt x="83" y="1"/>
                  </a:moveTo>
                  <a:cubicBezTo>
                    <a:pt x="77" y="1"/>
                    <a:pt x="71" y="4"/>
                    <a:pt x="68" y="12"/>
                  </a:cubicBezTo>
                  <a:cubicBezTo>
                    <a:pt x="15" y="203"/>
                    <a:pt x="0" y="408"/>
                    <a:pt x="54" y="600"/>
                  </a:cubicBezTo>
                  <a:cubicBezTo>
                    <a:pt x="56" y="609"/>
                    <a:pt x="64" y="613"/>
                    <a:pt x="72" y="613"/>
                  </a:cubicBezTo>
                  <a:cubicBezTo>
                    <a:pt x="85" y="613"/>
                    <a:pt x="99" y="603"/>
                    <a:pt x="96" y="588"/>
                  </a:cubicBezTo>
                  <a:cubicBezTo>
                    <a:pt x="60" y="398"/>
                    <a:pt x="52" y="216"/>
                    <a:pt x="103" y="27"/>
                  </a:cubicBezTo>
                  <a:cubicBezTo>
                    <a:pt x="107" y="12"/>
                    <a:pt x="94"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0"/>
            <p:cNvSpPr/>
            <p:nvPr/>
          </p:nvSpPr>
          <p:spPr>
            <a:xfrm>
              <a:off x="1965800" y="3913100"/>
              <a:ext cx="1500" cy="7250"/>
            </a:xfrm>
            <a:custGeom>
              <a:avLst/>
              <a:gdLst/>
              <a:ahLst/>
              <a:cxnLst/>
              <a:rect l="l" t="t" r="r" b="b"/>
              <a:pathLst>
                <a:path w="60" h="290" extrusionOk="0">
                  <a:moveTo>
                    <a:pt x="20" y="0"/>
                  </a:moveTo>
                  <a:cubicBezTo>
                    <a:pt x="11" y="0"/>
                    <a:pt x="0" y="7"/>
                    <a:pt x="1" y="19"/>
                  </a:cubicBezTo>
                  <a:cubicBezTo>
                    <a:pt x="8" y="104"/>
                    <a:pt x="15" y="188"/>
                    <a:pt x="19" y="272"/>
                  </a:cubicBezTo>
                  <a:cubicBezTo>
                    <a:pt x="19" y="284"/>
                    <a:pt x="27" y="290"/>
                    <a:pt x="37" y="290"/>
                  </a:cubicBezTo>
                  <a:cubicBezTo>
                    <a:pt x="48" y="290"/>
                    <a:pt x="60" y="282"/>
                    <a:pt x="59" y="268"/>
                  </a:cubicBezTo>
                  <a:cubicBezTo>
                    <a:pt x="49" y="183"/>
                    <a:pt x="43" y="99"/>
                    <a:pt x="36" y="15"/>
                  </a:cubicBezTo>
                  <a:cubicBezTo>
                    <a:pt x="35" y="5"/>
                    <a:pt x="28"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0"/>
            <p:cNvSpPr/>
            <p:nvPr/>
          </p:nvSpPr>
          <p:spPr>
            <a:xfrm>
              <a:off x="1927150" y="3895525"/>
              <a:ext cx="3475" cy="19950"/>
            </a:xfrm>
            <a:custGeom>
              <a:avLst/>
              <a:gdLst/>
              <a:ahLst/>
              <a:cxnLst/>
              <a:rect l="l" t="t" r="r" b="b"/>
              <a:pathLst>
                <a:path w="139" h="798" extrusionOk="0">
                  <a:moveTo>
                    <a:pt x="58" y="0"/>
                  </a:moveTo>
                  <a:cubicBezTo>
                    <a:pt x="49" y="0"/>
                    <a:pt x="41" y="5"/>
                    <a:pt x="39" y="15"/>
                  </a:cubicBezTo>
                  <a:cubicBezTo>
                    <a:pt x="0" y="271"/>
                    <a:pt x="16" y="533"/>
                    <a:pt x="87" y="782"/>
                  </a:cubicBezTo>
                  <a:cubicBezTo>
                    <a:pt x="90" y="793"/>
                    <a:pt x="99" y="797"/>
                    <a:pt x="108" y="797"/>
                  </a:cubicBezTo>
                  <a:cubicBezTo>
                    <a:pt x="123" y="797"/>
                    <a:pt x="139" y="786"/>
                    <a:pt x="135" y="770"/>
                  </a:cubicBezTo>
                  <a:cubicBezTo>
                    <a:pt x="75" y="525"/>
                    <a:pt x="56" y="271"/>
                    <a:pt x="78" y="20"/>
                  </a:cubicBezTo>
                  <a:cubicBezTo>
                    <a:pt x="78" y="7"/>
                    <a:pt x="67"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0"/>
            <p:cNvSpPr/>
            <p:nvPr/>
          </p:nvSpPr>
          <p:spPr>
            <a:xfrm>
              <a:off x="1922150" y="3894050"/>
              <a:ext cx="4025" cy="20975"/>
            </a:xfrm>
            <a:custGeom>
              <a:avLst/>
              <a:gdLst/>
              <a:ahLst/>
              <a:cxnLst/>
              <a:rect l="l" t="t" r="r" b="b"/>
              <a:pathLst>
                <a:path w="161" h="839" extrusionOk="0">
                  <a:moveTo>
                    <a:pt x="29" y="0"/>
                  </a:moveTo>
                  <a:cubicBezTo>
                    <a:pt x="18" y="0"/>
                    <a:pt x="7" y="6"/>
                    <a:pt x="7" y="18"/>
                  </a:cubicBezTo>
                  <a:cubicBezTo>
                    <a:pt x="0" y="287"/>
                    <a:pt x="34" y="550"/>
                    <a:pt x="88" y="813"/>
                  </a:cubicBezTo>
                  <a:cubicBezTo>
                    <a:pt x="93" y="831"/>
                    <a:pt x="107" y="838"/>
                    <a:pt x="120" y="838"/>
                  </a:cubicBezTo>
                  <a:cubicBezTo>
                    <a:pt x="140" y="838"/>
                    <a:pt x="161" y="822"/>
                    <a:pt x="154" y="796"/>
                  </a:cubicBezTo>
                  <a:cubicBezTo>
                    <a:pt x="80" y="542"/>
                    <a:pt x="54" y="281"/>
                    <a:pt x="51" y="18"/>
                  </a:cubicBezTo>
                  <a:cubicBezTo>
                    <a:pt x="51" y="6"/>
                    <a:pt x="40"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0"/>
            <p:cNvSpPr/>
            <p:nvPr/>
          </p:nvSpPr>
          <p:spPr>
            <a:xfrm>
              <a:off x="1899750" y="3886775"/>
              <a:ext cx="3450" cy="19375"/>
            </a:xfrm>
            <a:custGeom>
              <a:avLst/>
              <a:gdLst/>
              <a:ahLst/>
              <a:cxnLst/>
              <a:rect l="l" t="t" r="r" b="b"/>
              <a:pathLst>
                <a:path w="138" h="775" extrusionOk="0">
                  <a:moveTo>
                    <a:pt x="90" y="1"/>
                  </a:moveTo>
                  <a:cubicBezTo>
                    <a:pt x="79" y="1"/>
                    <a:pt x="68" y="7"/>
                    <a:pt x="67" y="21"/>
                  </a:cubicBezTo>
                  <a:cubicBezTo>
                    <a:pt x="25" y="241"/>
                    <a:pt x="0" y="565"/>
                    <a:pt x="109" y="768"/>
                  </a:cubicBezTo>
                  <a:cubicBezTo>
                    <a:pt x="112" y="772"/>
                    <a:pt x="117" y="775"/>
                    <a:pt x="122" y="775"/>
                  </a:cubicBezTo>
                  <a:cubicBezTo>
                    <a:pt x="128" y="775"/>
                    <a:pt x="133" y="772"/>
                    <a:pt x="133" y="765"/>
                  </a:cubicBezTo>
                  <a:cubicBezTo>
                    <a:pt x="137" y="654"/>
                    <a:pt x="107" y="548"/>
                    <a:pt x="99" y="438"/>
                  </a:cubicBezTo>
                  <a:cubicBezTo>
                    <a:pt x="91" y="301"/>
                    <a:pt x="96" y="164"/>
                    <a:pt x="113" y="28"/>
                  </a:cubicBezTo>
                  <a:cubicBezTo>
                    <a:pt x="116" y="10"/>
                    <a:pt x="103"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0"/>
            <p:cNvSpPr/>
            <p:nvPr/>
          </p:nvSpPr>
          <p:spPr>
            <a:xfrm>
              <a:off x="1862875" y="3906825"/>
              <a:ext cx="32350" cy="14675"/>
            </a:xfrm>
            <a:custGeom>
              <a:avLst/>
              <a:gdLst/>
              <a:ahLst/>
              <a:cxnLst/>
              <a:rect l="l" t="t" r="r" b="b"/>
              <a:pathLst>
                <a:path w="1294" h="587" extrusionOk="0">
                  <a:moveTo>
                    <a:pt x="1266" y="0"/>
                  </a:moveTo>
                  <a:cubicBezTo>
                    <a:pt x="1265" y="0"/>
                    <a:pt x="1265" y="0"/>
                    <a:pt x="1264" y="0"/>
                  </a:cubicBezTo>
                  <a:cubicBezTo>
                    <a:pt x="804" y="63"/>
                    <a:pt x="345" y="241"/>
                    <a:pt x="8" y="567"/>
                  </a:cubicBezTo>
                  <a:cubicBezTo>
                    <a:pt x="0" y="575"/>
                    <a:pt x="6" y="586"/>
                    <a:pt x="15" y="586"/>
                  </a:cubicBezTo>
                  <a:cubicBezTo>
                    <a:pt x="17" y="586"/>
                    <a:pt x="19" y="586"/>
                    <a:pt x="21" y="585"/>
                  </a:cubicBezTo>
                  <a:cubicBezTo>
                    <a:pt x="415" y="313"/>
                    <a:pt x="794" y="119"/>
                    <a:pt x="1270" y="40"/>
                  </a:cubicBezTo>
                  <a:cubicBezTo>
                    <a:pt x="1293" y="35"/>
                    <a:pt x="1290" y="0"/>
                    <a:pt x="1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0"/>
            <p:cNvSpPr/>
            <p:nvPr/>
          </p:nvSpPr>
          <p:spPr>
            <a:xfrm>
              <a:off x="1866950" y="3910625"/>
              <a:ext cx="30250" cy="14075"/>
            </a:xfrm>
            <a:custGeom>
              <a:avLst/>
              <a:gdLst/>
              <a:ahLst/>
              <a:cxnLst/>
              <a:rect l="l" t="t" r="r" b="b"/>
              <a:pathLst>
                <a:path w="1210" h="563" extrusionOk="0">
                  <a:moveTo>
                    <a:pt x="1168" y="1"/>
                  </a:moveTo>
                  <a:cubicBezTo>
                    <a:pt x="1165" y="1"/>
                    <a:pt x="1163" y="1"/>
                    <a:pt x="1160" y="2"/>
                  </a:cubicBezTo>
                  <a:cubicBezTo>
                    <a:pt x="753" y="114"/>
                    <a:pt x="366" y="293"/>
                    <a:pt x="17" y="530"/>
                  </a:cubicBezTo>
                  <a:cubicBezTo>
                    <a:pt x="0" y="541"/>
                    <a:pt x="14" y="562"/>
                    <a:pt x="31" y="562"/>
                  </a:cubicBezTo>
                  <a:cubicBezTo>
                    <a:pt x="34" y="562"/>
                    <a:pt x="38" y="561"/>
                    <a:pt x="41" y="559"/>
                  </a:cubicBezTo>
                  <a:cubicBezTo>
                    <a:pt x="398" y="345"/>
                    <a:pt x="781" y="174"/>
                    <a:pt x="1180" y="49"/>
                  </a:cubicBezTo>
                  <a:cubicBezTo>
                    <a:pt x="1209" y="40"/>
                    <a:pt x="1194" y="1"/>
                    <a:pt x="1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0"/>
            <p:cNvSpPr/>
            <p:nvPr/>
          </p:nvSpPr>
          <p:spPr>
            <a:xfrm>
              <a:off x="1881575" y="3922500"/>
              <a:ext cx="33325" cy="14150"/>
            </a:xfrm>
            <a:custGeom>
              <a:avLst/>
              <a:gdLst/>
              <a:ahLst/>
              <a:cxnLst/>
              <a:rect l="l" t="t" r="r" b="b"/>
              <a:pathLst>
                <a:path w="1333" h="566" extrusionOk="0">
                  <a:moveTo>
                    <a:pt x="1302" y="0"/>
                  </a:moveTo>
                  <a:cubicBezTo>
                    <a:pt x="1301" y="0"/>
                    <a:pt x="1301" y="0"/>
                    <a:pt x="1300" y="0"/>
                  </a:cubicBezTo>
                  <a:cubicBezTo>
                    <a:pt x="815" y="52"/>
                    <a:pt x="386" y="250"/>
                    <a:pt x="7" y="552"/>
                  </a:cubicBezTo>
                  <a:cubicBezTo>
                    <a:pt x="0" y="558"/>
                    <a:pt x="5" y="566"/>
                    <a:pt x="12" y="566"/>
                  </a:cubicBezTo>
                  <a:cubicBezTo>
                    <a:pt x="13" y="566"/>
                    <a:pt x="15" y="565"/>
                    <a:pt x="16" y="564"/>
                  </a:cubicBezTo>
                  <a:cubicBezTo>
                    <a:pt x="399" y="270"/>
                    <a:pt x="831" y="110"/>
                    <a:pt x="1306" y="44"/>
                  </a:cubicBezTo>
                  <a:cubicBezTo>
                    <a:pt x="1332" y="39"/>
                    <a:pt x="132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0"/>
            <p:cNvSpPr/>
            <p:nvPr/>
          </p:nvSpPr>
          <p:spPr>
            <a:xfrm>
              <a:off x="1900975" y="3935325"/>
              <a:ext cx="22925" cy="4700"/>
            </a:xfrm>
            <a:custGeom>
              <a:avLst/>
              <a:gdLst/>
              <a:ahLst/>
              <a:cxnLst/>
              <a:rect l="l" t="t" r="r" b="b"/>
              <a:pathLst>
                <a:path w="917" h="188" extrusionOk="0">
                  <a:moveTo>
                    <a:pt x="677" y="1"/>
                  </a:moveTo>
                  <a:cubicBezTo>
                    <a:pt x="451" y="1"/>
                    <a:pt x="228" y="50"/>
                    <a:pt x="22" y="146"/>
                  </a:cubicBezTo>
                  <a:cubicBezTo>
                    <a:pt x="0" y="157"/>
                    <a:pt x="11" y="187"/>
                    <a:pt x="32" y="187"/>
                  </a:cubicBezTo>
                  <a:cubicBezTo>
                    <a:pt x="34" y="187"/>
                    <a:pt x="37" y="187"/>
                    <a:pt x="39" y="186"/>
                  </a:cubicBezTo>
                  <a:cubicBezTo>
                    <a:pt x="260" y="106"/>
                    <a:pt x="492" y="66"/>
                    <a:pt x="727" y="66"/>
                  </a:cubicBezTo>
                  <a:cubicBezTo>
                    <a:pt x="776" y="66"/>
                    <a:pt x="824" y="68"/>
                    <a:pt x="873" y="71"/>
                  </a:cubicBezTo>
                  <a:cubicBezTo>
                    <a:pt x="873" y="71"/>
                    <a:pt x="874" y="71"/>
                    <a:pt x="875" y="71"/>
                  </a:cubicBezTo>
                  <a:cubicBezTo>
                    <a:pt x="910" y="71"/>
                    <a:pt x="917" y="19"/>
                    <a:pt x="881" y="14"/>
                  </a:cubicBezTo>
                  <a:cubicBezTo>
                    <a:pt x="813" y="5"/>
                    <a:pt x="744" y="1"/>
                    <a:pt x="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0"/>
            <p:cNvSpPr/>
            <p:nvPr/>
          </p:nvSpPr>
          <p:spPr>
            <a:xfrm>
              <a:off x="1915275" y="3945950"/>
              <a:ext cx="13200" cy="3425"/>
            </a:xfrm>
            <a:custGeom>
              <a:avLst/>
              <a:gdLst/>
              <a:ahLst/>
              <a:cxnLst/>
              <a:rect l="l" t="t" r="r" b="b"/>
              <a:pathLst>
                <a:path w="528" h="137" extrusionOk="0">
                  <a:moveTo>
                    <a:pt x="485" y="1"/>
                  </a:moveTo>
                  <a:cubicBezTo>
                    <a:pt x="325" y="1"/>
                    <a:pt x="166" y="36"/>
                    <a:pt x="20" y="101"/>
                  </a:cubicBezTo>
                  <a:cubicBezTo>
                    <a:pt x="1" y="109"/>
                    <a:pt x="8" y="136"/>
                    <a:pt x="26" y="136"/>
                  </a:cubicBezTo>
                  <a:cubicBezTo>
                    <a:pt x="28" y="136"/>
                    <a:pt x="31" y="136"/>
                    <a:pt x="34" y="134"/>
                  </a:cubicBezTo>
                  <a:cubicBezTo>
                    <a:pt x="183" y="74"/>
                    <a:pt x="342" y="44"/>
                    <a:pt x="503" y="44"/>
                  </a:cubicBezTo>
                  <a:cubicBezTo>
                    <a:pt x="527" y="44"/>
                    <a:pt x="527" y="2"/>
                    <a:pt x="503" y="1"/>
                  </a:cubicBezTo>
                  <a:cubicBezTo>
                    <a:pt x="497" y="1"/>
                    <a:pt x="491"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0"/>
            <p:cNvSpPr/>
            <p:nvPr/>
          </p:nvSpPr>
          <p:spPr>
            <a:xfrm>
              <a:off x="1904250" y="3947500"/>
              <a:ext cx="2450" cy="13875"/>
            </a:xfrm>
            <a:custGeom>
              <a:avLst/>
              <a:gdLst/>
              <a:ahLst/>
              <a:cxnLst/>
              <a:rect l="l" t="t" r="r" b="b"/>
              <a:pathLst>
                <a:path w="98" h="555" extrusionOk="0">
                  <a:moveTo>
                    <a:pt x="66" y="1"/>
                  </a:moveTo>
                  <a:cubicBezTo>
                    <a:pt x="59" y="1"/>
                    <a:pt x="53" y="5"/>
                    <a:pt x="51" y="14"/>
                  </a:cubicBezTo>
                  <a:cubicBezTo>
                    <a:pt x="1" y="185"/>
                    <a:pt x="0" y="365"/>
                    <a:pt x="47" y="537"/>
                  </a:cubicBezTo>
                  <a:cubicBezTo>
                    <a:pt x="49" y="549"/>
                    <a:pt x="58" y="555"/>
                    <a:pt x="68" y="555"/>
                  </a:cubicBezTo>
                  <a:cubicBezTo>
                    <a:pt x="83" y="555"/>
                    <a:pt x="98" y="543"/>
                    <a:pt x="91" y="525"/>
                  </a:cubicBezTo>
                  <a:cubicBezTo>
                    <a:pt x="44" y="362"/>
                    <a:pt x="44" y="191"/>
                    <a:pt x="88" y="28"/>
                  </a:cubicBezTo>
                  <a:cubicBezTo>
                    <a:pt x="92" y="13"/>
                    <a:pt x="78"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0"/>
            <p:cNvSpPr/>
            <p:nvPr/>
          </p:nvSpPr>
          <p:spPr>
            <a:xfrm>
              <a:off x="1909175" y="3951225"/>
              <a:ext cx="3025" cy="9325"/>
            </a:xfrm>
            <a:custGeom>
              <a:avLst/>
              <a:gdLst/>
              <a:ahLst/>
              <a:cxnLst/>
              <a:rect l="l" t="t" r="r" b="b"/>
              <a:pathLst>
                <a:path w="121" h="373" extrusionOk="0">
                  <a:moveTo>
                    <a:pt x="60" y="0"/>
                  </a:moveTo>
                  <a:cubicBezTo>
                    <a:pt x="53" y="0"/>
                    <a:pt x="46" y="4"/>
                    <a:pt x="43" y="13"/>
                  </a:cubicBezTo>
                  <a:cubicBezTo>
                    <a:pt x="0" y="125"/>
                    <a:pt x="8" y="250"/>
                    <a:pt x="63" y="357"/>
                  </a:cubicBezTo>
                  <a:cubicBezTo>
                    <a:pt x="69" y="368"/>
                    <a:pt x="78" y="372"/>
                    <a:pt x="87" y="372"/>
                  </a:cubicBezTo>
                  <a:cubicBezTo>
                    <a:pt x="104" y="372"/>
                    <a:pt x="121" y="357"/>
                    <a:pt x="111" y="337"/>
                  </a:cubicBezTo>
                  <a:cubicBezTo>
                    <a:pt x="66" y="234"/>
                    <a:pt x="52" y="140"/>
                    <a:pt x="82" y="30"/>
                  </a:cubicBezTo>
                  <a:cubicBezTo>
                    <a:pt x="87" y="13"/>
                    <a:pt x="73"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0"/>
            <p:cNvSpPr/>
            <p:nvPr/>
          </p:nvSpPr>
          <p:spPr>
            <a:xfrm>
              <a:off x="1923100" y="3956050"/>
              <a:ext cx="2400" cy="7000"/>
            </a:xfrm>
            <a:custGeom>
              <a:avLst/>
              <a:gdLst/>
              <a:ahLst/>
              <a:cxnLst/>
              <a:rect l="l" t="t" r="r" b="b"/>
              <a:pathLst>
                <a:path w="96" h="280" extrusionOk="0">
                  <a:moveTo>
                    <a:pt x="24" y="0"/>
                  </a:moveTo>
                  <a:cubicBezTo>
                    <a:pt x="12" y="0"/>
                    <a:pt x="1" y="9"/>
                    <a:pt x="4" y="24"/>
                  </a:cubicBezTo>
                  <a:lnTo>
                    <a:pt x="48" y="261"/>
                  </a:lnTo>
                  <a:cubicBezTo>
                    <a:pt x="50" y="274"/>
                    <a:pt x="60" y="280"/>
                    <a:pt x="71" y="280"/>
                  </a:cubicBezTo>
                  <a:cubicBezTo>
                    <a:pt x="83" y="280"/>
                    <a:pt x="96" y="271"/>
                    <a:pt x="93" y="255"/>
                  </a:cubicBezTo>
                  <a:lnTo>
                    <a:pt x="46" y="19"/>
                  </a:lnTo>
                  <a:cubicBezTo>
                    <a:pt x="44" y="6"/>
                    <a:pt x="34"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0"/>
            <p:cNvSpPr/>
            <p:nvPr/>
          </p:nvSpPr>
          <p:spPr>
            <a:xfrm>
              <a:off x="1887300" y="3936625"/>
              <a:ext cx="4675" cy="21525"/>
            </a:xfrm>
            <a:custGeom>
              <a:avLst/>
              <a:gdLst/>
              <a:ahLst/>
              <a:cxnLst/>
              <a:rect l="l" t="t" r="r" b="b"/>
              <a:pathLst>
                <a:path w="187" h="861" extrusionOk="0">
                  <a:moveTo>
                    <a:pt x="68" y="1"/>
                  </a:moveTo>
                  <a:cubicBezTo>
                    <a:pt x="59" y="1"/>
                    <a:pt x="50" y="6"/>
                    <a:pt x="49" y="18"/>
                  </a:cubicBezTo>
                  <a:cubicBezTo>
                    <a:pt x="1" y="295"/>
                    <a:pt x="30" y="581"/>
                    <a:pt x="133" y="845"/>
                  </a:cubicBezTo>
                  <a:cubicBezTo>
                    <a:pt x="136" y="856"/>
                    <a:pt x="145" y="860"/>
                    <a:pt x="153" y="860"/>
                  </a:cubicBezTo>
                  <a:cubicBezTo>
                    <a:pt x="169" y="860"/>
                    <a:pt x="186" y="845"/>
                    <a:pt x="179" y="825"/>
                  </a:cubicBezTo>
                  <a:cubicBezTo>
                    <a:pt x="89" y="567"/>
                    <a:pt x="57" y="293"/>
                    <a:pt x="89" y="22"/>
                  </a:cubicBezTo>
                  <a:cubicBezTo>
                    <a:pt x="89" y="8"/>
                    <a:pt x="79" y="1"/>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0"/>
            <p:cNvSpPr/>
            <p:nvPr/>
          </p:nvSpPr>
          <p:spPr>
            <a:xfrm>
              <a:off x="1869125" y="3927800"/>
              <a:ext cx="3500" cy="23675"/>
            </a:xfrm>
            <a:custGeom>
              <a:avLst/>
              <a:gdLst/>
              <a:ahLst/>
              <a:cxnLst/>
              <a:rect l="l" t="t" r="r" b="b"/>
              <a:pathLst>
                <a:path w="140" h="947" extrusionOk="0">
                  <a:moveTo>
                    <a:pt x="110" y="0"/>
                  </a:moveTo>
                  <a:cubicBezTo>
                    <a:pt x="100" y="0"/>
                    <a:pt x="89" y="6"/>
                    <a:pt x="86" y="19"/>
                  </a:cubicBezTo>
                  <a:cubicBezTo>
                    <a:pt x="14" y="311"/>
                    <a:pt x="1" y="640"/>
                    <a:pt x="91" y="931"/>
                  </a:cubicBezTo>
                  <a:cubicBezTo>
                    <a:pt x="95" y="942"/>
                    <a:pt x="103" y="946"/>
                    <a:pt x="112" y="946"/>
                  </a:cubicBezTo>
                  <a:cubicBezTo>
                    <a:pt x="125" y="946"/>
                    <a:pt x="139" y="935"/>
                    <a:pt x="137" y="919"/>
                  </a:cubicBezTo>
                  <a:cubicBezTo>
                    <a:pt x="83" y="612"/>
                    <a:pt x="65" y="332"/>
                    <a:pt x="130" y="24"/>
                  </a:cubicBezTo>
                  <a:cubicBezTo>
                    <a:pt x="133" y="9"/>
                    <a:pt x="122"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0"/>
            <p:cNvSpPr/>
            <p:nvPr/>
          </p:nvSpPr>
          <p:spPr>
            <a:xfrm>
              <a:off x="1864625" y="3927475"/>
              <a:ext cx="3450" cy="22125"/>
            </a:xfrm>
            <a:custGeom>
              <a:avLst/>
              <a:gdLst/>
              <a:ahLst/>
              <a:cxnLst/>
              <a:rect l="l" t="t" r="r" b="b"/>
              <a:pathLst>
                <a:path w="138" h="885" extrusionOk="0">
                  <a:moveTo>
                    <a:pt x="33" y="0"/>
                  </a:moveTo>
                  <a:cubicBezTo>
                    <a:pt x="29" y="0"/>
                    <a:pt x="24" y="3"/>
                    <a:pt x="23" y="8"/>
                  </a:cubicBezTo>
                  <a:cubicBezTo>
                    <a:pt x="1" y="295"/>
                    <a:pt x="21" y="583"/>
                    <a:pt x="83" y="864"/>
                  </a:cubicBezTo>
                  <a:cubicBezTo>
                    <a:pt x="86" y="878"/>
                    <a:pt x="98" y="884"/>
                    <a:pt x="110" y="884"/>
                  </a:cubicBezTo>
                  <a:cubicBezTo>
                    <a:pt x="124" y="884"/>
                    <a:pt x="138" y="875"/>
                    <a:pt x="134" y="856"/>
                  </a:cubicBezTo>
                  <a:cubicBezTo>
                    <a:pt x="77" y="577"/>
                    <a:pt x="46" y="293"/>
                    <a:pt x="41" y="8"/>
                  </a:cubicBezTo>
                  <a:cubicBezTo>
                    <a:pt x="41" y="3"/>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0"/>
            <p:cNvSpPr/>
            <p:nvPr/>
          </p:nvSpPr>
          <p:spPr>
            <a:xfrm>
              <a:off x="1822825" y="3966075"/>
              <a:ext cx="27075" cy="12975"/>
            </a:xfrm>
            <a:custGeom>
              <a:avLst/>
              <a:gdLst/>
              <a:ahLst/>
              <a:cxnLst/>
              <a:rect l="l" t="t" r="r" b="b"/>
              <a:pathLst>
                <a:path w="1083" h="519" extrusionOk="0">
                  <a:moveTo>
                    <a:pt x="1048" y="1"/>
                  </a:moveTo>
                  <a:cubicBezTo>
                    <a:pt x="1046" y="1"/>
                    <a:pt x="1044" y="1"/>
                    <a:pt x="1042" y="2"/>
                  </a:cubicBezTo>
                  <a:cubicBezTo>
                    <a:pt x="677" y="102"/>
                    <a:pt x="315" y="260"/>
                    <a:pt x="14" y="492"/>
                  </a:cubicBezTo>
                  <a:cubicBezTo>
                    <a:pt x="0" y="502"/>
                    <a:pt x="11" y="519"/>
                    <a:pt x="24" y="519"/>
                  </a:cubicBezTo>
                  <a:cubicBezTo>
                    <a:pt x="27" y="519"/>
                    <a:pt x="30" y="518"/>
                    <a:pt x="32" y="516"/>
                  </a:cubicBezTo>
                  <a:cubicBezTo>
                    <a:pt x="363" y="316"/>
                    <a:pt x="687" y="151"/>
                    <a:pt x="1059" y="40"/>
                  </a:cubicBezTo>
                  <a:cubicBezTo>
                    <a:pt x="1083" y="33"/>
                    <a:pt x="1070"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0"/>
            <p:cNvSpPr/>
            <p:nvPr/>
          </p:nvSpPr>
          <p:spPr>
            <a:xfrm>
              <a:off x="1825700" y="3971175"/>
              <a:ext cx="27550" cy="10800"/>
            </a:xfrm>
            <a:custGeom>
              <a:avLst/>
              <a:gdLst/>
              <a:ahLst/>
              <a:cxnLst/>
              <a:rect l="l" t="t" r="r" b="b"/>
              <a:pathLst>
                <a:path w="1102" h="432" extrusionOk="0">
                  <a:moveTo>
                    <a:pt x="1072" y="0"/>
                  </a:moveTo>
                  <a:cubicBezTo>
                    <a:pt x="1072" y="0"/>
                    <a:pt x="1071" y="0"/>
                    <a:pt x="1071" y="0"/>
                  </a:cubicBezTo>
                  <a:cubicBezTo>
                    <a:pt x="688" y="24"/>
                    <a:pt x="331" y="171"/>
                    <a:pt x="20" y="392"/>
                  </a:cubicBezTo>
                  <a:cubicBezTo>
                    <a:pt x="0" y="406"/>
                    <a:pt x="16" y="431"/>
                    <a:pt x="35" y="431"/>
                  </a:cubicBezTo>
                  <a:cubicBezTo>
                    <a:pt x="39" y="431"/>
                    <a:pt x="44" y="430"/>
                    <a:pt x="48" y="427"/>
                  </a:cubicBezTo>
                  <a:cubicBezTo>
                    <a:pt x="362" y="206"/>
                    <a:pt x="699" y="94"/>
                    <a:pt x="1076" y="42"/>
                  </a:cubicBezTo>
                  <a:cubicBezTo>
                    <a:pt x="1101" y="36"/>
                    <a:pt x="1098" y="0"/>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0"/>
            <p:cNvSpPr/>
            <p:nvPr/>
          </p:nvSpPr>
          <p:spPr>
            <a:xfrm>
              <a:off x="1840475" y="3981775"/>
              <a:ext cx="28300" cy="9125"/>
            </a:xfrm>
            <a:custGeom>
              <a:avLst/>
              <a:gdLst/>
              <a:ahLst/>
              <a:cxnLst/>
              <a:rect l="l" t="t" r="r" b="b"/>
              <a:pathLst>
                <a:path w="1132" h="365" extrusionOk="0">
                  <a:moveTo>
                    <a:pt x="1100" y="0"/>
                  </a:moveTo>
                  <a:cubicBezTo>
                    <a:pt x="1100" y="0"/>
                    <a:pt x="1099" y="0"/>
                    <a:pt x="1099" y="0"/>
                  </a:cubicBezTo>
                  <a:cubicBezTo>
                    <a:pt x="715" y="15"/>
                    <a:pt x="351" y="135"/>
                    <a:pt x="20" y="326"/>
                  </a:cubicBezTo>
                  <a:cubicBezTo>
                    <a:pt x="0" y="336"/>
                    <a:pt x="9" y="364"/>
                    <a:pt x="26" y="364"/>
                  </a:cubicBezTo>
                  <a:cubicBezTo>
                    <a:pt x="28" y="364"/>
                    <a:pt x="31" y="363"/>
                    <a:pt x="35" y="362"/>
                  </a:cubicBezTo>
                  <a:cubicBezTo>
                    <a:pt x="371" y="172"/>
                    <a:pt x="721" y="79"/>
                    <a:pt x="1104" y="43"/>
                  </a:cubicBezTo>
                  <a:cubicBezTo>
                    <a:pt x="1132" y="40"/>
                    <a:pt x="1126" y="0"/>
                    <a:pt x="1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0"/>
            <p:cNvSpPr/>
            <p:nvPr/>
          </p:nvSpPr>
          <p:spPr>
            <a:xfrm>
              <a:off x="1852700" y="3993825"/>
              <a:ext cx="22000" cy="4350"/>
            </a:xfrm>
            <a:custGeom>
              <a:avLst/>
              <a:gdLst/>
              <a:ahLst/>
              <a:cxnLst/>
              <a:rect l="l" t="t" r="r" b="b"/>
              <a:pathLst>
                <a:path w="880" h="174" extrusionOk="0">
                  <a:moveTo>
                    <a:pt x="592" y="0"/>
                  </a:moveTo>
                  <a:cubicBezTo>
                    <a:pt x="393" y="0"/>
                    <a:pt x="195" y="48"/>
                    <a:pt x="16" y="141"/>
                  </a:cubicBezTo>
                  <a:cubicBezTo>
                    <a:pt x="0" y="150"/>
                    <a:pt x="7" y="174"/>
                    <a:pt x="21" y="174"/>
                  </a:cubicBezTo>
                  <a:cubicBezTo>
                    <a:pt x="23" y="174"/>
                    <a:pt x="26" y="173"/>
                    <a:pt x="28" y="172"/>
                  </a:cubicBezTo>
                  <a:cubicBezTo>
                    <a:pt x="199" y="93"/>
                    <a:pt x="384" y="53"/>
                    <a:pt x="570" y="53"/>
                  </a:cubicBezTo>
                  <a:cubicBezTo>
                    <a:pt x="661" y="53"/>
                    <a:pt x="751" y="62"/>
                    <a:pt x="840" y="81"/>
                  </a:cubicBezTo>
                  <a:cubicBezTo>
                    <a:pt x="842" y="82"/>
                    <a:pt x="844" y="82"/>
                    <a:pt x="846" y="82"/>
                  </a:cubicBezTo>
                  <a:cubicBezTo>
                    <a:pt x="876" y="82"/>
                    <a:pt x="880" y="33"/>
                    <a:pt x="847" y="27"/>
                  </a:cubicBezTo>
                  <a:cubicBezTo>
                    <a:pt x="763" y="9"/>
                    <a:pt x="677"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0"/>
            <p:cNvSpPr/>
            <p:nvPr/>
          </p:nvSpPr>
          <p:spPr>
            <a:xfrm>
              <a:off x="1868575" y="4007000"/>
              <a:ext cx="15675" cy="4425"/>
            </a:xfrm>
            <a:custGeom>
              <a:avLst/>
              <a:gdLst/>
              <a:ahLst/>
              <a:cxnLst/>
              <a:rect l="l" t="t" r="r" b="b"/>
              <a:pathLst>
                <a:path w="627" h="177" extrusionOk="0">
                  <a:moveTo>
                    <a:pt x="559" y="1"/>
                  </a:moveTo>
                  <a:cubicBezTo>
                    <a:pt x="376" y="1"/>
                    <a:pt x="173" y="64"/>
                    <a:pt x="15" y="148"/>
                  </a:cubicBezTo>
                  <a:cubicBezTo>
                    <a:pt x="1" y="156"/>
                    <a:pt x="7" y="177"/>
                    <a:pt x="21" y="177"/>
                  </a:cubicBezTo>
                  <a:cubicBezTo>
                    <a:pt x="23" y="177"/>
                    <a:pt x="25" y="176"/>
                    <a:pt x="27" y="176"/>
                  </a:cubicBezTo>
                  <a:cubicBezTo>
                    <a:pt x="220" y="108"/>
                    <a:pt x="406" y="76"/>
                    <a:pt x="606" y="38"/>
                  </a:cubicBezTo>
                  <a:cubicBezTo>
                    <a:pt x="624" y="34"/>
                    <a:pt x="627" y="4"/>
                    <a:pt x="606" y="2"/>
                  </a:cubicBezTo>
                  <a:cubicBezTo>
                    <a:pt x="590" y="1"/>
                    <a:pt x="575" y="1"/>
                    <a:pt x="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0"/>
            <p:cNvSpPr/>
            <p:nvPr/>
          </p:nvSpPr>
          <p:spPr>
            <a:xfrm>
              <a:off x="1874000" y="4011675"/>
              <a:ext cx="11600" cy="3200"/>
            </a:xfrm>
            <a:custGeom>
              <a:avLst/>
              <a:gdLst/>
              <a:ahLst/>
              <a:cxnLst/>
              <a:rect l="l" t="t" r="r" b="b"/>
              <a:pathLst>
                <a:path w="464" h="128" extrusionOk="0">
                  <a:moveTo>
                    <a:pt x="415" y="0"/>
                  </a:moveTo>
                  <a:cubicBezTo>
                    <a:pt x="274" y="0"/>
                    <a:pt x="137" y="41"/>
                    <a:pt x="12" y="103"/>
                  </a:cubicBezTo>
                  <a:cubicBezTo>
                    <a:pt x="0" y="111"/>
                    <a:pt x="7" y="128"/>
                    <a:pt x="18" y="128"/>
                  </a:cubicBezTo>
                  <a:cubicBezTo>
                    <a:pt x="19" y="128"/>
                    <a:pt x="21" y="128"/>
                    <a:pt x="22" y="127"/>
                  </a:cubicBezTo>
                  <a:cubicBezTo>
                    <a:pt x="159" y="75"/>
                    <a:pt x="295" y="54"/>
                    <a:pt x="441" y="39"/>
                  </a:cubicBezTo>
                  <a:cubicBezTo>
                    <a:pt x="462" y="38"/>
                    <a:pt x="463" y="1"/>
                    <a:pt x="441" y="1"/>
                  </a:cubicBezTo>
                  <a:cubicBezTo>
                    <a:pt x="432" y="0"/>
                    <a:pt x="423"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0"/>
            <p:cNvSpPr/>
            <p:nvPr/>
          </p:nvSpPr>
          <p:spPr>
            <a:xfrm>
              <a:off x="1875300" y="4019950"/>
              <a:ext cx="2175" cy="7775"/>
            </a:xfrm>
            <a:custGeom>
              <a:avLst/>
              <a:gdLst/>
              <a:ahLst/>
              <a:cxnLst/>
              <a:rect l="l" t="t" r="r" b="b"/>
              <a:pathLst>
                <a:path w="87" h="311" extrusionOk="0">
                  <a:moveTo>
                    <a:pt x="58" y="1"/>
                  </a:moveTo>
                  <a:cubicBezTo>
                    <a:pt x="51" y="1"/>
                    <a:pt x="43" y="5"/>
                    <a:pt x="40" y="15"/>
                  </a:cubicBezTo>
                  <a:cubicBezTo>
                    <a:pt x="12" y="107"/>
                    <a:pt x="0" y="204"/>
                    <a:pt x="28" y="298"/>
                  </a:cubicBezTo>
                  <a:cubicBezTo>
                    <a:pt x="31" y="307"/>
                    <a:pt x="38" y="311"/>
                    <a:pt x="46" y="311"/>
                  </a:cubicBezTo>
                  <a:cubicBezTo>
                    <a:pt x="58" y="311"/>
                    <a:pt x="71" y="301"/>
                    <a:pt x="70" y="286"/>
                  </a:cubicBezTo>
                  <a:cubicBezTo>
                    <a:pt x="62" y="198"/>
                    <a:pt x="58" y="119"/>
                    <a:pt x="82" y="31"/>
                  </a:cubicBezTo>
                  <a:cubicBezTo>
                    <a:pt x="87" y="14"/>
                    <a:pt x="72"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10"/>
            <p:cNvSpPr/>
            <p:nvPr/>
          </p:nvSpPr>
          <p:spPr>
            <a:xfrm>
              <a:off x="1858525" y="4007200"/>
              <a:ext cx="4725" cy="23425"/>
            </a:xfrm>
            <a:custGeom>
              <a:avLst/>
              <a:gdLst/>
              <a:ahLst/>
              <a:cxnLst/>
              <a:rect l="l" t="t" r="r" b="b"/>
              <a:pathLst>
                <a:path w="189" h="937" extrusionOk="0">
                  <a:moveTo>
                    <a:pt x="171" y="0"/>
                  </a:moveTo>
                  <a:cubicBezTo>
                    <a:pt x="167" y="0"/>
                    <a:pt x="162" y="2"/>
                    <a:pt x="159" y="6"/>
                  </a:cubicBezTo>
                  <a:cubicBezTo>
                    <a:pt x="5" y="268"/>
                    <a:pt x="1" y="629"/>
                    <a:pt x="63" y="918"/>
                  </a:cubicBezTo>
                  <a:cubicBezTo>
                    <a:pt x="66" y="931"/>
                    <a:pt x="76" y="936"/>
                    <a:pt x="86" y="936"/>
                  </a:cubicBezTo>
                  <a:cubicBezTo>
                    <a:pt x="98" y="936"/>
                    <a:pt x="110" y="928"/>
                    <a:pt x="107" y="912"/>
                  </a:cubicBezTo>
                  <a:cubicBezTo>
                    <a:pt x="79" y="756"/>
                    <a:pt x="74" y="596"/>
                    <a:pt x="90" y="437"/>
                  </a:cubicBezTo>
                  <a:cubicBezTo>
                    <a:pt x="107" y="292"/>
                    <a:pt x="154" y="158"/>
                    <a:pt x="187" y="18"/>
                  </a:cubicBezTo>
                  <a:cubicBezTo>
                    <a:pt x="188" y="8"/>
                    <a:pt x="180" y="0"/>
                    <a:pt x="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10"/>
            <p:cNvSpPr/>
            <p:nvPr/>
          </p:nvSpPr>
          <p:spPr>
            <a:xfrm>
              <a:off x="1851625" y="4003675"/>
              <a:ext cx="6500" cy="27725"/>
            </a:xfrm>
            <a:custGeom>
              <a:avLst/>
              <a:gdLst/>
              <a:ahLst/>
              <a:cxnLst/>
              <a:rect l="l" t="t" r="r" b="b"/>
              <a:pathLst>
                <a:path w="260" h="1109" extrusionOk="0">
                  <a:moveTo>
                    <a:pt x="238" y="0"/>
                  </a:moveTo>
                  <a:cubicBezTo>
                    <a:pt x="232" y="0"/>
                    <a:pt x="226" y="3"/>
                    <a:pt x="222" y="10"/>
                  </a:cubicBezTo>
                  <a:cubicBezTo>
                    <a:pt x="38" y="339"/>
                    <a:pt x="1" y="722"/>
                    <a:pt x="90" y="1085"/>
                  </a:cubicBezTo>
                  <a:cubicBezTo>
                    <a:pt x="94" y="1101"/>
                    <a:pt x="107" y="1108"/>
                    <a:pt x="120" y="1108"/>
                  </a:cubicBezTo>
                  <a:cubicBezTo>
                    <a:pt x="136" y="1108"/>
                    <a:pt x="151" y="1097"/>
                    <a:pt x="146" y="1078"/>
                  </a:cubicBezTo>
                  <a:cubicBezTo>
                    <a:pt x="53" y="717"/>
                    <a:pt x="95" y="359"/>
                    <a:pt x="254" y="23"/>
                  </a:cubicBezTo>
                  <a:cubicBezTo>
                    <a:pt x="260" y="10"/>
                    <a:pt x="250"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10"/>
            <p:cNvSpPr/>
            <p:nvPr/>
          </p:nvSpPr>
          <p:spPr>
            <a:xfrm>
              <a:off x="1835100" y="3992300"/>
              <a:ext cx="8550" cy="33675"/>
            </a:xfrm>
            <a:custGeom>
              <a:avLst/>
              <a:gdLst/>
              <a:ahLst/>
              <a:cxnLst/>
              <a:rect l="l" t="t" r="r" b="b"/>
              <a:pathLst>
                <a:path w="342" h="1347" extrusionOk="0">
                  <a:moveTo>
                    <a:pt x="321" y="1"/>
                  </a:moveTo>
                  <a:cubicBezTo>
                    <a:pt x="317" y="1"/>
                    <a:pt x="313" y="3"/>
                    <a:pt x="310" y="7"/>
                  </a:cubicBezTo>
                  <a:cubicBezTo>
                    <a:pt x="60" y="389"/>
                    <a:pt x="0" y="880"/>
                    <a:pt x="67" y="1324"/>
                  </a:cubicBezTo>
                  <a:cubicBezTo>
                    <a:pt x="69" y="1339"/>
                    <a:pt x="81" y="1347"/>
                    <a:pt x="93" y="1347"/>
                  </a:cubicBezTo>
                  <a:cubicBezTo>
                    <a:pt x="108" y="1347"/>
                    <a:pt x="122" y="1336"/>
                    <a:pt x="119" y="1317"/>
                  </a:cubicBezTo>
                  <a:cubicBezTo>
                    <a:pt x="66" y="876"/>
                    <a:pt x="99" y="414"/>
                    <a:pt x="334" y="26"/>
                  </a:cubicBezTo>
                  <a:cubicBezTo>
                    <a:pt x="341" y="14"/>
                    <a:pt x="331"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0"/>
            <p:cNvSpPr/>
            <p:nvPr/>
          </p:nvSpPr>
          <p:spPr>
            <a:xfrm>
              <a:off x="1823550" y="3986525"/>
              <a:ext cx="8725" cy="30050"/>
            </a:xfrm>
            <a:custGeom>
              <a:avLst/>
              <a:gdLst/>
              <a:ahLst/>
              <a:cxnLst/>
              <a:rect l="l" t="t" r="r" b="b"/>
              <a:pathLst>
                <a:path w="349" h="1202" extrusionOk="0">
                  <a:moveTo>
                    <a:pt x="330" y="0"/>
                  </a:moveTo>
                  <a:cubicBezTo>
                    <a:pt x="327" y="0"/>
                    <a:pt x="324" y="2"/>
                    <a:pt x="321" y="5"/>
                  </a:cubicBezTo>
                  <a:cubicBezTo>
                    <a:pt x="91" y="351"/>
                    <a:pt x="1" y="769"/>
                    <a:pt x="69" y="1179"/>
                  </a:cubicBezTo>
                  <a:cubicBezTo>
                    <a:pt x="71" y="1194"/>
                    <a:pt x="82" y="1202"/>
                    <a:pt x="94" y="1202"/>
                  </a:cubicBezTo>
                  <a:cubicBezTo>
                    <a:pt x="108" y="1202"/>
                    <a:pt x="123" y="1191"/>
                    <a:pt x="121" y="1172"/>
                  </a:cubicBezTo>
                  <a:cubicBezTo>
                    <a:pt x="63" y="764"/>
                    <a:pt x="139" y="381"/>
                    <a:pt x="342" y="22"/>
                  </a:cubicBezTo>
                  <a:cubicBezTo>
                    <a:pt x="348" y="12"/>
                    <a:pt x="339"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0"/>
            <p:cNvSpPr/>
            <p:nvPr/>
          </p:nvSpPr>
          <p:spPr>
            <a:xfrm>
              <a:off x="1821400" y="3984300"/>
              <a:ext cx="8350" cy="25925"/>
            </a:xfrm>
            <a:custGeom>
              <a:avLst/>
              <a:gdLst/>
              <a:ahLst/>
              <a:cxnLst/>
              <a:rect l="l" t="t" r="r" b="b"/>
              <a:pathLst>
                <a:path w="334" h="1037" extrusionOk="0">
                  <a:moveTo>
                    <a:pt x="322" y="0"/>
                  </a:moveTo>
                  <a:cubicBezTo>
                    <a:pt x="320" y="0"/>
                    <a:pt x="318" y="1"/>
                    <a:pt x="316" y="3"/>
                  </a:cubicBezTo>
                  <a:cubicBezTo>
                    <a:pt x="105" y="299"/>
                    <a:pt x="0" y="656"/>
                    <a:pt x="15" y="1017"/>
                  </a:cubicBezTo>
                  <a:cubicBezTo>
                    <a:pt x="15" y="1030"/>
                    <a:pt x="24" y="1036"/>
                    <a:pt x="34" y="1036"/>
                  </a:cubicBezTo>
                  <a:cubicBezTo>
                    <a:pt x="46" y="1036"/>
                    <a:pt x="59" y="1027"/>
                    <a:pt x="59" y="1012"/>
                  </a:cubicBezTo>
                  <a:cubicBezTo>
                    <a:pt x="44" y="660"/>
                    <a:pt x="139" y="310"/>
                    <a:pt x="329" y="14"/>
                  </a:cubicBezTo>
                  <a:cubicBezTo>
                    <a:pt x="333" y="7"/>
                    <a:pt x="328" y="0"/>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0"/>
            <p:cNvSpPr/>
            <p:nvPr/>
          </p:nvSpPr>
          <p:spPr>
            <a:xfrm>
              <a:off x="1780875" y="4037850"/>
              <a:ext cx="30200" cy="9750"/>
            </a:xfrm>
            <a:custGeom>
              <a:avLst/>
              <a:gdLst/>
              <a:ahLst/>
              <a:cxnLst/>
              <a:rect l="l" t="t" r="r" b="b"/>
              <a:pathLst>
                <a:path w="1208" h="390" extrusionOk="0">
                  <a:moveTo>
                    <a:pt x="231" y="0"/>
                  </a:moveTo>
                  <a:cubicBezTo>
                    <a:pt x="135" y="0"/>
                    <a:pt x="47" y="22"/>
                    <a:pt x="7" y="95"/>
                  </a:cubicBezTo>
                  <a:cubicBezTo>
                    <a:pt x="1" y="106"/>
                    <a:pt x="11" y="115"/>
                    <a:pt x="21" y="115"/>
                  </a:cubicBezTo>
                  <a:cubicBezTo>
                    <a:pt x="26" y="115"/>
                    <a:pt x="30" y="113"/>
                    <a:pt x="33" y="110"/>
                  </a:cubicBezTo>
                  <a:cubicBezTo>
                    <a:pt x="75" y="60"/>
                    <a:pt x="151" y="43"/>
                    <a:pt x="238" y="43"/>
                  </a:cubicBezTo>
                  <a:cubicBezTo>
                    <a:pt x="389" y="43"/>
                    <a:pt x="573" y="96"/>
                    <a:pt x="665" y="125"/>
                  </a:cubicBezTo>
                  <a:cubicBezTo>
                    <a:pt x="844" y="182"/>
                    <a:pt x="1012" y="271"/>
                    <a:pt x="1161" y="386"/>
                  </a:cubicBezTo>
                  <a:cubicBezTo>
                    <a:pt x="1166" y="389"/>
                    <a:pt x="1170" y="390"/>
                    <a:pt x="1174" y="390"/>
                  </a:cubicBezTo>
                  <a:cubicBezTo>
                    <a:pt x="1194" y="390"/>
                    <a:pt x="1208" y="364"/>
                    <a:pt x="1189" y="347"/>
                  </a:cubicBezTo>
                  <a:cubicBezTo>
                    <a:pt x="989" y="194"/>
                    <a:pt x="757" y="89"/>
                    <a:pt x="510" y="38"/>
                  </a:cubicBezTo>
                  <a:cubicBezTo>
                    <a:pt x="442" y="25"/>
                    <a:pt x="333"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0"/>
            <p:cNvSpPr/>
            <p:nvPr/>
          </p:nvSpPr>
          <p:spPr>
            <a:xfrm>
              <a:off x="1783000" y="4044600"/>
              <a:ext cx="27750" cy="10100"/>
            </a:xfrm>
            <a:custGeom>
              <a:avLst/>
              <a:gdLst/>
              <a:ahLst/>
              <a:cxnLst/>
              <a:rect l="l" t="t" r="r" b="b"/>
              <a:pathLst>
                <a:path w="1110" h="404" extrusionOk="0">
                  <a:moveTo>
                    <a:pt x="139" y="0"/>
                  </a:moveTo>
                  <a:cubicBezTo>
                    <a:pt x="99" y="0"/>
                    <a:pt x="59" y="2"/>
                    <a:pt x="18" y="5"/>
                  </a:cubicBezTo>
                  <a:cubicBezTo>
                    <a:pt x="0" y="7"/>
                    <a:pt x="4" y="32"/>
                    <a:pt x="21" y="32"/>
                  </a:cubicBezTo>
                  <a:cubicBezTo>
                    <a:pt x="22" y="32"/>
                    <a:pt x="22" y="32"/>
                    <a:pt x="22" y="32"/>
                  </a:cubicBezTo>
                  <a:cubicBezTo>
                    <a:pt x="33" y="32"/>
                    <a:pt x="43" y="32"/>
                    <a:pt x="53" y="32"/>
                  </a:cubicBezTo>
                  <a:cubicBezTo>
                    <a:pt x="424" y="32"/>
                    <a:pt x="773" y="152"/>
                    <a:pt x="1056" y="397"/>
                  </a:cubicBezTo>
                  <a:cubicBezTo>
                    <a:pt x="1061" y="402"/>
                    <a:pt x="1067" y="404"/>
                    <a:pt x="1072" y="404"/>
                  </a:cubicBezTo>
                  <a:cubicBezTo>
                    <a:pt x="1093" y="404"/>
                    <a:pt x="1109" y="373"/>
                    <a:pt x="1088" y="355"/>
                  </a:cubicBezTo>
                  <a:cubicBezTo>
                    <a:pt x="820" y="129"/>
                    <a:pt x="487"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0"/>
            <p:cNvSpPr/>
            <p:nvPr/>
          </p:nvSpPr>
          <p:spPr>
            <a:xfrm>
              <a:off x="1790050" y="4070725"/>
              <a:ext cx="23600" cy="6550"/>
            </a:xfrm>
            <a:custGeom>
              <a:avLst/>
              <a:gdLst/>
              <a:ahLst/>
              <a:cxnLst/>
              <a:rect l="l" t="t" r="r" b="b"/>
              <a:pathLst>
                <a:path w="944" h="262" extrusionOk="0">
                  <a:moveTo>
                    <a:pt x="182" y="1"/>
                  </a:moveTo>
                  <a:cubicBezTo>
                    <a:pt x="131" y="1"/>
                    <a:pt x="79" y="4"/>
                    <a:pt x="27" y="11"/>
                  </a:cubicBezTo>
                  <a:cubicBezTo>
                    <a:pt x="0" y="15"/>
                    <a:pt x="7" y="52"/>
                    <a:pt x="33" y="52"/>
                  </a:cubicBezTo>
                  <a:cubicBezTo>
                    <a:pt x="54" y="52"/>
                    <a:pt x="76" y="51"/>
                    <a:pt x="98" y="51"/>
                  </a:cubicBezTo>
                  <a:cubicBezTo>
                    <a:pt x="380" y="51"/>
                    <a:pt x="645" y="109"/>
                    <a:pt x="891" y="258"/>
                  </a:cubicBezTo>
                  <a:cubicBezTo>
                    <a:pt x="896" y="261"/>
                    <a:pt x="900" y="262"/>
                    <a:pt x="905" y="262"/>
                  </a:cubicBezTo>
                  <a:cubicBezTo>
                    <a:pt x="927" y="262"/>
                    <a:pt x="944" y="231"/>
                    <a:pt x="921" y="218"/>
                  </a:cubicBezTo>
                  <a:cubicBezTo>
                    <a:pt x="698" y="84"/>
                    <a:pt x="442"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0"/>
            <p:cNvSpPr/>
            <p:nvPr/>
          </p:nvSpPr>
          <p:spPr>
            <a:xfrm>
              <a:off x="1790825" y="4077475"/>
              <a:ext cx="22650" cy="5525"/>
            </a:xfrm>
            <a:custGeom>
              <a:avLst/>
              <a:gdLst/>
              <a:ahLst/>
              <a:cxnLst/>
              <a:rect l="l" t="t" r="r" b="b"/>
              <a:pathLst>
                <a:path w="906" h="221" extrusionOk="0">
                  <a:moveTo>
                    <a:pt x="131" y="1"/>
                  </a:moveTo>
                  <a:cubicBezTo>
                    <a:pt x="95" y="1"/>
                    <a:pt x="60" y="2"/>
                    <a:pt x="24" y="4"/>
                  </a:cubicBezTo>
                  <a:cubicBezTo>
                    <a:pt x="0" y="5"/>
                    <a:pt x="6" y="41"/>
                    <a:pt x="30" y="41"/>
                  </a:cubicBezTo>
                  <a:cubicBezTo>
                    <a:pt x="42" y="41"/>
                    <a:pt x="55" y="41"/>
                    <a:pt x="68" y="41"/>
                  </a:cubicBezTo>
                  <a:cubicBezTo>
                    <a:pt x="349" y="41"/>
                    <a:pt x="604" y="110"/>
                    <a:pt x="864" y="219"/>
                  </a:cubicBezTo>
                  <a:cubicBezTo>
                    <a:pt x="868" y="220"/>
                    <a:pt x="871" y="221"/>
                    <a:pt x="874" y="221"/>
                  </a:cubicBezTo>
                  <a:cubicBezTo>
                    <a:pt x="897" y="221"/>
                    <a:pt x="905" y="186"/>
                    <a:pt x="882" y="175"/>
                  </a:cubicBezTo>
                  <a:cubicBezTo>
                    <a:pt x="654" y="53"/>
                    <a:pt x="389"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0"/>
            <p:cNvSpPr/>
            <p:nvPr/>
          </p:nvSpPr>
          <p:spPr>
            <a:xfrm>
              <a:off x="1800225" y="4091825"/>
              <a:ext cx="16575" cy="5350"/>
            </a:xfrm>
            <a:custGeom>
              <a:avLst/>
              <a:gdLst/>
              <a:ahLst/>
              <a:cxnLst/>
              <a:rect l="l" t="t" r="r" b="b"/>
              <a:pathLst>
                <a:path w="663" h="214" extrusionOk="0">
                  <a:moveTo>
                    <a:pt x="198" y="1"/>
                  </a:moveTo>
                  <a:cubicBezTo>
                    <a:pt x="138" y="1"/>
                    <a:pt x="79" y="9"/>
                    <a:pt x="26" y="25"/>
                  </a:cubicBezTo>
                  <a:cubicBezTo>
                    <a:pt x="1" y="32"/>
                    <a:pt x="13" y="69"/>
                    <a:pt x="36" y="69"/>
                  </a:cubicBezTo>
                  <a:cubicBezTo>
                    <a:pt x="37" y="69"/>
                    <a:pt x="37" y="69"/>
                    <a:pt x="38" y="69"/>
                  </a:cubicBezTo>
                  <a:cubicBezTo>
                    <a:pt x="80" y="66"/>
                    <a:pt x="122" y="64"/>
                    <a:pt x="163" y="64"/>
                  </a:cubicBezTo>
                  <a:cubicBezTo>
                    <a:pt x="226" y="64"/>
                    <a:pt x="289" y="69"/>
                    <a:pt x="354" y="86"/>
                  </a:cubicBezTo>
                  <a:cubicBezTo>
                    <a:pt x="451" y="111"/>
                    <a:pt x="531" y="162"/>
                    <a:pt x="619" y="210"/>
                  </a:cubicBezTo>
                  <a:cubicBezTo>
                    <a:pt x="623" y="212"/>
                    <a:pt x="627" y="213"/>
                    <a:pt x="631" y="213"/>
                  </a:cubicBezTo>
                  <a:cubicBezTo>
                    <a:pt x="653" y="213"/>
                    <a:pt x="663" y="179"/>
                    <a:pt x="646" y="162"/>
                  </a:cubicBezTo>
                  <a:cubicBezTo>
                    <a:pt x="536" y="57"/>
                    <a:pt x="361"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0"/>
            <p:cNvSpPr/>
            <p:nvPr/>
          </p:nvSpPr>
          <p:spPr>
            <a:xfrm>
              <a:off x="1788250" y="4086300"/>
              <a:ext cx="7925" cy="14550"/>
            </a:xfrm>
            <a:custGeom>
              <a:avLst/>
              <a:gdLst/>
              <a:ahLst/>
              <a:cxnLst/>
              <a:rect l="l" t="t" r="r" b="b"/>
              <a:pathLst>
                <a:path w="317" h="582" extrusionOk="0">
                  <a:moveTo>
                    <a:pt x="300" y="0"/>
                  </a:moveTo>
                  <a:cubicBezTo>
                    <a:pt x="299" y="0"/>
                    <a:pt x="297" y="1"/>
                    <a:pt x="295" y="2"/>
                  </a:cubicBezTo>
                  <a:cubicBezTo>
                    <a:pt x="99" y="112"/>
                    <a:pt x="0" y="340"/>
                    <a:pt x="4" y="559"/>
                  </a:cubicBezTo>
                  <a:cubicBezTo>
                    <a:pt x="4" y="575"/>
                    <a:pt x="16" y="582"/>
                    <a:pt x="29" y="582"/>
                  </a:cubicBezTo>
                  <a:cubicBezTo>
                    <a:pt x="44" y="582"/>
                    <a:pt x="61" y="571"/>
                    <a:pt x="59" y="552"/>
                  </a:cubicBezTo>
                  <a:cubicBezTo>
                    <a:pt x="50" y="338"/>
                    <a:pt x="151" y="162"/>
                    <a:pt x="309" y="23"/>
                  </a:cubicBezTo>
                  <a:cubicBezTo>
                    <a:pt x="317" y="16"/>
                    <a:pt x="31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0"/>
            <p:cNvSpPr/>
            <p:nvPr/>
          </p:nvSpPr>
          <p:spPr>
            <a:xfrm>
              <a:off x="1785550" y="4083225"/>
              <a:ext cx="7525" cy="12950"/>
            </a:xfrm>
            <a:custGeom>
              <a:avLst/>
              <a:gdLst/>
              <a:ahLst/>
              <a:cxnLst/>
              <a:rect l="l" t="t" r="r" b="b"/>
              <a:pathLst>
                <a:path w="301" h="518" extrusionOk="0">
                  <a:moveTo>
                    <a:pt x="281" y="1"/>
                  </a:moveTo>
                  <a:cubicBezTo>
                    <a:pt x="278" y="1"/>
                    <a:pt x="275" y="2"/>
                    <a:pt x="273" y="5"/>
                  </a:cubicBezTo>
                  <a:cubicBezTo>
                    <a:pt x="127" y="129"/>
                    <a:pt x="31" y="301"/>
                    <a:pt x="3" y="489"/>
                  </a:cubicBezTo>
                  <a:cubicBezTo>
                    <a:pt x="0" y="507"/>
                    <a:pt x="15" y="517"/>
                    <a:pt x="29" y="517"/>
                  </a:cubicBezTo>
                  <a:cubicBezTo>
                    <a:pt x="40" y="517"/>
                    <a:pt x="52" y="510"/>
                    <a:pt x="54" y="495"/>
                  </a:cubicBezTo>
                  <a:cubicBezTo>
                    <a:pt x="75" y="317"/>
                    <a:pt x="159" y="151"/>
                    <a:pt x="290" y="27"/>
                  </a:cubicBezTo>
                  <a:cubicBezTo>
                    <a:pt x="300" y="17"/>
                    <a:pt x="292" y="1"/>
                    <a:pt x="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0"/>
            <p:cNvSpPr/>
            <p:nvPr/>
          </p:nvSpPr>
          <p:spPr>
            <a:xfrm>
              <a:off x="1772725" y="4058325"/>
              <a:ext cx="11325" cy="21875"/>
            </a:xfrm>
            <a:custGeom>
              <a:avLst/>
              <a:gdLst/>
              <a:ahLst/>
              <a:cxnLst/>
              <a:rect l="l" t="t" r="r" b="b"/>
              <a:pathLst>
                <a:path w="453" h="875" extrusionOk="0">
                  <a:moveTo>
                    <a:pt x="436" y="1"/>
                  </a:moveTo>
                  <a:cubicBezTo>
                    <a:pt x="433" y="1"/>
                    <a:pt x="429" y="2"/>
                    <a:pt x="427" y="6"/>
                  </a:cubicBezTo>
                  <a:cubicBezTo>
                    <a:pt x="321" y="123"/>
                    <a:pt x="232" y="254"/>
                    <a:pt x="161" y="395"/>
                  </a:cubicBezTo>
                  <a:cubicBezTo>
                    <a:pt x="88" y="539"/>
                    <a:pt x="59" y="690"/>
                    <a:pt x="8" y="842"/>
                  </a:cubicBezTo>
                  <a:cubicBezTo>
                    <a:pt x="0" y="861"/>
                    <a:pt x="16" y="875"/>
                    <a:pt x="32" y="875"/>
                  </a:cubicBezTo>
                  <a:cubicBezTo>
                    <a:pt x="40" y="875"/>
                    <a:pt x="49" y="870"/>
                    <a:pt x="53" y="859"/>
                  </a:cubicBezTo>
                  <a:cubicBezTo>
                    <a:pt x="111" y="731"/>
                    <a:pt x="131" y="584"/>
                    <a:pt x="188" y="452"/>
                  </a:cubicBezTo>
                  <a:cubicBezTo>
                    <a:pt x="257" y="299"/>
                    <a:pt x="344" y="154"/>
                    <a:pt x="445" y="19"/>
                  </a:cubicBezTo>
                  <a:cubicBezTo>
                    <a:pt x="452" y="10"/>
                    <a:pt x="444" y="1"/>
                    <a:pt x="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0"/>
            <p:cNvSpPr/>
            <p:nvPr/>
          </p:nvSpPr>
          <p:spPr>
            <a:xfrm>
              <a:off x="1771950" y="4049900"/>
              <a:ext cx="9625" cy="19925"/>
            </a:xfrm>
            <a:custGeom>
              <a:avLst/>
              <a:gdLst/>
              <a:ahLst/>
              <a:cxnLst/>
              <a:rect l="l" t="t" r="r" b="b"/>
              <a:pathLst>
                <a:path w="385" h="797" extrusionOk="0">
                  <a:moveTo>
                    <a:pt x="358" y="1"/>
                  </a:moveTo>
                  <a:cubicBezTo>
                    <a:pt x="353" y="1"/>
                    <a:pt x="349" y="2"/>
                    <a:pt x="344" y="7"/>
                  </a:cubicBezTo>
                  <a:cubicBezTo>
                    <a:pt x="152" y="209"/>
                    <a:pt x="14" y="488"/>
                    <a:pt x="3" y="771"/>
                  </a:cubicBezTo>
                  <a:cubicBezTo>
                    <a:pt x="1" y="787"/>
                    <a:pt x="13" y="797"/>
                    <a:pt x="26" y="797"/>
                  </a:cubicBezTo>
                  <a:cubicBezTo>
                    <a:pt x="36" y="797"/>
                    <a:pt x="47" y="790"/>
                    <a:pt x="48" y="776"/>
                  </a:cubicBezTo>
                  <a:cubicBezTo>
                    <a:pt x="88" y="493"/>
                    <a:pt x="182" y="248"/>
                    <a:pt x="374" y="29"/>
                  </a:cubicBezTo>
                  <a:cubicBezTo>
                    <a:pt x="385" y="15"/>
                    <a:pt x="372"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0"/>
            <p:cNvSpPr/>
            <p:nvPr/>
          </p:nvSpPr>
          <p:spPr>
            <a:xfrm>
              <a:off x="1684000" y="4006600"/>
              <a:ext cx="16600" cy="9775"/>
            </a:xfrm>
            <a:custGeom>
              <a:avLst/>
              <a:gdLst/>
              <a:ahLst/>
              <a:cxnLst/>
              <a:rect l="l" t="t" r="r" b="b"/>
              <a:pathLst>
                <a:path w="664" h="391" extrusionOk="0">
                  <a:moveTo>
                    <a:pt x="23" y="0"/>
                  </a:moveTo>
                  <a:cubicBezTo>
                    <a:pt x="8" y="0"/>
                    <a:pt x="1" y="23"/>
                    <a:pt x="16" y="28"/>
                  </a:cubicBezTo>
                  <a:cubicBezTo>
                    <a:pt x="247" y="102"/>
                    <a:pt x="444" y="225"/>
                    <a:pt x="624" y="385"/>
                  </a:cubicBezTo>
                  <a:cubicBezTo>
                    <a:pt x="628" y="389"/>
                    <a:pt x="632" y="391"/>
                    <a:pt x="636" y="391"/>
                  </a:cubicBezTo>
                  <a:cubicBezTo>
                    <a:pt x="651" y="391"/>
                    <a:pt x="663" y="367"/>
                    <a:pt x="648" y="353"/>
                  </a:cubicBezTo>
                  <a:cubicBezTo>
                    <a:pt x="474" y="188"/>
                    <a:pt x="256" y="72"/>
                    <a:pt x="27" y="1"/>
                  </a:cubicBezTo>
                  <a:cubicBezTo>
                    <a:pt x="25" y="0"/>
                    <a:pt x="24"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0"/>
            <p:cNvSpPr/>
            <p:nvPr/>
          </p:nvSpPr>
          <p:spPr>
            <a:xfrm>
              <a:off x="1691725" y="4002500"/>
              <a:ext cx="14725" cy="13725"/>
            </a:xfrm>
            <a:custGeom>
              <a:avLst/>
              <a:gdLst/>
              <a:ahLst/>
              <a:cxnLst/>
              <a:rect l="l" t="t" r="r" b="b"/>
              <a:pathLst>
                <a:path w="589" h="549" extrusionOk="0">
                  <a:moveTo>
                    <a:pt x="21" y="1"/>
                  </a:moveTo>
                  <a:cubicBezTo>
                    <a:pt x="11" y="1"/>
                    <a:pt x="0" y="14"/>
                    <a:pt x="10" y="24"/>
                  </a:cubicBezTo>
                  <a:cubicBezTo>
                    <a:pt x="178" y="205"/>
                    <a:pt x="365" y="372"/>
                    <a:pt x="544" y="542"/>
                  </a:cubicBezTo>
                  <a:cubicBezTo>
                    <a:pt x="548" y="546"/>
                    <a:pt x="552" y="548"/>
                    <a:pt x="557" y="548"/>
                  </a:cubicBezTo>
                  <a:cubicBezTo>
                    <a:pt x="574" y="548"/>
                    <a:pt x="589" y="521"/>
                    <a:pt x="572" y="504"/>
                  </a:cubicBezTo>
                  <a:cubicBezTo>
                    <a:pt x="391" y="337"/>
                    <a:pt x="217" y="161"/>
                    <a:pt x="29" y="4"/>
                  </a:cubicBezTo>
                  <a:cubicBezTo>
                    <a:pt x="26" y="2"/>
                    <a:pt x="24" y="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0"/>
            <p:cNvSpPr/>
            <p:nvPr/>
          </p:nvSpPr>
          <p:spPr>
            <a:xfrm>
              <a:off x="1710700" y="3992950"/>
              <a:ext cx="20175" cy="19325"/>
            </a:xfrm>
            <a:custGeom>
              <a:avLst/>
              <a:gdLst/>
              <a:ahLst/>
              <a:cxnLst/>
              <a:rect l="l" t="t" r="r" b="b"/>
              <a:pathLst>
                <a:path w="807" h="773" extrusionOk="0">
                  <a:moveTo>
                    <a:pt x="47" y="0"/>
                  </a:moveTo>
                  <a:cubicBezTo>
                    <a:pt x="29" y="0"/>
                    <a:pt x="15" y="8"/>
                    <a:pt x="6" y="24"/>
                  </a:cubicBezTo>
                  <a:cubicBezTo>
                    <a:pt x="0" y="34"/>
                    <a:pt x="9" y="42"/>
                    <a:pt x="18" y="42"/>
                  </a:cubicBezTo>
                  <a:cubicBezTo>
                    <a:pt x="21" y="42"/>
                    <a:pt x="25" y="40"/>
                    <a:pt x="27" y="37"/>
                  </a:cubicBezTo>
                  <a:cubicBezTo>
                    <a:pt x="32" y="33"/>
                    <a:pt x="38" y="30"/>
                    <a:pt x="46" y="30"/>
                  </a:cubicBezTo>
                  <a:cubicBezTo>
                    <a:pt x="174" y="30"/>
                    <a:pt x="693" y="687"/>
                    <a:pt x="749" y="762"/>
                  </a:cubicBezTo>
                  <a:cubicBezTo>
                    <a:pt x="754" y="769"/>
                    <a:pt x="761" y="772"/>
                    <a:pt x="768" y="772"/>
                  </a:cubicBezTo>
                  <a:cubicBezTo>
                    <a:pt x="788" y="772"/>
                    <a:pt x="806" y="749"/>
                    <a:pt x="791" y="727"/>
                  </a:cubicBezTo>
                  <a:cubicBezTo>
                    <a:pt x="735" y="644"/>
                    <a:pt x="215"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0"/>
            <p:cNvSpPr/>
            <p:nvPr/>
          </p:nvSpPr>
          <p:spPr>
            <a:xfrm>
              <a:off x="1724250" y="3993375"/>
              <a:ext cx="15375" cy="22050"/>
            </a:xfrm>
            <a:custGeom>
              <a:avLst/>
              <a:gdLst/>
              <a:ahLst/>
              <a:cxnLst/>
              <a:rect l="l" t="t" r="r" b="b"/>
              <a:pathLst>
                <a:path w="615" h="882" extrusionOk="0">
                  <a:moveTo>
                    <a:pt x="20" y="1"/>
                  </a:moveTo>
                  <a:cubicBezTo>
                    <a:pt x="10" y="1"/>
                    <a:pt x="1" y="12"/>
                    <a:pt x="9" y="22"/>
                  </a:cubicBezTo>
                  <a:cubicBezTo>
                    <a:pt x="233" y="281"/>
                    <a:pt x="409" y="561"/>
                    <a:pt x="559" y="867"/>
                  </a:cubicBezTo>
                  <a:cubicBezTo>
                    <a:pt x="564" y="877"/>
                    <a:pt x="573" y="881"/>
                    <a:pt x="582" y="881"/>
                  </a:cubicBezTo>
                  <a:cubicBezTo>
                    <a:pt x="598" y="881"/>
                    <a:pt x="614" y="867"/>
                    <a:pt x="605" y="847"/>
                  </a:cubicBezTo>
                  <a:cubicBezTo>
                    <a:pt x="463" y="537"/>
                    <a:pt x="268" y="253"/>
                    <a:pt x="31" y="6"/>
                  </a:cubicBezTo>
                  <a:cubicBezTo>
                    <a:pt x="27" y="2"/>
                    <a:pt x="24"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0"/>
            <p:cNvSpPr/>
            <p:nvPr/>
          </p:nvSpPr>
          <p:spPr>
            <a:xfrm>
              <a:off x="1742900" y="3999950"/>
              <a:ext cx="9775" cy="13200"/>
            </a:xfrm>
            <a:custGeom>
              <a:avLst/>
              <a:gdLst/>
              <a:ahLst/>
              <a:cxnLst/>
              <a:rect l="l" t="t" r="r" b="b"/>
              <a:pathLst>
                <a:path w="391" h="528" extrusionOk="0">
                  <a:moveTo>
                    <a:pt x="13" y="0"/>
                  </a:moveTo>
                  <a:cubicBezTo>
                    <a:pt x="7" y="0"/>
                    <a:pt x="1" y="8"/>
                    <a:pt x="6" y="12"/>
                  </a:cubicBezTo>
                  <a:cubicBezTo>
                    <a:pt x="137" y="164"/>
                    <a:pt x="246" y="332"/>
                    <a:pt x="332" y="512"/>
                  </a:cubicBezTo>
                  <a:cubicBezTo>
                    <a:pt x="337" y="523"/>
                    <a:pt x="346" y="527"/>
                    <a:pt x="355" y="527"/>
                  </a:cubicBezTo>
                  <a:cubicBezTo>
                    <a:pt x="372" y="527"/>
                    <a:pt x="390" y="512"/>
                    <a:pt x="380" y="492"/>
                  </a:cubicBezTo>
                  <a:cubicBezTo>
                    <a:pt x="288" y="310"/>
                    <a:pt x="165" y="143"/>
                    <a:pt x="17" y="2"/>
                  </a:cubicBezTo>
                  <a:cubicBezTo>
                    <a:pt x="16" y="1"/>
                    <a:pt x="14"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0"/>
            <p:cNvSpPr/>
            <p:nvPr/>
          </p:nvSpPr>
          <p:spPr>
            <a:xfrm>
              <a:off x="1733050" y="4014475"/>
              <a:ext cx="13600" cy="23600"/>
            </a:xfrm>
            <a:custGeom>
              <a:avLst/>
              <a:gdLst/>
              <a:ahLst/>
              <a:cxnLst/>
              <a:rect l="l" t="t" r="r" b="b"/>
              <a:pathLst>
                <a:path w="544" h="944" extrusionOk="0">
                  <a:moveTo>
                    <a:pt x="526" y="0"/>
                  </a:moveTo>
                  <a:cubicBezTo>
                    <a:pt x="521" y="0"/>
                    <a:pt x="515" y="3"/>
                    <a:pt x="512" y="9"/>
                  </a:cubicBezTo>
                  <a:cubicBezTo>
                    <a:pt x="395" y="330"/>
                    <a:pt x="228" y="631"/>
                    <a:pt x="16" y="901"/>
                  </a:cubicBezTo>
                  <a:cubicBezTo>
                    <a:pt x="1" y="921"/>
                    <a:pt x="19" y="943"/>
                    <a:pt x="39" y="943"/>
                  </a:cubicBezTo>
                  <a:cubicBezTo>
                    <a:pt x="46" y="943"/>
                    <a:pt x="54" y="940"/>
                    <a:pt x="60" y="933"/>
                  </a:cubicBezTo>
                  <a:cubicBezTo>
                    <a:pt x="288" y="678"/>
                    <a:pt x="456" y="347"/>
                    <a:pt x="540" y="17"/>
                  </a:cubicBezTo>
                  <a:cubicBezTo>
                    <a:pt x="543" y="6"/>
                    <a:pt x="535"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0"/>
            <p:cNvSpPr/>
            <p:nvPr/>
          </p:nvSpPr>
          <p:spPr>
            <a:xfrm>
              <a:off x="1726225" y="4015225"/>
              <a:ext cx="15725" cy="24625"/>
            </a:xfrm>
            <a:custGeom>
              <a:avLst/>
              <a:gdLst/>
              <a:ahLst/>
              <a:cxnLst/>
              <a:rect l="l" t="t" r="r" b="b"/>
              <a:pathLst>
                <a:path w="629" h="985" extrusionOk="0">
                  <a:moveTo>
                    <a:pt x="608" y="0"/>
                  </a:moveTo>
                  <a:cubicBezTo>
                    <a:pt x="602" y="0"/>
                    <a:pt x="596" y="3"/>
                    <a:pt x="594" y="9"/>
                  </a:cubicBezTo>
                  <a:cubicBezTo>
                    <a:pt x="485" y="367"/>
                    <a:pt x="294" y="683"/>
                    <a:pt x="20" y="938"/>
                  </a:cubicBezTo>
                  <a:cubicBezTo>
                    <a:pt x="1" y="955"/>
                    <a:pt x="16" y="984"/>
                    <a:pt x="35" y="984"/>
                  </a:cubicBezTo>
                  <a:cubicBezTo>
                    <a:pt x="40" y="984"/>
                    <a:pt x="45" y="982"/>
                    <a:pt x="50" y="978"/>
                  </a:cubicBezTo>
                  <a:cubicBezTo>
                    <a:pt x="333" y="716"/>
                    <a:pt x="532" y="392"/>
                    <a:pt x="625" y="17"/>
                  </a:cubicBezTo>
                  <a:cubicBezTo>
                    <a:pt x="628" y="7"/>
                    <a:pt x="618"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0"/>
            <p:cNvSpPr/>
            <p:nvPr/>
          </p:nvSpPr>
          <p:spPr>
            <a:xfrm>
              <a:off x="1701500" y="4015150"/>
              <a:ext cx="21350" cy="25600"/>
            </a:xfrm>
            <a:custGeom>
              <a:avLst/>
              <a:gdLst/>
              <a:ahLst/>
              <a:cxnLst/>
              <a:rect l="l" t="t" r="r" b="b"/>
              <a:pathLst>
                <a:path w="854" h="1024" extrusionOk="0">
                  <a:moveTo>
                    <a:pt x="832" y="1"/>
                  </a:moveTo>
                  <a:cubicBezTo>
                    <a:pt x="826" y="1"/>
                    <a:pt x="820" y="4"/>
                    <a:pt x="818" y="11"/>
                  </a:cubicBezTo>
                  <a:cubicBezTo>
                    <a:pt x="697" y="427"/>
                    <a:pt x="411" y="774"/>
                    <a:pt x="26" y="973"/>
                  </a:cubicBezTo>
                  <a:cubicBezTo>
                    <a:pt x="1" y="986"/>
                    <a:pt x="12" y="1024"/>
                    <a:pt x="35" y="1024"/>
                  </a:cubicBezTo>
                  <a:cubicBezTo>
                    <a:pt x="39" y="1024"/>
                    <a:pt x="43" y="1023"/>
                    <a:pt x="47" y="1021"/>
                  </a:cubicBezTo>
                  <a:cubicBezTo>
                    <a:pt x="447" y="819"/>
                    <a:pt x="741" y="454"/>
                    <a:pt x="851" y="20"/>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0"/>
            <p:cNvSpPr/>
            <p:nvPr/>
          </p:nvSpPr>
          <p:spPr>
            <a:xfrm>
              <a:off x="1687275" y="4018900"/>
              <a:ext cx="14825" cy="17075"/>
            </a:xfrm>
            <a:custGeom>
              <a:avLst/>
              <a:gdLst/>
              <a:ahLst/>
              <a:cxnLst/>
              <a:rect l="l" t="t" r="r" b="b"/>
              <a:pathLst>
                <a:path w="593" h="683" extrusionOk="0">
                  <a:moveTo>
                    <a:pt x="573" y="1"/>
                  </a:moveTo>
                  <a:cubicBezTo>
                    <a:pt x="568" y="1"/>
                    <a:pt x="563" y="4"/>
                    <a:pt x="560" y="10"/>
                  </a:cubicBezTo>
                  <a:cubicBezTo>
                    <a:pt x="461" y="274"/>
                    <a:pt x="272" y="493"/>
                    <a:pt x="27" y="629"/>
                  </a:cubicBezTo>
                  <a:cubicBezTo>
                    <a:pt x="0" y="643"/>
                    <a:pt x="12" y="682"/>
                    <a:pt x="36" y="682"/>
                  </a:cubicBezTo>
                  <a:cubicBezTo>
                    <a:pt x="39" y="682"/>
                    <a:pt x="44" y="681"/>
                    <a:pt x="48" y="678"/>
                  </a:cubicBezTo>
                  <a:cubicBezTo>
                    <a:pt x="304" y="536"/>
                    <a:pt x="497" y="301"/>
                    <a:pt x="589" y="22"/>
                  </a:cubicBezTo>
                  <a:cubicBezTo>
                    <a:pt x="593" y="10"/>
                    <a:pt x="582" y="1"/>
                    <a:pt x="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4" name="Google Shape;544;p10"/>
          <p:cNvGrpSpPr/>
          <p:nvPr/>
        </p:nvGrpSpPr>
        <p:grpSpPr>
          <a:xfrm rot="-5994294">
            <a:off x="10057322" y="615121"/>
            <a:ext cx="3190617" cy="1222160"/>
            <a:chOff x="4920725" y="3889650"/>
            <a:chExt cx="789000" cy="302225"/>
          </a:xfrm>
        </p:grpSpPr>
        <p:sp>
          <p:nvSpPr>
            <p:cNvPr id="545" name="Google Shape;545;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8" name="Google Shape;588;p10"/>
          <p:cNvGrpSpPr/>
          <p:nvPr/>
        </p:nvGrpSpPr>
        <p:grpSpPr>
          <a:xfrm rot="-5400000">
            <a:off x="9229717" y="-65295"/>
            <a:ext cx="2551311" cy="1038808"/>
            <a:chOff x="4920725" y="3889650"/>
            <a:chExt cx="789000" cy="302225"/>
          </a:xfrm>
        </p:grpSpPr>
        <p:sp>
          <p:nvSpPr>
            <p:cNvPr id="589" name="Google Shape;589;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05622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37"/>
        <p:cNvGrpSpPr/>
        <p:nvPr/>
      </p:nvGrpSpPr>
      <p:grpSpPr>
        <a:xfrm>
          <a:off x="0" y="0"/>
          <a:ext cx="0" cy="0"/>
          <a:chOff x="0" y="0"/>
          <a:chExt cx="0" cy="0"/>
        </a:xfrm>
      </p:grpSpPr>
    </p:spTree>
    <p:extLst>
      <p:ext uri="{BB962C8B-B14F-4D97-AF65-F5344CB8AC3E}">
        <p14:creationId xmlns:p14="http://schemas.microsoft.com/office/powerpoint/2010/main" val="22055930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40"/>
        <p:cNvGrpSpPr/>
        <p:nvPr/>
      </p:nvGrpSpPr>
      <p:grpSpPr>
        <a:xfrm>
          <a:off x="0" y="0"/>
          <a:ext cx="0" cy="0"/>
          <a:chOff x="0" y="0"/>
          <a:chExt cx="0" cy="0"/>
        </a:xfrm>
      </p:grpSpPr>
    </p:spTree>
    <p:extLst>
      <p:ext uri="{BB962C8B-B14F-4D97-AF65-F5344CB8AC3E}">
        <p14:creationId xmlns:p14="http://schemas.microsoft.com/office/powerpoint/2010/main" val="20314331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641"/>
        <p:cNvGrpSpPr/>
        <p:nvPr/>
      </p:nvGrpSpPr>
      <p:grpSpPr>
        <a:xfrm>
          <a:off x="0" y="0"/>
          <a:ext cx="0" cy="0"/>
          <a:chOff x="0" y="0"/>
          <a:chExt cx="0" cy="0"/>
        </a:xfrm>
      </p:grpSpPr>
      <p:sp>
        <p:nvSpPr>
          <p:cNvPr id="1642" name="Google Shape;1642;p27"/>
          <p:cNvSpPr/>
          <p:nvPr/>
        </p:nvSpPr>
        <p:spPr>
          <a:xfrm>
            <a:off x="-1232198" y="4947303"/>
            <a:ext cx="3126932" cy="3102132"/>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3" name="Google Shape;1643;p27"/>
          <p:cNvSpPr/>
          <p:nvPr/>
        </p:nvSpPr>
        <p:spPr>
          <a:xfrm>
            <a:off x="10070519" y="-242463"/>
            <a:ext cx="3126932" cy="3102132"/>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44" name="Google Shape;1644;p27"/>
          <p:cNvGrpSpPr/>
          <p:nvPr/>
        </p:nvGrpSpPr>
        <p:grpSpPr>
          <a:xfrm>
            <a:off x="10592746" y="3953708"/>
            <a:ext cx="2673405" cy="3208851"/>
            <a:chOff x="1900450" y="3143950"/>
            <a:chExt cx="384825" cy="461900"/>
          </a:xfrm>
        </p:grpSpPr>
        <p:sp>
          <p:nvSpPr>
            <p:cNvPr id="1645" name="Google Shape;1645;p27"/>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27"/>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27"/>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27"/>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27"/>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27"/>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27"/>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27"/>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27"/>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7"/>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7"/>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7"/>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7"/>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7"/>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27"/>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27"/>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7"/>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7"/>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7"/>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7"/>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7"/>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7"/>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7"/>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7"/>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7"/>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27"/>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27"/>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27"/>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7"/>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27"/>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27"/>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7"/>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7"/>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7"/>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7"/>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7"/>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7"/>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7"/>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7"/>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27"/>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27"/>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7"/>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7"/>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7"/>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7"/>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0" name="Google Shape;1690;p27"/>
          <p:cNvGrpSpPr/>
          <p:nvPr/>
        </p:nvGrpSpPr>
        <p:grpSpPr>
          <a:xfrm rot="10800000">
            <a:off x="10001821" y="-9"/>
            <a:ext cx="3264335" cy="3519637"/>
            <a:chOff x="-690798" y="2654793"/>
            <a:chExt cx="2448251" cy="2639728"/>
          </a:xfrm>
        </p:grpSpPr>
        <p:sp>
          <p:nvSpPr>
            <p:cNvPr id="1691" name="Google Shape;1691;p27"/>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7"/>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7"/>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7"/>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7"/>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7"/>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7"/>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7"/>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7"/>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7"/>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7"/>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7"/>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7"/>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7"/>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7"/>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7"/>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7"/>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7"/>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7"/>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7"/>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7"/>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27"/>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27"/>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27"/>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27"/>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27"/>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27"/>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27"/>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27"/>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27"/>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27"/>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27"/>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27"/>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27"/>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27"/>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27"/>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27" name="Google Shape;1727;p27"/>
          <p:cNvGrpSpPr/>
          <p:nvPr/>
        </p:nvGrpSpPr>
        <p:grpSpPr>
          <a:xfrm>
            <a:off x="-1098504" y="4415526"/>
            <a:ext cx="2131261" cy="2006485"/>
            <a:chOff x="5153425" y="621875"/>
            <a:chExt cx="1180275" cy="1111175"/>
          </a:xfrm>
        </p:grpSpPr>
        <p:sp>
          <p:nvSpPr>
            <p:cNvPr id="1728" name="Google Shape;1728;p27"/>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27"/>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27"/>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27"/>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27"/>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13347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733"/>
        <p:cNvGrpSpPr/>
        <p:nvPr/>
      </p:nvGrpSpPr>
      <p:grpSpPr>
        <a:xfrm>
          <a:off x="0" y="0"/>
          <a:ext cx="0" cy="0"/>
          <a:chOff x="0" y="0"/>
          <a:chExt cx="0" cy="0"/>
        </a:xfrm>
      </p:grpSpPr>
      <p:grpSp>
        <p:nvGrpSpPr>
          <p:cNvPr id="1734" name="Google Shape;1734;p28"/>
          <p:cNvGrpSpPr/>
          <p:nvPr/>
        </p:nvGrpSpPr>
        <p:grpSpPr>
          <a:xfrm>
            <a:off x="9839987" y="5508766"/>
            <a:ext cx="3786672" cy="2585351"/>
            <a:chOff x="2639775" y="3965525"/>
            <a:chExt cx="545075" cy="372150"/>
          </a:xfrm>
        </p:grpSpPr>
        <p:sp>
          <p:nvSpPr>
            <p:cNvPr id="1735" name="Google Shape;1735;p28"/>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28"/>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28"/>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28"/>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28"/>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28"/>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28"/>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28"/>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28"/>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28"/>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28"/>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28"/>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28"/>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28"/>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28"/>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28"/>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28"/>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28"/>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28"/>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28"/>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28"/>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28"/>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28"/>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28"/>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28"/>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28"/>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28"/>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28"/>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28"/>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28"/>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28"/>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28"/>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28"/>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28"/>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28"/>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28"/>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28"/>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28"/>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3" name="Google Shape;1773;p28"/>
          <p:cNvSpPr/>
          <p:nvPr/>
        </p:nvSpPr>
        <p:spPr>
          <a:xfrm rot="6129037">
            <a:off x="11001767" y="422527"/>
            <a:ext cx="2350484" cy="2006277"/>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74" name="Google Shape;1774;p28"/>
          <p:cNvGrpSpPr/>
          <p:nvPr/>
        </p:nvGrpSpPr>
        <p:grpSpPr>
          <a:xfrm>
            <a:off x="9736377" y="-136905"/>
            <a:ext cx="4182057" cy="1476885"/>
            <a:chOff x="5426550" y="1885275"/>
            <a:chExt cx="1961075" cy="692550"/>
          </a:xfrm>
        </p:grpSpPr>
        <p:sp>
          <p:nvSpPr>
            <p:cNvPr id="1775" name="Google Shape;1775;p28"/>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28"/>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28"/>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78" name="Google Shape;1778;p28"/>
          <p:cNvGrpSpPr/>
          <p:nvPr/>
        </p:nvGrpSpPr>
        <p:grpSpPr>
          <a:xfrm>
            <a:off x="-1197930" y="3442342"/>
            <a:ext cx="3264335" cy="3519637"/>
            <a:chOff x="-690798" y="2654793"/>
            <a:chExt cx="2448251" cy="2639728"/>
          </a:xfrm>
        </p:grpSpPr>
        <p:sp>
          <p:nvSpPr>
            <p:cNvPr id="1779" name="Google Shape;1779;p28"/>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28"/>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28"/>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28"/>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28"/>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28"/>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28"/>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28"/>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28"/>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28"/>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28"/>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28"/>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28"/>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28"/>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28"/>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28"/>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28"/>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28"/>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28"/>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28"/>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28"/>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28"/>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28"/>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28"/>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28"/>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28"/>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28"/>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28"/>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28"/>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28"/>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28"/>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28"/>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28"/>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28"/>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28"/>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8"/>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166876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815"/>
        <p:cNvGrpSpPr/>
        <p:nvPr/>
      </p:nvGrpSpPr>
      <p:grpSpPr>
        <a:xfrm>
          <a:off x="0" y="0"/>
          <a:ext cx="0" cy="0"/>
          <a:chOff x="0" y="0"/>
          <a:chExt cx="0" cy="0"/>
        </a:xfrm>
      </p:grpSpPr>
      <p:sp>
        <p:nvSpPr>
          <p:cNvPr id="1816" name="Google Shape;1816;p29"/>
          <p:cNvSpPr/>
          <p:nvPr/>
        </p:nvSpPr>
        <p:spPr>
          <a:xfrm rot="-9414220">
            <a:off x="5009267" y="-2003255"/>
            <a:ext cx="8500840" cy="4728340"/>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7" name="Google Shape;1817;p29"/>
          <p:cNvSpPr/>
          <p:nvPr/>
        </p:nvSpPr>
        <p:spPr>
          <a:xfrm>
            <a:off x="-1044800" y="4400700"/>
            <a:ext cx="3845061" cy="3814648"/>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88964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37"/>
        <p:cNvGrpSpPr/>
        <p:nvPr/>
      </p:nvGrpSpPr>
      <p:grpSpPr>
        <a:xfrm>
          <a:off x="0" y="0"/>
          <a:ext cx="0" cy="0"/>
          <a:chOff x="0" y="0"/>
          <a:chExt cx="0" cy="0"/>
        </a:xfrm>
      </p:grpSpPr>
    </p:spTree>
    <p:extLst>
      <p:ext uri="{BB962C8B-B14F-4D97-AF65-F5344CB8AC3E}">
        <p14:creationId xmlns:p14="http://schemas.microsoft.com/office/powerpoint/2010/main" val="37924357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2521CF-0CB3-498F-9CE5-9316C7EDCE33}" type="datetimeFigureOut">
              <a:rPr lang="en-US" smtClean="0"/>
              <a:t>30/08/2023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DFC4-0D33-4C53-B413-0D24347C2EF2}" type="slidenum">
              <a:rPr lang="en-US" smtClean="0"/>
              <a:t>‹#›</a:t>
            </a:fld>
            <a:endParaRPr lang="en-US"/>
          </a:p>
        </p:txBody>
      </p:sp>
    </p:spTree>
    <p:extLst>
      <p:ext uri="{BB962C8B-B14F-4D97-AF65-F5344CB8AC3E}">
        <p14:creationId xmlns:p14="http://schemas.microsoft.com/office/powerpoint/2010/main" val="6403070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22200" y="819567"/>
            <a:ext cx="5464800" cy="45484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960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1122260" y="5368033"/>
            <a:ext cx="5464800" cy="670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Raleway"/>
                <a:ea typeface="Raleway"/>
                <a:cs typeface="Raleway"/>
                <a:sym typeface="Raleway"/>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pic>
        <p:nvPicPr>
          <p:cNvPr id="11" name="Google Shape;11;p2"/>
          <p:cNvPicPr preferRelativeResize="0"/>
          <p:nvPr/>
        </p:nvPicPr>
        <p:blipFill rotWithShape="1">
          <a:blip r:embed="rId2">
            <a:alphaModFix/>
          </a:blip>
          <a:srcRect/>
          <a:stretch/>
        </p:blipFill>
        <p:spPr>
          <a:xfrm>
            <a:off x="0" y="-8392"/>
            <a:ext cx="12192000" cy="6874784"/>
          </a:xfrm>
          <a:prstGeom prst="rect">
            <a:avLst/>
          </a:prstGeom>
          <a:noFill/>
          <a:ln>
            <a:noFill/>
          </a:ln>
        </p:spPr>
      </p:pic>
      <p:pic>
        <p:nvPicPr>
          <p:cNvPr id="12" name="Google Shape;12;p2"/>
          <p:cNvPicPr preferRelativeResize="0"/>
          <p:nvPr/>
        </p:nvPicPr>
        <p:blipFill>
          <a:blip r:embed="rId3">
            <a:alphaModFix/>
          </a:blip>
          <a:stretch>
            <a:fillRect/>
          </a:stretch>
        </p:blipFill>
        <p:spPr>
          <a:xfrm>
            <a:off x="-55000" y="543333"/>
            <a:ext cx="1751001" cy="2997267"/>
          </a:xfrm>
          <a:prstGeom prst="rect">
            <a:avLst/>
          </a:prstGeom>
          <a:noFill/>
          <a:ln>
            <a:noFill/>
          </a:ln>
        </p:spPr>
      </p:pic>
      <p:grpSp>
        <p:nvGrpSpPr>
          <p:cNvPr id="13" name="Google Shape;13;p2"/>
          <p:cNvGrpSpPr/>
          <p:nvPr/>
        </p:nvGrpSpPr>
        <p:grpSpPr>
          <a:xfrm rot="10800000">
            <a:off x="432324" y="194792"/>
            <a:ext cx="11327367" cy="2997289"/>
            <a:chOff x="245800" y="1896900"/>
            <a:chExt cx="7086100" cy="1875025"/>
          </a:xfrm>
        </p:grpSpPr>
        <p:sp>
          <p:nvSpPr>
            <p:cNvPr id="14" name="Google Shape;14;p2"/>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 name="Google Shape;22;p2"/>
          <p:cNvGrpSpPr/>
          <p:nvPr/>
        </p:nvGrpSpPr>
        <p:grpSpPr>
          <a:xfrm>
            <a:off x="432324" y="3657525"/>
            <a:ext cx="11327367" cy="2997289"/>
            <a:chOff x="245800" y="1896900"/>
            <a:chExt cx="7086100" cy="1875025"/>
          </a:xfrm>
        </p:grpSpPr>
        <p:sp>
          <p:nvSpPr>
            <p:cNvPr id="23" name="Google Shape;23;p2"/>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335139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pic>
        <p:nvPicPr>
          <p:cNvPr id="32" name="Google Shape;32;p3"/>
          <p:cNvPicPr preferRelativeResize="0"/>
          <p:nvPr/>
        </p:nvPicPr>
        <p:blipFill rotWithShape="1">
          <a:blip r:embed="rId2">
            <a:alphaModFix/>
          </a:blip>
          <a:srcRect/>
          <a:stretch/>
        </p:blipFill>
        <p:spPr>
          <a:xfrm>
            <a:off x="0" y="-8392"/>
            <a:ext cx="12192000" cy="6874784"/>
          </a:xfrm>
          <a:prstGeom prst="rect">
            <a:avLst/>
          </a:prstGeom>
          <a:noFill/>
          <a:ln>
            <a:noFill/>
          </a:ln>
        </p:spPr>
      </p:pic>
      <p:sp>
        <p:nvSpPr>
          <p:cNvPr id="33" name="Google Shape;33;p3"/>
          <p:cNvSpPr txBox="1">
            <a:spLocks noGrp="1"/>
          </p:cNvSpPr>
          <p:nvPr>
            <p:ph type="title"/>
          </p:nvPr>
        </p:nvSpPr>
        <p:spPr>
          <a:xfrm>
            <a:off x="2605800" y="3105517"/>
            <a:ext cx="6980400" cy="18896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96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4" name="Google Shape;34;p3"/>
          <p:cNvSpPr txBox="1">
            <a:spLocks noGrp="1"/>
          </p:cNvSpPr>
          <p:nvPr>
            <p:ph type="subTitle" idx="1"/>
          </p:nvPr>
        </p:nvSpPr>
        <p:spPr>
          <a:xfrm>
            <a:off x="3976400" y="4841800"/>
            <a:ext cx="4239200" cy="87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atin typeface="Raleway"/>
                <a:ea typeface="Raleway"/>
                <a:cs typeface="Raleway"/>
                <a:sym typeface="Raleway"/>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5" name="Google Shape;35;p3"/>
          <p:cNvSpPr txBox="1">
            <a:spLocks noGrp="1"/>
          </p:cNvSpPr>
          <p:nvPr>
            <p:ph type="title" idx="2" hasCustomPrompt="1"/>
          </p:nvPr>
        </p:nvSpPr>
        <p:spPr>
          <a:xfrm>
            <a:off x="4653300" y="1648051"/>
            <a:ext cx="2885200" cy="164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6" name="Google Shape;36;p3"/>
          <p:cNvGrpSpPr/>
          <p:nvPr/>
        </p:nvGrpSpPr>
        <p:grpSpPr>
          <a:xfrm rot="10800000" flipH="1">
            <a:off x="432324" y="194792"/>
            <a:ext cx="11327367" cy="2997289"/>
            <a:chOff x="245800" y="1896900"/>
            <a:chExt cx="7086100" cy="1875025"/>
          </a:xfrm>
        </p:grpSpPr>
        <p:sp>
          <p:nvSpPr>
            <p:cNvPr id="37" name="Google Shape;37;p3"/>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 name="Google Shape;45;p3"/>
          <p:cNvGrpSpPr/>
          <p:nvPr/>
        </p:nvGrpSpPr>
        <p:grpSpPr>
          <a:xfrm flipH="1">
            <a:off x="432324" y="3657525"/>
            <a:ext cx="11327367" cy="2997289"/>
            <a:chOff x="245800" y="1896900"/>
            <a:chExt cx="7086100" cy="1875025"/>
          </a:xfrm>
        </p:grpSpPr>
        <p:sp>
          <p:nvSpPr>
            <p:cNvPr id="46" name="Google Shape;46;p3"/>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54" name="Google Shape;54;p3"/>
          <p:cNvPicPr preferRelativeResize="0"/>
          <p:nvPr/>
        </p:nvPicPr>
        <p:blipFill>
          <a:blip r:embed="rId3">
            <a:alphaModFix/>
          </a:blip>
          <a:stretch>
            <a:fillRect/>
          </a:stretch>
        </p:blipFill>
        <p:spPr>
          <a:xfrm rot="10800000">
            <a:off x="-126399" y="3309481"/>
            <a:ext cx="1435705" cy="2684353"/>
          </a:xfrm>
          <a:prstGeom prst="rect">
            <a:avLst/>
          </a:prstGeom>
          <a:noFill/>
          <a:ln>
            <a:noFill/>
          </a:ln>
        </p:spPr>
      </p:pic>
      <p:pic>
        <p:nvPicPr>
          <p:cNvPr id="55" name="Google Shape;55;p3"/>
          <p:cNvPicPr preferRelativeResize="0"/>
          <p:nvPr/>
        </p:nvPicPr>
        <p:blipFill rotWithShape="1">
          <a:blip r:embed="rId4">
            <a:alphaModFix/>
          </a:blip>
          <a:srcRect/>
          <a:stretch/>
        </p:blipFill>
        <p:spPr>
          <a:xfrm rot="-5400000">
            <a:off x="9049451" y="491550"/>
            <a:ext cx="1793933" cy="2125967"/>
          </a:xfrm>
          <a:prstGeom prst="rect">
            <a:avLst/>
          </a:prstGeom>
          <a:noFill/>
          <a:ln>
            <a:noFill/>
          </a:ln>
        </p:spPr>
      </p:pic>
    </p:spTree>
    <p:extLst>
      <p:ext uri="{BB962C8B-B14F-4D97-AF65-F5344CB8AC3E}">
        <p14:creationId xmlns:p14="http://schemas.microsoft.com/office/powerpoint/2010/main" val="73908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6"/>
        <p:cNvGrpSpPr/>
        <p:nvPr/>
      </p:nvGrpSpPr>
      <p:grpSpPr>
        <a:xfrm>
          <a:off x="0" y="0"/>
          <a:ext cx="0" cy="0"/>
          <a:chOff x="0" y="0"/>
          <a:chExt cx="0" cy="0"/>
        </a:xfrm>
      </p:grpSpPr>
      <p:sp>
        <p:nvSpPr>
          <p:cNvPr id="57" name="Google Shape;57;p4"/>
          <p:cNvSpPr txBox="1">
            <a:spLocks noGrp="1"/>
          </p:cNvSpPr>
          <p:nvPr>
            <p:ph type="title"/>
          </p:nvPr>
        </p:nvSpPr>
        <p:spPr>
          <a:xfrm>
            <a:off x="950967" y="719333"/>
            <a:ext cx="10290000" cy="9432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8" name="Google Shape;58;p4"/>
          <p:cNvSpPr txBox="1">
            <a:spLocks noGrp="1"/>
          </p:cNvSpPr>
          <p:nvPr>
            <p:ph type="body" idx="1"/>
          </p:nvPr>
        </p:nvSpPr>
        <p:spPr>
          <a:xfrm>
            <a:off x="950967" y="1662600"/>
            <a:ext cx="10290000" cy="4476000"/>
          </a:xfrm>
          <a:prstGeom prst="rect">
            <a:avLst/>
          </a:prstGeom>
        </p:spPr>
        <p:txBody>
          <a:bodyPr spcFirstLastPara="1" wrap="square" lIns="91425" tIns="91425" rIns="91425" bIns="91425" anchor="t" anchorCtr="0">
            <a:noAutofit/>
          </a:bodyPr>
          <a:lstStyle>
            <a:lvl1pPr marL="609585" lvl="0" indent="-440256">
              <a:spcBef>
                <a:spcPts val="0"/>
              </a:spcBef>
              <a:spcAft>
                <a:spcPts val="0"/>
              </a:spcAft>
              <a:buSzPts val="1600"/>
              <a:buChar char="●"/>
              <a:defRPr/>
            </a:lvl1pPr>
            <a:lvl2pPr marL="1219170" lvl="1" indent="-440256">
              <a:spcBef>
                <a:spcPts val="0"/>
              </a:spcBef>
              <a:spcAft>
                <a:spcPts val="0"/>
              </a:spcAft>
              <a:buSzPts val="1600"/>
              <a:buChar char="○"/>
              <a:defRPr/>
            </a:lvl2pPr>
            <a:lvl3pPr marL="1828754" lvl="2" indent="-440256">
              <a:spcBef>
                <a:spcPts val="0"/>
              </a:spcBef>
              <a:spcAft>
                <a:spcPts val="0"/>
              </a:spcAft>
              <a:buSzPts val="1600"/>
              <a:buChar char="■"/>
              <a:defRPr/>
            </a:lvl3pPr>
            <a:lvl4pPr marL="2438339" lvl="3" indent="-440256">
              <a:spcBef>
                <a:spcPts val="0"/>
              </a:spcBef>
              <a:spcAft>
                <a:spcPts val="0"/>
              </a:spcAft>
              <a:buSzPts val="1600"/>
              <a:buChar char="●"/>
              <a:defRPr/>
            </a:lvl4pPr>
            <a:lvl5pPr marL="3047924" lvl="4" indent="-440256">
              <a:spcBef>
                <a:spcPts val="0"/>
              </a:spcBef>
              <a:spcAft>
                <a:spcPts val="0"/>
              </a:spcAft>
              <a:buSzPts val="1600"/>
              <a:buChar char="○"/>
              <a:defRPr/>
            </a:lvl5pPr>
            <a:lvl6pPr marL="3657509" lvl="5" indent="-440256">
              <a:spcBef>
                <a:spcPts val="0"/>
              </a:spcBef>
              <a:spcAft>
                <a:spcPts val="0"/>
              </a:spcAft>
              <a:buSzPts val="1600"/>
              <a:buChar char="■"/>
              <a:defRPr/>
            </a:lvl6pPr>
            <a:lvl7pPr marL="4267093" lvl="6" indent="-440256">
              <a:spcBef>
                <a:spcPts val="0"/>
              </a:spcBef>
              <a:spcAft>
                <a:spcPts val="0"/>
              </a:spcAft>
              <a:buSzPts val="1600"/>
              <a:buChar char="●"/>
              <a:defRPr/>
            </a:lvl7pPr>
            <a:lvl8pPr marL="4876678" lvl="7" indent="-440256">
              <a:spcBef>
                <a:spcPts val="0"/>
              </a:spcBef>
              <a:spcAft>
                <a:spcPts val="0"/>
              </a:spcAft>
              <a:buSzPts val="1600"/>
              <a:buChar char="○"/>
              <a:defRPr/>
            </a:lvl8pPr>
            <a:lvl9pPr marL="5486263" lvl="8" indent="-440256">
              <a:spcBef>
                <a:spcPts val="0"/>
              </a:spcBef>
              <a:spcAft>
                <a:spcPts val="0"/>
              </a:spcAft>
              <a:buSzPts val="1600"/>
              <a:buChar char="■"/>
              <a:defRPr/>
            </a:lvl9pPr>
          </a:lstStyle>
          <a:p>
            <a:endParaRPr/>
          </a:p>
        </p:txBody>
      </p:sp>
      <p:pic>
        <p:nvPicPr>
          <p:cNvPr id="59" name="Google Shape;59;p4"/>
          <p:cNvPicPr preferRelativeResize="0"/>
          <p:nvPr/>
        </p:nvPicPr>
        <p:blipFill rotWithShape="1">
          <a:blip r:embed="rId2">
            <a:alphaModFix/>
          </a:blip>
          <a:srcRect/>
          <a:stretch/>
        </p:blipFill>
        <p:spPr>
          <a:xfrm rot="10800000" flipH="1">
            <a:off x="0" y="-8392"/>
            <a:ext cx="12192000" cy="6874784"/>
          </a:xfrm>
          <a:prstGeom prst="rect">
            <a:avLst/>
          </a:prstGeom>
          <a:noFill/>
          <a:ln>
            <a:noFill/>
          </a:ln>
        </p:spPr>
      </p:pic>
      <p:grpSp>
        <p:nvGrpSpPr>
          <p:cNvPr id="60" name="Google Shape;60;p4"/>
          <p:cNvGrpSpPr/>
          <p:nvPr/>
        </p:nvGrpSpPr>
        <p:grpSpPr>
          <a:xfrm rot="10800000" flipH="1">
            <a:off x="432324" y="194792"/>
            <a:ext cx="11327367" cy="2997289"/>
            <a:chOff x="245800" y="1896900"/>
            <a:chExt cx="7086100" cy="1875025"/>
          </a:xfrm>
        </p:grpSpPr>
        <p:sp>
          <p:nvSpPr>
            <p:cNvPr id="61" name="Google Shape;61;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 name="Google Shape;69;p4"/>
          <p:cNvGrpSpPr/>
          <p:nvPr/>
        </p:nvGrpSpPr>
        <p:grpSpPr>
          <a:xfrm flipH="1">
            <a:off x="432324" y="3657525"/>
            <a:ext cx="11327367" cy="2997289"/>
            <a:chOff x="245800" y="1896900"/>
            <a:chExt cx="7086100" cy="1875025"/>
          </a:xfrm>
        </p:grpSpPr>
        <p:sp>
          <p:nvSpPr>
            <p:cNvPr id="70" name="Google Shape;70;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78" name="Google Shape;78;p4"/>
          <p:cNvPicPr preferRelativeResize="0"/>
          <p:nvPr/>
        </p:nvPicPr>
        <p:blipFill>
          <a:blip r:embed="rId3">
            <a:alphaModFix/>
          </a:blip>
          <a:stretch>
            <a:fillRect/>
          </a:stretch>
        </p:blipFill>
        <p:spPr>
          <a:xfrm>
            <a:off x="11144433" y="507235"/>
            <a:ext cx="1342200" cy="2764932"/>
          </a:xfrm>
          <a:prstGeom prst="rect">
            <a:avLst/>
          </a:prstGeom>
          <a:noFill/>
          <a:ln>
            <a:noFill/>
          </a:ln>
        </p:spPr>
      </p:pic>
      <p:pic>
        <p:nvPicPr>
          <p:cNvPr id="79" name="Google Shape;79;p4"/>
          <p:cNvPicPr preferRelativeResize="0"/>
          <p:nvPr/>
        </p:nvPicPr>
        <p:blipFill>
          <a:blip r:embed="rId4">
            <a:alphaModFix/>
          </a:blip>
          <a:stretch>
            <a:fillRect/>
          </a:stretch>
        </p:blipFill>
        <p:spPr>
          <a:xfrm rot="-3411980">
            <a:off x="10696401" y="721716"/>
            <a:ext cx="544633" cy="938445"/>
          </a:xfrm>
          <a:prstGeom prst="rect">
            <a:avLst/>
          </a:prstGeom>
          <a:noFill/>
          <a:ln>
            <a:noFill/>
          </a:ln>
        </p:spPr>
      </p:pic>
      <p:pic>
        <p:nvPicPr>
          <p:cNvPr id="80" name="Google Shape;80;p4"/>
          <p:cNvPicPr preferRelativeResize="0"/>
          <p:nvPr/>
        </p:nvPicPr>
        <p:blipFill>
          <a:blip r:embed="rId5">
            <a:alphaModFix/>
          </a:blip>
          <a:stretch>
            <a:fillRect/>
          </a:stretch>
        </p:blipFill>
        <p:spPr>
          <a:xfrm>
            <a:off x="142500" y="2637468"/>
            <a:ext cx="1432133" cy="2677665"/>
          </a:xfrm>
          <a:prstGeom prst="rect">
            <a:avLst/>
          </a:prstGeom>
          <a:noFill/>
          <a:ln>
            <a:noFill/>
          </a:ln>
        </p:spPr>
      </p:pic>
    </p:spTree>
    <p:extLst>
      <p:ext uri="{BB962C8B-B14F-4D97-AF65-F5344CB8AC3E}">
        <p14:creationId xmlns:p14="http://schemas.microsoft.com/office/powerpoint/2010/main" val="31090622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1"/>
        <p:cNvGrpSpPr/>
        <p:nvPr/>
      </p:nvGrpSpPr>
      <p:grpSpPr>
        <a:xfrm>
          <a:off x="0" y="0"/>
          <a:ext cx="0" cy="0"/>
          <a:chOff x="0" y="0"/>
          <a:chExt cx="0" cy="0"/>
        </a:xfrm>
      </p:grpSpPr>
      <p:pic>
        <p:nvPicPr>
          <p:cNvPr id="82" name="Google Shape;82;p5"/>
          <p:cNvPicPr preferRelativeResize="0"/>
          <p:nvPr/>
        </p:nvPicPr>
        <p:blipFill rotWithShape="1">
          <a:blip r:embed="rId2">
            <a:alphaModFix/>
          </a:blip>
          <a:srcRect/>
          <a:stretch/>
        </p:blipFill>
        <p:spPr>
          <a:xfrm rot="10800000" flipH="1">
            <a:off x="0" y="-8392"/>
            <a:ext cx="12192000" cy="6874784"/>
          </a:xfrm>
          <a:prstGeom prst="rect">
            <a:avLst/>
          </a:prstGeom>
          <a:noFill/>
          <a:ln>
            <a:noFill/>
          </a:ln>
        </p:spPr>
      </p:pic>
      <p:sp>
        <p:nvSpPr>
          <p:cNvPr id="83" name="Google Shape;83;p5"/>
          <p:cNvSpPr txBox="1">
            <a:spLocks noGrp="1"/>
          </p:cNvSpPr>
          <p:nvPr>
            <p:ph type="title"/>
          </p:nvPr>
        </p:nvSpPr>
        <p:spPr>
          <a:xfrm>
            <a:off x="950967" y="719333"/>
            <a:ext cx="10290000" cy="9432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5"/>
          <p:cNvSpPr txBox="1">
            <a:spLocks noGrp="1"/>
          </p:cNvSpPr>
          <p:nvPr>
            <p:ph type="body" idx="1"/>
          </p:nvPr>
        </p:nvSpPr>
        <p:spPr>
          <a:xfrm>
            <a:off x="1577467" y="3867944"/>
            <a:ext cx="4081600" cy="1561200"/>
          </a:xfrm>
          <a:prstGeom prst="rect">
            <a:avLst/>
          </a:prstGeom>
        </p:spPr>
        <p:txBody>
          <a:bodyPr spcFirstLastPara="1" wrap="square" lIns="91425" tIns="91425" rIns="91425" bIns="91425" anchor="t" anchorCtr="0">
            <a:noAutofit/>
          </a:bodyPr>
          <a:lstStyle>
            <a:lvl1pPr marL="609585" lvl="0" indent="-440256" algn="ctr">
              <a:spcBef>
                <a:spcPts val="0"/>
              </a:spcBef>
              <a:spcAft>
                <a:spcPts val="0"/>
              </a:spcAft>
              <a:buSzPts val="1600"/>
              <a:buChar char="●"/>
              <a:defRPr/>
            </a:lvl1pPr>
            <a:lvl2pPr marL="1219170" lvl="1" indent="-440256">
              <a:spcBef>
                <a:spcPts val="0"/>
              </a:spcBef>
              <a:spcAft>
                <a:spcPts val="0"/>
              </a:spcAft>
              <a:buSzPts val="1600"/>
              <a:buChar char="○"/>
              <a:defRPr/>
            </a:lvl2pPr>
            <a:lvl3pPr marL="1828754" lvl="2" indent="-440256">
              <a:spcBef>
                <a:spcPts val="0"/>
              </a:spcBef>
              <a:spcAft>
                <a:spcPts val="0"/>
              </a:spcAft>
              <a:buSzPts val="1600"/>
              <a:buChar char="■"/>
              <a:defRPr/>
            </a:lvl3pPr>
            <a:lvl4pPr marL="2438339" lvl="3" indent="-440256">
              <a:spcBef>
                <a:spcPts val="0"/>
              </a:spcBef>
              <a:spcAft>
                <a:spcPts val="0"/>
              </a:spcAft>
              <a:buSzPts val="1600"/>
              <a:buChar char="●"/>
              <a:defRPr/>
            </a:lvl4pPr>
            <a:lvl5pPr marL="3047924" lvl="4" indent="-440256">
              <a:spcBef>
                <a:spcPts val="0"/>
              </a:spcBef>
              <a:spcAft>
                <a:spcPts val="0"/>
              </a:spcAft>
              <a:buSzPts val="1600"/>
              <a:buChar char="○"/>
              <a:defRPr/>
            </a:lvl5pPr>
            <a:lvl6pPr marL="3657509" lvl="5" indent="-440256">
              <a:spcBef>
                <a:spcPts val="0"/>
              </a:spcBef>
              <a:spcAft>
                <a:spcPts val="0"/>
              </a:spcAft>
              <a:buSzPts val="1600"/>
              <a:buChar char="■"/>
              <a:defRPr/>
            </a:lvl6pPr>
            <a:lvl7pPr marL="4267093" lvl="6" indent="-440256">
              <a:spcBef>
                <a:spcPts val="0"/>
              </a:spcBef>
              <a:spcAft>
                <a:spcPts val="0"/>
              </a:spcAft>
              <a:buSzPts val="1600"/>
              <a:buChar char="●"/>
              <a:defRPr/>
            </a:lvl7pPr>
            <a:lvl8pPr marL="4876678" lvl="7" indent="-440256">
              <a:spcBef>
                <a:spcPts val="0"/>
              </a:spcBef>
              <a:spcAft>
                <a:spcPts val="0"/>
              </a:spcAft>
              <a:buSzPts val="1600"/>
              <a:buChar char="○"/>
              <a:defRPr/>
            </a:lvl8pPr>
            <a:lvl9pPr marL="5486263" lvl="8" indent="-440256">
              <a:spcBef>
                <a:spcPts val="0"/>
              </a:spcBef>
              <a:spcAft>
                <a:spcPts val="0"/>
              </a:spcAft>
              <a:buSzPts val="1600"/>
              <a:buChar char="■"/>
              <a:defRPr/>
            </a:lvl9pPr>
          </a:lstStyle>
          <a:p>
            <a:endParaRPr/>
          </a:p>
        </p:txBody>
      </p:sp>
      <p:sp>
        <p:nvSpPr>
          <p:cNvPr id="85" name="Google Shape;85;p5"/>
          <p:cNvSpPr txBox="1">
            <a:spLocks noGrp="1"/>
          </p:cNvSpPr>
          <p:nvPr>
            <p:ph type="body" idx="2"/>
          </p:nvPr>
        </p:nvSpPr>
        <p:spPr>
          <a:xfrm>
            <a:off x="6532939" y="3867944"/>
            <a:ext cx="4081600" cy="1561200"/>
          </a:xfrm>
          <a:prstGeom prst="rect">
            <a:avLst/>
          </a:prstGeom>
        </p:spPr>
        <p:txBody>
          <a:bodyPr spcFirstLastPara="1" wrap="square" lIns="91425" tIns="91425" rIns="91425" bIns="91425" anchor="t" anchorCtr="0">
            <a:noAutofit/>
          </a:bodyPr>
          <a:lstStyle>
            <a:lvl1pPr marL="609585" lvl="0" indent="-440256" algn="ctr">
              <a:spcBef>
                <a:spcPts val="0"/>
              </a:spcBef>
              <a:spcAft>
                <a:spcPts val="0"/>
              </a:spcAft>
              <a:buSzPts val="1600"/>
              <a:buChar char="●"/>
              <a:defRPr/>
            </a:lvl1pPr>
            <a:lvl2pPr marL="1219170" lvl="1" indent="-440256">
              <a:spcBef>
                <a:spcPts val="0"/>
              </a:spcBef>
              <a:spcAft>
                <a:spcPts val="0"/>
              </a:spcAft>
              <a:buSzPts val="1600"/>
              <a:buChar char="○"/>
              <a:defRPr/>
            </a:lvl2pPr>
            <a:lvl3pPr marL="1828754" lvl="2" indent="-440256">
              <a:spcBef>
                <a:spcPts val="0"/>
              </a:spcBef>
              <a:spcAft>
                <a:spcPts val="0"/>
              </a:spcAft>
              <a:buSzPts val="1600"/>
              <a:buChar char="■"/>
              <a:defRPr/>
            </a:lvl3pPr>
            <a:lvl4pPr marL="2438339" lvl="3" indent="-440256">
              <a:spcBef>
                <a:spcPts val="0"/>
              </a:spcBef>
              <a:spcAft>
                <a:spcPts val="0"/>
              </a:spcAft>
              <a:buSzPts val="1600"/>
              <a:buChar char="●"/>
              <a:defRPr/>
            </a:lvl4pPr>
            <a:lvl5pPr marL="3047924" lvl="4" indent="-440256">
              <a:spcBef>
                <a:spcPts val="0"/>
              </a:spcBef>
              <a:spcAft>
                <a:spcPts val="0"/>
              </a:spcAft>
              <a:buSzPts val="1600"/>
              <a:buChar char="○"/>
              <a:defRPr/>
            </a:lvl5pPr>
            <a:lvl6pPr marL="3657509" lvl="5" indent="-440256">
              <a:spcBef>
                <a:spcPts val="0"/>
              </a:spcBef>
              <a:spcAft>
                <a:spcPts val="0"/>
              </a:spcAft>
              <a:buSzPts val="1600"/>
              <a:buChar char="■"/>
              <a:defRPr/>
            </a:lvl6pPr>
            <a:lvl7pPr marL="4267093" lvl="6" indent="-440256">
              <a:spcBef>
                <a:spcPts val="0"/>
              </a:spcBef>
              <a:spcAft>
                <a:spcPts val="0"/>
              </a:spcAft>
              <a:buSzPts val="1600"/>
              <a:buChar char="●"/>
              <a:defRPr/>
            </a:lvl7pPr>
            <a:lvl8pPr marL="4876678" lvl="7" indent="-440256">
              <a:spcBef>
                <a:spcPts val="0"/>
              </a:spcBef>
              <a:spcAft>
                <a:spcPts val="0"/>
              </a:spcAft>
              <a:buSzPts val="1600"/>
              <a:buChar char="○"/>
              <a:defRPr/>
            </a:lvl8pPr>
            <a:lvl9pPr marL="5486263" lvl="8" indent="-440256">
              <a:spcBef>
                <a:spcPts val="0"/>
              </a:spcBef>
              <a:spcAft>
                <a:spcPts val="0"/>
              </a:spcAft>
              <a:buSzPts val="1600"/>
              <a:buChar char="■"/>
              <a:defRPr/>
            </a:lvl9pPr>
          </a:lstStyle>
          <a:p>
            <a:endParaRPr/>
          </a:p>
        </p:txBody>
      </p:sp>
      <p:sp>
        <p:nvSpPr>
          <p:cNvPr id="86" name="Google Shape;86;p5"/>
          <p:cNvSpPr txBox="1">
            <a:spLocks noGrp="1"/>
          </p:cNvSpPr>
          <p:nvPr>
            <p:ph type="title" idx="3"/>
          </p:nvPr>
        </p:nvSpPr>
        <p:spPr>
          <a:xfrm>
            <a:off x="1577467" y="3342933"/>
            <a:ext cx="4081600" cy="69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atin typeface="Arial"/>
                <a:ea typeface="Arial"/>
                <a:cs typeface="Arial"/>
                <a:sym typeface="Arial"/>
              </a:defRPr>
            </a:lvl2pPr>
            <a:lvl3pPr lvl="2" rtl="0">
              <a:spcBef>
                <a:spcPts val="0"/>
              </a:spcBef>
              <a:spcAft>
                <a:spcPts val="0"/>
              </a:spcAft>
              <a:buSzPts val="2400"/>
              <a:buNone/>
              <a:defRPr sz="3200">
                <a:latin typeface="Arial"/>
                <a:ea typeface="Arial"/>
                <a:cs typeface="Arial"/>
                <a:sym typeface="Arial"/>
              </a:defRPr>
            </a:lvl3pPr>
            <a:lvl4pPr lvl="3" rtl="0">
              <a:spcBef>
                <a:spcPts val="0"/>
              </a:spcBef>
              <a:spcAft>
                <a:spcPts val="0"/>
              </a:spcAft>
              <a:buSzPts val="2400"/>
              <a:buNone/>
              <a:defRPr sz="3200">
                <a:latin typeface="Arial"/>
                <a:ea typeface="Arial"/>
                <a:cs typeface="Arial"/>
                <a:sym typeface="Arial"/>
              </a:defRPr>
            </a:lvl4pPr>
            <a:lvl5pPr lvl="4" rtl="0">
              <a:spcBef>
                <a:spcPts val="0"/>
              </a:spcBef>
              <a:spcAft>
                <a:spcPts val="0"/>
              </a:spcAft>
              <a:buSzPts val="2400"/>
              <a:buNone/>
              <a:defRPr sz="3200">
                <a:latin typeface="Arial"/>
                <a:ea typeface="Arial"/>
                <a:cs typeface="Arial"/>
                <a:sym typeface="Arial"/>
              </a:defRPr>
            </a:lvl5pPr>
            <a:lvl6pPr lvl="5" rtl="0">
              <a:spcBef>
                <a:spcPts val="0"/>
              </a:spcBef>
              <a:spcAft>
                <a:spcPts val="0"/>
              </a:spcAft>
              <a:buSzPts val="2400"/>
              <a:buNone/>
              <a:defRPr sz="3200">
                <a:latin typeface="Arial"/>
                <a:ea typeface="Arial"/>
                <a:cs typeface="Arial"/>
                <a:sym typeface="Arial"/>
              </a:defRPr>
            </a:lvl6pPr>
            <a:lvl7pPr lvl="6" rtl="0">
              <a:spcBef>
                <a:spcPts val="0"/>
              </a:spcBef>
              <a:spcAft>
                <a:spcPts val="0"/>
              </a:spcAft>
              <a:buSzPts val="2400"/>
              <a:buNone/>
              <a:defRPr sz="3200">
                <a:latin typeface="Arial"/>
                <a:ea typeface="Arial"/>
                <a:cs typeface="Arial"/>
                <a:sym typeface="Arial"/>
              </a:defRPr>
            </a:lvl7pPr>
            <a:lvl8pPr lvl="7" rtl="0">
              <a:spcBef>
                <a:spcPts val="0"/>
              </a:spcBef>
              <a:spcAft>
                <a:spcPts val="0"/>
              </a:spcAft>
              <a:buSzPts val="2400"/>
              <a:buNone/>
              <a:defRPr sz="3200">
                <a:latin typeface="Arial"/>
                <a:ea typeface="Arial"/>
                <a:cs typeface="Arial"/>
                <a:sym typeface="Arial"/>
              </a:defRPr>
            </a:lvl8pPr>
            <a:lvl9pPr lvl="8" rtl="0">
              <a:spcBef>
                <a:spcPts val="0"/>
              </a:spcBef>
              <a:spcAft>
                <a:spcPts val="0"/>
              </a:spcAft>
              <a:buSzPts val="2400"/>
              <a:buNone/>
              <a:defRPr sz="3200">
                <a:latin typeface="Arial"/>
                <a:ea typeface="Arial"/>
                <a:cs typeface="Arial"/>
                <a:sym typeface="Arial"/>
              </a:defRPr>
            </a:lvl9pPr>
          </a:lstStyle>
          <a:p>
            <a:endParaRPr/>
          </a:p>
        </p:txBody>
      </p:sp>
      <p:sp>
        <p:nvSpPr>
          <p:cNvPr id="87" name="Google Shape;87;p5"/>
          <p:cNvSpPr txBox="1">
            <a:spLocks noGrp="1"/>
          </p:cNvSpPr>
          <p:nvPr>
            <p:ph type="title" idx="4"/>
          </p:nvPr>
        </p:nvSpPr>
        <p:spPr>
          <a:xfrm>
            <a:off x="6532940" y="3342933"/>
            <a:ext cx="4081600" cy="69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atin typeface="Arial"/>
                <a:ea typeface="Arial"/>
                <a:cs typeface="Arial"/>
                <a:sym typeface="Arial"/>
              </a:defRPr>
            </a:lvl2pPr>
            <a:lvl3pPr lvl="2" rtl="0">
              <a:spcBef>
                <a:spcPts val="0"/>
              </a:spcBef>
              <a:spcAft>
                <a:spcPts val="0"/>
              </a:spcAft>
              <a:buSzPts val="2400"/>
              <a:buNone/>
              <a:defRPr sz="3200">
                <a:latin typeface="Arial"/>
                <a:ea typeface="Arial"/>
                <a:cs typeface="Arial"/>
                <a:sym typeface="Arial"/>
              </a:defRPr>
            </a:lvl3pPr>
            <a:lvl4pPr lvl="3" rtl="0">
              <a:spcBef>
                <a:spcPts val="0"/>
              </a:spcBef>
              <a:spcAft>
                <a:spcPts val="0"/>
              </a:spcAft>
              <a:buSzPts val="2400"/>
              <a:buNone/>
              <a:defRPr sz="3200">
                <a:latin typeface="Arial"/>
                <a:ea typeface="Arial"/>
                <a:cs typeface="Arial"/>
                <a:sym typeface="Arial"/>
              </a:defRPr>
            </a:lvl4pPr>
            <a:lvl5pPr lvl="4" rtl="0">
              <a:spcBef>
                <a:spcPts val="0"/>
              </a:spcBef>
              <a:spcAft>
                <a:spcPts val="0"/>
              </a:spcAft>
              <a:buSzPts val="2400"/>
              <a:buNone/>
              <a:defRPr sz="3200">
                <a:latin typeface="Arial"/>
                <a:ea typeface="Arial"/>
                <a:cs typeface="Arial"/>
                <a:sym typeface="Arial"/>
              </a:defRPr>
            </a:lvl5pPr>
            <a:lvl6pPr lvl="5" rtl="0">
              <a:spcBef>
                <a:spcPts val="0"/>
              </a:spcBef>
              <a:spcAft>
                <a:spcPts val="0"/>
              </a:spcAft>
              <a:buSzPts val="2400"/>
              <a:buNone/>
              <a:defRPr sz="3200">
                <a:latin typeface="Arial"/>
                <a:ea typeface="Arial"/>
                <a:cs typeface="Arial"/>
                <a:sym typeface="Arial"/>
              </a:defRPr>
            </a:lvl6pPr>
            <a:lvl7pPr lvl="6" rtl="0">
              <a:spcBef>
                <a:spcPts val="0"/>
              </a:spcBef>
              <a:spcAft>
                <a:spcPts val="0"/>
              </a:spcAft>
              <a:buSzPts val="2400"/>
              <a:buNone/>
              <a:defRPr sz="3200">
                <a:latin typeface="Arial"/>
                <a:ea typeface="Arial"/>
                <a:cs typeface="Arial"/>
                <a:sym typeface="Arial"/>
              </a:defRPr>
            </a:lvl7pPr>
            <a:lvl8pPr lvl="7" rtl="0">
              <a:spcBef>
                <a:spcPts val="0"/>
              </a:spcBef>
              <a:spcAft>
                <a:spcPts val="0"/>
              </a:spcAft>
              <a:buSzPts val="2400"/>
              <a:buNone/>
              <a:defRPr sz="3200">
                <a:latin typeface="Arial"/>
                <a:ea typeface="Arial"/>
                <a:cs typeface="Arial"/>
                <a:sym typeface="Arial"/>
              </a:defRPr>
            </a:lvl8pPr>
            <a:lvl9pPr lvl="8" rtl="0">
              <a:spcBef>
                <a:spcPts val="0"/>
              </a:spcBef>
              <a:spcAft>
                <a:spcPts val="0"/>
              </a:spcAft>
              <a:buSzPts val="2400"/>
              <a:buNone/>
              <a:defRPr sz="3200">
                <a:latin typeface="Arial"/>
                <a:ea typeface="Arial"/>
                <a:cs typeface="Arial"/>
                <a:sym typeface="Arial"/>
              </a:defRPr>
            </a:lvl9pPr>
          </a:lstStyle>
          <a:p>
            <a:endParaRPr/>
          </a:p>
        </p:txBody>
      </p:sp>
      <p:grpSp>
        <p:nvGrpSpPr>
          <p:cNvPr id="88" name="Google Shape;88;p5"/>
          <p:cNvGrpSpPr/>
          <p:nvPr/>
        </p:nvGrpSpPr>
        <p:grpSpPr>
          <a:xfrm rot="10800000" flipH="1">
            <a:off x="432324" y="194792"/>
            <a:ext cx="11327367" cy="2997289"/>
            <a:chOff x="245800" y="1896900"/>
            <a:chExt cx="7086100" cy="1875025"/>
          </a:xfrm>
        </p:grpSpPr>
        <p:sp>
          <p:nvSpPr>
            <p:cNvPr id="89" name="Google Shape;89;p5"/>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5"/>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5"/>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5"/>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5"/>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5"/>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5"/>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5"/>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97" name="Google Shape;97;p5"/>
          <p:cNvPicPr preferRelativeResize="0"/>
          <p:nvPr/>
        </p:nvPicPr>
        <p:blipFill rotWithShape="1">
          <a:blip r:embed="rId3">
            <a:alphaModFix/>
          </a:blip>
          <a:srcRect/>
          <a:stretch/>
        </p:blipFill>
        <p:spPr>
          <a:xfrm rot="-986729">
            <a:off x="10423801" y="1044834"/>
            <a:ext cx="1855167" cy="2198501"/>
          </a:xfrm>
          <a:prstGeom prst="rect">
            <a:avLst/>
          </a:prstGeom>
          <a:noFill/>
          <a:ln>
            <a:noFill/>
          </a:ln>
        </p:spPr>
      </p:pic>
      <p:pic>
        <p:nvPicPr>
          <p:cNvPr id="98" name="Google Shape;98;p5"/>
          <p:cNvPicPr preferRelativeResize="0"/>
          <p:nvPr/>
        </p:nvPicPr>
        <p:blipFill>
          <a:blip r:embed="rId4">
            <a:alphaModFix/>
          </a:blip>
          <a:stretch>
            <a:fillRect/>
          </a:stretch>
        </p:blipFill>
        <p:spPr>
          <a:xfrm rot="-4">
            <a:off x="-104233" y="3287069"/>
            <a:ext cx="1590800" cy="2722932"/>
          </a:xfrm>
          <a:prstGeom prst="rect">
            <a:avLst/>
          </a:prstGeom>
          <a:noFill/>
          <a:ln>
            <a:noFill/>
          </a:ln>
        </p:spPr>
      </p:pic>
      <p:grpSp>
        <p:nvGrpSpPr>
          <p:cNvPr id="99" name="Google Shape;99;p5"/>
          <p:cNvGrpSpPr/>
          <p:nvPr/>
        </p:nvGrpSpPr>
        <p:grpSpPr>
          <a:xfrm flipH="1">
            <a:off x="432324" y="3657525"/>
            <a:ext cx="11327367" cy="2997289"/>
            <a:chOff x="245800" y="1896900"/>
            <a:chExt cx="7086100" cy="1875025"/>
          </a:xfrm>
        </p:grpSpPr>
        <p:sp>
          <p:nvSpPr>
            <p:cNvPr id="100" name="Google Shape;100;p5"/>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5"/>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5"/>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5"/>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5"/>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5"/>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5"/>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5"/>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037478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8"/>
        <p:cNvGrpSpPr/>
        <p:nvPr/>
      </p:nvGrpSpPr>
      <p:grpSpPr>
        <a:xfrm>
          <a:off x="0" y="0"/>
          <a:ext cx="0" cy="0"/>
          <a:chOff x="0" y="0"/>
          <a:chExt cx="0" cy="0"/>
        </a:xfrm>
      </p:grpSpPr>
      <p:sp>
        <p:nvSpPr>
          <p:cNvPr id="109" name="Google Shape;109;p6"/>
          <p:cNvSpPr txBox="1">
            <a:spLocks noGrp="1"/>
          </p:cNvSpPr>
          <p:nvPr>
            <p:ph type="title"/>
          </p:nvPr>
        </p:nvSpPr>
        <p:spPr>
          <a:xfrm>
            <a:off x="950967" y="719333"/>
            <a:ext cx="10290000" cy="9432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pic>
        <p:nvPicPr>
          <p:cNvPr id="110" name="Google Shape;110;p6"/>
          <p:cNvPicPr preferRelativeResize="0"/>
          <p:nvPr/>
        </p:nvPicPr>
        <p:blipFill rotWithShape="1">
          <a:blip r:embed="rId2">
            <a:alphaModFix/>
          </a:blip>
          <a:srcRect/>
          <a:stretch/>
        </p:blipFill>
        <p:spPr>
          <a:xfrm flipH="1">
            <a:off x="0" y="-8392"/>
            <a:ext cx="12192000" cy="6874784"/>
          </a:xfrm>
          <a:prstGeom prst="rect">
            <a:avLst/>
          </a:prstGeom>
          <a:noFill/>
          <a:ln>
            <a:noFill/>
          </a:ln>
        </p:spPr>
      </p:pic>
      <p:grpSp>
        <p:nvGrpSpPr>
          <p:cNvPr id="111" name="Google Shape;111;p6"/>
          <p:cNvGrpSpPr/>
          <p:nvPr/>
        </p:nvGrpSpPr>
        <p:grpSpPr>
          <a:xfrm rot="10800000">
            <a:off x="432324" y="194792"/>
            <a:ext cx="11327367" cy="2997289"/>
            <a:chOff x="245800" y="1896900"/>
            <a:chExt cx="7086100" cy="1875025"/>
          </a:xfrm>
        </p:grpSpPr>
        <p:sp>
          <p:nvSpPr>
            <p:cNvPr id="112" name="Google Shape;112;p6"/>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6"/>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6"/>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6"/>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6"/>
          <p:cNvGrpSpPr/>
          <p:nvPr/>
        </p:nvGrpSpPr>
        <p:grpSpPr>
          <a:xfrm>
            <a:off x="432324" y="3657525"/>
            <a:ext cx="11327367" cy="2997289"/>
            <a:chOff x="245800" y="1896900"/>
            <a:chExt cx="7086100" cy="1875025"/>
          </a:xfrm>
        </p:grpSpPr>
        <p:sp>
          <p:nvSpPr>
            <p:cNvPr id="121" name="Google Shape;121;p6"/>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29" name="Google Shape;129;p6"/>
          <p:cNvPicPr preferRelativeResize="0"/>
          <p:nvPr/>
        </p:nvPicPr>
        <p:blipFill>
          <a:blip r:embed="rId3">
            <a:alphaModFix/>
          </a:blip>
          <a:stretch>
            <a:fillRect/>
          </a:stretch>
        </p:blipFill>
        <p:spPr>
          <a:xfrm rot="10650797">
            <a:off x="45517" y="740659"/>
            <a:ext cx="1029167" cy="2120148"/>
          </a:xfrm>
          <a:prstGeom prst="rect">
            <a:avLst/>
          </a:prstGeom>
          <a:noFill/>
          <a:ln>
            <a:noFill/>
          </a:ln>
        </p:spPr>
      </p:pic>
      <p:pic>
        <p:nvPicPr>
          <p:cNvPr id="130" name="Google Shape;130;p6"/>
          <p:cNvPicPr preferRelativeResize="0"/>
          <p:nvPr/>
        </p:nvPicPr>
        <p:blipFill>
          <a:blip r:embed="rId4">
            <a:alphaModFix/>
          </a:blip>
          <a:stretch>
            <a:fillRect/>
          </a:stretch>
        </p:blipFill>
        <p:spPr>
          <a:xfrm>
            <a:off x="11241031" y="3572400"/>
            <a:ext cx="1401139" cy="2398333"/>
          </a:xfrm>
          <a:prstGeom prst="rect">
            <a:avLst/>
          </a:prstGeom>
          <a:noFill/>
          <a:ln>
            <a:noFill/>
          </a:ln>
        </p:spPr>
      </p:pic>
    </p:spTree>
    <p:extLst>
      <p:ext uri="{BB962C8B-B14F-4D97-AF65-F5344CB8AC3E}">
        <p14:creationId xmlns:p14="http://schemas.microsoft.com/office/powerpoint/2010/main" val="14646713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1"/>
        <p:cNvGrpSpPr/>
        <p:nvPr/>
      </p:nvGrpSpPr>
      <p:grpSpPr>
        <a:xfrm>
          <a:off x="0" y="0"/>
          <a:ext cx="0" cy="0"/>
          <a:chOff x="0" y="0"/>
          <a:chExt cx="0" cy="0"/>
        </a:xfrm>
      </p:grpSpPr>
      <p:pic>
        <p:nvPicPr>
          <p:cNvPr id="132" name="Google Shape;132;p7"/>
          <p:cNvPicPr preferRelativeResize="0"/>
          <p:nvPr/>
        </p:nvPicPr>
        <p:blipFill rotWithShape="1">
          <a:blip r:embed="rId2">
            <a:alphaModFix/>
          </a:blip>
          <a:srcRect/>
          <a:stretch/>
        </p:blipFill>
        <p:spPr>
          <a:xfrm rot="10800000" flipH="1">
            <a:off x="0" y="-8392"/>
            <a:ext cx="12192000" cy="6874784"/>
          </a:xfrm>
          <a:prstGeom prst="rect">
            <a:avLst/>
          </a:prstGeom>
          <a:noFill/>
          <a:ln>
            <a:noFill/>
          </a:ln>
        </p:spPr>
      </p:pic>
      <p:sp>
        <p:nvSpPr>
          <p:cNvPr id="133" name="Google Shape;133;p7"/>
          <p:cNvSpPr txBox="1">
            <a:spLocks noGrp="1"/>
          </p:cNvSpPr>
          <p:nvPr>
            <p:ph type="title"/>
          </p:nvPr>
        </p:nvSpPr>
        <p:spPr>
          <a:xfrm>
            <a:off x="950967" y="719333"/>
            <a:ext cx="10290000" cy="943200"/>
          </a:xfrm>
          <a:prstGeom prst="rect">
            <a:avLst/>
          </a:prstGeom>
        </p:spPr>
        <p:txBody>
          <a:bodyPr spcFirstLastPara="1" wrap="square" lIns="91425" tIns="91425" rIns="91425" bIns="91425" anchor="t" anchorCtr="0">
            <a:noAutofit/>
          </a:bodyPr>
          <a:lstStyle>
            <a:lvl1pPr marR="50799" lvl="0">
              <a:spcBef>
                <a:spcPts val="0"/>
              </a:spcBef>
              <a:spcAft>
                <a:spcPts val="0"/>
              </a:spcAft>
              <a:buSzPts val="24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34" name="Google Shape;134;p7"/>
          <p:cNvSpPr txBox="1">
            <a:spLocks noGrp="1"/>
          </p:cNvSpPr>
          <p:nvPr>
            <p:ph type="body" idx="1"/>
          </p:nvPr>
        </p:nvSpPr>
        <p:spPr>
          <a:xfrm>
            <a:off x="2208600" y="2400533"/>
            <a:ext cx="7774800" cy="3118400"/>
          </a:xfrm>
          <a:prstGeom prst="rect">
            <a:avLst/>
          </a:prstGeom>
        </p:spPr>
        <p:txBody>
          <a:bodyPr spcFirstLastPara="1" wrap="square" lIns="91425" tIns="91425" rIns="91425" bIns="91425" anchor="t" anchorCtr="0">
            <a:noAutofit/>
          </a:bodyPr>
          <a:lstStyle>
            <a:lvl1pPr marL="609585" marR="50799" lvl="0" indent="-406390">
              <a:lnSpc>
                <a:spcPct val="128571"/>
              </a:lnSpc>
              <a:spcBef>
                <a:spcPts val="0"/>
              </a:spcBef>
              <a:spcAft>
                <a:spcPts val="0"/>
              </a:spcAft>
              <a:buSzPts val="1200"/>
              <a:buChar char="●"/>
              <a:defRPr/>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grpSp>
        <p:nvGrpSpPr>
          <p:cNvPr id="135" name="Google Shape;135;p7"/>
          <p:cNvGrpSpPr/>
          <p:nvPr/>
        </p:nvGrpSpPr>
        <p:grpSpPr>
          <a:xfrm rot="10800000" flipH="1">
            <a:off x="432324" y="194792"/>
            <a:ext cx="11327367" cy="2997289"/>
            <a:chOff x="245800" y="1896900"/>
            <a:chExt cx="7086100" cy="1875025"/>
          </a:xfrm>
        </p:grpSpPr>
        <p:sp>
          <p:nvSpPr>
            <p:cNvPr id="136" name="Google Shape;136;p7"/>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7"/>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7"/>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7"/>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7"/>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7"/>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7"/>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7"/>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 name="Google Shape;144;p7"/>
          <p:cNvGrpSpPr/>
          <p:nvPr/>
        </p:nvGrpSpPr>
        <p:grpSpPr>
          <a:xfrm flipH="1">
            <a:off x="432324" y="3657525"/>
            <a:ext cx="11327367" cy="2997289"/>
            <a:chOff x="245800" y="1896900"/>
            <a:chExt cx="7086100" cy="1875025"/>
          </a:xfrm>
        </p:grpSpPr>
        <p:sp>
          <p:nvSpPr>
            <p:cNvPr id="145" name="Google Shape;145;p7"/>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7"/>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53" name="Google Shape;153;p7"/>
          <p:cNvPicPr preferRelativeResize="0"/>
          <p:nvPr/>
        </p:nvPicPr>
        <p:blipFill>
          <a:blip r:embed="rId3">
            <a:alphaModFix/>
          </a:blip>
          <a:stretch>
            <a:fillRect/>
          </a:stretch>
        </p:blipFill>
        <p:spPr>
          <a:xfrm>
            <a:off x="11144433" y="507235"/>
            <a:ext cx="1342200" cy="2764932"/>
          </a:xfrm>
          <a:prstGeom prst="rect">
            <a:avLst/>
          </a:prstGeom>
          <a:noFill/>
          <a:ln>
            <a:noFill/>
          </a:ln>
        </p:spPr>
      </p:pic>
      <p:pic>
        <p:nvPicPr>
          <p:cNvPr id="154" name="Google Shape;154;p7"/>
          <p:cNvPicPr preferRelativeResize="0"/>
          <p:nvPr/>
        </p:nvPicPr>
        <p:blipFill>
          <a:blip r:embed="rId4">
            <a:alphaModFix/>
          </a:blip>
          <a:stretch>
            <a:fillRect/>
          </a:stretch>
        </p:blipFill>
        <p:spPr>
          <a:xfrm>
            <a:off x="385367" y="2841268"/>
            <a:ext cx="1432133" cy="2677665"/>
          </a:xfrm>
          <a:prstGeom prst="rect">
            <a:avLst/>
          </a:prstGeom>
          <a:noFill/>
          <a:ln>
            <a:noFill/>
          </a:ln>
        </p:spPr>
      </p:pic>
      <p:pic>
        <p:nvPicPr>
          <p:cNvPr id="155" name="Google Shape;155;p7"/>
          <p:cNvPicPr preferRelativeResize="0"/>
          <p:nvPr/>
        </p:nvPicPr>
        <p:blipFill>
          <a:blip r:embed="rId5">
            <a:alphaModFix/>
          </a:blip>
          <a:stretch>
            <a:fillRect/>
          </a:stretch>
        </p:blipFill>
        <p:spPr>
          <a:xfrm rot="-3411980">
            <a:off x="10696401" y="721716"/>
            <a:ext cx="544633" cy="938445"/>
          </a:xfrm>
          <a:prstGeom prst="rect">
            <a:avLst/>
          </a:prstGeom>
          <a:noFill/>
          <a:ln>
            <a:noFill/>
          </a:ln>
        </p:spPr>
      </p:pic>
    </p:spTree>
    <p:extLst>
      <p:ext uri="{BB962C8B-B14F-4D97-AF65-F5344CB8AC3E}">
        <p14:creationId xmlns:p14="http://schemas.microsoft.com/office/powerpoint/2010/main" val="32492408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2519000" y="2115600"/>
            <a:ext cx="7154000" cy="26268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sz="128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pic>
        <p:nvPicPr>
          <p:cNvPr id="158" name="Google Shape;158;p8"/>
          <p:cNvPicPr preferRelativeResize="0"/>
          <p:nvPr/>
        </p:nvPicPr>
        <p:blipFill rotWithShape="1">
          <a:blip r:embed="rId2">
            <a:alphaModFix/>
          </a:blip>
          <a:srcRect/>
          <a:stretch/>
        </p:blipFill>
        <p:spPr>
          <a:xfrm rot="10800000">
            <a:off x="0" y="-8392"/>
            <a:ext cx="12192000" cy="6874784"/>
          </a:xfrm>
          <a:prstGeom prst="rect">
            <a:avLst/>
          </a:prstGeom>
          <a:noFill/>
          <a:ln>
            <a:noFill/>
          </a:ln>
        </p:spPr>
      </p:pic>
      <p:grpSp>
        <p:nvGrpSpPr>
          <p:cNvPr id="159" name="Google Shape;159;p8"/>
          <p:cNvGrpSpPr/>
          <p:nvPr/>
        </p:nvGrpSpPr>
        <p:grpSpPr>
          <a:xfrm>
            <a:off x="432324" y="3657525"/>
            <a:ext cx="11327367" cy="2997289"/>
            <a:chOff x="245800" y="1896900"/>
            <a:chExt cx="7086100" cy="1875025"/>
          </a:xfrm>
        </p:grpSpPr>
        <p:sp>
          <p:nvSpPr>
            <p:cNvPr id="160" name="Google Shape;160;p8"/>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8"/>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8"/>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8"/>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8"/>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8"/>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8"/>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 name="Google Shape;168;p8"/>
          <p:cNvGrpSpPr/>
          <p:nvPr/>
        </p:nvGrpSpPr>
        <p:grpSpPr>
          <a:xfrm rot="10800000">
            <a:off x="432324" y="194792"/>
            <a:ext cx="11327367" cy="2997289"/>
            <a:chOff x="245800" y="1896900"/>
            <a:chExt cx="7086100" cy="1875025"/>
          </a:xfrm>
        </p:grpSpPr>
        <p:sp>
          <p:nvSpPr>
            <p:cNvPr id="169" name="Google Shape;169;p8"/>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8"/>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8"/>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77" name="Google Shape;177;p8"/>
          <p:cNvPicPr preferRelativeResize="0"/>
          <p:nvPr/>
        </p:nvPicPr>
        <p:blipFill>
          <a:blip r:embed="rId3">
            <a:alphaModFix/>
          </a:blip>
          <a:stretch>
            <a:fillRect/>
          </a:stretch>
        </p:blipFill>
        <p:spPr>
          <a:xfrm rot="5400000">
            <a:off x="959434" y="-5299"/>
            <a:ext cx="1432133" cy="2677665"/>
          </a:xfrm>
          <a:prstGeom prst="rect">
            <a:avLst/>
          </a:prstGeom>
          <a:noFill/>
          <a:ln>
            <a:noFill/>
          </a:ln>
        </p:spPr>
      </p:pic>
      <p:pic>
        <p:nvPicPr>
          <p:cNvPr id="178" name="Google Shape;178;p8"/>
          <p:cNvPicPr preferRelativeResize="0"/>
          <p:nvPr/>
        </p:nvPicPr>
        <p:blipFill>
          <a:blip r:embed="rId4">
            <a:alphaModFix/>
          </a:blip>
          <a:stretch>
            <a:fillRect/>
          </a:stretch>
        </p:blipFill>
        <p:spPr>
          <a:xfrm rot="-450450">
            <a:off x="10640540" y="3365681"/>
            <a:ext cx="1617059" cy="2767919"/>
          </a:xfrm>
          <a:prstGeom prst="rect">
            <a:avLst/>
          </a:prstGeom>
          <a:noFill/>
          <a:ln>
            <a:noFill/>
          </a:ln>
        </p:spPr>
      </p:pic>
    </p:spTree>
    <p:extLst>
      <p:ext uri="{BB962C8B-B14F-4D97-AF65-F5344CB8AC3E}">
        <p14:creationId xmlns:p14="http://schemas.microsoft.com/office/powerpoint/2010/main" val="4920107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9"/>
        <p:cNvGrpSpPr/>
        <p:nvPr/>
      </p:nvGrpSpPr>
      <p:grpSpPr>
        <a:xfrm>
          <a:off x="0" y="0"/>
          <a:ext cx="0" cy="0"/>
          <a:chOff x="0" y="0"/>
          <a:chExt cx="0" cy="0"/>
        </a:xfrm>
      </p:grpSpPr>
      <p:pic>
        <p:nvPicPr>
          <p:cNvPr id="180" name="Google Shape;180;p9"/>
          <p:cNvPicPr preferRelativeResize="0"/>
          <p:nvPr/>
        </p:nvPicPr>
        <p:blipFill rotWithShape="1">
          <a:blip r:embed="rId2">
            <a:alphaModFix/>
          </a:blip>
          <a:srcRect/>
          <a:stretch/>
        </p:blipFill>
        <p:spPr>
          <a:xfrm>
            <a:off x="0" y="-8392"/>
            <a:ext cx="12192000" cy="6874784"/>
          </a:xfrm>
          <a:prstGeom prst="rect">
            <a:avLst/>
          </a:prstGeom>
          <a:noFill/>
          <a:ln>
            <a:noFill/>
          </a:ln>
        </p:spPr>
      </p:pic>
      <p:sp>
        <p:nvSpPr>
          <p:cNvPr id="181" name="Google Shape;181;p9"/>
          <p:cNvSpPr txBox="1">
            <a:spLocks noGrp="1"/>
          </p:cNvSpPr>
          <p:nvPr>
            <p:ph type="title"/>
          </p:nvPr>
        </p:nvSpPr>
        <p:spPr>
          <a:xfrm>
            <a:off x="2554633" y="1485884"/>
            <a:ext cx="7082800" cy="18348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sz="9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82" name="Google Shape;182;p9"/>
          <p:cNvSpPr txBox="1">
            <a:spLocks noGrp="1"/>
          </p:cNvSpPr>
          <p:nvPr>
            <p:ph type="subTitle" idx="1"/>
          </p:nvPr>
        </p:nvSpPr>
        <p:spPr>
          <a:xfrm>
            <a:off x="2554700" y="3320517"/>
            <a:ext cx="7082800" cy="2051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4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183" name="Google Shape;183;p9"/>
          <p:cNvGrpSpPr/>
          <p:nvPr/>
        </p:nvGrpSpPr>
        <p:grpSpPr>
          <a:xfrm>
            <a:off x="432324" y="3657525"/>
            <a:ext cx="11327367" cy="2997289"/>
            <a:chOff x="245800" y="1896900"/>
            <a:chExt cx="7086100" cy="1875025"/>
          </a:xfrm>
        </p:grpSpPr>
        <p:sp>
          <p:nvSpPr>
            <p:cNvPr id="184" name="Google Shape;184;p9"/>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9"/>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9"/>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9"/>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9"/>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9"/>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9"/>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9"/>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2" name="Google Shape;192;p9"/>
          <p:cNvGrpSpPr/>
          <p:nvPr/>
        </p:nvGrpSpPr>
        <p:grpSpPr>
          <a:xfrm rot="10800000">
            <a:off x="432324" y="194792"/>
            <a:ext cx="11327367" cy="2997289"/>
            <a:chOff x="245800" y="1896900"/>
            <a:chExt cx="7086100" cy="1875025"/>
          </a:xfrm>
        </p:grpSpPr>
        <p:sp>
          <p:nvSpPr>
            <p:cNvPr id="193" name="Google Shape;193;p9"/>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9"/>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9"/>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9"/>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9"/>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9"/>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9"/>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9"/>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201" name="Google Shape;201;p9"/>
          <p:cNvPicPr preferRelativeResize="0"/>
          <p:nvPr/>
        </p:nvPicPr>
        <p:blipFill>
          <a:blip r:embed="rId3">
            <a:alphaModFix/>
          </a:blip>
          <a:stretch>
            <a:fillRect/>
          </a:stretch>
        </p:blipFill>
        <p:spPr>
          <a:xfrm rot="5584475">
            <a:off x="1026845" y="30268"/>
            <a:ext cx="1362945" cy="2548265"/>
          </a:xfrm>
          <a:prstGeom prst="rect">
            <a:avLst/>
          </a:prstGeom>
          <a:noFill/>
          <a:ln>
            <a:noFill/>
          </a:ln>
        </p:spPr>
      </p:pic>
      <p:pic>
        <p:nvPicPr>
          <p:cNvPr id="202" name="Google Shape;202;p9"/>
          <p:cNvPicPr preferRelativeResize="0"/>
          <p:nvPr/>
        </p:nvPicPr>
        <p:blipFill>
          <a:blip r:embed="rId4">
            <a:alphaModFix/>
          </a:blip>
          <a:stretch>
            <a:fillRect/>
          </a:stretch>
        </p:blipFill>
        <p:spPr>
          <a:xfrm rot="8299352">
            <a:off x="1641044" y="3120636"/>
            <a:ext cx="357923" cy="616723"/>
          </a:xfrm>
          <a:prstGeom prst="rect">
            <a:avLst/>
          </a:prstGeom>
          <a:noFill/>
          <a:ln>
            <a:noFill/>
          </a:ln>
        </p:spPr>
      </p:pic>
      <p:pic>
        <p:nvPicPr>
          <p:cNvPr id="203" name="Google Shape;203;p9"/>
          <p:cNvPicPr preferRelativeResize="0"/>
          <p:nvPr/>
        </p:nvPicPr>
        <p:blipFill>
          <a:blip r:embed="rId4">
            <a:alphaModFix/>
          </a:blip>
          <a:stretch>
            <a:fillRect/>
          </a:stretch>
        </p:blipFill>
        <p:spPr>
          <a:xfrm rot="-6730655">
            <a:off x="789544" y="3512631"/>
            <a:ext cx="199001" cy="342909"/>
          </a:xfrm>
          <a:prstGeom prst="rect">
            <a:avLst/>
          </a:prstGeom>
          <a:noFill/>
          <a:ln>
            <a:noFill/>
          </a:ln>
        </p:spPr>
      </p:pic>
      <p:pic>
        <p:nvPicPr>
          <p:cNvPr id="204" name="Google Shape;204;p9"/>
          <p:cNvPicPr preferRelativeResize="0"/>
          <p:nvPr/>
        </p:nvPicPr>
        <p:blipFill>
          <a:blip r:embed="rId5">
            <a:alphaModFix/>
          </a:blip>
          <a:stretch>
            <a:fillRect/>
          </a:stretch>
        </p:blipFill>
        <p:spPr>
          <a:xfrm rot="1408252">
            <a:off x="10823815" y="2675901"/>
            <a:ext cx="1202691" cy="2477500"/>
          </a:xfrm>
          <a:prstGeom prst="rect">
            <a:avLst/>
          </a:prstGeom>
          <a:noFill/>
          <a:ln>
            <a:noFill/>
          </a:ln>
        </p:spPr>
      </p:pic>
      <p:pic>
        <p:nvPicPr>
          <p:cNvPr id="205" name="Google Shape;205;p9"/>
          <p:cNvPicPr preferRelativeResize="0"/>
          <p:nvPr/>
        </p:nvPicPr>
        <p:blipFill rotWithShape="1">
          <a:blip r:embed="rId6">
            <a:alphaModFix/>
          </a:blip>
          <a:srcRect/>
          <a:stretch/>
        </p:blipFill>
        <p:spPr>
          <a:xfrm>
            <a:off x="10688284" y="4610467"/>
            <a:ext cx="1473733" cy="1746500"/>
          </a:xfrm>
          <a:prstGeom prst="rect">
            <a:avLst/>
          </a:prstGeom>
          <a:noFill/>
          <a:ln>
            <a:noFill/>
          </a:ln>
        </p:spPr>
      </p:pic>
    </p:spTree>
    <p:extLst>
      <p:ext uri="{BB962C8B-B14F-4D97-AF65-F5344CB8AC3E}">
        <p14:creationId xmlns:p14="http://schemas.microsoft.com/office/powerpoint/2010/main" val="26038942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06"/>
        <p:cNvGrpSpPr/>
        <p:nvPr/>
      </p:nvGrpSpPr>
      <p:grpSpPr>
        <a:xfrm>
          <a:off x="0" y="0"/>
          <a:ext cx="0" cy="0"/>
          <a:chOff x="0" y="0"/>
          <a:chExt cx="0" cy="0"/>
        </a:xfrm>
      </p:grpSpPr>
      <p:pic>
        <p:nvPicPr>
          <p:cNvPr id="207" name="Google Shape;207;p10"/>
          <p:cNvPicPr preferRelativeResize="0"/>
          <p:nvPr/>
        </p:nvPicPr>
        <p:blipFill rotWithShape="1">
          <a:blip r:embed="rId2">
            <a:alphaModFix/>
          </a:blip>
          <a:srcRect/>
          <a:stretch/>
        </p:blipFill>
        <p:spPr>
          <a:xfrm rot="10800000">
            <a:off x="0" y="-8392"/>
            <a:ext cx="12192000" cy="6874784"/>
          </a:xfrm>
          <a:prstGeom prst="rect">
            <a:avLst/>
          </a:prstGeom>
          <a:noFill/>
          <a:ln>
            <a:noFill/>
          </a:ln>
        </p:spPr>
      </p:pic>
      <p:sp>
        <p:nvSpPr>
          <p:cNvPr id="208" name="Google Shape;208;p10"/>
          <p:cNvSpPr txBox="1">
            <a:spLocks noGrp="1"/>
          </p:cNvSpPr>
          <p:nvPr>
            <p:ph type="title"/>
          </p:nvPr>
        </p:nvSpPr>
        <p:spPr>
          <a:xfrm>
            <a:off x="950967" y="2712800"/>
            <a:ext cx="4136800" cy="143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grpSp>
        <p:nvGrpSpPr>
          <p:cNvPr id="209" name="Google Shape;209;p10"/>
          <p:cNvGrpSpPr/>
          <p:nvPr/>
        </p:nvGrpSpPr>
        <p:grpSpPr>
          <a:xfrm flipH="1">
            <a:off x="432324" y="3657525"/>
            <a:ext cx="11327367" cy="2997289"/>
            <a:chOff x="245800" y="1896900"/>
            <a:chExt cx="7086100" cy="1875025"/>
          </a:xfrm>
        </p:grpSpPr>
        <p:sp>
          <p:nvSpPr>
            <p:cNvPr id="210" name="Google Shape;210;p10"/>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0"/>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0"/>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0"/>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0"/>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0"/>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0"/>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0"/>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 name="Google Shape;218;p10"/>
          <p:cNvGrpSpPr/>
          <p:nvPr/>
        </p:nvGrpSpPr>
        <p:grpSpPr>
          <a:xfrm rot="10800000" flipH="1">
            <a:off x="432324" y="194792"/>
            <a:ext cx="11327367" cy="2997289"/>
            <a:chOff x="245800" y="1896900"/>
            <a:chExt cx="7086100" cy="1875025"/>
          </a:xfrm>
        </p:grpSpPr>
        <p:sp>
          <p:nvSpPr>
            <p:cNvPr id="219" name="Google Shape;219;p10"/>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0"/>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0"/>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0"/>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0"/>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0"/>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0"/>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0"/>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59364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40"/>
        <p:cNvGrpSpPr/>
        <p:nvPr/>
      </p:nvGrpSpPr>
      <p:grpSpPr>
        <a:xfrm>
          <a:off x="0" y="0"/>
          <a:ext cx="0" cy="0"/>
          <a:chOff x="0" y="0"/>
          <a:chExt cx="0" cy="0"/>
        </a:xfrm>
      </p:grpSpPr>
    </p:spTree>
    <p:extLst>
      <p:ext uri="{BB962C8B-B14F-4D97-AF65-F5344CB8AC3E}">
        <p14:creationId xmlns:p14="http://schemas.microsoft.com/office/powerpoint/2010/main" val="3471021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27"/>
        <p:cNvGrpSpPr/>
        <p:nvPr/>
      </p:nvGrpSpPr>
      <p:grpSpPr>
        <a:xfrm>
          <a:off x="0" y="0"/>
          <a:ext cx="0" cy="0"/>
          <a:chOff x="0" y="0"/>
          <a:chExt cx="0" cy="0"/>
        </a:xfrm>
      </p:grpSpPr>
      <p:sp>
        <p:nvSpPr>
          <p:cNvPr id="228" name="Google Shape;228;p11"/>
          <p:cNvSpPr txBox="1">
            <a:spLocks noGrp="1"/>
          </p:cNvSpPr>
          <p:nvPr>
            <p:ph type="title" hasCustomPrompt="1"/>
          </p:nvPr>
        </p:nvSpPr>
        <p:spPr>
          <a:xfrm>
            <a:off x="1871600" y="1780600"/>
            <a:ext cx="8448800" cy="26180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29" name="Google Shape;229;p11"/>
          <p:cNvSpPr txBox="1">
            <a:spLocks noGrp="1"/>
          </p:cNvSpPr>
          <p:nvPr>
            <p:ph type="body" idx="1"/>
          </p:nvPr>
        </p:nvSpPr>
        <p:spPr>
          <a:xfrm>
            <a:off x="1871567" y="4398600"/>
            <a:ext cx="8448800" cy="678800"/>
          </a:xfrm>
          <a:prstGeom prst="rect">
            <a:avLst/>
          </a:prstGeom>
        </p:spPr>
        <p:txBody>
          <a:bodyPr spcFirstLastPara="1" wrap="square" lIns="91425" tIns="91425" rIns="91425" bIns="91425" anchor="t" anchorCtr="0">
            <a:noAutofit/>
          </a:bodyPr>
          <a:lstStyle>
            <a:lvl1pPr marL="609585" lvl="0" indent="-440256" algn="ctr">
              <a:spcBef>
                <a:spcPts val="0"/>
              </a:spcBef>
              <a:spcAft>
                <a:spcPts val="0"/>
              </a:spcAft>
              <a:buSzPts val="1600"/>
              <a:buChar char="●"/>
              <a:defRPr/>
            </a:lvl1pPr>
            <a:lvl2pPr marL="1219170" lvl="1" indent="-440256" algn="ctr">
              <a:spcBef>
                <a:spcPts val="0"/>
              </a:spcBef>
              <a:spcAft>
                <a:spcPts val="0"/>
              </a:spcAft>
              <a:buSzPts val="1600"/>
              <a:buChar char="○"/>
              <a:defRPr/>
            </a:lvl2pPr>
            <a:lvl3pPr marL="1828754" lvl="2" indent="-440256" algn="ctr">
              <a:spcBef>
                <a:spcPts val="0"/>
              </a:spcBef>
              <a:spcAft>
                <a:spcPts val="0"/>
              </a:spcAft>
              <a:buSzPts val="1600"/>
              <a:buChar char="■"/>
              <a:defRPr/>
            </a:lvl3pPr>
            <a:lvl4pPr marL="2438339" lvl="3" indent="-440256" algn="ctr">
              <a:spcBef>
                <a:spcPts val="0"/>
              </a:spcBef>
              <a:spcAft>
                <a:spcPts val="0"/>
              </a:spcAft>
              <a:buSzPts val="1600"/>
              <a:buChar char="●"/>
              <a:defRPr/>
            </a:lvl4pPr>
            <a:lvl5pPr marL="3047924" lvl="4" indent="-440256" algn="ctr">
              <a:spcBef>
                <a:spcPts val="0"/>
              </a:spcBef>
              <a:spcAft>
                <a:spcPts val="0"/>
              </a:spcAft>
              <a:buSzPts val="1600"/>
              <a:buChar char="○"/>
              <a:defRPr/>
            </a:lvl5pPr>
            <a:lvl6pPr marL="3657509" lvl="5" indent="-440256" algn="ctr">
              <a:spcBef>
                <a:spcPts val="0"/>
              </a:spcBef>
              <a:spcAft>
                <a:spcPts val="0"/>
              </a:spcAft>
              <a:buSzPts val="1600"/>
              <a:buChar char="■"/>
              <a:defRPr/>
            </a:lvl6pPr>
            <a:lvl7pPr marL="4267093" lvl="6" indent="-440256" algn="ctr">
              <a:spcBef>
                <a:spcPts val="0"/>
              </a:spcBef>
              <a:spcAft>
                <a:spcPts val="0"/>
              </a:spcAft>
              <a:buSzPts val="1600"/>
              <a:buChar char="●"/>
              <a:defRPr/>
            </a:lvl7pPr>
            <a:lvl8pPr marL="4876678" lvl="7" indent="-440256" algn="ctr">
              <a:spcBef>
                <a:spcPts val="0"/>
              </a:spcBef>
              <a:spcAft>
                <a:spcPts val="0"/>
              </a:spcAft>
              <a:buSzPts val="1600"/>
              <a:buChar char="○"/>
              <a:defRPr/>
            </a:lvl8pPr>
            <a:lvl9pPr marL="5486263" lvl="8" indent="-440256" algn="ctr">
              <a:spcBef>
                <a:spcPts val="0"/>
              </a:spcBef>
              <a:spcAft>
                <a:spcPts val="0"/>
              </a:spcAft>
              <a:buSzPts val="1600"/>
              <a:buChar char="■"/>
              <a:defRPr/>
            </a:lvl9pPr>
          </a:lstStyle>
          <a:p>
            <a:endParaRPr/>
          </a:p>
        </p:txBody>
      </p:sp>
      <p:pic>
        <p:nvPicPr>
          <p:cNvPr id="230" name="Google Shape;230;p11"/>
          <p:cNvPicPr preferRelativeResize="0"/>
          <p:nvPr/>
        </p:nvPicPr>
        <p:blipFill rotWithShape="1">
          <a:blip r:embed="rId2">
            <a:alphaModFix/>
          </a:blip>
          <a:srcRect/>
          <a:stretch/>
        </p:blipFill>
        <p:spPr>
          <a:xfrm>
            <a:off x="0" y="-8392"/>
            <a:ext cx="12192000" cy="6874784"/>
          </a:xfrm>
          <a:prstGeom prst="rect">
            <a:avLst/>
          </a:prstGeom>
          <a:noFill/>
          <a:ln>
            <a:noFill/>
          </a:ln>
        </p:spPr>
      </p:pic>
      <p:grpSp>
        <p:nvGrpSpPr>
          <p:cNvPr id="231" name="Google Shape;231;p11"/>
          <p:cNvGrpSpPr/>
          <p:nvPr/>
        </p:nvGrpSpPr>
        <p:grpSpPr>
          <a:xfrm rot="10800000">
            <a:off x="432324" y="194792"/>
            <a:ext cx="11327367" cy="2997289"/>
            <a:chOff x="245800" y="1896900"/>
            <a:chExt cx="7086100" cy="1875025"/>
          </a:xfrm>
        </p:grpSpPr>
        <p:sp>
          <p:nvSpPr>
            <p:cNvPr id="232" name="Google Shape;232;p11"/>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1"/>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11"/>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11"/>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1"/>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1"/>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1"/>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1"/>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11"/>
          <p:cNvGrpSpPr/>
          <p:nvPr/>
        </p:nvGrpSpPr>
        <p:grpSpPr>
          <a:xfrm>
            <a:off x="432324" y="3657525"/>
            <a:ext cx="11327367" cy="2997289"/>
            <a:chOff x="245800" y="1896900"/>
            <a:chExt cx="7086100" cy="1875025"/>
          </a:xfrm>
        </p:grpSpPr>
        <p:sp>
          <p:nvSpPr>
            <p:cNvPr id="241" name="Google Shape;241;p11"/>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1"/>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1"/>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1"/>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1"/>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1"/>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1"/>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1"/>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249" name="Google Shape;249;p11"/>
          <p:cNvPicPr preferRelativeResize="0"/>
          <p:nvPr/>
        </p:nvPicPr>
        <p:blipFill>
          <a:blip r:embed="rId3">
            <a:alphaModFix/>
          </a:blip>
          <a:stretch>
            <a:fillRect/>
          </a:stretch>
        </p:blipFill>
        <p:spPr>
          <a:xfrm rot="589828">
            <a:off x="776700" y="2646121"/>
            <a:ext cx="822667" cy="1694691"/>
          </a:xfrm>
          <a:prstGeom prst="rect">
            <a:avLst/>
          </a:prstGeom>
          <a:noFill/>
          <a:ln>
            <a:noFill/>
          </a:ln>
        </p:spPr>
      </p:pic>
      <p:pic>
        <p:nvPicPr>
          <p:cNvPr id="250" name="Google Shape;250;p11"/>
          <p:cNvPicPr preferRelativeResize="0"/>
          <p:nvPr/>
        </p:nvPicPr>
        <p:blipFill rotWithShape="1">
          <a:blip r:embed="rId4">
            <a:alphaModFix/>
          </a:blip>
          <a:srcRect/>
          <a:stretch/>
        </p:blipFill>
        <p:spPr>
          <a:xfrm rot="788118">
            <a:off x="1253575" y="620024"/>
            <a:ext cx="1089349" cy="1290955"/>
          </a:xfrm>
          <a:prstGeom prst="rect">
            <a:avLst/>
          </a:prstGeom>
          <a:noFill/>
          <a:ln>
            <a:noFill/>
          </a:ln>
        </p:spPr>
      </p:pic>
      <p:pic>
        <p:nvPicPr>
          <p:cNvPr id="251" name="Google Shape;251;p11"/>
          <p:cNvPicPr preferRelativeResize="0"/>
          <p:nvPr/>
        </p:nvPicPr>
        <p:blipFill>
          <a:blip r:embed="rId5">
            <a:alphaModFix/>
          </a:blip>
          <a:stretch>
            <a:fillRect/>
          </a:stretch>
        </p:blipFill>
        <p:spPr>
          <a:xfrm rot="10800000">
            <a:off x="10792000" y="3303433"/>
            <a:ext cx="1528867" cy="2617001"/>
          </a:xfrm>
          <a:prstGeom prst="rect">
            <a:avLst/>
          </a:prstGeom>
          <a:noFill/>
          <a:ln>
            <a:noFill/>
          </a:ln>
        </p:spPr>
      </p:pic>
    </p:spTree>
    <p:extLst>
      <p:ext uri="{BB962C8B-B14F-4D97-AF65-F5344CB8AC3E}">
        <p14:creationId xmlns:p14="http://schemas.microsoft.com/office/powerpoint/2010/main" val="11170049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52"/>
        <p:cNvGrpSpPr/>
        <p:nvPr/>
      </p:nvGrpSpPr>
      <p:grpSpPr>
        <a:xfrm>
          <a:off x="0" y="0"/>
          <a:ext cx="0" cy="0"/>
          <a:chOff x="0" y="0"/>
          <a:chExt cx="0" cy="0"/>
        </a:xfrm>
      </p:grpSpPr>
    </p:spTree>
    <p:extLst>
      <p:ext uri="{BB962C8B-B14F-4D97-AF65-F5344CB8AC3E}">
        <p14:creationId xmlns:p14="http://schemas.microsoft.com/office/powerpoint/2010/main" val="2250763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53"/>
        <p:cNvGrpSpPr/>
        <p:nvPr/>
      </p:nvGrpSpPr>
      <p:grpSpPr>
        <a:xfrm>
          <a:off x="0" y="0"/>
          <a:ext cx="0" cy="0"/>
          <a:chOff x="0" y="0"/>
          <a:chExt cx="0" cy="0"/>
        </a:xfrm>
      </p:grpSpPr>
      <p:pic>
        <p:nvPicPr>
          <p:cNvPr id="254" name="Google Shape;254;p13"/>
          <p:cNvPicPr preferRelativeResize="0"/>
          <p:nvPr/>
        </p:nvPicPr>
        <p:blipFill rotWithShape="1">
          <a:blip r:embed="rId2">
            <a:alphaModFix/>
          </a:blip>
          <a:srcRect/>
          <a:stretch/>
        </p:blipFill>
        <p:spPr>
          <a:xfrm flipH="1">
            <a:off x="0" y="-8392"/>
            <a:ext cx="12192000" cy="6874784"/>
          </a:xfrm>
          <a:prstGeom prst="rect">
            <a:avLst/>
          </a:prstGeom>
          <a:noFill/>
          <a:ln>
            <a:noFill/>
          </a:ln>
        </p:spPr>
      </p:pic>
      <p:sp>
        <p:nvSpPr>
          <p:cNvPr id="255" name="Google Shape;255;p13"/>
          <p:cNvSpPr txBox="1">
            <a:spLocks noGrp="1"/>
          </p:cNvSpPr>
          <p:nvPr>
            <p:ph type="title"/>
          </p:nvPr>
        </p:nvSpPr>
        <p:spPr>
          <a:xfrm>
            <a:off x="950967" y="719333"/>
            <a:ext cx="10290000" cy="94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Font typeface="Grand Hotel"/>
              <a:buNone/>
              <a:defRPr>
                <a:solidFill>
                  <a:schemeClr val="dk1"/>
                </a:solidFill>
                <a:latin typeface="Grand Hotel"/>
                <a:ea typeface="Grand Hotel"/>
                <a:cs typeface="Grand Hotel"/>
                <a:sym typeface="Grand Hotel"/>
              </a:defRPr>
            </a:lvl1pPr>
            <a:lvl2pPr lvl="1"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2pPr>
            <a:lvl3pPr lvl="2"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3pPr>
            <a:lvl4pPr lvl="3"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4pPr>
            <a:lvl5pPr lvl="4"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5pPr>
            <a:lvl6pPr lvl="5"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6pPr>
            <a:lvl7pPr lvl="6"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7pPr>
            <a:lvl8pPr lvl="7"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8pPr>
            <a:lvl9pPr lvl="8"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9pPr>
          </a:lstStyle>
          <a:p>
            <a:endParaRPr/>
          </a:p>
        </p:txBody>
      </p:sp>
      <p:sp>
        <p:nvSpPr>
          <p:cNvPr id="256" name="Google Shape;256;p13"/>
          <p:cNvSpPr txBox="1">
            <a:spLocks noGrp="1"/>
          </p:cNvSpPr>
          <p:nvPr>
            <p:ph type="title" idx="2" hasCustomPrompt="1"/>
          </p:nvPr>
        </p:nvSpPr>
        <p:spPr>
          <a:xfrm>
            <a:off x="3219072" y="1519151"/>
            <a:ext cx="86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8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257" name="Google Shape;257;p13"/>
          <p:cNvSpPr txBox="1">
            <a:spLocks noGrp="1"/>
          </p:cNvSpPr>
          <p:nvPr>
            <p:ph type="title" idx="3"/>
          </p:nvPr>
        </p:nvSpPr>
        <p:spPr>
          <a:xfrm>
            <a:off x="1675067" y="2387717"/>
            <a:ext cx="3952000" cy="7636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3200"/>
            </a:lvl1pPr>
            <a:lvl2pPr lvl="1">
              <a:spcBef>
                <a:spcPts val="0"/>
              </a:spcBef>
              <a:spcAft>
                <a:spcPts val="0"/>
              </a:spcAft>
              <a:buSzPts val="2400"/>
              <a:buNone/>
              <a:defRPr sz="3200">
                <a:latin typeface="Arial"/>
                <a:ea typeface="Arial"/>
                <a:cs typeface="Arial"/>
                <a:sym typeface="Arial"/>
              </a:defRPr>
            </a:lvl2pPr>
            <a:lvl3pPr lvl="2">
              <a:spcBef>
                <a:spcPts val="0"/>
              </a:spcBef>
              <a:spcAft>
                <a:spcPts val="0"/>
              </a:spcAft>
              <a:buSzPts val="2400"/>
              <a:buNone/>
              <a:defRPr sz="3200">
                <a:latin typeface="Arial"/>
                <a:ea typeface="Arial"/>
                <a:cs typeface="Arial"/>
                <a:sym typeface="Arial"/>
              </a:defRPr>
            </a:lvl3pPr>
            <a:lvl4pPr lvl="3">
              <a:spcBef>
                <a:spcPts val="0"/>
              </a:spcBef>
              <a:spcAft>
                <a:spcPts val="0"/>
              </a:spcAft>
              <a:buSzPts val="2400"/>
              <a:buNone/>
              <a:defRPr sz="3200">
                <a:latin typeface="Arial"/>
                <a:ea typeface="Arial"/>
                <a:cs typeface="Arial"/>
                <a:sym typeface="Arial"/>
              </a:defRPr>
            </a:lvl4pPr>
            <a:lvl5pPr lvl="4">
              <a:spcBef>
                <a:spcPts val="0"/>
              </a:spcBef>
              <a:spcAft>
                <a:spcPts val="0"/>
              </a:spcAft>
              <a:buSzPts val="2400"/>
              <a:buNone/>
              <a:defRPr sz="3200">
                <a:latin typeface="Arial"/>
                <a:ea typeface="Arial"/>
                <a:cs typeface="Arial"/>
                <a:sym typeface="Arial"/>
              </a:defRPr>
            </a:lvl5pPr>
            <a:lvl6pPr lvl="5">
              <a:spcBef>
                <a:spcPts val="0"/>
              </a:spcBef>
              <a:spcAft>
                <a:spcPts val="0"/>
              </a:spcAft>
              <a:buSzPts val="2400"/>
              <a:buNone/>
              <a:defRPr sz="3200">
                <a:latin typeface="Arial"/>
                <a:ea typeface="Arial"/>
                <a:cs typeface="Arial"/>
                <a:sym typeface="Arial"/>
              </a:defRPr>
            </a:lvl6pPr>
            <a:lvl7pPr lvl="6">
              <a:spcBef>
                <a:spcPts val="0"/>
              </a:spcBef>
              <a:spcAft>
                <a:spcPts val="0"/>
              </a:spcAft>
              <a:buSzPts val="2400"/>
              <a:buNone/>
              <a:defRPr sz="3200">
                <a:latin typeface="Arial"/>
                <a:ea typeface="Arial"/>
                <a:cs typeface="Arial"/>
                <a:sym typeface="Arial"/>
              </a:defRPr>
            </a:lvl7pPr>
            <a:lvl8pPr lvl="7">
              <a:spcBef>
                <a:spcPts val="0"/>
              </a:spcBef>
              <a:spcAft>
                <a:spcPts val="0"/>
              </a:spcAft>
              <a:buSzPts val="2400"/>
              <a:buNone/>
              <a:defRPr sz="3200">
                <a:latin typeface="Arial"/>
                <a:ea typeface="Arial"/>
                <a:cs typeface="Arial"/>
                <a:sym typeface="Arial"/>
              </a:defRPr>
            </a:lvl8pPr>
            <a:lvl9pPr lvl="8">
              <a:spcBef>
                <a:spcPts val="0"/>
              </a:spcBef>
              <a:spcAft>
                <a:spcPts val="0"/>
              </a:spcAft>
              <a:buSzPts val="2400"/>
              <a:buNone/>
              <a:defRPr sz="3200">
                <a:latin typeface="Arial"/>
                <a:ea typeface="Arial"/>
                <a:cs typeface="Arial"/>
                <a:sym typeface="Arial"/>
              </a:defRPr>
            </a:lvl9pPr>
          </a:lstStyle>
          <a:p>
            <a:endParaRPr/>
          </a:p>
        </p:txBody>
      </p:sp>
      <p:sp>
        <p:nvSpPr>
          <p:cNvPr id="258" name="Google Shape;258;p13"/>
          <p:cNvSpPr txBox="1">
            <a:spLocks noGrp="1"/>
          </p:cNvSpPr>
          <p:nvPr>
            <p:ph type="subTitle" idx="1"/>
          </p:nvPr>
        </p:nvSpPr>
        <p:spPr>
          <a:xfrm>
            <a:off x="1675071" y="2907793"/>
            <a:ext cx="3952000" cy="8448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59" name="Google Shape;259;p13"/>
          <p:cNvSpPr txBox="1">
            <a:spLocks noGrp="1"/>
          </p:cNvSpPr>
          <p:nvPr>
            <p:ph type="title" idx="4" hasCustomPrompt="1"/>
          </p:nvPr>
        </p:nvSpPr>
        <p:spPr>
          <a:xfrm>
            <a:off x="3219005" y="3896684"/>
            <a:ext cx="86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8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260" name="Google Shape;260;p13"/>
          <p:cNvSpPr txBox="1">
            <a:spLocks noGrp="1"/>
          </p:cNvSpPr>
          <p:nvPr>
            <p:ph type="title" idx="5"/>
          </p:nvPr>
        </p:nvSpPr>
        <p:spPr>
          <a:xfrm>
            <a:off x="1675067" y="4765252"/>
            <a:ext cx="3952000" cy="763600"/>
          </a:xfrm>
          <a:prstGeom prst="rect">
            <a:avLst/>
          </a:prstGeom>
        </p:spPr>
        <p:txBody>
          <a:bodyPr spcFirstLastPara="1" wrap="square" lIns="91425" tIns="91425" rIns="91425" bIns="91425" anchor="t" anchorCtr="0">
            <a:noAutofit/>
          </a:bodyPr>
          <a:lstStyle>
            <a:lvl1pPr marR="50799" lvl="0" rtl="0">
              <a:spcBef>
                <a:spcPts val="0"/>
              </a:spcBef>
              <a:spcAft>
                <a:spcPts val="0"/>
              </a:spcAft>
              <a:buSzPts val="2400"/>
              <a:buNone/>
              <a:defRPr sz="3200"/>
            </a:lvl1pPr>
            <a:lvl2pPr lvl="1" rtl="0">
              <a:spcBef>
                <a:spcPts val="0"/>
              </a:spcBef>
              <a:spcAft>
                <a:spcPts val="0"/>
              </a:spcAft>
              <a:buSzPts val="2400"/>
              <a:buNone/>
              <a:defRPr sz="3200">
                <a:latin typeface="Arial"/>
                <a:ea typeface="Arial"/>
                <a:cs typeface="Arial"/>
                <a:sym typeface="Arial"/>
              </a:defRPr>
            </a:lvl2pPr>
            <a:lvl3pPr lvl="2" rtl="0">
              <a:spcBef>
                <a:spcPts val="0"/>
              </a:spcBef>
              <a:spcAft>
                <a:spcPts val="0"/>
              </a:spcAft>
              <a:buSzPts val="2400"/>
              <a:buNone/>
              <a:defRPr sz="3200">
                <a:latin typeface="Arial"/>
                <a:ea typeface="Arial"/>
                <a:cs typeface="Arial"/>
                <a:sym typeface="Arial"/>
              </a:defRPr>
            </a:lvl3pPr>
            <a:lvl4pPr lvl="3" rtl="0">
              <a:spcBef>
                <a:spcPts val="0"/>
              </a:spcBef>
              <a:spcAft>
                <a:spcPts val="0"/>
              </a:spcAft>
              <a:buSzPts val="2400"/>
              <a:buNone/>
              <a:defRPr sz="3200">
                <a:latin typeface="Arial"/>
                <a:ea typeface="Arial"/>
                <a:cs typeface="Arial"/>
                <a:sym typeface="Arial"/>
              </a:defRPr>
            </a:lvl4pPr>
            <a:lvl5pPr lvl="4" rtl="0">
              <a:spcBef>
                <a:spcPts val="0"/>
              </a:spcBef>
              <a:spcAft>
                <a:spcPts val="0"/>
              </a:spcAft>
              <a:buSzPts val="2400"/>
              <a:buNone/>
              <a:defRPr sz="3200">
                <a:latin typeface="Arial"/>
                <a:ea typeface="Arial"/>
                <a:cs typeface="Arial"/>
                <a:sym typeface="Arial"/>
              </a:defRPr>
            </a:lvl5pPr>
            <a:lvl6pPr lvl="5" rtl="0">
              <a:spcBef>
                <a:spcPts val="0"/>
              </a:spcBef>
              <a:spcAft>
                <a:spcPts val="0"/>
              </a:spcAft>
              <a:buSzPts val="2400"/>
              <a:buNone/>
              <a:defRPr sz="3200">
                <a:latin typeface="Arial"/>
                <a:ea typeface="Arial"/>
                <a:cs typeface="Arial"/>
                <a:sym typeface="Arial"/>
              </a:defRPr>
            </a:lvl6pPr>
            <a:lvl7pPr lvl="6" rtl="0">
              <a:spcBef>
                <a:spcPts val="0"/>
              </a:spcBef>
              <a:spcAft>
                <a:spcPts val="0"/>
              </a:spcAft>
              <a:buSzPts val="2400"/>
              <a:buNone/>
              <a:defRPr sz="3200">
                <a:latin typeface="Arial"/>
                <a:ea typeface="Arial"/>
                <a:cs typeface="Arial"/>
                <a:sym typeface="Arial"/>
              </a:defRPr>
            </a:lvl7pPr>
            <a:lvl8pPr lvl="7" rtl="0">
              <a:spcBef>
                <a:spcPts val="0"/>
              </a:spcBef>
              <a:spcAft>
                <a:spcPts val="0"/>
              </a:spcAft>
              <a:buSzPts val="2400"/>
              <a:buNone/>
              <a:defRPr sz="3200">
                <a:latin typeface="Arial"/>
                <a:ea typeface="Arial"/>
                <a:cs typeface="Arial"/>
                <a:sym typeface="Arial"/>
              </a:defRPr>
            </a:lvl8pPr>
            <a:lvl9pPr lvl="8" rtl="0">
              <a:spcBef>
                <a:spcPts val="0"/>
              </a:spcBef>
              <a:spcAft>
                <a:spcPts val="0"/>
              </a:spcAft>
              <a:buSzPts val="2400"/>
              <a:buNone/>
              <a:defRPr sz="3200">
                <a:latin typeface="Arial"/>
                <a:ea typeface="Arial"/>
                <a:cs typeface="Arial"/>
                <a:sym typeface="Arial"/>
              </a:defRPr>
            </a:lvl9pPr>
          </a:lstStyle>
          <a:p>
            <a:endParaRPr/>
          </a:p>
        </p:txBody>
      </p:sp>
      <p:sp>
        <p:nvSpPr>
          <p:cNvPr id="261" name="Google Shape;261;p13"/>
          <p:cNvSpPr txBox="1">
            <a:spLocks noGrp="1"/>
          </p:cNvSpPr>
          <p:nvPr>
            <p:ph type="subTitle" idx="6"/>
          </p:nvPr>
        </p:nvSpPr>
        <p:spPr>
          <a:xfrm>
            <a:off x="1675071" y="5285335"/>
            <a:ext cx="3952000" cy="84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2" name="Google Shape;262;p13"/>
          <p:cNvSpPr txBox="1">
            <a:spLocks noGrp="1"/>
          </p:cNvSpPr>
          <p:nvPr>
            <p:ph type="title" idx="7" hasCustomPrompt="1"/>
          </p:nvPr>
        </p:nvSpPr>
        <p:spPr>
          <a:xfrm>
            <a:off x="8108885" y="1519151"/>
            <a:ext cx="86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8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263" name="Google Shape;263;p13"/>
          <p:cNvSpPr txBox="1">
            <a:spLocks noGrp="1"/>
          </p:cNvSpPr>
          <p:nvPr>
            <p:ph type="title" idx="8"/>
          </p:nvPr>
        </p:nvSpPr>
        <p:spPr>
          <a:xfrm>
            <a:off x="6564940" y="2387717"/>
            <a:ext cx="395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atin typeface="Arial"/>
                <a:ea typeface="Arial"/>
                <a:cs typeface="Arial"/>
                <a:sym typeface="Arial"/>
              </a:defRPr>
            </a:lvl2pPr>
            <a:lvl3pPr lvl="2" rtl="0">
              <a:spcBef>
                <a:spcPts val="0"/>
              </a:spcBef>
              <a:spcAft>
                <a:spcPts val="0"/>
              </a:spcAft>
              <a:buSzPts val="2400"/>
              <a:buNone/>
              <a:defRPr sz="3200">
                <a:latin typeface="Arial"/>
                <a:ea typeface="Arial"/>
                <a:cs typeface="Arial"/>
                <a:sym typeface="Arial"/>
              </a:defRPr>
            </a:lvl3pPr>
            <a:lvl4pPr lvl="3" rtl="0">
              <a:spcBef>
                <a:spcPts val="0"/>
              </a:spcBef>
              <a:spcAft>
                <a:spcPts val="0"/>
              </a:spcAft>
              <a:buSzPts val="2400"/>
              <a:buNone/>
              <a:defRPr sz="3200">
                <a:latin typeface="Arial"/>
                <a:ea typeface="Arial"/>
                <a:cs typeface="Arial"/>
                <a:sym typeface="Arial"/>
              </a:defRPr>
            </a:lvl4pPr>
            <a:lvl5pPr lvl="4" rtl="0">
              <a:spcBef>
                <a:spcPts val="0"/>
              </a:spcBef>
              <a:spcAft>
                <a:spcPts val="0"/>
              </a:spcAft>
              <a:buSzPts val="2400"/>
              <a:buNone/>
              <a:defRPr sz="3200">
                <a:latin typeface="Arial"/>
                <a:ea typeface="Arial"/>
                <a:cs typeface="Arial"/>
                <a:sym typeface="Arial"/>
              </a:defRPr>
            </a:lvl5pPr>
            <a:lvl6pPr lvl="5" rtl="0">
              <a:spcBef>
                <a:spcPts val="0"/>
              </a:spcBef>
              <a:spcAft>
                <a:spcPts val="0"/>
              </a:spcAft>
              <a:buSzPts val="2400"/>
              <a:buNone/>
              <a:defRPr sz="3200">
                <a:latin typeface="Arial"/>
                <a:ea typeface="Arial"/>
                <a:cs typeface="Arial"/>
                <a:sym typeface="Arial"/>
              </a:defRPr>
            </a:lvl6pPr>
            <a:lvl7pPr lvl="6" rtl="0">
              <a:spcBef>
                <a:spcPts val="0"/>
              </a:spcBef>
              <a:spcAft>
                <a:spcPts val="0"/>
              </a:spcAft>
              <a:buSzPts val="2400"/>
              <a:buNone/>
              <a:defRPr sz="3200">
                <a:latin typeface="Arial"/>
                <a:ea typeface="Arial"/>
                <a:cs typeface="Arial"/>
                <a:sym typeface="Arial"/>
              </a:defRPr>
            </a:lvl7pPr>
            <a:lvl8pPr lvl="7" rtl="0">
              <a:spcBef>
                <a:spcPts val="0"/>
              </a:spcBef>
              <a:spcAft>
                <a:spcPts val="0"/>
              </a:spcAft>
              <a:buSzPts val="2400"/>
              <a:buNone/>
              <a:defRPr sz="3200">
                <a:latin typeface="Arial"/>
                <a:ea typeface="Arial"/>
                <a:cs typeface="Arial"/>
                <a:sym typeface="Arial"/>
              </a:defRPr>
            </a:lvl8pPr>
            <a:lvl9pPr lvl="8" rtl="0">
              <a:spcBef>
                <a:spcPts val="0"/>
              </a:spcBef>
              <a:spcAft>
                <a:spcPts val="0"/>
              </a:spcAft>
              <a:buSzPts val="2400"/>
              <a:buNone/>
              <a:defRPr sz="3200">
                <a:latin typeface="Arial"/>
                <a:ea typeface="Arial"/>
                <a:cs typeface="Arial"/>
                <a:sym typeface="Arial"/>
              </a:defRPr>
            </a:lvl9pPr>
          </a:lstStyle>
          <a:p>
            <a:endParaRPr/>
          </a:p>
        </p:txBody>
      </p:sp>
      <p:sp>
        <p:nvSpPr>
          <p:cNvPr id="264" name="Google Shape;264;p13"/>
          <p:cNvSpPr txBox="1">
            <a:spLocks noGrp="1"/>
          </p:cNvSpPr>
          <p:nvPr>
            <p:ph type="subTitle" idx="9"/>
          </p:nvPr>
        </p:nvSpPr>
        <p:spPr>
          <a:xfrm>
            <a:off x="6564971" y="2907793"/>
            <a:ext cx="3952000" cy="84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5" name="Google Shape;265;p13"/>
          <p:cNvSpPr txBox="1">
            <a:spLocks noGrp="1"/>
          </p:cNvSpPr>
          <p:nvPr>
            <p:ph type="title" idx="13" hasCustomPrompt="1"/>
          </p:nvPr>
        </p:nvSpPr>
        <p:spPr>
          <a:xfrm>
            <a:off x="8108885" y="3896684"/>
            <a:ext cx="86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8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266" name="Google Shape;266;p13"/>
          <p:cNvSpPr txBox="1">
            <a:spLocks noGrp="1"/>
          </p:cNvSpPr>
          <p:nvPr>
            <p:ph type="title" idx="14"/>
          </p:nvPr>
        </p:nvSpPr>
        <p:spPr>
          <a:xfrm>
            <a:off x="6564948" y="4765252"/>
            <a:ext cx="3952000" cy="763600"/>
          </a:xfrm>
          <a:prstGeom prst="rect">
            <a:avLst/>
          </a:prstGeom>
        </p:spPr>
        <p:txBody>
          <a:bodyPr spcFirstLastPara="1" wrap="square" lIns="91425" tIns="91425" rIns="91425" bIns="91425" anchor="t" anchorCtr="0">
            <a:noAutofit/>
          </a:bodyPr>
          <a:lstStyle>
            <a:lvl1pPr marR="50799" lvl="0" rtl="0">
              <a:spcBef>
                <a:spcPts val="0"/>
              </a:spcBef>
              <a:spcAft>
                <a:spcPts val="0"/>
              </a:spcAft>
              <a:buSzPts val="2400"/>
              <a:buNone/>
              <a:defRPr sz="3200"/>
            </a:lvl1pPr>
            <a:lvl2pPr lvl="1" rtl="0">
              <a:spcBef>
                <a:spcPts val="0"/>
              </a:spcBef>
              <a:spcAft>
                <a:spcPts val="0"/>
              </a:spcAft>
              <a:buSzPts val="2400"/>
              <a:buNone/>
              <a:defRPr sz="3200">
                <a:latin typeface="Arial"/>
                <a:ea typeface="Arial"/>
                <a:cs typeface="Arial"/>
                <a:sym typeface="Arial"/>
              </a:defRPr>
            </a:lvl2pPr>
            <a:lvl3pPr lvl="2" rtl="0">
              <a:spcBef>
                <a:spcPts val="0"/>
              </a:spcBef>
              <a:spcAft>
                <a:spcPts val="0"/>
              </a:spcAft>
              <a:buSzPts val="2400"/>
              <a:buNone/>
              <a:defRPr sz="3200">
                <a:latin typeface="Arial"/>
                <a:ea typeface="Arial"/>
                <a:cs typeface="Arial"/>
                <a:sym typeface="Arial"/>
              </a:defRPr>
            </a:lvl3pPr>
            <a:lvl4pPr lvl="3" rtl="0">
              <a:spcBef>
                <a:spcPts val="0"/>
              </a:spcBef>
              <a:spcAft>
                <a:spcPts val="0"/>
              </a:spcAft>
              <a:buSzPts val="2400"/>
              <a:buNone/>
              <a:defRPr sz="3200">
                <a:latin typeface="Arial"/>
                <a:ea typeface="Arial"/>
                <a:cs typeface="Arial"/>
                <a:sym typeface="Arial"/>
              </a:defRPr>
            </a:lvl4pPr>
            <a:lvl5pPr lvl="4" rtl="0">
              <a:spcBef>
                <a:spcPts val="0"/>
              </a:spcBef>
              <a:spcAft>
                <a:spcPts val="0"/>
              </a:spcAft>
              <a:buSzPts val="2400"/>
              <a:buNone/>
              <a:defRPr sz="3200">
                <a:latin typeface="Arial"/>
                <a:ea typeface="Arial"/>
                <a:cs typeface="Arial"/>
                <a:sym typeface="Arial"/>
              </a:defRPr>
            </a:lvl5pPr>
            <a:lvl6pPr lvl="5" rtl="0">
              <a:spcBef>
                <a:spcPts val="0"/>
              </a:spcBef>
              <a:spcAft>
                <a:spcPts val="0"/>
              </a:spcAft>
              <a:buSzPts val="2400"/>
              <a:buNone/>
              <a:defRPr sz="3200">
                <a:latin typeface="Arial"/>
                <a:ea typeface="Arial"/>
                <a:cs typeface="Arial"/>
                <a:sym typeface="Arial"/>
              </a:defRPr>
            </a:lvl6pPr>
            <a:lvl7pPr lvl="6" rtl="0">
              <a:spcBef>
                <a:spcPts val="0"/>
              </a:spcBef>
              <a:spcAft>
                <a:spcPts val="0"/>
              </a:spcAft>
              <a:buSzPts val="2400"/>
              <a:buNone/>
              <a:defRPr sz="3200">
                <a:latin typeface="Arial"/>
                <a:ea typeface="Arial"/>
                <a:cs typeface="Arial"/>
                <a:sym typeface="Arial"/>
              </a:defRPr>
            </a:lvl7pPr>
            <a:lvl8pPr lvl="7" rtl="0">
              <a:spcBef>
                <a:spcPts val="0"/>
              </a:spcBef>
              <a:spcAft>
                <a:spcPts val="0"/>
              </a:spcAft>
              <a:buSzPts val="2400"/>
              <a:buNone/>
              <a:defRPr sz="3200">
                <a:latin typeface="Arial"/>
                <a:ea typeface="Arial"/>
                <a:cs typeface="Arial"/>
                <a:sym typeface="Arial"/>
              </a:defRPr>
            </a:lvl8pPr>
            <a:lvl9pPr lvl="8" rtl="0">
              <a:spcBef>
                <a:spcPts val="0"/>
              </a:spcBef>
              <a:spcAft>
                <a:spcPts val="0"/>
              </a:spcAft>
              <a:buSzPts val="2400"/>
              <a:buNone/>
              <a:defRPr sz="3200">
                <a:latin typeface="Arial"/>
                <a:ea typeface="Arial"/>
                <a:cs typeface="Arial"/>
                <a:sym typeface="Arial"/>
              </a:defRPr>
            </a:lvl9pPr>
          </a:lstStyle>
          <a:p>
            <a:endParaRPr/>
          </a:p>
        </p:txBody>
      </p:sp>
      <p:sp>
        <p:nvSpPr>
          <p:cNvPr id="267" name="Google Shape;267;p13"/>
          <p:cNvSpPr txBox="1">
            <a:spLocks noGrp="1"/>
          </p:cNvSpPr>
          <p:nvPr>
            <p:ph type="subTitle" idx="15"/>
          </p:nvPr>
        </p:nvSpPr>
        <p:spPr>
          <a:xfrm>
            <a:off x="6564971" y="5285335"/>
            <a:ext cx="3952000" cy="84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268" name="Google Shape;268;p13"/>
          <p:cNvGrpSpPr/>
          <p:nvPr/>
        </p:nvGrpSpPr>
        <p:grpSpPr>
          <a:xfrm>
            <a:off x="432324" y="3657525"/>
            <a:ext cx="11327367" cy="2997289"/>
            <a:chOff x="245800" y="1896900"/>
            <a:chExt cx="7086100" cy="1875025"/>
          </a:xfrm>
        </p:grpSpPr>
        <p:sp>
          <p:nvSpPr>
            <p:cNvPr id="269" name="Google Shape;269;p13"/>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3"/>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3"/>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3"/>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3"/>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3"/>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3"/>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3"/>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7" name="Google Shape;277;p13"/>
          <p:cNvGrpSpPr/>
          <p:nvPr/>
        </p:nvGrpSpPr>
        <p:grpSpPr>
          <a:xfrm rot="10800000">
            <a:off x="432324" y="194792"/>
            <a:ext cx="11327367" cy="2997289"/>
            <a:chOff x="245800" y="1896900"/>
            <a:chExt cx="7086100" cy="1875025"/>
          </a:xfrm>
        </p:grpSpPr>
        <p:sp>
          <p:nvSpPr>
            <p:cNvPr id="278" name="Google Shape;278;p13"/>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3"/>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3"/>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3"/>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3"/>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3"/>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13"/>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13"/>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286" name="Google Shape;286;p13"/>
          <p:cNvPicPr preferRelativeResize="0"/>
          <p:nvPr/>
        </p:nvPicPr>
        <p:blipFill>
          <a:blip r:embed="rId3">
            <a:alphaModFix/>
          </a:blip>
          <a:stretch>
            <a:fillRect/>
          </a:stretch>
        </p:blipFill>
        <p:spPr>
          <a:xfrm rot="-723112">
            <a:off x="-80508" y="927677"/>
            <a:ext cx="1432133" cy="2677665"/>
          </a:xfrm>
          <a:prstGeom prst="rect">
            <a:avLst/>
          </a:prstGeom>
          <a:noFill/>
          <a:ln>
            <a:noFill/>
          </a:ln>
        </p:spPr>
      </p:pic>
      <p:pic>
        <p:nvPicPr>
          <p:cNvPr id="287" name="Google Shape;287;p13"/>
          <p:cNvPicPr preferRelativeResize="0"/>
          <p:nvPr/>
        </p:nvPicPr>
        <p:blipFill>
          <a:blip r:embed="rId4">
            <a:alphaModFix/>
          </a:blip>
          <a:stretch>
            <a:fillRect/>
          </a:stretch>
        </p:blipFill>
        <p:spPr>
          <a:xfrm>
            <a:off x="10637600" y="2779867"/>
            <a:ext cx="1751001" cy="2997267"/>
          </a:xfrm>
          <a:prstGeom prst="rect">
            <a:avLst/>
          </a:prstGeom>
          <a:noFill/>
          <a:ln>
            <a:noFill/>
          </a:ln>
        </p:spPr>
      </p:pic>
    </p:spTree>
    <p:extLst>
      <p:ext uri="{BB962C8B-B14F-4D97-AF65-F5344CB8AC3E}">
        <p14:creationId xmlns:p14="http://schemas.microsoft.com/office/powerpoint/2010/main" val="4930089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88"/>
        <p:cNvGrpSpPr/>
        <p:nvPr/>
      </p:nvGrpSpPr>
      <p:grpSpPr>
        <a:xfrm>
          <a:off x="0" y="0"/>
          <a:ext cx="0" cy="0"/>
          <a:chOff x="0" y="0"/>
          <a:chExt cx="0" cy="0"/>
        </a:xfrm>
      </p:grpSpPr>
      <p:sp>
        <p:nvSpPr>
          <p:cNvPr id="289" name="Google Shape;289;p14"/>
          <p:cNvSpPr txBox="1">
            <a:spLocks noGrp="1"/>
          </p:cNvSpPr>
          <p:nvPr>
            <p:ph type="title"/>
          </p:nvPr>
        </p:nvSpPr>
        <p:spPr>
          <a:xfrm>
            <a:off x="950967" y="719333"/>
            <a:ext cx="10290000" cy="943200"/>
          </a:xfrm>
          <a:prstGeom prst="rect">
            <a:avLst/>
          </a:prstGeom>
        </p:spPr>
        <p:txBody>
          <a:bodyPr spcFirstLastPara="1" wrap="square" lIns="91425" tIns="91425" rIns="91425" bIns="91425" anchor="t" anchorCtr="0">
            <a:noAutofit/>
          </a:bodyPr>
          <a:lstStyle>
            <a:lvl1pPr marR="50799" lvl="0" algn="ctr" rtl="0">
              <a:spcBef>
                <a:spcPts val="0"/>
              </a:spcBef>
              <a:spcAft>
                <a:spcPts val="0"/>
              </a:spcAft>
              <a:buClr>
                <a:schemeClr val="dk1"/>
              </a:buClr>
              <a:buSzPts val="2800"/>
              <a:buFont typeface="Grand Hotel"/>
              <a:buNone/>
              <a:defRPr>
                <a:solidFill>
                  <a:schemeClr val="dk1"/>
                </a:solidFill>
                <a:latin typeface="Grand Hotel"/>
                <a:ea typeface="Grand Hotel"/>
                <a:cs typeface="Grand Hotel"/>
                <a:sym typeface="Grand Hotel"/>
              </a:defRPr>
            </a:lvl1pPr>
            <a:lvl2pPr lvl="1"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2pPr>
            <a:lvl3pPr lvl="2"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3pPr>
            <a:lvl4pPr lvl="3"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4pPr>
            <a:lvl5pPr lvl="4"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5pPr>
            <a:lvl6pPr lvl="5"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6pPr>
            <a:lvl7pPr lvl="6"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7pPr>
            <a:lvl8pPr lvl="7"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8pPr>
            <a:lvl9pPr lvl="8"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9pPr>
          </a:lstStyle>
          <a:p>
            <a:endParaRPr/>
          </a:p>
        </p:txBody>
      </p:sp>
      <p:sp>
        <p:nvSpPr>
          <p:cNvPr id="290" name="Google Shape;290;p14"/>
          <p:cNvSpPr txBox="1">
            <a:spLocks noGrp="1"/>
          </p:cNvSpPr>
          <p:nvPr>
            <p:ph type="title" idx="2"/>
          </p:nvPr>
        </p:nvSpPr>
        <p:spPr>
          <a:xfrm>
            <a:off x="950967" y="3254533"/>
            <a:ext cx="340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atin typeface="Arial"/>
                <a:ea typeface="Arial"/>
                <a:cs typeface="Arial"/>
                <a:sym typeface="Arial"/>
              </a:defRPr>
            </a:lvl2pPr>
            <a:lvl3pPr lvl="2" rtl="0">
              <a:spcBef>
                <a:spcPts val="0"/>
              </a:spcBef>
              <a:spcAft>
                <a:spcPts val="0"/>
              </a:spcAft>
              <a:buSzPts val="2400"/>
              <a:buNone/>
              <a:defRPr sz="3200">
                <a:latin typeface="Arial"/>
                <a:ea typeface="Arial"/>
                <a:cs typeface="Arial"/>
                <a:sym typeface="Arial"/>
              </a:defRPr>
            </a:lvl3pPr>
            <a:lvl4pPr lvl="3" rtl="0">
              <a:spcBef>
                <a:spcPts val="0"/>
              </a:spcBef>
              <a:spcAft>
                <a:spcPts val="0"/>
              </a:spcAft>
              <a:buSzPts val="2400"/>
              <a:buNone/>
              <a:defRPr sz="3200">
                <a:latin typeface="Arial"/>
                <a:ea typeface="Arial"/>
                <a:cs typeface="Arial"/>
                <a:sym typeface="Arial"/>
              </a:defRPr>
            </a:lvl4pPr>
            <a:lvl5pPr lvl="4" rtl="0">
              <a:spcBef>
                <a:spcPts val="0"/>
              </a:spcBef>
              <a:spcAft>
                <a:spcPts val="0"/>
              </a:spcAft>
              <a:buSzPts val="2400"/>
              <a:buNone/>
              <a:defRPr sz="3200">
                <a:latin typeface="Arial"/>
                <a:ea typeface="Arial"/>
                <a:cs typeface="Arial"/>
                <a:sym typeface="Arial"/>
              </a:defRPr>
            </a:lvl5pPr>
            <a:lvl6pPr lvl="5" rtl="0">
              <a:spcBef>
                <a:spcPts val="0"/>
              </a:spcBef>
              <a:spcAft>
                <a:spcPts val="0"/>
              </a:spcAft>
              <a:buSzPts val="2400"/>
              <a:buNone/>
              <a:defRPr sz="3200">
                <a:latin typeface="Arial"/>
                <a:ea typeface="Arial"/>
                <a:cs typeface="Arial"/>
                <a:sym typeface="Arial"/>
              </a:defRPr>
            </a:lvl6pPr>
            <a:lvl7pPr lvl="6" rtl="0">
              <a:spcBef>
                <a:spcPts val="0"/>
              </a:spcBef>
              <a:spcAft>
                <a:spcPts val="0"/>
              </a:spcAft>
              <a:buSzPts val="2400"/>
              <a:buNone/>
              <a:defRPr sz="3200">
                <a:latin typeface="Arial"/>
                <a:ea typeface="Arial"/>
                <a:cs typeface="Arial"/>
                <a:sym typeface="Arial"/>
              </a:defRPr>
            </a:lvl7pPr>
            <a:lvl8pPr lvl="7" rtl="0">
              <a:spcBef>
                <a:spcPts val="0"/>
              </a:spcBef>
              <a:spcAft>
                <a:spcPts val="0"/>
              </a:spcAft>
              <a:buSzPts val="2400"/>
              <a:buNone/>
              <a:defRPr sz="3200">
                <a:latin typeface="Arial"/>
                <a:ea typeface="Arial"/>
                <a:cs typeface="Arial"/>
                <a:sym typeface="Arial"/>
              </a:defRPr>
            </a:lvl8pPr>
            <a:lvl9pPr lvl="8" rtl="0">
              <a:spcBef>
                <a:spcPts val="0"/>
              </a:spcBef>
              <a:spcAft>
                <a:spcPts val="0"/>
              </a:spcAft>
              <a:buSzPts val="2400"/>
              <a:buNone/>
              <a:defRPr sz="3200">
                <a:latin typeface="Arial"/>
                <a:ea typeface="Arial"/>
                <a:cs typeface="Arial"/>
                <a:sym typeface="Arial"/>
              </a:defRPr>
            </a:lvl9pPr>
          </a:lstStyle>
          <a:p>
            <a:endParaRPr/>
          </a:p>
        </p:txBody>
      </p:sp>
      <p:sp>
        <p:nvSpPr>
          <p:cNvPr id="291" name="Google Shape;291;p14"/>
          <p:cNvSpPr txBox="1">
            <a:spLocks noGrp="1"/>
          </p:cNvSpPr>
          <p:nvPr>
            <p:ph type="subTitle" idx="1"/>
          </p:nvPr>
        </p:nvSpPr>
        <p:spPr>
          <a:xfrm>
            <a:off x="950967" y="3774627"/>
            <a:ext cx="3401200" cy="11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2" name="Google Shape;292;p14"/>
          <p:cNvSpPr txBox="1">
            <a:spLocks noGrp="1"/>
          </p:cNvSpPr>
          <p:nvPr>
            <p:ph type="title" idx="3"/>
          </p:nvPr>
        </p:nvSpPr>
        <p:spPr>
          <a:xfrm>
            <a:off x="4395367" y="3254533"/>
            <a:ext cx="340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atin typeface="Arial"/>
                <a:ea typeface="Arial"/>
                <a:cs typeface="Arial"/>
                <a:sym typeface="Arial"/>
              </a:defRPr>
            </a:lvl2pPr>
            <a:lvl3pPr lvl="2" rtl="0">
              <a:spcBef>
                <a:spcPts val="0"/>
              </a:spcBef>
              <a:spcAft>
                <a:spcPts val="0"/>
              </a:spcAft>
              <a:buSzPts val="2400"/>
              <a:buNone/>
              <a:defRPr sz="3200">
                <a:latin typeface="Arial"/>
                <a:ea typeface="Arial"/>
                <a:cs typeface="Arial"/>
                <a:sym typeface="Arial"/>
              </a:defRPr>
            </a:lvl3pPr>
            <a:lvl4pPr lvl="3" rtl="0">
              <a:spcBef>
                <a:spcPts val="0"/>
              </a:spcBef>
              <a:spcAft>
                <a:spcPts val="0"/>
              </a:spcAft>
              <a:buSzPts val="2400"/>
              <a:buNone/>
              <a:defRPr sz="3200">
                <a:latin typeface="Arial"/>
                <a:ea typeface="Arial"/>
                <a:cs typeface="Arial"/>
                <a:sym typeface="Arial"/>
              </a:defRPr>
            </a:lvl4pPr>
            <a:lvl5pPr lvl="4" rtl="0">
              <a:spcBef>
                <a:spcPts val="0"/>
              </a:spcBef>
              <a:spcAft>
                <a:spcPts val="0"/>
              </a:spcAft>
              <a:buSzPts val="2400"/>
              <a:buNone/>
              <a:defRPr sz="3200">
                <a:latin typeface="Arial"/>
                <a:ea typeface="Arial"/>
                <a:cs typeface="Arial"/>
                <a:sym typeface="Arial"/>
              </a:defRPr>
            </a:lvl5pPr>
            <a:lvl6pPr lvl="5" rtl="0">
              <a:spcBef>
                <a:spcPts val="0"/>
              </a:spcBef>
              <a:spcAft>
                <a:spcPts val="0"/>
              </a:spcAft>
              <a:buSzPts val="2400"/>
              <a:buNone/>
              <a:defRPr sz="3200">
                <a:latin typeface="Arial"/>
                <a:ea typeface="Arial"/>
                <a:cs typeface="Arial"/>
                <a:sym typeface="Arial"/>
              </a:defRPr>
            </a:lvl6pPr>
            <a:lvl7pPr lvl="6" rtl="0">
              <a:spcBef>
                <a:spcPts val="0"/>
              </a:spcBef>
              <a:spcAft>
                <a:spcPts val="0"/>
              </a:spcAft>
              <a:buSzPts val="2400"/>
              <a:buNone/>
              <a:defRPr sz="3200">
                <a:latin typeface="Arial"/>
                <a:ea typeface="Arial"/>
                <a:cs typeface="Arial"/>
                <a:sym typeface="Arial"/>
              </a:defRPr>
            </a:lvl7pPr>
            <a:lvl8pPr lvl="7" rtl="0">
              <a:spcBef>
                <a:spcPts val="0"/>
              </a:spcBef>
              <a:spcAft>
                <a:spcPts val="0"/>
              </a:spcAft>
              <a:buSzPts val="2400"/>
              <a:buNone/>
              <a:defRPr sz="3200">
                <a:latin typeface="Arial"/>
                <a:ea typeface="Arial"/>
                <a:cs typeface="Arial"/>
                <a:sym typeface="Arial"/>
              </a:defRPr>
            </a:lvl8pPr>
            <a:lvl9pPr lvl="8" rtl="0">
              <a:spcBef>
                <a:spcPts val="0"/>
              </a:spcBef>
              <a:spcAft>
                <a:spcPts val="0"/>
              </a:spcAft>
              <a:buSzPts val="2400"/>
              <a:buNone/>
              <a:defRPr sz="3200">
                <a:latin typeface="Arial"/>
                <a:ea typeface="Arial"/>
                <a:cs typeface="Arial"/>
                <a:sym typeface="Arial"/>
              </a:defRPr>
            </a:lvl9pPr>
          </a:lstStyle>
          <a:p>
            <a:endParaRPr/>
          </a:p>
        </p:txBody>
      </p:sp>
      <p:sp>
        <p:nvSpPr>
          <p:cNvPr id="293" name="Google Shape;293;p14"/>
          <p:cNvSpPr txBox="1">
            <a:spLocks noGrp="1"/>
          </p:cNvSpPr>
          <p:nvPr>
            <p:ph type="subTitle" idx="4"/>
          </p:nvPr>
        </p:nvSpPr>
        <p:spPr>
          <a:xfrm>
            <a:off x="4395367" y="3774623"/>
            <a:ext cx="3401200" cy="11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4" name="Google Shape;294;p14"/>
          <p:cNvSpPr txBox="1">
            <a:spLocks noGrp="1"/>
          </p:cNvSpPr>
          <p:nvPr>
            <p:ph type="title" idx="5"/>
          </p:nvPr>
        </p:nvSpPr>
        <p:spPr>
          <a:xfrm>
            <a:off x="7839767" y="3254533"/>
            <a:ext cx="340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atin typeface="Arial"/>
                <a:ea typeface="Arial"/>
                <a:cs typeface="Arial"/>
                <a:sym typeface="Arial"/>
              </a:defRPr>
            </a:lvl2pPr>
            <a:lvl3pPr lvl="2" rtl="0">
              <a:spcBef>
                <a:spcPts val="0"/>
              </a:spcBef>
              <a:spcAft>
                <a:spcPts val="0"/>
              </a:spcAft>
              <a:buSzPts val="2400"/>
              <a:buNone/>
              <a:defRPr sz="3200">
                <a:latin typeface="Arial"/>
                <a:ea typeface="Arial"/>
                <a:cs typeface="Arial"/>
                <a:sym typeface="Arial"/>
              </a:defRPr>
            </a:lvl3pPr>
            <a:lvl4pPr lvl="3" rtl="0">
              <a:spcBef>
                <a:spcPts val="0"/>
              </a:spcBef>
              <a:spcAft>
                <a:spcPts val="0"/>
              </a:spcAft>
              <a:buSzPts val="2400"/>
              <a:buNone/>
              <a:defRPr sz="3200">
                <a:latin typeface="Arial"/>
                <a:ea typeface="Arial"/>
                <a:cs typeface="Arial"/>
                <a:sym typeface="Arial"/>
              </a:defRPr>
            </a:lvl4pPr>
            <a:lvl5pPr lvl="4" rtl="0">
              <a:spcBef>
                <a:spcPts val="0"/>
              </a:spcBef>
              <a:spcAft>
                <a:spcPts val="0"/>
              </a:spcAft>
              <a:buSzPts val="2400"/>
              <a:buNone/>
              <a:defRPr sz="3200">
                <a:latin typeface="Arial"/>
                <a:ea typeface="Arial"/>
                <a:cs typeface="Arial"/>
                <a:sym typeface="Arial"/>
              </a:defRPr>
            </a:lvl5pPr>
            <a:lvl6pPr lvl="5" rtl="0">
              <a:spcBef>
                <a:spcPts val="0"/>
              </a:spcBef>
              <a:spcAft>
                <a:spcPts val="0"/>
              </a:spcAft>
              <a:buSzPts val="2400"/>
              <a:buNone/>
              <a:defRPr sz="3200">
                <a:latin typeface="Arial"/>
                <a:ea typeface="Arial"/>
                <a:cs typeface="Arial"/>
                <a:sym typeface="Arial"/>
              </a:defRPr>
            </a:lvl6pPr>
            <a:lvl7pPr lvl="6" rtl="0">
              <a:spcBef>
                <a:spcPts val="0"/>
              </a:spcBef>
              <a:spcAft>
                <a:spcPts val="0"/>
              </a:spcAft>
              <a:buSzPts val="2400"/>
              <a:buNone/>
              <a:defRPr sz="3200">
                <a:latin typeface="Arial"/>
                <a:ea typeface="Arial"/>
                <a:cs typeface="Arial"/>
                <a:sym typeface="Arial"/>
              </a:defRPr>
            </a:lvl7pPr>
            <a:lvl8pPr lvl="7" rtl="0">
              <a:spcBef>
                <a:spcPts val="0"/>
              </a:spcBef>
              <a:spcAft>
                <a:spcPts val="0"/>
              </a:spcAft>
              <a:buSzPts val="2400"/>
              <a:buNone/>
              <a:defRPr sz="3200">
                <a:latin typeface="Arial"/>
                <a:ea typeface="Arial"/>
                <a:cs typeface="Arial"/>
                <a:sym typeface="Arial"/>
              </a:defRPr>
            </a:lvl8pPr>
            <a:lvl9pPr lvl="8" rtl="0">
              <a:spcBef>
                <a:spcPts val="0"/>
              </a:spcBef>
              <a:spcAft>
                <a:spcPts val="0"/>
              </a:spcAft>
              <a:buSzPts val="2400"/>
              <a:buNone/>
              <a:defRPr sz="3200">
                <a:latin typeface="Arial"/>
                <a:ea typeface="Arial"/>
                <a:cs typeface="Arial"/>
                <a:sym typeface="Arial"/>
              </a:defRPr>
            </a:lvl9pPr>
          </a:lstStyle>
          <a:p>
            <a:endParaRPr/>
          </a:p>
        </p:txBody>
      </p:sp>
      <p:sp>
        <p:nvSpPr>
          <p:cNvPr id="295" name="Google Shape;295;p14"/>
          <p:cNvSpPr txBox="1">
            <a:spLocks noGrp="1"/>
          </p:cNvSpPr>
          <p:nvPr>
            <p:ph type="subTitle" idx="6"/>
          </p:nvPr>
        </p:nvSpPr>
        <p:spPr>
          <a:xfrm>
            <a:off x="7839767" y="3774623"/>
            <a:ext cx="3401200" cy="11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pic>
        <p:nvPicPr>
          <p:cNvPr id="296" name="Google Shape;296;p14"/>
          <p:cNvPicPr preferRelativeResize="0"/>
          <p:nvPr/>
        </p:nvPicPr>
        <p:blipFill rotWithShape="1">
          <a:blip r:embed="rId2">
            <a:alphaModFix/>
          </a:blip>
          <a:srcRect/>
          <a:stretch/>
        </p:blipFill>
        <p:spPr>
          <a:xfrm rot="10800000">
            <a:off x="0" y="-8392"/>
            <a:ext cx="12192000" cy="6874784"/>
          </a:xfrm>
          <a:prstGeom prst="rect">
            <a:avLst/>
          </a:prstGeom>
          <a:noFill/>
          <a:ln>
            <a:noFill/>
          </a:ln>
        </p:spPr>
      </p:pic>
      <p:grpSp>
        <p:nvGrpSpPr>
          <p:cNvPr id="297" name="Google Shape;297;p14"/>
          <p:cNvGrpSpPr/>
          <p:nvPr/>
        </p:nvGrpSpPr>
        <p:grpSpPr>
          <a:xfrm>
            <a:off x="432324" y="3657525"/>
            <a:ext cx="11327367" cy="2997289"/>
            <a:chOff x="245800" y="1896900"/>
            <a:chExt cx="7086100" cy="1875025"/>
          </a:xfrm>
        </p:grpSpPr>
        <p:sp>
          <p:nvSpPr>
            <p:cNvPr id="298" name="Google Shape;298;p1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1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6" name="Google Shape;306;p14"/>
          <p:cNvGrpSpPr/>
          <p:nvPr/>
        </p:nvGrpSpPr>
        <p:grpSpPr>
          <a:xfrm rot="10800000">
            <a:off x="432324" y="194792"/>
            <a:ext cx="11327367" cy="2997289"/>
            <a:chOff x="245800" y="1896900"/>
            <a:chExt cx="7086100" cy="1875025"/>
          </a:xfrm>
        </p:grpSpPr>
        <p:sp>
          <p:nvSpPr>
            <p:cNvPr id="307" name="Google Shape;307;p1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1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315" name="Google Shape;315;p14"/>
          <p:cNvPicPr preferRelativeResize="0"/>
          <p:nvPr/>
        </p:nvPicPr>
        <p:blipFill>
          <a:blip r:embed="rId3">
            <a:alphaModFix/>
          </a:blip>
          <a:stretch>
            <a:fillRect/>
          </a:stretch>
        </p:blipFill>
        <p:spPr>
          <a:xfrm rot="10800000">
            <a:off x="-73867" y="719334"/>
            <a:ext cx="1432133" cy="2677665"/>
          </a:xfrm>
          <a:prstGeom prst="rect">
            <a:avLst/>
          </a:prstGeom>
          <a:noFill/>
          <a:ln>
            <a:noFill/>
          </a:ln>
        </p:spPr>
      </p:pic>
      <p:pic>
        <p:nvPicPr>
          <p:cNvPr id="316" name="Google Shape;316;p14"/>
          <p:cNvPicPr preferRelativeResize="0"/>
          <p:nvPr/>
        </p:nvPicPr>
        <p:blipFill>
          <a:blip r:embed="rId4">
            <a:alphaModFix/>
          </a:blip>
          <a:stretch>
            <a:fillRect/>
          </a:stretch>
        </p:blipFill>
        <p:spPr>
          <a:xfrm>
            <a:off x="11304367" y="3348302"/>
            <a:ext cx="1342200" cy="2764932"/>
          </a:xfrm>
          <a:prstGeom prst="rect">
            <a:avLst/>
          </a:prstGeom>
          <a:noFill/>
          <a:ln>
            <a:noFill/>
          </a:ln>
        </p:spPr>
      </p:pic>
      <p:pic>
        <p:nvPicPr>
          <p:cNvPr id="317" name="Google Shape;317;p14"/>
          <p:cNvPicPr preferRelativeResize="0"/>
          <p:nvPr/>
        </p:nvPicPr>
        <p:blipFill>
          <a:blip r:embed="rId5">
            <a:alphaModFix/>
          </a:blip>
          <a:stretch>
            <a:fillRect/>
          </a:stretch>
        </p:blipFill>
        <p:spPr>
          <a:xfrm>
            <a:off x="10545868" y="5604183"/>
            <a:ext cx="544633" cy="938445"/>
          </a:xfrm>
          <a:prstGeom prst="rect">
            <a:avLst/>
          </a:prstGeom>
          <a:noFill/>
          <a:ln>
            <a:noFill/>
          </a:ln>
        </p:spPr>
      </p:pic>
    </p:spTree>
    <p:extLst>
      <p:ext uri="{BB962C8B-B14F-4D97-AF65-F5344CB8AC3E}">
        <p14:creationId xmlns:p14="http://schemas.microsoft.com/office/powerpoint/2010/main" val="34165782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86"/>
        <p:cNvGrpSpPr/>
        <p:nvPr/>
      </p:nvGrpSpPr>
      <p:grpSpPr>
        <a:xfrm>
          <a:off x="0" y="0"/>
          <a:ext cx="0" cy="0"/>
          <a:chOff x="0" y="0"/>
          <a:chExt cx="0" cy="0"/>
        </a:xfrm>
      </p:grpSpPr>
      <p:sp>
        <p:nvSpPr>
          <p:cNvPr id="387" name="Google Shape;387;p17"/>
          <p:cNvSpPr txBox="1">
            <a:spLocks noGrp="1"/>
          </p:cNvSpPr>
          <p:nvPr>
            <p:ph type="title"/>
          </p:nvPr>
        </p:nvSpPr>
        <p:spPr>
          <a:xfrm>
            <a:off x="2310300" y="3629051"/>
            <a:ext cx="7571200" cy="961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Font typeface="Grand Hotel"/>
              <a:buNone/>
              <a:defRPr sz="4800">
                <a:solidFill>
                  <a:schemeClr val="dk1"/>
                </a:solidFill>
                <a:latin typeface="Grand Hotel"/>
                <a:ea typeface="Grand Hotel"/>
                <a:cs typeface="Grand Hotel"/>
                <a:sym typeface="Grand Hotel"/>
              </a:defRPr>
            </a:lvl1pPr>
            <a:lvl2pPr lvl="1"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2pPr>
            <a:lvl3pPr lvl="2"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3pPr>
            <a:lvl4pPr lvl="3"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4pPr>
            <a:lvl5pPr lvl="4"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5pPr>
            <a:lvl6pPr lvl="5"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6pPr>
            <a:lvl7pPr lvl="6"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7pPr>
            <a:lvl8pPr lvl="7"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8pPr>
            <a:lvl9pPr lvl="8"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9pPr>
          </a:lstStyle>
          <a:p>
            <a:endParaRPr/>
          </a:p>
        </p:txBody>
      </p:sp>
      <p:sp>
        <p:nvSpPr>
          <p:cNvPr id="388" name="Google Shape;388;p17"/>
          <p:cNvSpPr txBox="1">
            <a:spLocks noGrp="1"/>
          </p:cNvSpPr>
          <p:nvPr>
            <p:ph type="subTitle" idx="1"/>
          </p:nvPr>
        </p:nvSpPr>
        <p:spPr>
          <a:xfrm>
            <a:off x="2310333" y="2267751"/>
            <a:ext cx="7571200" cy="136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667"/>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pic>
        <p:nvPicPr>
          <p:cNvPr id="389" name="Google Shape;389;p17"/>
          <p:cNvPicPr preferRelativeResize="0"/>
          <p:nvPr/>
        </p:nvPicPr>
        <p:blipFill rotWithShape="1">
          <a:blip r:embed="rId2">
            <a:alphaModFix/>
          </a:blip>
          <a:srcRect/>
          <a:stretch/>
        </p:blipFill>
        <p:spPr>
          <a:xfrm>
            <a:off x="0" y="-8392"/>
            <a:ext cx="12192000" cy="6874784"/>
          </a:xfrm>
          <a:prstGeom prst="rect">
            <a:avLst/>
          </a:prstGeom>
          <a:noFill/>
          <a:ln>
            <a:noFill/>
          </a:ln>
        </p:spPr>
      </p:pic>
      <p:pic>
        <p:nvPicPr>
          <p:cNvPr id="390" name="Google Shape;390;p17"/>
          <p:cNvPicPr preferRelativeResize="0"/>
          <p:nvPr/>
        </p:nvPicPr>
        <p:blipFill>
          <a:blip r:embed="rId3">
            <a:alphaModFix/>
          </a:blip>
          <a:stretch>
            <a:fillRect/>
          </a:stretch>
        </p:blipFill>
        <p:spPr>
          <a:xfrm rot="-525344">
            <a:off x="234900" y="2770833"/>
            <a:ext cx="1432133" cy="2677667"/>
          </a:xfrm>
          <a:prstGeom prst="rect">
            <a:avLst/>
          </a:prstGeom>
          <a:noFill/>
          <a:ln>
            <a:noFill/>
          </a:ln>
        </p:spPr>
      </p:pic>
      <p:pic>
        <p:nvPicPr>
          <p:cNvPr id="391" name="Google Shape;391;p17"/>
          <p:cNvPicPr preferRelativeResize="0"/>
          <p:nvPr/>
        </p:nvPicPr>
        <p:blipFill>
          <a:blip r:embed="rId4">
            <a:alphaModFix/>
          </a:blip>
          <a:stretch>
            <a:fillRect/>
          </a:stretch>
        </p:blipFill>
        <p:spPr>
          <a:xfrm rot="5268095">
            <a:off x="326617" y="4773126"/>
            <a:ext cx="1029167" cy="2120148"/>
          </a:xfrm>
          <a:prstGeom prst="rect">
            <a:avLst/>
          </a:prstGeom>
          <a:noFill/>
          <a:ln>
            <a:noFill/>
          </a:ln>
        </p:spPr>
      </p:pic>
      <p:pic>
        <p:nvPicPr>
          <p:cNvPr id="392" name="Google Shape;392;p17"/>
          <p:cNvPicPr preferRelativeResize="0"/>
          <p:nvPr/>
        </p:nvPicPr>
        <p:blipFill rotWithShape="1">
          <a:blip r:embed="rId5">
            <a:alphaModFix/>
          </a:blip>
          <a:srcRect/>
          <a:stretch/>
        </p:blipFill>
        <p:spPr>
          <a:xfrm rot="14">
            <a:off x="10491100" y="648236"/>
            <a:ext cx="1499867" cy="1777461"/>
          </a:xfrm>
          <a:prstGeom prst="rect">
            <a:avLst/>
          </a:prstGeom>
          <a:noFill/>
          <a:ln>
            <a:noFill/>
          </a:ln>
        </p:spPr>
      </p:pic>
      <p:pic>
        <p:nvPicPr>
          <p:cNvPr id="393" name="Google Shape;393;p17"/>
          <p:cNvPicPr preferRelativeResize="0"/>
          <p:nvPr/>
        </p:nvPicPr>
        <p:blipFill>
          <a:blip r:embed="rId6">
            <a:alphaModFix/>
          </a:blip>
          <a:stretch>
            <a:fillRect/>
          </a:stretch>
        </p:blipFill>
        <p:spPr>
          <a:xfrm>
            <a:off x="10927100" y="1779400"/>
            <a:ext cx="1751001" cy="2997267"/>
          </a:xfrm>
          <a:prstGeom prst="rect">
            <a:avLst/>
          </a:prstGeom>
          <a:noFill/>
          <a:ln>
            <a:noFill/>
          </a:ln>
        </p:spPr>
      </p:pic>
      <p:grpSp>
        <p:nvGrpSpPr>
          <p:cNvPr id="394" name="Google Shape;394;p17"/>
          <p:cNvGrpSpPr/>
          <p:nvPr/>
        </p:nvGrpSpPr>
        <p:grpSpPr>
          <a:xfrm rot="10800000" flipH="1">
            <a:off x="432324" y="194792"/>
            <a:ext cx="11327367" cy="2997289"/>
            <a:chOff x="245800" y="1896900"/>
            <a:chExt cx="7086100" cy="1875025"/>
          </a:xfrm>
        </p:grpSpPr>
        <p:sp>
          <p:nvSpPr>
            <p:cNvPr id="395" name="Google Shape;395;p17"/>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7"/>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7"/>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7"/>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7"/>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7"/>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7"/>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7"/>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3" name="Google Shape;403;p17"/>
          <p:cNvGrpSpPr/>
          <p:nvPr/>
        </p:nvGrpSpPr>
        <p:grpSpPr>
          <a:xfrm flipH="1">
            <a:off x="432324" y="3657525"/>
            <a:ext cx="11327367" cy="2997289"/>
            <a:chOff x="245800" y="1896900"/>
            <a:chExt cx="7086100" cy="1875025"/>
          </a:xfrm>
        </p:grpSpPr>
        <p:sp>
          <p:nvSpPr>
            <p:cNvPr id="404" name="Google Shape;404;p17"/>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7"/>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7"/>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7"/>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7"/>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7"/>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7"/>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7"/>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081008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12"/>
        <p:cNvGrpSpPr/>
        <p:nvPr/>
      </p:nvGrpSpPr>
      <p:grpSpPr>
        <a:xfrm>
          <a:off x="0" y="0"/>
          <a:ext cx="0" cy="0"/>
          <a:chOff x="0" y="0"/>
          <a:chExt cx="0" cy="0"/>
        </a:xfrm>
      </p:grpSpPr>
      <p:sp>
        <p:nvSpPr>
          <p:cNvPr id="413" name="Google Shape;413;p18"/>
          <p:cNvSpPr txBox="1">
            <a:spLocks noGrp="1"/>
          </p:cNvSpPr>
          <p:nvPr>
            <p:ph type="title"/>
          </p:nvPr>
        </p:nvSpPr>
        <p:spPr>
          <a:xfrm>
            <a:off x="3000900" y="941333"/>
            <a:ext cx="6190400" cy="1024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6400"/>
            </a:lvl1pPr>
            <a:lvl2pPr lvl="1" rtl="0">
              <a:spcBef>
                <a:spcPts val="0"/>
              </a:spcBef>
              <a:spcAft>
                <a:spcPts val="0"/>
              </a:spcAft>
              <a:buSzPts val="2400"/>
              <a:buNone/>
              <a:defRPr sz="3200">
                <a:latin typeface="Arial"/>
                <a:ea typeface="Arial"/>
                <a:cs typeface="Arial"/>
                <a:sym typeface="Arial"/>
              </a:defRPr>
            </a:lvl2pPr>
            <a:lvl3pPr lvl="2" rtl="0">
              <a:spcBef>
                <a:spcPts val="0"/>
              </a:spcBef>
              <a:spcAft>
                <a:spcPts val="0"/>
              </a:spcAft>
              <a:buSzPts val="2400"/>
              <a:buNone/>
              <a:defRPr sz="3200">
                <a:latin typeface="Arial"/>
                <a:ea typeface="Arial"/>
                <a:cs typeface="Arial"/>
                <a:sym typeface="Arial"/>
              </a:defRPr>
            </a:lvl3pPr>
            <a:lvl4pPr lvl="3" rtl="0">
              <a:spcBef>
                <a:spcPts val="0"/>
              </a:spcBef>
              <a:spcAft>
                <a:spcPts val="0"/>
              </a:spcAft>
              <a:buSzPts val="2400"/>
              <a:buNone/>
              <a:defRPr sz="3200">
                <a:latin typeface="Arial"/>
                <a:ea typeface="Arial"/>
                <a:cs typeface="Arial"/>
                <a:sym typeface="Arial"/>
              </a:defRPr>
            </a:lvl4pPr>
            <a:lvl5pPr lvl="4" rtl="0">
              <a:spcBef>
                <a:spcPts val="0"/>
              </a:spcBef>
              <a:spcAft>
                <a:spcPts val="0"/>
              </a:spcAft>
              <a:buSzPts val="2400"/>
              <a:buNone/>
              <a:defRPr sz="3200">
                <a:latin typeface="Arial"/>
                <a:ea typeface="Arial"/>
                <a:cs typeface="Arial"/>
                <a:sym typeface="Arial"/>
              </a:defRPr>
            </a:lvl5pPr>
            <a:lvl6pPr lvl="5" rtl="0">
              <a:spcBef>
                <a:spcPts val="0"/>
              </a:spcBef>
              <a:spcAft>
                <a:spcPts val="0"/>
              </a:spcAft>
              <a:buSzPts val="2400"/>
              <a:buNone/>
              <a:defRPr sz="3200">
                <a:latin typeface="Arial"/>
                <a:ea typeface="Arial"/>
                <a:cs typeface="Arial"/>
                <a:sym typeface="Arial"/>
              </a:defRPr>
            </a:lvl6pPr>
            <a:lvl7pPr lvl="6" rtl="0">
              <a:spcBef>
                <a:spcPts val="0"/>
              </a:spcBef>
              <a:spcAft>
                <a:spcPts val="0"/>
              </a:spcAft>
              <a:buSzPts val="2400"/>
              <a:buNone/>
              <a:defRPr sz="3200">
                <a:latin typeface="Arial"/>
                <a:ea typeface="Arial"/>
                <a:cs typeface="Arial"/>
                <a:sym typeface="Arial"/>
              </a:defRPr>
            </a:lvl7pPr>
            <a:lvl8pPr lvl="7" rtl="0">
              <a:spcBef>
                <a:spcPts val="0"/>
              </a:spcBef>
              <a:spcAft>
                <a:spcPts val="0"/>
              </a:spcAft>
              <a:buSzPts val="2400"/>
              <a:buNone/>
              <a:defRPr sz="3200">
                <a:latin typeface="Arial"/>
                <a:ea typeface="Arial"/>
                <a:cs typeface="Arial"/>
                <a:sym typeface="Arial"/>
              </a:defRPr>
            </a:lvl8pPr>
            <a:lvl9pPr lvl="8" rtl="0">
              <a:spcBef>
                <a:spcPts val="0"/>
              </a:spcBef>
              <a:spcAft>
                <a:spcPts val="0"/>
              </a:spcAft>
              <a:buSzPts val="2400"/>
              <a:buNone/>
              <a:defRPr sz="3200">
                <a:latin typeface="Arial"/>
                <a:ea typeface="Arial"/>
                <a:cs typeface="Arial"/>
                <a:sym typeface="Arial"/>
              </a:defRPr>
            </a:lvl9pPr>
          </a:lstStyle>
          <a:p>
            <a:endParaRPr/>
          </a:p>
        </p:txBody>
      </p:sp>
      <p:sp>
        <p:nvSpPr>
          <p:cNvPr id="414" name="Google Shape;414;p18"/>
          <p:cNvSpPr txBox="1">
            <a:spLocks noGrp="1"/>
          </p:cNvSpPr>
          <p:nvPr>
            <p:ph type="subTitle" idx="1"/>
          </p:nvPr>
        </p:nvSpPr>
        <p:spPr>
          <a:xfrm>
            <a:off x="3000900" y="1965733"/>
            <a:ext cx="6190400" cy="55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15" name="Google Shape;415;p18"/>
          <p:cNvSpPr txBox="1">
            <a:spLocks noGrp="1"/>
          </p:cNvSpPr>
          <p:nvPr>
            <p:ph type="title" idx="2"/>
          </p:nvPr>
        </p:nvSpPr>
        <p:spPr>
          <a:xfrm>
            <a:off x="3000900" y="2694967"/>
            <a:ext cx="6190400" cy="1024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6400"/>
            </a:lvl1pPr>
            <a:lvl2pPr lvl="1" rtl="0">
              <a:spcBef>
                <a:spcPts val="0"/>
              </a:spcBef>
              <a:spcAft>
                <a:spcPts val="0"/>
              </a:spcAft>
              <a:buSzPts val="2400"/>
              <a:buNone/>
              <a:defRPr sz="3200">
                <a:latin typeface="Arial"/>
                <a:ea typeface="Arial"/>
                <a:cs typeface="Arial"/>
                <a:sym typeface="Arial"/>
              </a:defRPr>
            </a:lvl2pPr>
            <a:lvl3pPr lvl="2" rtl="0">
              <a:spcBef>
                <a:spcPts val="0"/>
              </a:spcBef>
              <a:spcAft>
                <a:spcPts val="0"/>
              </a:spcAft>
              <a:buSzPts val="2400"/>
              <a:buNone/>
              <a:defRPr sz="3200">
                <a:latin typeface="Arial"/>
                <a:ea typeface="Arial"/>
                <a:cs typeface="Arial"/>
                <a:sym typeface="Arial"/>
              </a:defRPr>
            </a:lvl3pPr>
            <a:lvl4pPr lvl="3" rtl="0">
              <a:spcBef>
                <a:spcPts val="0"/>
              </a:spcBef>
              <a:spcAft>
                <a:spcPts val="0"/>
              </a:spcAft>
              <a:buSzPts val="2400"/>
              <a:buNone/>
              <a:defRPr sz="3200">
                <a:latin typeface="Arial"/>
                <a:ea typeface="Arial"/>
                <a:cs typeface="Arial"/>
                <a:sym typeface="Arial"/>
              </a:defRPr>
            </a:lvl4pPr>
            <a:lvl5pPr lvl="4" rtl="0">
              <a:spcBef>
                <a:spcPts val="0"/>
              </a:spcBef>
              <a:spcAft>
                <a:spcPts val="0"/>
              </a:spcAft>
              <a:buSzPts val="2400"/>
              <a:buNone/>
              <a:defRPr sz="3200">
                <a:latin typeface="Arial"/>
                <a:ea typeface="Arial"/>
                <a:cs typeface="Arial"/>
                <a:sym typeface="Arial"/>
              </a:defRPr>
            </a:lvl5pPr>
            <a:lvl6pPr lvl="5" rtl="0">
              <a:spcBef>
                <a:spcPts val="0"/>
              </a:spcBef>
              <a:spcAft>
                <a:spcPts val="0"/>
              </a:spcAft>
              <a:buSzPts val="2400"/>
              <a:buNone/>
              <a:defRPr sz="3200">
                <a:latin typeface="Arial"/>
                <a:ea typeface="Arial"/>
                <a:cs typeface="Arial"/>
                <a:sym typeface="Arial"/>
              </a:defRPr>
            </a:lvl6pPr>
            <a:lvl7pPr lvl="6" rtl="0">
              <a:spcBef>
                <a:spcPts val="0"/>
              </a:spcBef>
              <a:spcAft>
                <a:spcPts val="0"/>
              </a:spcAft>
              <a:buSzPts val="2400"/>
              <a:buNone/>
              <a:defRPr sz="3200">
                <a:latin typeface="Arial"/>
                <a:ea typeface="Arial"/>
                <a:cs typeface="Arial"/>
                <a:sym typeface="Arial"/>
              </a:defRPr>
            </a:lvl7pPr>
            <a:lvl8pPr lvl="7" rtl="0">
              <a:spcBef>
                <a:spcPts val="0"/>
              </a:spcBef>
              <a:spcAft>
                <a:spcPts val="0"/>
              </a:spcAft>
              <a:buSzPts val="2400"/>
              <a:buNone/>
              <a:defRPr sz="3200">
                <a:latin typeface="Arial"/>
                <a:ea typeface="Arial"/>
                <a:cs typeface="Arial"/>
                <a:sym typeface="Arial"/>
              </a:defRPr>
            </a:lvl8pPr>
            <a:lvl9pPr lvl="8" rtl="0">
              <a:spcBef>
                <a:spcPts val="0"/>
              </a:spcBef>
              <a:spcAft>
                <a:spcPts val="0"/>
              </a:spcAft>
              <a:buSzPts val="2400"/>
              <a:buNone/>
              <a:defRPr sz="3200">
                <a:latin typeface="Arial"/>
                <a:ea typeface="Arial"/>
                <a:cs typeface="Arial"/>
                <a:sym typeface="Arial"/>
              </a:defRPr>
            </a:lvl9pPr>
          </a:lstStyle>
          <a:p>
            <a:endParaRPr/>
          </a:p>
        </p:txBody>
      </p:sp>
      <p:sp>
        <p:nvSpPr>
          <p:cNvPr id="416" name="Google Shape;416;p18"/>
          <p:cNvSpPr txBox="1">
            <a:spLocks noGrp="1"/>
          </p:cNvSpPr>
          <p:nvPr>
            <p:ph type="subTitle" idx="3"/>
          </p:nvPr>
        </p:nvSpPr>
        <p:spPr>
          <a:xfrm>
            <a:off x="3000900" y="3719267"/>
            <a:ext cx="6190400" cy="55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17" name="Google Shape;417;p18"/>
          <p:cNvSpPr txBox="1">
            <a:spLocks noGrp="1"/>
          </p:cNvSpPr>
          <p:nvPr>
            <p:ph type="title" idx="4"/>
          </p:nvPr>
        </p:nvSpPr>
        <p:spPr>
          <a:xfrm>
            <a:off x="3000900" y="4448500"/>
            <a:ext cx="6190400" cy="1024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6400"/>
            </a:lvl1pPr>
            <a:lvl2pPr lvl="1" rtl="0">
              <a:spcBef>
                <a:spcPts val="0"/>
              </a:spcBef>
              <a:spcAft>
                <a:spcPts val="0"/>
              </a:spcAft>
              <a:buSzPts val="2400"/>
              <a:buNone/>
              <a:defRPr sz="3200">
                <a:latin typeface="Arial"/>
                <a:ea typeface="Arial"/>
                <a:cs typeface="Arial"/>
                <a:sym typeface="Arial"/>
              </a:defRPr>
            </a:lvl2pPr>
            <a:lvl3pPr lvl="2" rtl="0">
              <a:spcBef>
                <a:spcPts val="0"/>
              </a:spcBef>
              <a:spcAft>
                <a:spcPts val="0"/>
              </a:spcAft>
              <a:buSzPts val="2400"/>
              <a:buNone/>
              <a:defRPr sz="3200">
                <a:latin typeface="Arial"/>
                <a:ea typeface="Arial"/>
                <a:cs typeface="Arial"/>
                <a:sym typeface="Arial"/>
              </a:defRPr>
            </a:lvl3pPr>
            <a:lvl4pPr lvl="3" rtl="0">
              <a:spcBef>
                <a:spcPts val="0"/>
              </a:spcBef>
              <a:spcAft>
                <a:spcPts val="0"/>
              </a:spcAft>
              <a:buSzPts val="2400"/>
              <a:buNone/>
              <a:defRPr sz="3200">
                <a:latin typeface="Arial"/>
                <a:ea typeface="Arial"/>
                <a:cs typeface="Arial"/>
                <a:sym typeface="Arial"/>
              </a:defRPr>
            </a:lvl4pPr>
            <a:lvl5pPr lvl="4" rtl="0">
              <a:spcBef>
                <a:spcPts val="0"/>
              </a:spcBef>
              <a:spcAft>
                <a:spcPts val="0"/>
              </a:spcAft>
              <a:buSzPts val="2400"/>
              <a:buNone/>
              <a:defRPr sz="3200">
                <a:latin typeface="Arial"/>
                <a:ea typeface="Arial"/>
                <a:cs typeface="Arial"/>
                <a:sym typeface="Arial"/>
              </a:defRPr>
            </a:lvl5pPr>
            <a:lvl6pPr lvl="5" rtl="0">
              <a:spcBef>
                <a:spcPts val="0"/>
              </a:spcBef>
              <a:spcAft>
                <a:spcPts val="0"/>
              </a:spcAft>
              <a:buSzPts val="2400"/>
              <a:buNone/>
              <a:defRPr sz="3200">
                <a:latin typeface="Arial"/>
                <a:ea typeface="Arial"/>
                <a:cs typeface="Arial"/>
                <a:sym typeface="Arial"/>
              </a:defRPr>
            </a:lvl6pPr>
            <a:lvl7pPr lvl="6" rtl="0">
              <a:spcBef>
                <a:spcPts val="0"/>
              </a:spcBef>
              <a:spcAft>
                <a:spcPts val="0"/>
              </a:spcAft>
              <a:buSzPts val="2400"/>
              <a:buNone/>
              <a:defRPr sz="3200">
                <a:latin typeface="Arial"/>
                <a:ea typeface="Arial"/>
                <a:cs typeface="Arial"/>
                <a:sym typeface="Arial"/>
              </a:defRPr>
            </a:lvl7pPr>
            <a:lvl8pPr lvl="7" rtl="0">
              <a:spcBef>
                <a:spcPts val="0"/>
              </a:spcBef>
              <a:spcAft>
                <a:spcPts val="0"/>
              </a:spcAft>
              <a:buSzPts val="2400"/>
              <a:buNone/>
              <a:defRPr sz="3200">
                <a:latin typeface="Arial"/>
                <a:ea typeface="Arial"/>
                <a:cs typeface="Arial"/>
                <a:sym typeface="Arial"/>
              </a:defRPr>
            </a:lvl8pPr>
            <a:lvl9pPr lvl="8" rtl="0">
              <a:spcBef>
                <a:spcPts val="0"/>
              </a:spcBef>
              <a:spcAft>
                <a:spcPts val="0"/>
              </a:spcAft>
              <a:buSzPts val="2400"/>
              <a:buNone/>
              <a:defRPr sz="3200">
                <a:latin typeface="Arial"/>
                <a:ea typeface="Arial"/>
                <a:cs typeface="Arial"/>
                <a:sym typeface="Arial"/>
              </a:defRPr>
            </a:lvl9pPr>
          </a:lstStyle>
          <a:p>
            <a:endParaRPr/>
          </a:p>
        </p:txBody>
      </p:sp>
      <p:sp>
        <p:nvSpPr>
          <p:cNvPr id="418" name="Google Shape;418;p18"/>
          <p:cNvSpPr txBox="1">
            <a:spLocks noGrp="1"/>
          </p:cNvSpPr>
          <p:nvPr>
            <p:ph type="subTitle" idx="5"/>
          </p:nvPr>
        </p:nvSpPr>
        <p:spPr>
          <a:xfrm>
            <a:off x="3000900" y="5472800"/>
            <a:ext cx="6190400" cy="55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pic>
        <p:nvPicPr>
          <p:cNvPr id="419" name="Google Shape;419;p18"/>
          <p:cNvPicPr preferRelativeResize="0"/>
          <p:nvPr/>
        </p:nvPicPr>
        <p:blipFill rotWithShape="1">
          <a:blip r:embed="rId2">
            <a:alphaModFix/>
          </a:blip>
          <a:srcRect/>
          <a:stretch/>
        </p:blipFill>
        <p:spPr>
          <a:xfrm rot="10800000" flipH="1">
            <a:off x="0" y="-8392"/>
            <a:ext cx="12192000" cy="6874784"/>
          </a:xfrm>
          <a:prstGeom prst="rect">
            <a:avLst/>
          </a:prstGeom>
          <a:noFill/>
          <a:ln>
            <a:noFill/>
          </a:ln>
        </p:spPr>
      </p:pic>
      <p:grpSp>
        <p:nvGrpSpPr>
          <p:cNvPr id="420" name="Google Shape;420;p18"/>
          <p:cNvGrpSpPr/>
          <p:nvPr/>
        </p:nvGrpSpPr>
        <p:grpSpPr>
          <a:xfrm>
            <a:off x="432324" y="3657525"/>
            <a:ext cx="11327367" cy="2997289"/>
            <a:chOff x="245800" y="1896900"/>
            <a:chExt cx="7086100" cy="1875025"/>
          </a:xfrm>
        </p:grpSpPr>
        <p:sp>
          <p:nvSpPr>
            <p:cNvPr id="421" name="Google Shape;421;p18"/>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8"/>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8"/>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8"/>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8"/>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8"/>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8"/>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8"/>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9" name="Google Shape;429;p18"/>
          <p:cNvGrpSpPr/>
          <p:nvPr/>
        </p:nvGrpSpPr>
        <p:grpSpPr>
          <a:xfrm rot="10800000">
            <a:off x="432324" y="194792"/>
            <a:ext cx="11327367" cy="2997289"/>
            <a:chOff x="245800" y="1896900"/>
            <a:chExt cx="7086100" cy="1875025"/>
          </a:xfrm>
        </p:grpSpPr>
        <p:sp>
          <p:nvSpPr>
            <p:cNvPr id="430" name="Google Shape;430;p18"/>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8"/>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8"/>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8"/>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8"/>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8"/>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8"/>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8"/>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438" name="Google Shape;438;p18"/>
          <p:cNvPicPr preferRelativeResize="0"/>
          <p:nvPr/>
        </p:nvPicPr>
        <p:blipFill>
          <a:blip r:embed="rId3">
            <a:alphaModFix/>
          </a:blip>
          <a:stretch>
            <a:fillRect/>
          </a:stretch>
        </p:blipFill>
        <p:spPr>
          <a:xfrm rot="10800000">
            <a:off x="10287467" y="3621868"/>
            <a:ext cx="1432133" cy="2677665"/>
          </a:xfrm>
          <a:prstGeom prst="rect">
            <a:avLst/>
          </a:prstGeom>
          <a:noFill/>
          <a:ln>
            <a:noFill/>
          </a:ln>
        </p:spPr>
      </p:pic>
      <p:pic>
        <p:nvPicPr>
          <p:cNvPr id="439" name="Google Shape;439;p18"/>
          <p:cNvPicPr preferRelativeResize="0"/>
          <p:nvPr/>
        </p:nvPicPr>
        <p:blipFill>
          <a:blip r:embed="rId4">
            <a:alphaModFix/>
          </a:blip>
          <a:stretch>
            <a:fillRect/>
          </a:stretch>
        </p:blipFill>
        <p:spPr>
          <a:xfrm rot="-977878">
            <a:off x="-306738" y="657692"/>
            <a:ext cx="1638212" cy="2804185"/>
          </a:xfrm>
          <a:prstGeom prst="rect">
            <a:avLst/>
          </a:prstGeom>
          <a:noFill/>
          <a:ln>
            <a:noFill/>
          </a:ln>
        </p:spPr>
      </p:pic>
    </p:spTree>
    <p:extLst>
      <p:ext uri="{BB962C8B-B14F-4D97-AF65-F5344CB8AC3E}">
        <p14:creationId xmlns:p14="http://schemas.microsoft.com/office/powerpoint/2010/main" val="25896714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440"/>
        <p:cNvGrpSpPr/>
        <p:nvPr/>
      </p:nvGrpSpPr>
      <p:grpSpPr>
        <a:xfrm>
          <a:off x="0" y="0"/>
          <a:ext cx="0" cy="0"/>
          <a:chOff x="0" y="0"/>
          <a:chExt cx="0" cy="0"/>
        </a:xfrm>
      </p:grpSpPr>
      <p:pic>
        <p:nvPicPr>
          <p:cNvPr id="441" name="Google Shape;441;p19"/>
          <p:cNvPicPr preferRelativeResize="0"/>
          <p:nvPr/>
        </p:nvPicPr>
        <p:blipFill rotWithShape="1">
          <a:blip r:embed="rId2">
            <a:alphaModFix/>
          </a:blip>
          <a:srcRect/>
          <a:stretch/>
        </p:blipFill>
        <p:spPr>
          <a:xfrm>
            <a:off x="0" y="-8392"/>
            <a:ext cx="12192000" cy="6874784"/>
          </a:xfrm>
          <a:prstGeom prst="rect">
            <a:avLst/>
          </a:prstGeom>
          <a:noFill/>
          <a:ln>
            <a:noFill/>
          </a:ln>
        </p:spPr>
      </p:pic>
      <p:sp>
        <p:nvSpPr>
          <p:cNvPr id="442" name="Google Shape;442;p19"/>
          <p:cNvSpPr txBox="1">
            <a:spLocks noGrp="1"/>
          </p:cNvSpPr>
          <p:nvPr>
            <p:ph type="title"/>
          </p:nvPr>
        </p:nvSpPr>
        <p:spPr>
          <a:xfrm>
            <a:off x="950967" y="719333"/>
            <a:ext cx="10290000" cy="943200"/>
          </a:xfrm>
          <a:prstGeom prst="rect">
            <a:avLst/>
          </a:prstGeom>
        </p:spPr>
        <p:txBody>
          <a:bodyPr spcFirstLastPara="1" wrap="square" lIns="91425" tIns="91425" rIns="91425" bIns="91425" anchor="t" anchorCtr="0">
            <a:noAutofit/>
          </a:bodyPr>
          <a:lstStyle>
            <a:lvl1pPr marR="50799" lvl="0" algn="ctr" rtl="0">
              <a:spcBef>
                <a:spcPts val="0"/>
              </a:spcBef>
              <a:spcAft>
                <a:spcPts val="0"/>
              </a:spcAft>
              <a:buClr>
                <a:schemeClr val="dk1"/>
              </a:buClr>
              <a:buSzPts val="2800"/>
              <a:buFont typeface="Grand Hotel"/>
              <a:buNone/>
              <a:defRPr>
                <a:solidFill>
                  <a:schemeClr val="dk1"/>
                </a:solidFill>
                <a:latin typeface="Grand Hotel"/>
                <a:ea typeface="Grand Hotel"/>
                <a:cs typeface="Grand Hotel"/>
                <a:sym typeface="Grand Hotel"/>
              </a:defRPr>
            </a:lvl1pPr>
            <a:lvl2pPr lvl="1"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2pPr>
            <a:lvl3pPr lvl="2"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3pPr>
            <a:lvl4pPr lvl="3"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4pPr>
            <a:lvl5pPr lvl="4"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5pPr>
            <a:lvl6pPr lvl="5"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6pPr>
            <a:lvl7pPr lvl="6"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7pPr>
            <a:lvl8pPr lvl="7"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8pPr>
            <a:lvl9pPr lvl="8"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9pPr>
          </a:lstStyle>
          <a:p>
            <a:endParaRPr/>
          </a:p>
        </p:txBody>
      </p:sp>
      <p:sp>
        <p:nvSpPr>
          <p:cNvPr id="443" name="Google Shape;443;p19"/>
          <p:cNvSpPr txBox="1">
            <a:spLocks noGrp="1"/>
          </p:cNvSpPr>
          <p:nvPr>
            <p:ph type="title" idx="2"/>
          </p:nvPr>
        </p:nvSpPr>
        <p:spPr>
          <a:xfrm>
            <a:off x="950967" y="4346300"/>
            <a:ext cx="3248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733"/>
            </a:lvl1pPr>
            <a:lvl2pPr lvl="1" rtl="0">
              <a:spcBef>
                <a:spcPts val="0"/>
              </a:spcBef>
              <a:spcAft>
                <a:spcPts val="0"/>
              </a:spcAft>
              <a:buSzPts val="2400"/>
              <a:buNone/>
              <a:defRPr sz="3200">
                <a:latin typeface="Arial"/>
                <a:ea typeface="Arial"/>
                <a:cs typeface="Arial"/>
                <a:sym typeface="Arial"/>
              </a:defRPr>
            </a:lvl2pPr>
            <a:lvl3pPr lvl="2" rtl="0">
              <a:spcBef>
                <a:spcPts val="0"/>
              </a:spcBef>
              <a:spcAft>
                <a:spcPts val="0"/>
              </a:spcAft>
              <a:buSzPts val="2400"/>
              <a:buNone/>
              <a:defRPr sz="3200">
                <a:latin typeface="Arial"/>
                <a:ea typeface="Arial"/>
                <a:cs typeface="Arial"/>
                <a:sym typeface="Arial"/>
              </a:defRPr>
            </a:lvl3pPr>
            <a:lvl4pPr lvl="3" rtl="0">
              <a:spcBef>
                <a:spcPts val="0"/>
              </a:spcBef>
              <a:spcAft>
                <a:spcPts val="0"/>
              </a:spcAft>
              <a:buSzPts val="2400"/>
              <a:buNone/>
              <a:defRPr sz="3200">
                <a:latin typeface="Arial"/>
                <a:ea typeface="Arial"/>
                <a:cs typeface="Arial"/>
                <a:sym typeface="Arial"/>
              </a:defRPr>
            </a:lvl4pPr>
            <a:lvl5pPr lvl="4" rtl="0">
              <a:spcBef>
                <a:spcPts val="0"/>
              </a:spcBef>
              <a:spcAft>
                <a:spcPts val="0"/>
              </a:spcAft>
              <a:buSzPts val="2400"/>
              <a:buNone/>
              <a:defRPr sz="3200">
                <a:latin typeface="Arial"/>
                <a:ea typeface="Arial"/>
                <a:cs typeface="Arial"/>
                <a:sym typeface="Arial"/>
              </a:defRPr>
            </a:lvl5pPr>
            <a:lvl6pPr lvl="5" rtl="0">
              <a:spcBef>
                <a:spcPts val="0"/>
              </a:spcBef>
              <a:spcAft>
                <a:spcPts val="0"/>
              </a:spcAft>
              <a:buSzPts val="2400"/>
              <a:buNone/>
              <a:defRPr sz="3200">
                <a:latin typeface="Arial"/>
                <a:ea typeface="Arial"/>
                <a:cs typeface="Arial"/>
                <a:sym typeface="Arial"/>
              </a:defRPr>
            </a:lvl6pPr>
            <a:lvl7pPr lvl="6" rtl="0">
              <a:spcBef>
                <a:spcPts val="0"/>
              </a:spcBef>
              <a:spcAft>
                <a:spcPts val="0"/>
              </a:spcAft>
              <a:buSzPts val="2400"/>
              <a:buNone/>
              <a:defRPr sz="3200">
                <a:latin typeface="Arial"/>
                <a:ea typeface="Arial"/>
                <a:cs typeface="Arial"/>
                <a:sym typeface="Arial"/>
              </a:defRPr>
            </a:lvl7pPr>
            <a:lvl8pPr lvl="7" rtl="0">
              <a:spcBef>
                <a:spcPts val="0"/>
              </a:spcBef>
              <a:spcAft>
                <a:spcPts val="0"/>
              </a:spcAft>
              <a:buSzPts val="2400"/>
              <a:buNone/>
              <a:defRPr sz="3200">
                <a:latin typeface="Arial"/>
                <a:ea typeface="Arial"/>
                <a:cs typeface="Arial"/>
                <a:sym typeface="Arial"/>
              </a:defRPr>
            </a:lvl8pPr>
            <a:lvl9pPr lvl="8" rtl="0">
              <a:spcBef>
                <a:spcPts val="0"/>
              </a:spcBef>
              <a:spcAft>
                <a:spcPts val="0"/>
              </a:spcAft>
              <a:buSzPts val="2400"/>
              <a:buNone/>
              <a:defRPr sz="3200">
                <a:latin typeface="Arial"/>
                <a:ea typeface="Arial"/>
                <a:cs typeface="Arial"/>
                <a:sym typeface="Arial"/>
              </a:defRPr>
            </a:lvl9pPr>
          </a:lstStyle>
          <a:p>
            <a:endParaRPr/>
          </a:p>
        </p:txBody>
      </p:sp>
      <p:sp>
        <p:nvSpPr>
          <p:cNvPr id="444" name="Google Shape;444;p19"/>
          <p:cNvSpPr txBox="1">
            <a:spLocks noGrp="1"/>
          </p:cNvSpPr>
          <p:nvPr>
            <p:ph type="subTitle" idx="1"/>
          </p:nvPr>
        </p:nvSpPr>
        <p:spPr>
          <a:xfrm>
            <a:off x="950967" y="4988667"/>
            <a:ext cx="3248800" cy="11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45" name="Google Shape;445;p19"/>
          <p:cNvSpPr txBox="1">
            <a:spLocks noGrp="1"/>
          </p:cNvSpPr>
          <p:nvPr>
            <p:ph type="title" idx="3"/>
          </p:nvPr>
        </p:nvSpPr>
        <p:spPr>
          <a:xfrm>
            <a:off x="4474693" y="4346300"/>
            <a:ext cx="3248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733"/>
            </a:lvl1pPr>
            <a:lvl2pPr lvl="1" rtl="0">
              <a:spcBef>
                <a:spcPts val="0"/>
              </a:spcBef>
              <a:spcAft>
                <a:spcPts val="0"/>
              </a:spcAft>
              <a:buSzPts val="2400"/>
              <a:buNone/>
              <a:defRPr sz="3200">
                <a:latin typeface="Arial"/>
                <a:ea typeface="Arial"/>
                <a:cs typeface="Arial"/>
                <a:sym typeface="Arial"/>
              </a:defRPr>
            </a:lvl2pPr>
            <a:lvl3pPr lvl="2" rtl="0">
              <a:spcBef>
                <a:spcPts val="0"/>
              </a:spcBef>
              <a:spcAft>
                <a:spcPts val="0"/>
              </a:spcAft>
              <a:buSzPts val="2400"/>
              <a:buNone/>
              <a:defRPr sz="3200">
                <a:latin typeface="Arial"/>
                <a:ea typeface="Arial"/>
                <a:cs typeface="Arial"/>
                <a:sym typeface="Arial"/>
              </a:defRPr>
            </a:lvl3pPr>
            <a:lvl4pPr lvl="3" rtl="0">
              <a:spcBef>
                <a:spcPts val="0"/>
              </a:spcBef>
              <a:spcAft>
                <a:spcPts val="0"/>
              </a:spcAft>
              <a:buSzPts val="2400"/>
              <a:buNone/>
              <a:defRPr sz="3200">
                <a:latin typeface="Arial"/>
                <a:ea typeface="Arial"/>
                <a:cs typeface="Arial"/>
                <a:sym typeface="Arial"/>
              </a:defRPr>
            </a:lvl4pPr>
            <a:lvl5pPr lvl="4" rtl="0">
              <a:spcBef>
                <a:spcPts val="0"/>
              </a:spcBef>
              <a:spcAft>
                <a:spcPts val="0"/>
              </a:spcAft>
              <a:buSzPts val="2400"/>
              <a:buNone/>
              <a:defRPr sz="3200">
                <a:latin typeface="Arial"/>
                <a:ea typeface="Arial"/>
                <a:cs typeface="Arial"/>
                <a:sym typeface="Arial"/>
              </a:defRPr>
            </a:lvl5pPr>
            <a:lvl6pPr lvl="5" rtl="0">
              <a:spcBef>
                <a:spcPts val="0"/>
              </a:spcBef>
              <a:spcAft>
                <a:spcPts val="0"/>
              </a:spcAft>
              <a:buSzPts val="2400"/>
              <a:buNone/>
              <a:defRPr sz="3200">
                <a:latin typeface="Arial"/>
                <a:ea typeface="Arial"/>
                <a:cs typeface="Arial"/>
                <a:sym typeface="Arial"/>
              </a:defRPr>
            </a:lvl6pPr>
            <a:lvl7pPr lvl="6" rtl="0">
              <a:spcBef>
                <a:spcPts val="0"/>
              </a:spcBef>
              <a:spcAft>
                <a:spcPts val="0"/>
              </a:spcAft>
              <a:buSzPts val="2400"/>
              <a:buNone/>
              <a:defRPr sz="3200">
                <a:latin typeface="Arial"/>
                <a:ea typeface="Arial"/>
                <a:cs typeface="Arial"/>
                <a:sym typeface="Arial"/>
              </a:defRPr>
            </a:lvl7pPr>
            <a:lvl8pPr lvl="7" rtl="0">
              <a:spcBef>
                <a:spcPts val="0"/>
              </a:spcBef>
              <a:spcAft>
                <a:spcPts val="0"/>
              </a:spcAft>
              <a:buSzPts val="2400"/>
              <a:buNone/>
              <a:defRPr sz="3200">
                <a:latin typeface="Arial"/>
                <a:ea typeface="Arial"/>
                <a:cs typeface="Arial"/>
                <a:sym typeface="Arial"/>
              </a:defRPr>
            </a:lvl8pPr>
            <a:lvl9pPr lvl="8" rtl="0">
              <a:spcBef>
                <a:spcPts val="0"/>
              </a:spcBef>
              <a:spcAft>
                <a:spcPts val="0"/>
              </a:spcAft>
              <a:buSzPts val="2400"/>
              <a:buNone/>
              <a:defRPr sz="3200">
                <a:latin typeface="Arial"/>
                <a:ea typeface="Arial"/>
                <a:cs typeface="Arial"/>
                <a:sym typeface="Arial"/>
              </a:defRPr>
            </a:lvl9pPr>
          </a:lstStyle>
          <a:p>
            <a:endParaRPr/>
          </a:p>
        </p:txBody>
      </p:sp>
      <p:sp>
        <p:nvSpPr>
          <p:cNvPr id="446" name="Google Shape;446;p19"/>
          <p:cNvSpPr txBox="1">
            <a:spLocks noGrp="1"/>
          </p:cNvSpPr>
          <p:nvPr>
            <p:ph type="subTitle" idx="4"/>
          </p:nvPr>
        </p:nvSpPr>
        <p:spPr>
          <a:xfrm>
            <a:off x="4474693" y="4988667"/>
            <a:ext cx="3248800" cy="11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47" name="Google Shape;447;p19"/>
          <p:cNvSpPr txBox="1">
            <a:spLocks noGrp="1"/>
          </p:cNvSpPr>
          <p:nvPr>
            <p:ph type="title" idx="5"/>
          </p:nvPr>
        </p:nvSpPr>
        <p:spPr>
          <a:xfrm>
            <a:off x="7988996" y="4346300"/>
            <a:ext cx="3248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733"/>
            </a:lvl1pPr>
            <a:lvl2pPr lvl="1" rtl="0">
              <a:spcBef>
                <a:spcPts val="0"/>
              </a:spcBef>
              <a:spcAft>
                <a:spcPts val="0"/>
              </a:spcAft>
              <a:buSzPts val="2400"/>
              <a:buNone/>
              <a:defRPr sz="3200">
                <a:latin typeface="Arial"/>
                <a:ea typeface="Arial"/>
                <a:cs typeface="Arial"/>
                <a:sym typeface="Arial"/>
              </a:defRPr>
            </a:lvl2pPr>
            <a:lvl3pPr lvl="2" rtl="0">
              <a:spcBef>
                <a:spcPts val="0"/>
              </a:spcBef>
              <a:spcAft>
                <a:spcPts val="0"/>
              </a:spcAft>
              <a:buSzPts val="2400"/>
              <a:buNone/>
              <a:defRPr sz="3200">
                <a:latin typeface="Arial"/>
                <a:ea typeface="Arial"/>
                <a:cs typeface="Arial"/>
                <a:sym typeface="Arial"/>
              </a:defRPr>
            </a:lvl3pPr>
            <a:lvl4pPr lvl="3" rtl="0">
              <a:spcBef>
                <a:spcPts val="0"/>
              </a:spcBef>
              <a:spcAft>
                <a:spcPts val="0"/>
              </a:spcAft>
              <a:buSzPts val="2400"/>
              <a:buNone/>
              <a:defRPr sz="3200">
                <a:latin typeface="Arial"/>
                <a:ea typeface="Arial"/>
                <a:cs typeface="Arial"/>
                <a:sym typeface="Arial"/>
              </a:defRPr>
            </a:lvl4pPr>
            <a:lvl5pPr lvl="4" rtl="0">
              <a:spcBef>
                <a:spcPts val="0"/>
              </a:spcBef>
              <a:spcAft>
                <a:spcPts val="0"/>
              </a:spcAft>
              <a:buSzPts val="2400"/>
              <a:buNone/>
              <a:defRPr sz="3200">
                <a:latin typeface="Arial"/>
                <a:ea typeface="Arial"/>
                <a:cs typeface="Arial"/>
                <a:sym typeface="Arial"/>
              </a:defRPr>
            </a:lvl5pPr>
            <a:lvl6pPr lvl="5" rtl="0">
              <a:spcBef>
                <a:spcPts val="0"/>
              </a:spcBef>
              <a:spcAft>
                <a:spcPts val="0"/>
              </a:spcAft>
              <a:buSzPts val="2400"/>
              <a:buNone/>
              <a:defRPr sz="3200">
                <a:latin typeface="Arial"/>
                <a:ea typeface="Arial"/>
                <a:cs typeface="Arial"/>
                <a:sym typeface="Arial"/>
              </a:defRPr>
            </a:lvl6pPr>
            <a:lvl7pPr lvl="6" rtl="0">
              <a:spcBef>
                <a:spcPts val="0"/>
              </a:spcBef>
              <a:spcAft>
                <a:spcPts val="0"/>
              </a:spcAft>
              <a:buSzPts val="2400"/>
              <a:buNone/>
              <a:defRPr sz="3200">
                <a:latin typeface="Arial"/>
                <a:ea typeface="Arial"/>
                <a:cs typeface="Arial"/>
                <a:sym typeface="Arial"/>
              </a:defRPr>
            </a:lvl7pPr>
            <a:lvl8pPr lvl="7" rtl="0">
              <a:spcBef>
                <a:spcPts val="0"/>
              </a:spcBef>
              <a:spcAft>
                <a:spcPts val="0"/>
              </a:spcAft>
              <a:buSzPts val="2400"/>
              <a:buNone/>
              <a:defRPr sz="3200">
                <a:latin typeface="Arial"/>
                <a:ea typeface="Arial"/>
                <a:cs typeface="Arial"/>
                <a:sym typeface="Arial"/>
              </a:defRPr>
            </a:lvl8pPr>
            <a:lvl9pPr lvl="8" rtl="0">
              <a:spcBef>
                <a:spcPts val="0"/>
              </a:spcBef>
              <a:spcAft>
                <a:spcPts val="0"/>
              </a:spcAft>
              <a:buSzPts val="2400"/>
              <a:buNone/>
              <a:defRPr sz="3200">
                <a:latin typeface="Arial"/>
                <a:ea typeface="Arial"/>
                <a:cs typeface="Arial"/>
                <a:sym typeface="Arial"/>
              </a:defRPr>
            </a:lvl9pPr>
          </a:lstStyle>
          <a:p>
            <a:endParaRPr/>
          </a:p>
        </p:txBody>
      </p:sp>
      <p:sp>
        <p:nvSpPr>
          <p:cNvPr id="448" name="Google Shape;448;p19"/>
          <p:cNvSpPr txBox="1">
            <a:spLocks noGrp="1"/>
          </p:cNvSpPr>
          <p:nvPr>
            <p:ph type="subTitle" idx="6"/>
          </p:nvPr>
        </p:nvSpPr>
        <p:spPr>
          <a:xfrm>
            <a:off x="7988996" y="4988667"/>
            <a:ext cx="3248800" cy="11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49" name="Google Shape;449;p19"/>
          <p:cNvSpPr txBox="1">
            <a:spLocks noGrp="1"/>
          </p:cNvSpPr>
          <p:nvPr>
            <p:ph type="title" idx="7" hasCustomPrompt="1"/>
          </p:nvPr>
        </p:nvSpPr>
        <p:spPr>
          <a:xfrm>
            <a:off x="950967" y="1755775"/>
            <a:ext cx="324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450" name="Google Shape;450;p19"/>
          <p:cNvSpPr txBox="1">
            <a:spLocks noGrp="1"/>
          </p:cNvSpPr>
          <p:nvPr>
            <p:ph type="title" idx="8" hasCustomPrompt="1"/>
          </p:nvPr>
        </p:nvSpPr>
        <p:spPr>
          <a:xfrm>
            <a:off x="4474693" y="1755775"/>
            <a:ext cx="324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451" name="Google Shape;451;p19"/>
          <p:cNvSpPr txBox="1">
            <a:spLocks noGrp="1"/>
          </p:cNvSpPr>
          <p:nvPr>
            <p:ph type="title" idx="9" hasCustomPrompt="1"/>
          </p:nvPr>
        </p:nvSpPr>
        <p:spPr>
          <a:xfrm>
            <a:off x="7985753" y="1755775"/>
            <a:ext cx="3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grpSp>
        <p:nvGrpSpPr>
          <p:cNvPr id="452" name="Google Shape;452;p19"/>
          <p:cNvGrpSpPr/>
          <p:nvPr/>
        </p:nvGrpSpPr>
        <p:grpSpPr>
          <a:xfrm rot="10800000">
            <a:off x="432324" y="194792"/>
            <a:ext cx="11327367" cy="2997289"/>
            <a:chOff x="245800" y="1896900"/>
            <a:chExt cx="7086100" cy="1875025"/>
          </a:xfrm>
        </p:grpSpPr>
        <p:sp>
          <p:nvSpPr>
            <p:cNvPr id="453" name="Google Shape;453;p19"/>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9"/>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9"/>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9"/>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9"/>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9"/>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9"/>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9"/>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1" name="Google Shape;461;p19"/>
          <p:cNvGrpSpPr/>
          <p:nvPr/>
        </p:nvGrpSpPr>
        <p:grpSpPr>
          <a:xfrm>
            <a:off x="432324" y="3657525"/>
            <a:ext cx="11327367" cy="2997289"/>
            <a:chOff x="245800" y="1896900"/>
            <a:chExt cx="7086100" cy="1875025"/>
          </a:xfrm>
        </p:grpSpPr>
        <p:sp>
          <p:nvSpPr>
            <p:cNvPr id="462" name="Google Shape;462;p19"/>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19"/>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19"/>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19"/>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19"/>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9"/>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9"/>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9"/>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470" name="Google Shape;470;p19"/>
          <p:cNvPicPr preferRelativeResize="0"/>
          <p:nvPr/>
        </p:nvPicPr>
        <p:blipFill>
          <a:blip r:embed="rId3">
            <a:alphaModFix/>
          </a:blip>
          <a:stretch>
            <a:fillRect/>
          </a:stretch>
        </p:blipFill>
        <p:spPr>
          <a:xfrm>
            <a:off x="11400267" y="4613622"/>
            <a:ext cx="822667" cy="1694692"/>
          </a:xfrm>
          <a:prstGeom prst="rect">
            <a:avLst/>
          </a:prstGeom>
          <a:noFill/>
          <a:ln>
            <a:noFill/>
          </a:ln>
        </p:spPr>
      </p:pic>
      <p:pic>
        <p:nvPicPr>
          <p:cNvPr id="471" name="Google Shape;471;p19"/>
          <p:cNvPicPr preferRelativeResize="0"/>
          <p:nvPr/>
        </p:nvPicPr>
        <p:blipFill rotWithShape="1">
          <a:blip r:embed="rId4">
            <a:alphaModFix/>
          </a:blip>
          <a:srcRect/>
          <a:stretch/>
        </p:blipFill>
        <p:spPr>
          <a:xfrm rot="14">
            <a:off x="11120904" y="3550905"/>
            <a:ext cx="1215891" cy="1440923"/>
          </a:xfrm>
          <a:prstGeom prst="rect">
            <a:avLst/>
          </a:prstGeom>
          <a:noFill/>
          <a:ln>
            <a:noFill/>
          </a:ln>
        </p:spPr>
      </p:pic>
      <p:pic>
        <p:nvPicPr>
          <p:cNvPr id="472" name="Google Shape;472;p19"/>
          <p:cNvPicPr preferRelativeResize="0"/>
          <p:nvPr/>
        </p:nvPicPr>
        <p:blipFill>
          <a:blip r:embed="rId5">
            <a:alphaModFix/>
          </a:blip>
          <a:stretch>
            <a:fillRect/>
          </a:stretch>
        </p:blipFill>
        <p:spPr>
          <a:xfrm rot="10800000">
            <a:off x="-62700" y="769568"/>
            <a:ext cx="1598400" cy="2736033"/>
          </a:xfrm>
          <a:prstGeom prst="rect">
            <a:avLst/>
          </a:prstGeom>
          <a:noFill/>
          <a:ln>
            <a:noFill/>
          </a:ln>
        </p:spPr>
      </p:pic>
    </p:spTree>
    <p:extLst>
      <p:ext uri="{BB962C8B-B14F-4D97-AF65-F5344CB8AC3E}">
        <p14:creationId xmlns:p14="http://schemas.microsoft.com/office/powerpoint/2010/main" val="41065943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21"/>
        <p:cNvGrpSpPr/>
        <p:nvPr/>
      </p:nvGrpSpPr>
      <p:grpSpPr>
        <a:xfrm>
          <a:off x="0" y="0"/>
          <a:ext cx="0" cy="0"/>
          <a:chOff x="0" y="0"/>
          <a:chExt cx="0" cy="0"/>
        </a:xfrm>
      </p:grpSpPr>
      <p:pic>
        <p:nvPicPr>
          <p:cNvPr id="522" name="Google Shape;522;p22"/>
          <p:cNvPicPr preferRelativeResize="0"/>
          <p:nvPr/>
        </p:nvPicPr>
        <p:blipFill rotWithShape="1">
          <a:blip r:embed="rId2">
            <a:alphaModFix/>
          </a:blip>
          <a:srcRect/>
          <a:stretch/>
        </p:blipFill>
        <p:spPr>
          <a:xfrm rot="10800000">
            <a:off x="0" y="-8392"/>
            <a:ext cx="12192000" cy="6874784"/>
          </a:xfrm>
          <a:prstGeom prst="rect">
            <a:avLst/>
          </a:prstGeom>
          <a:noFill/>
          <a:ln>
            <a:noFill/>
          </a:ln>
        </p:spPr>
      </p:pic>
      <p:sp>
        <p:nvSpPr>
          <p:cNvPr id="523" name="Google Shape;523;p22"/>
          <p:cNvSpPr txBox="1">
            <a:spLocks noGrp="1"/>
          </p:cNvSpPr>
          <p:nvPr>
            <p:ph type="title"/>
          </p:nvPr>
        </p:nvSpPr>
        <p:spPr>
          <a:xfrm>
            <a:off x="950967" y="719333"/>
            <a:ext cx="10290000" cy="943200"/>
          </a:xfrm>
          <a:prstGeom prst="rect">
            <a:avLst/>
          </a:prstGeom>
        </p:spPr>
        <p:txBody>
          <a:bodyPr spcFirstLastPara="1" wrap="square" lIns="91425" tIns="91425" rIns="91425" bIns="91425" anchor="t" anchorCtr="0">
            <a:noAutofit/>
          </a:bodyPr>
          <a:lstStyle>
            <a:lvl1pPr marR="50799" lvl="0" algn="ctr" rtl="0">
              <a:spcBef>
                <a:spcPts val="0"/>
              </a:spcBef>
              <a:spcAft>
                <a:spcPts val="0"/>
              </a:spcAft>
              <a:buClr>
                <a:schemeClr val="dk1"/>
              </a:buClr>
              <a:buSzPts val="2800"/>
              <a:buFont typeface="Grand Hotel"/>
              <a:buNone/>
              <a:defRPr>
                <a:solidFill>
                  <a:schemeClr val="dk1"/>
                </a:solidFill>
                <a:latin typeface="Grand Hotel"/>
                <a:ea typeface="Grand Hotel"/>
                <a:cs typeface="Grand Hotel"/>
                <a:sym typeface="Grand Hotel"/>
              </a:defRPr>
            </a:lvl1pPr>
            <a:lvl2pPr lvl="1"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2pPr>
            <a:lvl3pPr lvl="2"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3pPr>
            <a:lvl4pPr lvl="3"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4pPr>
            <a:lvl5pPr lvl="4"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5pPr>
            <a:lvl6pPr lvl="5"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6pPr>
            <a:lvl7pPr lvl="6"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7pPr>
            <a:lvl8pPr lvl="7"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8pPr>
            <a:lvl9pPr lvl="8" algn="ctr" rtl="0">
              <a:spcBef>
                <a:spcPts val="0"/>
              </a:spcBef>
              <a:spcAft>
                <a:spcPts val="0"/>
              </a:spcAft>
              <a:buClr>
                <a:schemeClr val="dk1"/>
              </a:buClr>
              <a:buSzPts val="2800"/>
              <a:buFont typeface="Grand Hotel"/>
              <a:buNone/>
              <a:defRPr sz="3733">
                <a:solidFill>
                  <a:schemeClr val="dk1"/>
                </a:solidFill>
                <a:latin typeface="Grand Hotel"/>
                <a:ea typeface="Grand Hotel"/>
                <a:cs typeface="Grand Hotel"/>
                <a:sym typeface="Grand Hotel"/>
              </a:defRPr>
            </a:lvl9pPr>
          </a:lstStyle>
          <a:p>
            <a:endParaRPr/>
          </a:p>
        </p:txBody>
      </p:sp>
      <p:grpSp>
        <p:nvGrpSpPr>
          <p:cNvPr id="524" name="Google Shape;524;p22"/>
          <p:cNvGrpSpPr/>
          <p:nvPr/>
        </p:nvGrpSpPr>
        <p:grpSpPr>
          <a:xfrm flipH="1">
            <a:off x="432324" y="3657525"/>
            <a:ext cx="11327367" cy="2997289"/>
            <a:chOff x="245800" y="1896900"/>
            <a:chExt cx="7086100" cy="1875025"/>
          </a:xfrm>
        </p:grpSpPr>
        <p:sp>
          <p:nvSpPr>
            <p:cNvPr id="525" name="Google Shape;525;p22"/>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22"/>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22"/>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22"/>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2"/>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2"/>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2"/>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22"/>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3" name="Google Shape;533;p22"/>
          <p:cNvGrpSpPr/>
          <p:nvPr/>
        </p:nvGrpSpPr>
        <p:grpSpPr>
          <a:xfrm rot="10800000" flipH="1">
            <a:off x="432324" y="194792"/>
            <a:ext cx="11327367" cy="2997289"/>
            <a:chOff x="245800" y="1896900"/>
            <a:chExt cx="7086100" cy="1875025"/>
          </a:xfrm>
        </p:grpSpPr>
        <p:sp>
          <p:nvSpPr>
            <p:cNvPr id="534" name="Google Shape;534;p22"/>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2"/>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2"/>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22"/>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22"/>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2"/>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2"/>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22"/>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542" name="Google Shape;542;p22"/>
          <p:cNvPicPr preferRelativeResize="0"/>
          <p:nvPr/>
        </p:nvPicPr>
        <p:blipFill>
          <a:blip r:embed="rId3">
            <a:alphaModFix/>
          </a:blip>
          <a:stretch>
            <a:fillRect/>
          </a:stretch>
        </p:blipFill>
        <p:spPr>
          <a:xfrm>
            <a:off x="11008467" y="793101"/>
            <a:ext cx="1432133" cy="2677665"/>
          </a:xfrm>
          <a:prstGeom prst="rect">
            <a:avLst/>
          </a:prstGeom>
          <a:noFill/>
          <a:ln>
            <a:noFill/>
          </a:ln>
        </p:spPr>
      </p:pic>
      <p:pic>
        <p:nvPicPr>
          <p:cNvPr id="543" name="Google Shape;543;p22"/>
          <p:cNvPicPr preferRelativeResize="0"/>
          <p:nvPr/>
        </p:nvPicPr>
        <p:blipFill rotWithShape="1">
          <a:blip r:embed="rId4">
            <a:alphaModFix/>
          </a:blip>
          <a:srcRect/>
          <a:stretch/>
        </p:blipFill>
        <p:spPr>
          <a:xfrm rot="-456349">
            <a:off x="-513935" y="3904543"/>
            <a:ext cx="1472701" cy="1745247"/>
          </a:xfrm>
          <a:prstGeom prst="rect">
            <a:avLst/>
          </a:prstGeom>
          <a:noFill/>
          <a:ln>
            <a:noFill/>
          </a:ln>
        </p:spPr>
      </p:pic>
    </p:spTree>
    <p:extLst>
      <p:ext uri="{BB962C8B-B14F-4D97-AF65-F5344CB8AC3E}">
        <p14:creationId xmlns:p14="http://schemas.microsoft.com/office/powerpoint/2010/main" val="42836956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71"/>
        <p:cNvGrpSpPr/>
        <p:nvPr/>
      </p:nvGrpSpPr>
      <p:grpSpPr>
        <a:xfrm>
          <a:off x="0" y="0"/>
          <a:ext cx="0" cy="0"/>
          <a:chOff x="0" y="0"/>
          <a:chExt cx="0" cy="0"/>
        </a:xfrm>
      </p:grpSpPr>
    </p:spTree>
    <p:extLst>
      <p:ext uri="{BB962C8B-B14F-4D97-AF65-F5344CB8AC3E}">
        <p14:creationId xmlns:p14="http://schemas.microsoft.com/office/powerpoint/2010/main" val="34671184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72"/>
        <p:cNvGrpSpPr/>
        <p:nvPr/>
      </p:nvGrpSpPr>
      <p:grpSpPr>
        <a:xfrm>
          <a:off x="0" y="0"/>
          <a:ext cx="0" cy="0"/>
          <a:chOff x="0" y="0"/>
          <a:chExt cx="0" cy="0"/>
        </a:xfrm>
      </p:grpSpPr>
      <p:pic>
        <p:nvPicPr>
          <p:cNvPr id="573" name="Google Shape;573;p25"/>
          <p:cNvPicPr preferRelativeResize="0"/>
          <p:nvPr/>
        </p:nvPicPr>
        <p:blipFill rotWithShape="1">
          <a:blip r:embed="rId2">
            <a:alphaModFix/>
          </a:blip>
          <a:srcRect/>
          <a:stretch/>
        </p:blipFill>
        <p:spPr>
          <a:xfrm>
            <a:off x="0" y="-8392"/>
            <a:ext cx="12192000" cy="6874784"/>
          </a:xfrm>
          <a:prstGeom prst="rect">
            <a:avLst/>
          </a:prstGeom>
          <a:noFill/>
          <a:ln>
            <a:noFill/>
          </a:ln>
        </p:spPr>
      </p:pic>
    </p:spTree>
    <p:extLst>
      <p:ext uri="{BB962C8B-B14F-4D97-AF65-F5344CB8AC3E}">
        <p14:creationId xmlns:p14="http://schemas.microsoft.com/office/powerpoint/2010/main" val="391705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641"/>
        <p:cNvGrpSpPr/>
        <p:nvPr/>
      </p:nvGrpSpPr>
      <p:grpSpPr>
        <a:xfrm>
          <a:off x="0" y="0"/>
          <a:ext cx="0" cy="0"/>
          <a:chOff x="0" y="0"/>
          <a:chExt cx="0" cy="0"/>
        </a:xfrm>
      </p:grpSpPr>
      <p:sp>
        <p:nvSpPr>
          <p:cNvPr id="1642" name="Google Shape;1642;p27"/>
          <p:cNvSpPr/>
          <p:nvPr/>
        </p:nvSpPr>
        <p:spPr>
          <a:xfrm>
            <a:off x="-1232198" y="4947303"/>
            <a:ext cx="3126932" cy="3102132"/>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3" name="Google Shape;1643;p27"/>
          <p:cNvSpPr/>
          <p:nvPr/>
        </p:nvSpPr>
        <p:spPr>
          <a:xfrm>
            <a:off x="10070519" y="-242463"/>
            <a:ext cx="3126932" cy="3102132"/>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44" name="Google Shape;1644;p27"/>
          <p:cNvGrpSpPr/>
          <p:nvPr/>
        </p:nvGrpSpPr>
        <p:grpSpPr>
          <a:xfrm>
            <a:off x="10592746" y="3953708"/>
            <a:ext cx="2673405" cy="3208851"/>
            <a:chOff x="1900450" y="3143950"/>
            <a:chExt cx="384825" cy="461900"/>
          </a:xfrm>
        </p:grpSpPr>
        <p:sp>
          <p:nvSpPr>
            <p:cNvPr id="1645" name="Google Shape;1645;p27"/>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27"/>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27"/>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27"/>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27"/>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27"/>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27"/>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27"/>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27"/>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7"/>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7"/>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7"/>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7"/>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7"/>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27"/>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27"/>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7"/>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7"/>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7"/>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7"/>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7"/>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7"/>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7"/>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7"/>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7"/>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27"/>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27"/>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27"/>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7"/>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27"/>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27"/>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7"/>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7"/>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7"/>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7"/>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7"/>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7"/>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7"/>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7"/>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27"/>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27"/>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7"/>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7"/>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7"/>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7"/>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0" name="Google Shape;1690;p27"/>
          <p:cNvGrpSpPr/>
          <p:nvPr/>
        </p:nvGrpSpPr>
        <p:grpSpPr>
          <a:xfrm rot="10800000">
            <a:off x="10001821" y="-9"/>
            <a:ext cx="3264335" cy="3519637"/>
            <a:chOff x="-690798" y="2654793"/>
            <a:chExt cx="2448251" cy="2639728"/>
          </a:xfrm>
        </p:grpSpPr>
        <p:sp>
          <p:nvSpPr>
            <p:cNvPr id="1691" name="Google Shape;1691;p27"/>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7"/>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7"/>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7"/>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7"/>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7"/>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7"/>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7"/>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7"/>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7"/>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7"/>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7"/>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7"/>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7"/>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7"/>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7"/>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7"/>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7"/>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7"/>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7"/>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7"/>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27"/>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27"/>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27"/>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27"/>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27"/>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27"/>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27"/>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27"/>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27"/>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27"/>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27"/>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27"/>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27"/>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27"/>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27"/>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27" name="Google Shape;1727;p27"/>
          <p:cNvGrpSpPr/>
          <p:nvPr/>
        </p:nvGrpSpPr>
        <p:grpSpPr>
          <a:xfrm>
            <a:off x="-1098504" y="4415526"/>
            <a:ext cx="2131261" cy="2006485"/>
            <a:chOff x="5153425" y="621875"/>
            <a:chExt cx="1180275" cy="1111175"/>
          </a:xfrm>
        </p:grpSpPr>
        <p:sp>
          <p:nvSpPr>
            <p:cNvPr id="1728" name="Google Shape;1728;p27"/>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27"/>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27"/>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27"/>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27"/>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446137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74"/>
        <p:cNvGrpSpPr/>
        <p:nvPr/>
      </p:nvGrpSpPr>
      <p:grpSpPr>
        <a:xfrm>
          <a:off x="0" y="0"/>
          <a:ext cx="0" cy="0"/>
          <a:chOff x="0" y="0"/>
          <a:chExt cx="0" cy="0"/>
        </a:xfrm>
      </p:grpSpPr>
      <p:pic>
        <p:nvPicPr>
          <p:cNvPr id="575" name="Google Shape;575;p26"/>
          <p:cNvPicPr preferRelativeResize="0"/>
          <p:nvPr/>
        </p:nvPicPr>
        <p:blipFill rotWithShape="1">
          <a:blip r:embed="rId2">
            <a:alphaModFix/>
          </a:blip>
          <a:srcRect/>
          <a:stretch/>
        </p:blipFill>
        <p:spPr>
          <a:xfrm flipH="1">
            <a:off x="0" y="-8392"/>
            <a:ext cx="12192000" cy="6874784"/>
          </a:xfrm>
          <a:prstGeom prst="rect">
            <a:avLst/>
          </a:prstGeom>
          <a:noFill/>
          <a:ln>
            <a:noFill/>
          </a:ln>
        </p:spPr>
      </p:pic>
      <p:pic>
        <p:nvPicPr>
          <p:cNvPr id="576" name="Google Shape;576;p26"/>
          <p:cNvPicPr preferRelativeResize="0"/>
          <p:nvPr/>
        </p:nvPicPr>
        <p:blipFill>
          <a:blip r:embed="rId3">
            <a:alphaModFix/>
          </a:blip>
          <a:stretch>
            <a:fillRect/>
          </a:stretch>
        </p:blipFill>
        <p:spPr>
          <a:xfrm>
            <a:off x="717467" y="3864600"/>
            <a:ext cx="1379667" cy="2842067"/>
          </a:xfrm>
          <a:prstGeom prst="rect">
            <a:avLst/>
          </a:prstGeom>
          <a:noFill/>
          <a:ln>
            <a:noFill/>
          </a:ln>
        </p:spPr>
      </p:pic>
      <p:pic>
        <p:nvPicPr>
          <p:cNvPr id="577" name="Google Shape;577;p26"/>
          <p:cNvPicPr preferRelativeResize="0"/>
          <p:nvPr/>
        </p:nvPicPr>
        <p:blipFill>
          <a:blip r:embed="rId4">
            <a:alphaModFix/>
          </a:blip>
          <a:stretch>
            <a:fillRect/>
          </a:stretch>
        </p:blipFill>
        <p:spPr>
          <a:xfrm rot="10800000">
            <a:off x="10621035" y="-509100"/>
            <a:ext cx="1435299" cy="2456867"/>
          </a:xfrm>
          <a:prstGeom prst="rect">
            <a:avLst/>
          </a:prstGeom>
          <a:noFill/>
          <a:ln>
            <a:noFill/>
          </a:ln>
        </p:spPr>
      </p:pic>
      <p:pic>
        <p:nvPicPr>
          <p:cNvPr id="578" name="Google Shape;578;p26"/>
          <p:cNvPicPr preferRelativeResize="0"/>
          <p:nvPr/>
        </p:nvPicPr>
        <p:blipFill rotWithShape="1">
          <a:blip r:embed="rId5">
            <a:alphaModFix/>
          </a:blip>
          <a:srcRect/>
          <a:stretch/>
        </p:blipFill>
        <p:spPr>
          <a:xfrm rot="-456349">
            <a:off x="-341501" y="3833543"/>
            <a:ext cx="1472701" cy="1745247"/>
          </a:xfrm>
          <a:prstGeom prst="rect">
            <a:avLst/>
          </a:prstGeom>
          <a:noFill/>
          <a:ln>
            <a:noFill/>
          </a:ln>
        </p:spPr>
      </p:pic>
      <p:pic>
        <p:nvPicPr>
          <p:cNvPr id="579" name="Google Shape;579;p26"/>
          <p:cNvPicPr preferRelativeResize="0"/>
          <p:nvPr/>
        </p:nvPicPr>
        <p:blipFill>
          <a:blip r:embed="rId6">
            <a:alphaModFix/>
          </a:blip>
          <a:stretch>
            <a:fillRect/>
          </a:stretch>
        </p:blipFill>
        <p:spPr>
          <a:xfrm rot="1080352">
            <a:off x="8925634" y="-61366"/>
            <a:ext cx="1432133" cy="2677665"/>
          </a:xfrm>
          <a:prstGeom prst="rect">
            <a:avLst/>
          </a:prstGeom>
          <a:noFill/>
          <a:ln>
            <a:noFill/>
          </a:ln>
        </p:spPr>
      </p:pic>
    </p:spTree>
    <p:extLst>
      <p:ext uri="{BB962C8B-B14F-4D97-AF65-F5344CB8AC3E}">
        <p14:creationId xmlns:p14="http://schemas.microsoft.com/office/powerpoint/2010/main" val="225912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733"/>
        <p:cNvGrpSpPr/>
        <p:nvPr/>
      </p:nvGrpSpPr>
      <p:grpSpPr>
        <a:xfrm>
          <a:off x="0" y="0"/>
          <a:ext cx="0" cy="0"/>
          <a:chOff x="0" y="0"/>
          <a:chExt cx="0" cy="0"/>
        </a:xfrm>
      </p:grpSpPr>
      <p:grpSp>
        <p:nvGrpSpPr>
          <p:cNvPr id="1734" name="Google Shape;1734;p28"/>
          <p:cNvGrpSpPr/>
          <p:nvPr/>
        </p:nvGrpSpPr>
        <p:grpSpPr>
          <a:xfrm>
            <a:off x="9839987" y="5508766"/>
            <a:ext cx="3786672" cy="2585351"/>
            <a:chOff x="2639775" y="3965525"/>
            <a:chExt cx="545075" cy="372150"/>
          </a:xfrm>
        </p:grpSpPr>
        <p:sp>
          <p:nvSpPr>
            <p:cNvPr id="1735" name="Google Shape;1735;p28"/>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28"/>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28"/>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28"/>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28"/>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28"/>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28"/>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28"/>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28"/>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28"/>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28"/>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28"/>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28"/>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28"/>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28"/>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28"/>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28"/>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28"/>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28"/>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28"/>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28"/>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28"/>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28"/>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28"/>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28"/>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28"/>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28"/>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28"/>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28"/>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28"/>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28"/>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28"/>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28"/>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28"/>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28"/>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28"/>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28"/>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28"/>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3" name="Google Shape;1773;p28"/>
          <p:cNvSpPr/>
          <p:nvPr/>
        </p:nvSpPr>
        <p:spPr>
          <a:xfrm rot="6129037">
            <a:off x="11001767" y="422527"/>
            <a:ext cx="2350484" cy="2006277"/>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74" name="Google Shape;1774;p28"/>
          <p:cNvGrpSpPr/>
          <p:nvPr/>
        </p:nvGrpSpPr>
        <p:grpSpPr>
          <a:xfrm>
            <a:off x="9736377" y="-136905"/>
            <a:ext cx="4182057" cy="1476885"/>
            <a:chOff x="5426550" y="1885275"/>
            <a:chExt cx="1961075" cy="692550"/>
          </a:xfrm>
        </p:grpSpPr>
        <p:sp>
          <p:nvSpPr>
            <p:cNvPr id="1775" name="Google Shape;1775;p28"/>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28"/>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28"/>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78" name="Google Shape;1778;p28"/>
          <p:cNvGrpSpPr/>
          <p:nvPr/>
        </p:nvGrpSpPr>
        <p:grpSpPr>
          <a:xfrm>
            <a:off x="-1197930" y="3442342"/>
            <a:ext cx="3264335" cy="3519637"/>
            <a:chOff x="-690798" y="2654793"/>
            <a:chExt cx="2448251" cy="2639728"/>
          </a:xfrm>
        </p:grpSpPr>
        <p:sp>
          <p:nvSpPr>
            <p:cNvPr id="1779" name="Google Shape;1779;p28"/>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28"/>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28"/>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28"/>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28"/>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28"/>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28"/>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28"/>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28"/>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28"/>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28"/>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28"/>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28"/>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28"/>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28"/>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28"/>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28"/>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28"/>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28"/>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28"/>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28"/>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28"/>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28"/>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28"/>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28"/>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28"/>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28"/>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28"/>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28"/>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28"/>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28"/>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28"/>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28"/>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28"/>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28"/>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8"/>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38991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815"/>
        <p:cNvGrpSpPr/>
        <p:nvPr/>
      </p:nvGrpSpPr>
      <p:grpSpPr>
        <a:xfrm>
          <a:off x="0" y="0"/>
          <a:ext cx="0" cy="0"/>
          <a:chOff x="0" y="0"/>
          <a:chExt cx="0" cy="0"/>
        </a:xfrm>
      </p:grpSpPr>
      <p:sp>
        <p:nvSpPr>
          <p:cNvPr id="1816" name="Google Shape;1816;p29"/>
          <p:cNvSpPr/>
          <p:nvPr/>
        </p:nvSpPr>
        <p:spPr>
          <a:xfrm rot="-9414220">
            <a:off x="5009267" y="-2003255"/>
            <a:ext cx="8500840" cy="4728340"/>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7" name="Google Shape;1817;p29"/>
          <p:cNvSpPr/>
          <p:nvPr/>
        </p:nvSpPr>
        <p:spPr>
          <a:xfrm>
            <a:off x="-1044800" y="4400700"/>
            <a:ext cx="3845061" cy="3814648"/>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56102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2521CF-0CB3-498F-9CE5-9316C7EDCE33}" type="datetimeFigureOut">
              <a:rPr lang="en-US" smtClean="0"/>
              <a:t>30/08/2023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DFC4-0D33-4C53-B413-0D24347C2EF2}" type="slidenum">
              <a:rPr lang="en-US" smtClean="0"/>
              <a:t>‹#›</a:t>
            </a:fld>
            <a:endParaRPr lang="en-US"/>
          </a:p>
        </p:txBody>
      </p:sp>
    </p:spTree>
    <p:extLst>
      <p:ext uri="{BB962C8B-B14F-4D97-AF65-F5344CB8AC3E}">
        <p14:creationId xmlns:p14="http://schemas.microsoft.com/office/powerpoint/2010/main" val="232308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3.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heme" Target="../theme/theme4.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Concert One"/>
              <a:buNone/>
              <a:defRPr sz="2800" b="1">
                <a:solidFill>
                  <a:schemeClr val="lt1"/>
                </a:solidFill>
                <a:latin typeface="Concert One"/>
                <a:ea typeface="Concert One"/>
                <a:cs typeface="Concert One"/>
                <a:sym typeface="Concert One"/>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ora"/>
              <a:buChar char="●"/>
              <a:defRPr sz="1800">
                <a:solidFill>
                  <a:schemeClr val="dk1"/>
                </a:solidFill>
                <a:latin typeface="Lora"/>
                <a:ea typeface="Lora"/>
                <a:cs typeface="Lora"/>
                <a:sym typeface="Lora"/>
              </a:defRPr>
            </a:lvl1pPr>
            <a:lvl2pPr marL="914400" lvl="1"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2pPr>
            <a:lvl3pPr marL="1371600" lvl="2"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3pPr>
            <a:lvl4pPr marL="1828800" lvl="3"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4pPr>
            <a:lvl5pPr marL="2286000" lvl="4"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5pPr>
            <a:lvl6pPr marL="2743200" lvl="5"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6pPr>
            <a:lvl7pPr marL="3200400" lvl="6"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7pPr>
            <a:lvl8pPr marL="3657600" lvl="7"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8pPr>
            <a:lvl9pPr marL="4114800" lvl="8" indent="-317500">
              <a:lnSpc>
                <a:spcPct val="100000"/>
              </a:lnSpc>
              <a:spcBef>
                <a:spcPts val="1600"/>
              </a:spcBef>
              <a:spcAft>
                <a:spcPts val="1600"/>
              </a:spcAft>
              <a:buClr>
                <a:schemeClr val="dk1"/>
              </a:buClr>
              <a:buSzPts val="1400"/>
              <a:buFont typeface="Lora"/>
              <a:buChar char="■"/>
              <a:defRPr>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35617309"/>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 id="214748367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903">
          <p15:clr>
            <a:srgbClr val="EA4335"/>
          </p15:clr>
        </p15:guide>
        <p15:guide id="10" orient="horz" pos="3237">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Concert One"/>
              <a:buNone/>
              <a:defRPr sz="2800" b="1">
                <a:solidFill>
                  <a:schemeClr val="lt1"/>
                </a:solidFill>
                <a:latin typeface="Concert One"/>
                <a:ea typeface="Concert One"/>
                <a:cs typeface="Concert One"/>
                <a:sym typeface="Concert One"/>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ora"/>
              <a:buChar char="●"/>
              <a:defRPr sz="1800">
                <a:solidFill>
                  <a:schemeClr val="dk1"/>
                </a:solidFill>
                <a:latin typeface="Lora"/>
                <a:ea typeface="Lora"/>
                <a:cs typeface="Lora"/>
                <a:sym typeface="Lora"/>
              </a:defRPr>
            </a:lvl1pPr>
            <a:lvl2pPr marL="914400" lvl="1"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2pPr>
            <a:lvl3pPr marL="1371600" lvl="2"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3pPr>
            <a:lvl4pPr marL="1828800" lvl="3"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4pPr>
            <a:lvl5pPr marL="2286000" lvl="4"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5pPr>
            <a:lvl6pPr marL="2743200" lvl="5"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6pPr>
            <a:lvl7pPr marL="3200400" lvl="6"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7pPr>
            <a:lvl8pPr marL="3657600" lvl="7"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8pPr>
            <a:lvl9pPr marL="4114800" lvl="8" indent="-317500">
              <a:lnSpc>
                <a:spcPct val="100000"/>
              </a:lnSpc>
              <a:spcBef>
                <a:spcPts val="1600"/>
              </a:spcBef>
              <a:spcAft>
                <a:spcPts val="1600"/>
              </a:spcAft>
              <a:buClr>
                <a:schemeClr val="dk1"/>
              </a:buClr>
              <a:buSzPts val="1400"/>
              <a:buFont typeface="Lora"/>
              <a:buChar char="■"/>
              <a:defRPr>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a:solidFill>
                  <a:srgbClr val="F1C5C5"/>
                </a:solidFill>
              </a:rPr>
              <a:pPr/>
              <a:t>‹#›</a:t>
            </a:fld>
            <a:endParaRPr>
              <a:solidFill>
                <a:srgbClr val="F1C5C5"/>
              </a:solidFill>
            </a:endParaRPr>
          </a:p>
        </p:txBody>
      </p:sp>
    </p:spTree>
    <p:extLst>
      <p:ext uri="{BB962C8B-B14F-4D97-AF65-F5344CB8AC3E}">
        <p14:creationId xmlns:p14="http://schemas.microsoft.com/office/powerpoint/2010/main" val="2342172279"/>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903">
          <p15:clr>
            <a:srgbClr val="EA4335"/>
          </p15:clr>
        </p15:guide>
        <p15:guide id="10" orient="horz" pos="3237">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Concert One"/>
              <a:buNone/>
              <a:defRPr sz="2800" b="1">
                <a:solidFill>
                  <a:schemeClr val="lt1"/>
                </a:solidFill>
                <a:latin typeface="Concert One"/>
                <a:ea typeface="Concert One"/>
                <a:cs typeface="Concert One"/>
                <a:sym typeface="Concert One"/>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ora"/>
              <a:buChar char="●"/>
              <a:defRPr sz="1800">
                <a:solidFill>
                  <a:schemeClr val="dk1"/>
                </a:solidFill>
                <a:latin typeface="Lora"/>
                <a:ea typeface="Lora"/>
                <a:cs typeface="Lora"/>
                <a:sym typeface="Lora"/>
              </a:defRPr>
            </a:lvl1pPr>
            <a:lvl2pPr marL="914400" lvl="1"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2pPr>
            <a:lvl3pPr marL="1371600" lvl="2"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3pPr>
            <a:lvl4pPr marL="1828800" lvl="3"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4pPr>
            <a:lvl5pPr marL="2286000" lvl="4"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5pPr>
            <a:lvl6pPr marL="2743200" lvl="5"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6pPr>
            <a:lvl7pPr marL="3200400" lvl="6"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7pPr>
            <a:lvl8pPr marL="3657600" lvl="7"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8pPr>
            <a:lvl9pPr marL="4114800" lvl="8" indent="-317500">
              <a:lnSpc>
                <a:spcPct val="100000"/>
              </a:lnSpc>
              <a:spcBef>
                <a:spcPts val="1600"/>
              </a:spcBef>
              <a:spcAft>
                <a:spcPts val="1600"/>
              </a:spcAft>
              <a:buClr>
                <a:schemeClr val="dk1"/>
              </a:buClr>
              <a:buSzPts val="1400"/>
              <a:buFont typeface="Lora"/>
              <a:buChar char="■"/>
              <a:defRPr>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64275908"/>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903">
          <p15:clr>
            <a:srgbClr val="EA4335"/>
          </p15:clr>
        </p15:guide>
        <p15:guide id="10" orient="horz" pos="3237">
          <p15:clr>
            <a:srgbClr val="EA4335"/>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chemeClr val="accent5"/>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9432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1pPr>
            <a:lvl2pPr lvl="1"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2pPr>
            <a:lvl3pPr lvl="2"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3pPr>
            <a:lvl4pPr lvl="3"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4pPr>
            <a:lvl5pPr lvl="4"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5pPr>
            <a:lvl6pPr lvl="5"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6pPr>
            <a:lvl7pPr lvl="6"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7pPr>
            <a:lvl8pPr lvl="7"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8pPr>
            <a:lvl9pPr lvl="8"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9pPr>
          </a:lstStyle>
          <a:p>
            <a:endParaRPr/>
          </a:p>
        </p:txBody>
      </p:sp>
      <p:sp>
        <p:nvSpPr>
          <p:cNvPr id="7" name="Google Shape;7;p1"/>
          <p:cNvSpPr txBox="1">
            <a:spLocks noGrp="1"/>
          </p:cNvSpPr>
          <p:nvPr>
            <p:ph type="body" idx="1"/>
          </p:nvPr>
        </p:nvSpPr>
        <p:spPr>
          <a:xfrm>
            <a:off x="950967" y="1662600"/>
            <a:ext cx="10290000" cy="4476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1pPr>
            <a:lvl2pPr marL="914400" lvl="1"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2pPr>
            <a:lvl3pPr marL="1371600" lvl="2"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3pPr>
            <a:lvl4pPr marL="1828800" lvl="3"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4pPr>
            <a:lvl5pPr marL="2286000" lvl="4"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5pPr>
            <a:lvl6pPr marL="2743200" lvl="5"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6pPr>
            <a:lvl7pPr marL="3200400" lvl="6"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7pPr>
            <a:lvl8pPr marL="3657600" lvl="7"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8pPr>
            <a:lvl9pPr marL="4114800" lvl="8"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9pPr>
          </a:lstStyle>
          <a:p>
            <a:endParaRPr/>
          </a:p>
        </p:txBody>
      </p:sp>
    </p:spTree>
    <p:extLst>
      <p:ext uri="{BB962C8B-B14F-4D97-AF65-F5344CB8AC3E}">
        <p14:creationId xmlns:p14="http://schemas.microsoft.com/office/powerpoint/2010/main" val="754714434"/>
      </p:ext>
    </p:extLst>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Word_Document.docx"/></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8DEDC"/>
        </a:solidFill>
        <a:effectLst/>
      </p:bgPr>
    </p:bg>
    <p:spTree>
      <p:nvGrpSpPr>
        <p:cNvPr id="1" name="Shape 1947"/>
        <p:cNvGrpSpPr/>
        <p:nvPr/>
      </p:nvGrpSpPr>
      <p:grpSpPr>
        <a:xfrm>
          <a:off x="0" y="0"/>
          <a:ext cx="0" cy="0"/>
          <a:chOff x="0" y="0"/>
          <a:chExt cx="0" cy="0"/>
        </a:xfrm>
      </p:grpSpPr>
      <p:sp>
        <p:nvSpPr>
          <p:cNvPr id="34" name="Cloud Callout 33"/>
          <p:cNvSpPr/>
          <p:nvPr/>
        </p:nvSpPr>
        <p:spPr>
          <a:xfrm>
            <a:off x="3125755" y="507169"/>
            <a:ext cx="8894447" cy="4189327"/>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4977"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 name="TextBox 1">
            <a:extLst>
              <a:ext uri="{FF2B5EF4-FFF2-40B4-BE49-F238E27FC236}">
                <a16:creationId xmlns:a16="http://schemas.microsoft.com/office/drawing/2014/main" id="{FEB9D57B-3BD0-4E18-AEB6-64913FE63A6A}"/>
              </a:ext>
            </a:extLst>
          </p:cNvPr>
          <p:cNvSpPr txBox="1"/>
          <p:nvPr/>
        </p:nvSpPr>
        <p:spPr>
          <a:xfrm>
            <a:off x="4081048" y="1094206"/>
            <a:ext cx="7613780" cy="3170099"/>
          </a:xfrm>
          <a:prstGeom prst="rect">
            <a:avLst/>
          </a:prstGeom>
          <a:noFill/>
        </p:spPr>
        <p:txBody>
          <a:bodyPr wrap="square" rtlCol="0">
            <a:spAutoFit/>
          </a:bodyPr>
          <a:lstStyle/>
          <a:p>
            <a:pPr lvl="0" algn="ctr">
              <a:defRPr/>
            </a:pPr>
            <a:r>
              <a:rPr kumimoji="0" lang="en-US" sz="4000" b="0" i="0" u="none" strike="noStrike" kern="1200" cap="none" spc="0" normalizeH="0" baseline="0" noProof="0" dirty="0" err="1">
                <a:ln>
                  <a:noFill/>
                </a:ln>
                <a:solidFill>
                  <a:srgbClr val="FF0000"/>
                </a:solidFill>
                <a:effectLst/>
                <a:uLnTx/>
                <a:uFillTx/>
                <a:latin typeface="#9Slide07 IcielNabila" pitchFamily="2" charset="0"/>
                <a:ea typeface="+mn-ea"/>
                <a:cs typeface="+mn-cs"/>
              </a:rPr>
              <a:t>Bài</a:t>
            </a:r>
            <a:r>
              <a:rPr kumimoji="0" lang="en-US" sz="4000" b="0" i="0" u="none" strike="noStrike" kern="1200" cap="none" spc="0" normalizeH="0" baseline="0" noProof="0" dirty="0">
                <a:ln>
                  <a:noFill/>
                </a:ln>
                <a:solidFill>
                  <a:srgbClr val="FF0000"/>
                </a:solidFill>
                <a:effectLst/>
                <a:uLnTx/>
                <a:uFillTx/>
                <a:latin typeface="#9Slide07 IcielNabila" pitchFamily="2" charset="0"/>
                <a:ea typeface="+mn-ea"/>
                <a:cs typeface="+mn-cs"/>
              </a:rPr>
              <a:t> 3</a:t>
            </a:r>
            <a:r>
              <a:rPr lang="en-US" sz="4000" dirty="0">
                <a:solidFill>
                  <a:srgbClr val="FF0000"/>
                </a:solidFill>
                <a:latin typeface="#9Slide07 IcielNabila" pitchFamily="2" charset="0"/>
              </a:rPr>
              <a:t>: </a:t>
            </a:r>
            <a:r>
              <a:rPr lang="en-US" sz="4000" dirty="0" err="1">
                <a:solidFill>
                  <a:srgbClr val="FF0000"/>
                </a:solidFill>
                <a:latin typeface="#9Slide07 IcielNabila" pitchFamily="2" charset="0"/>
              </a:rPr>
              <a:t>Nói</a:t>
            </a:r>
            <a:r>
              <a:rPr lang="en-US" sz="4000" dirty="0">
                <a:solidFill>
                  <a:srgbClr val="FF0000"/>
                </a:solidFill>
                <a:latin typeface="#9Slide07 IcielNabila" pitchFamily="2" charset="0"/>
              </a:rPr>
              <a:t> </a:t>
            </a:r>
            <a:r>
              <a:rPr lang="en-US" sz="4000" dirty="0" err="1">
                <a:solidFill>
                  <a:srgbClr val="FF0000"/>
                </a:solidFill>
                <a:latin typeface="#9Slide07 IcielNabila" pitchFamily="2" charset="0"/>
              </a:rPr>
              <a:t>và</a:t>
            </a:r>
            <a:r>
              <a:rPr lang="en-US" sz="4000" dirty="0">
                <a:solidFill>
                  <a:srgbClr val="FF0000"/>
                </a:solidFill>
                <a:latin typeface="#9Slide07 IcielNabila" pitchFamily="2" charset="0"/>
              </a:rPr>
              <a:t> </a:t>
            </a:r>
            <a:r>
              <a:rPr lang="en-US" sz="4000" dirty="0" err="1">
                <a:solidFill>
                  <a:srgbClr val="FF0000"/>
                </a:solidFill>
                <a:latin typeface="#9Slide07 IcielNabila" pitchFamily="2" charset="0"/>
              </a:rPr>
              <a:t>nghe</a:t>
            </a:r>
            <a:r>
              <a:rPr lang="en-US" sz="4000" dirty="0">
                <a:solidFill>
                  <a:srgbClr val="FF0000"/>
                </a:solidFill>
                <a:latin typeface="#9Slide07 IcielNabila" pitchFamily="2" charset="0"/>
              </a:rPr>
              <a:t> </a:t>
            </a:r>
            <a:r>
              <a:rPr lang="en-US" sz="4000" dirty="0" err="1">
                <a:solidFill>
                  <a:srgbClr val="FF0000"/>
                </a:solidFill>
                <a:latin typeface="#9Slide07 IcielNabila" pitchFamily="2" charset="0"/>
              </a:rPr>
              <a:t>thảo</a:t>
            </a:r>
            <a:r>
              <a:rPr lang="en-US" sz="4000" dirty="0">
                <a:solidFill>
                  <a:srgbClr val="FF0000"/>
                </a:solidFill>
                <a:latin typeface="#9Slide07 IcielNabila" pitchFamily="2" charset="0"/>
              </a:rPr>
              <a:t> </a:t>
            </a:r>
            <a:r>
              <a:rPr lang="en-US" sz="4000" dirty="0" err="1">
                <a:solidFill>
                  <a:srgbClr val="FF0000"/>
                </a:solidFill>
                <a:latin typeface="#9Slide07 IcielNabila" pitchFamily="2" charset="0"/>
              </a:rPr>
              <a:t>luận</a:t>
            </a:r>
            <a:r>
              <a:rPr lang="en-US" sz="4000" dirty="0">
                <a:solidFill>
                  <a:srgbClr val="FF0000"/>
                </a:solidFill>
                <a:latin typeface="#9Slide07 IcielNabila" pitchFamily="2" charset="0"/>
              </a:rPr>
              <a:t> </a:t>
            </a:r>
            <a:r>
              <a:rPr lang="en-US" sz="4000" dirty="0" err="1">
                <a:solidFill>
                  <a:srgbClr val="FF0000"/>
                </a:solidFill>
                <a:latin typeface="#9Slide07 IcielNabila" pitchFamily="2" charset="0"/>
              </a:rPr>
              <a:t>về</a:t>
            </a:r>
            <a:r>
              <a:rPr lang="en-US" sz="4000" dirty="0">
                <a:solidFill>
                  <a:srgbClr val="FF0000"/>
                </a:solidFill>
                <a:latin typeface="#9Slide07 IcielNabila" pitchFamily="2" charset="0"/>
              </a:rPr>
              <a:t> </a:t>
            </a:r>
            <a:r>
              <a:rPr lang="en-US" sz="4000" dirty="0" err="1">
                <a:solidFill>
                  <a:srgbClr val="FF0000"/>
                </a:solidFill>
                <a:latin typeface="#9Slide07 IcielNabila" pitchFamily="2" charset="0"/>
              </a:rPr>
              <a:t>một</a:t>
            </a:r>
            <a:r>
              <a:rPr lang="en-US" sz="4000" dirty="0">
                <a:solidFill>
                  <a:srgbClr val="FF0000"/>
                </a:solidFill>
                <a:latin typeface="#9Slide07 IcielNabila" pitchFamily="2" charset="0"/>
              </a:rPr>
              <a:t> </a:t>
            </a:r>
            <a:r>
              <a:rPr lang="en-US" sz="4000" dirty="0" err="1">
                <a:solidFill>
                  <a:srgbClr val="FF0000"/>
                </a:solidFill>
                <a:latin typeface="#9Slide07 IcielNabila" pitchFamily="2" charset="0"/>
              </a:rPr>
              <a:t>vấn</a:t>
            </a:r>
            <a:r>
              <a:rPr lang="en-US" sz="4000" dirty="0">
                <a:solidFill>
                  <a:srgbClr val="FF0000"/>
                </a:solidFill>
                <a:latin typeface="#9Slide07 IcielNabila" pitchFamily="2" charset="0"/>
              </a:rPr>
              <a:t> </a:t>
            </a:r>
            <a:r>
              <a:rPr lang="en-US" sz="4000" dirty="0" err="1">
                <a:solidFill>
                  <a:srgbClr val="FF0000"/>
                </a:solidFill>
                <a:latin typeface="#9Slide07 IcielNabila" pitchFamily="2" charset="0"/>
              </a:rPr>
              <a:t>đề</a:t>
            </a:r>
            <a:r>
              <a:rPr lang="en-US" sz="4000" dirty="0">
                <a:solidFill>
                  <a:srgbClr val="FF0000"/>
                </a:solidFill>
                <a:latin typeface="#9Slide07 IcielNabila" pitchFamily="2" charset="0"/>
              </a:rPr>
              <a:t> </a:t>
            </a:r>
            <a:r>
              <a:rPr lang="en-US" sz="4000" dirty="0" err="1">
                <a:solidFill>
                  <a:srgbClr val="FF0000"/>
                </a:solidFill>
                <a:latin typeface="#9Slide07 IcielNabila" pitchFamily="2" charset="0"/>
              </a:rPr>
              <a:t>trong</a:t>
            </a:r>
            <a:r>
              <a:rPr lang="en-US" sz="4000" dirty="0">
                <a:solidFill>
                  <a:srgbClr val="FF0000"/>
                </a:solidFill>
                <a:latin typeface="#9Slide07 IcielNabila" pitchFamily="2" charset="0"/>
              </a:rPr>
              <a:t> </a:t>
            </a:r>
            <a:r>
              <a:rPr lang="en-US" sz="4000" dirty="0" err="1">
                <a:solidFill>
                  <a:srgbClr val="FF0000"/>
                </a:solidFill>
                <a:latin typeface="#9Slide07 IcielNabila" pitchFamily="2" charset="0"/>
              </a:rPr>
              <a:t>đời</a:t>
            </a:r>
            <a:r>
              <a:rPr lang="en-US" sz="4000" dirty="0">
                <a:solidFill>
                  <a:srgbClr val="FF0000"/>
                </a:solidFill>
                <a:latin typeface="#9Slide07 IcielNabila" pitchFamily="2" charset="0"/>
              </a:rPr>
              <a:t> </a:t>
            </a:r>
            <a:r>
              <a:rPr lang="en-US" sz="4000" dirty="0" err="1">
                <a:solidFill>
                  <a:srgbClr val="FF0000"/>
                </a:solidFill>
                <a:latin typeface="#9Slide07 IcielNabila" pitchFamily="2" charset="0"/>
              </a:rPr>
              <a:t>sống</a:t>
            </a:r>
            <a:r>
              <a:rPr lang="en-US" sz="4000" dirty="0">
                <a:solidFill>
                  <a:srgbClr val="FF0000"/>
                </a:solidFill>
                <a:latin typeface="#9Slide07 IcielNabila" pitchFamily="2" charset="0"/>
              </a:rPr>
              <a:t> </a:t>
            </a:r>
            <a:r>
              <a:rPr lang="en-US" sz="4000" dirty="0" err="1">
                <a:solidFill>
                  <a:srgbClr val="FF0000"/>
                </a:solidFill>
                <a:latin typeface="#9Slide07 IcielNabila" pitchFamily="2" charset="0"/>
              </a:rPr>
              <a:t>phù</a:t>
            </a:r>
            <a:r>
              <a:rPr lang="en-US" sz="4000" dirty="0">
                <a:solidFill>
                  <a:srgbClr val="FF0000"/>
                </a:solidFill>
                <a:latin typeface="#9Slide07 IcielNabila" pitchFamily="2" charset="0"/>
              </a:rPr>
              <a:t> </a:t>
            </a:r>
            <a:r>
              <a:rPr lang="en-US" sz="4000" dirty="0" err="1">
                <a:solidFill>
                  <a:srgbClr val="FF0000"/>
                </a:solidFill>
                <a:latin typeface="#9Slide07 IcielNabila" pitchFamily="2" charset="0"/>
              </a:rPr>
              <a:t>hợp</a:t>
            </a:r>
            <a:r>
              <a:rPr lang="en-US" sz="4000" dirty="0">
                <a:solidFill>
                  <a:srgbClr val="FF0000"/>
                </a:solidFill>
                <a:latin typeface="#9Slide07 IcielNabila" pitchFamily="2" charset="0"/>
              </a:rPr>
              <a:t> </a:t>
            </a:r>
            <a:r>
              <a:rPr lang="en-US" sz="4000" dirty="0" err="1">
                <a:solidFill>
                  <a:srgbClr val="FF0000"/>
                </a:solidFill>
                <a:latin typeface="#9Slide07 IcielNabila" pitchFamily="2" charset="0"/>
              </a:rPr>
              <a:t>với</a:t>
            </a:r>
            <a:r>
              <a:rPr lang="en-US" sz="4000" dirty="0">
                <a:solidFill>
                  <a:srgbClr val="FF0000"/>
                </a:solidFill>
                <a:latin typeface="#9Slide07 IcielNabila" pitchFamily="2" charset="0"/>
              </a:rPr>
              <a:t> </a:t>
            </a:r>
            <a:r>
              <a:rPr lang="en-US" sz="4000" dirty="0" err="1">
                <a:solidFill>
                  <a:srgbClr val="FF0000"/>
                </a:solidFill>
                <a:latin typeface="#9Slide07 IcielNabila" pitchFamily="2" charset="0"/>
              </a:rPr>
              <a:t>lứa</a:t>
            </a:r>
            <a:r>
              <a:rPr lang="en-US" sz="4000" dirty="0">
                <a:solidFill>
                  <a:srgbClr val="FF0000"/>
                </a:solidFill>
                <a:latin typeface="#9Slide07 IcielNabila" pitchFamily="2" charset="0"/>
              </a:rPr>
              <a:t> </a:t>
            </a:r>
            <a:r>
              <a:rPr lang="en-US" sz="4000" dirty="0" err="1">
                <a:solidFill>
                  <a:srgbClr val="FF0000"/>
                </a:solidFill>
                <a:latin typeface="#9Slide07 IcielNabila" pitchFamily="2" charset="0"/>
              </a:rPr>
              <a:t>tuổi</a:t>
            </a:r>
            <a:r>
              <a:rPr lang="en-US" sz="4000" dirty="0">
                <a:solidFill>
                  <a:srgbClr val="FF0000"/>
                </a:solidFill>
                <a:latin typeface="#9Slide07 IcielNabila" pitchFamily="2" charset="0"/>
              </a:rPr>
              <a:t> (Ý </a:t>
            </a:r>
            <a:r>
              <a:rPr lang="en-US" sz="4000" dirty="0" err="1">
                <a:solidFill>
                  <a:srgbClr val="FF0000"/>
                </a:solidFill>
                <a:latin typeface="#9Slide07 IcielNabila" pitchFamily="2" charset="0"/>
              </a:rPr>
              <a:t>thức</a:t>
            </a:r>
            <a:r>
              <a:rPr lang="en-US" sz="4000" dirty="0">
                <a:solidFill>
                  <a:srgbClr val="FF0000"/>
                </a:solidFill>
                <a:latin typeface="#9Slide07 IcielNabila" pitchFamily="2" charset="0"/>
              </a:rPr>
              <a:t> </a:t>
            </a:r>
            <a:r>
              <a:rPr lang="en-US" sz="4000" dirty="0" err="1">
                <a:solidFill>
                  <a:srgbClr val="FF0000"/>
                </a:solidFill>
                <a:latin typeface="#9Slide07 IcielNabila" pitchFamily="2" charset="0"/>
              </a:rPr>
              <a:t>trách</a:t>
            </a:r>
            <a:r>
              <a:rPr lang="en-US" sz="4000" dirty="0">
                <a:solidFill>
                  <a:srgbClr val="FF0000"/>
                </a:solidFill>
                <a:latin typeface="#9Slide07 IcielNabila" pitchFamily="2" charset="0"/>
              </a:rPr>
              <a:t> </a:t>
            </a:r>
            <a:r>
              <a:rPr lang="en-US" sz="4000" dirty="0" err="1">
                <a:solidFill>
                  <a:srgbClr val="FF0000"/>
                </a:solidFill>
                <a:latin typeface="#9Slide07 IcielNabila" pitchFamily="2" charset="0"/>
              </a:rPr>
              <a:t>nhiệm</a:t>
            </a:r>
            <a:r>
              <a:rPr lang="en-US" sz="4000" dirty="0">
                <a:solidFill>
                  <a:srgbClr val="FF0000"/>
                </a:solidFill>
                <a:latin typeface="#9Slide07 IcielNabila" pitchFamily="2" charset="0"/>
              </a:rPr>
              <a:t> </a:t>
            </a:r>
            <a:r>
              <a:rPr lang="en-US" sz="4000" dirty="0" err="1">
                <a:solidFill>
                  <a:srgbClr val="FF0000"/>
                </a:solidFill>
                <a:latin typeface="#9Slide07 IcielNabila" pitchFamily="2" charset="0"/>
              </a:rPr>
              <a:t>với</a:t>
            </a:r>
            <a:r>
              <a:rPr lang="en-US" sz="4000" dirty="0">
                <a:solidFill>
                  <a:srgbClr val="FF0000"/>
                </a:solidFill>
                <a:latin typeface="#9Slide07 IcielNabila" pitchFamily="2" charset="0"/>
              </a:rPr>
              <a:t> </a:t>
            </a:r>
            <a:r>
              <a:rPr lang="en-US" sz="4000" dirty="0" err="1">
                <a:solidFill>
                  <a:srgbClr val="FF0000"/>
                </a:solidFill>
                <a:latin typeface="#9Slide07 IcielNabila" pitchFamily="2" charset="0"/>
              </a:rPr>
              <a:t>cộng</a:t>
            </a:r>
            <a:r>
              <a:rPr lang="en-US" sz="4000" dirty="0">
                <a:solidFill>
                  <a:srgbClr val="FF0000"/>
                </a:solidFill>
                <a:latin typeface="#9Slide07 IcielNabila" pitchFamily="2" charset="0"/>
              </a:rPr>
              <a:t> </a:t>
            </a:r>
            <a:r>
              <a:rPr lang="en-US" sz="4000" dirty="0" err="1">
                <a:solidFill>
                  <a:srgbClr val="FF0000"/>
                </a:solidFill>
                <a:latin typeface="#9Slide07 IcielNabila" pitchFamily="2" charset="0"/>
              </a:rPr>
              <a:t>đồng</a:t>
            </a:r>
            <a:r>
              <a:rPr lang="en-US" sz="4000" dirty="0">
                <a:solidFill>
                  <a:srgbClr val="FF0000"/>
                </a:solidFill>
                <a:latin typeface="#9Slide07 IcielNabila" pitchFamily="2" charset="0"/>
              </a:rPr>
              <a:t> </a:t>
            </a:r>
            <a:r>
              <a:rPr lang="en-US" sz="4000" dirty="0" err="1">
                <a:solidFill>
                  <a:srgbClr val="FF0000"/>
                </a:solidFill>
                <a:latin typeface="#9Slide07 IcielNabila" pitchFamily="2" charset="0"/>
              </a:rPr>
              <a:t>của</a:t>
            </a:r>
            <a:r>
              <a:rPr lang="en-US" sz="4000" dirty="0">
                <a:solidFill>
                  <a:srgbClr val="FF0000"/>
                </a:solidFill>
                <a:latin typeface="#9Slide07 IcielNabila" pitchFamily="2" charset="0"/>
              </a:rPr>
              <a:t> </a:t>
            </a:r>
            <a:r>
              <a:rPr lang="en-US" sz="4000" dirty="0" err="1">
                <a:solidFill>
                  <a:srgbClr val="FF0000"/>
                </a:solidFill>
                <a:latin typeface="#9Slide07 IcielNabila" pitchFamily="2" charset="0"/>
              </a:rPr>
              <a:t>học</a:t>
            </a:r>
            <a:r>
              <a:rPr lang="en-US" sz="4000" dirty="0">
                <a:solidFill>
                  <a:srgbClr val="FF0000"/>
                </a:solidFill>
                <a:latin typeface="#9Slide07 IcielNabila" pitchFamily="2" charset="0"/>
              </a:rPr>
              <a:t> </a:t>
            </a:r>
            <a:r>
              <a:rPr lang="en-US" sz="4000" dirty="0" err="1">
                <a:solidFill>
                  <a:srgbClr val="FF0000"/>
                </a:solidFill>
                <a:latin typeface="#9Slide07 IcielNabila" pitchFamily="2" charset="0"/>
              </a:rPr>
              <a:t>sinh</a:t>
            </a:r>
            <a:r>
              <a:rPr lang="en-US" sz="4000" dirty="0">
                <a:solidFill>
                  <a:srgbClr val="FF0000"/>
                </a:solidFill>
                <a:latin typeface="#9Slide07 IcielNabila" pitchFamily="2" charset="0"/>
              </a:rPr>
              <a:t>)</a:t>
            </a:r>
            <a:endParaRPr kumimoji="0" lang="en-US" sz="4000" b="0" i="0" u="none" strike="noStrike" kern="1200" cap="none" spc="0" normalizeH="0" baseline="0" noProof="0" dirty="0">
              <a:ln>
                <a:noFill/>
              </a:ln>
              <a:solidFill>
                <a:srgbClr val="FF0000"/>
              </a:solidFill>
              <a:effectLst/>
              <a:uLnTx/>
              <a:uFillTx/>
              <a:latin typeface="#9Slide07 IcielNabila" pitchFamily="2" charset="0"/>
              <a:ea typeface="+mn-ea"/>
              <a:cs typeface="+mn-cs"/>
            </a:endParaRPr>
          </a:p>
        </p:txBody>
      </p:sp>
      <p:sp>
        <p:nvSpPr>
          <p:cNvPr id="6" name="TextBox 5">
            <a:extLst>
              <a:ext uri="{FF2B5EF4-FFF2-40B4-BE49-F238E27FC236}">
                <a16:creationId xmlns:a16="http://schemas.microsoft.com/office/drawing/2014/main" id="{58FA4490-9FFE-4DC1-8F49-3F30C0B53C29}"/>
              </a:ext>
            </a:extLst>
          </p:cNvPr>
          <p:cNvSpPr txBox="1"/>
          <p:nvPr/>
        </p:nvSpPr>
        <p:spPr>
          <a:xfrm>
            <a:off x="4537051" y="6139543"/>
            <a:ext cx="74831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p:txBody>
      </p:sp>
      <p:sp>
        <p:nvSpPr>
          <p:cNvPr id="3" name="TextBox 2">
            <a:extLst>
              <a:ext uri="{FF2B5EF4-FFF2-40B4-BE49-F238E27FC236}">
                <a16:creationId xmlns:a16="http://schemas.microsoft.com/office/drawing/2014/main" id="{A1F8438E-4440-4991-8CCC-72ABA0E7AF63}"/>
              </a:ext>
            </a:extLst>
          </p:cNvPr>
          <p:cNvSpPr txBox="1"/>
          <p:nvPr/>
        </p:nvSpPr>
        <p:spPr>
          <a:xfrm>
            <a:off x="119743" y="6858000"/>
            <a:ext cx="11952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4761"/>
                </a:solidFill>
                <a:effectLst/>
                <a:uLnTx/>
                <a:uFillTx/>
                <a:latin typeface="#9Slide05 Fourth Medium" panose="00000600000000000000" pitchFamily="2" charset="0"/>
                <a:ea typeface="+mn-ea"/>
                <a:cs typeface="+mn-cs"/>
              </a:rPr>
              <a:t> </a:t>
            </a:r>
          </a:p>
        </p:txBody>
      </p:sp>
      <p:sp>
        <p:nvSpPr>
          <p:cNvPr id="4" name="TextBox 3">
            <a:extLst>
              <a:ext uri="{FF2B5EF4-FFF2-40B4-BE49-F238E27FC236}">
                <a16:creationId xmlns:a16="http://schemas.microsoft.com/office/drawing/2014/main" id="{986203F8-ECD3-47F6-9C74-DE02F5496A4B}"/>
              </a:ext>
            </a:extLst>
          </p:cNvPr>
          <p:cNvSpPr txBox="1"/>
          <p:nvPr/>
        </p:nvSpPr>
        <p:spPr>
          <a:xfrm>
            <a:off x="1662545" y="-1565564"/>
            <a:ext cx="767541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94761"/>
              </a:solidFill>
              <a:effectLst/>
              <a:uLnTx/>
              <a:uFillTx/>
              <a:latin typeface="Arial"/>
              <a:ea typeface="+mn-ea"/>
              <a:cs typeface="+mn-cs"/>
            </a:endParaRPr>
          </a:p>
        </p:txBody>
      </p:sp>
      <p:pic>
        <p:nvPicPr>
          <p:cNvPr id="8" name="Picture 7">
            <a:extLst>
              <a:ext uri="{FF2B5EF4-FFF2-40B4-BE49-F238E27FC236}">
                <a16:creationId xmlns:a16="http://schemas.microsoft.com/office/drawing/2014/main" id="{C244CB85-D476-4AF6-ADE6-7BEDC8702B8F}"/>
              </a:ext>
            </a:extLst>
          </p:cNvPr>
          <p:cNvPicPr>
            <a:picLocks noChangeAspect="1"/>
          </p:cNvPicPr>
          <p:nvPr/>
        </p:nvPicPr>
        <p:blipFill>
          <a:blip r:embed="rId3"/>
          <a:stretch>
            <a:fillRect/>
          </a:stretch>
        </p:blipFill>
        <p:spPr>
          <a:xfrm>
            <a:off x="-494010" y="178904"/>
            <a:ext cx="4916923" cy="6321287"/>
          </a:xfrm>
          <a:prstGeom prst="rect">
            <a:avLst/>
          </a:prstGeom>
        </p:spPr>
      </p:pic>
    </p:spTree>
    <p:extLst>
      <p:ext uri="{BB962C8B-B14F-4D97-AF65-F5344CB8AC3E}">
        <p14:creationId xmlns:p14="http://schemas.microsoft.com/office/powerpoint/2010/main" val="101823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2" name="TextBox 1">
            <a:extLst>
              <a:ext uri="{FF2B5EF4-FFF2-40B4-BE49-F238E27FC236}">
                <a16:creationId xmlns:a16="http://schemas.microsoft.com/office/drawing/2014/main" id="{52C84772-16E4-46FE-8587-938BFB0AD97B}"/>
              </a:ext>
            </a:extLst>
          </p:cNvPr>
          <p:cNvSpPr txBox="1"/>
          <p:nvPr/>
        </p:nvSpPr>
        <p:spPr>
          <a:xfrm flipH="1">
            <a:off x="410199" y="6955419"/>
            <a:ext cx="113753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4761"/>
                </a:solidFill>
                <a:effectLst/>
                <a:uLnTx/>
                <a:uFillTx/>
                <a:latin typeface="#9Slide05 Fourth Medium" panose="00000600000000000000" pitchFamily="2" charset="0"/>
                <a:ea typeface="+mn-ea"/>
                <a:cs typeface="+mn-cs"/>
              </a:rPr>
              <a:t> </a:t>
            </a:r>
          </a:p>
        </p:txBody>
      </p:sp>
      <p:sp>
        <p:nvSpPr>
          <p:cNvPr id="3" name="TextBox 2">
            <a:extLst>
              <a:ext uri="{FF2B5EF4-FFF2-40B4-BE49-F238E27FC236}">
                <a16:creationId xmlns:a16="http://schemas.microsoft.com/office/drawing/2014/main" id="{F2AF9C92-60C3-49B6-A996-B1B7995CEBAB}"/>
              </a:ext>
            </a:extLst>
          </p:cNvPr>
          <p:cNvSpPr txBox="1"/>
          <p:nvPr/>
        </p:nvSpPr>
        <p:spPr>
          <a:xfrm>
            <a:off x="898071" y="-1583871"/>
            <a:ext cx="849085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94761"/>
              </a:solidFill>
              <a:effectLst/>
              <a:uLnTx/>
              <a:uFillTx/>
              <a:latin typeface="Arial"/>
              <a:ea typeface="+mn-ea"/>
              <a:cs typeface="+mn-cs"/>
            </a:endParaRPr>
          </a:p>
        </p:txBody>
      </p:sp>
      <p:sp>
        <p:nvSpPr>
          <p:cNvPr id="5" name="Rectangle 4">
            <a:extLst>
              <a:ext uri="{FF2B5EF4-FFF2-40B4-BE49-F238E27FC236}">
                <a16:creationId xmlns:a16="http://schemas.microsoft.com/office/drawing/2014/main" id="{1CBC112C-2472-4961-8CE1-B41DEA1103A9}"/>
              </a:ext>
            </a:extLst>
          </p:cNvPr>
          <p:cNvSpPr/>
          <p:nvPr/>
        </p:nvSpPr>
        <p:spPr>
          <a:xfrm>
            <a:off x="91440" y="0"/>
            <a:ext cx="11917680"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Bài</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3: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Nói</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và</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nghe</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thảo</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luận</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về</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một</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vấn</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đề</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trong</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đời</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sống</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phù</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hợp</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với</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lứa</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tuổi</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(Ý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thức</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trách</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nhiệm</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với</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cộng</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đồng</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của</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học</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sinh</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a:t>
            </a:r>
          </a:p>
        </p:txBody>
      </p:sp>
      <p:sp>
        <p:nvSpPr>
          <p:cNvPr id="4" name="TextBox 3">
            <a:extLst>
              <a:ext uri="{FF2B5EF4-FFF2-40B4-BE49-F238E27FC236}">
                <a16:creationId xmlns:a16="http://schemas.microsoft.com/office/drawing/2014/main" id="{27010013-6FB3-4C41-8415-3C1FAB09CCA0}"/>
              </a:ext>
            </a:extLst>
          </p:cNvPr>
          <p:cNvSpPr txBox="1"/>
          <p:nvPr/>
        </p:nvSpPr>
        <p:spPr>
          <a:xfrm>
            <a:off x="0" y="1330960"/>
            <a:ext cx="12009120" cy="4401205"/>
          </a:xfrm>
          <a:prstGeom prst="rect">
            <a:avLst/>
          </a:prstGeom>
          <a:noFill/>
        </p:spPr>
        <p:txBody>
          <a:bodyPr wrap="square" rtlCol="0">
            <a:spAutoFit/>
          </a:bodyPr>
          <a:lstStyle/>
          <a:p>
            <a:pPr marL="30480" marR="30480" lvl="0" algn="just"/>
            <a:r>
              <a:rPr lang="en-US" sz="2800">
                <a:solidFill>
                  <a:prstClr val="black"/>
                </a:solidFill>
                <a:latin typeface="Times New Roman" panose="02020603050405020304" pitchFamily="18" charset="0"/>
                <a:ea typeface="Times New Roman" panose="02020603050405020304" pitchFamily="18" charset="0"/>
              </a:rPr>
              <a:t>Tuổi trẻ hôm nay là tôi, là bạn, là những anh chị đang có mặt trên giảng đường đại học, đang hoạt động bằng cả tâm huyết để cống hiến sức trẻ với những đam mê cùng lòng nhiệt tình bốc lửa. Tuổi trẻ tốt thì xã hội tốt, còn xã hội tốt sẽ tạo điều kiện cho tầng lớp trẻ phát triển toàn diện, sinh ra những người con có ích cho đất nước, đó là điều tất yếu, hiển nhiên mà ai cũng biết.</a:t>
            </a:r>
            <a:endParaRPr lang="en-US" sz="2400">
              <a:solidFill>
                <a:prstClr val="black"/>
              </a:solidFill>
              <a:latin typeface="Times New Roman" panose="02020603050405020304" pitchFamily="18" charset="0"/>
              <a:ea typeface="Times New Roman" panose="02020603050405020304" pitchFamily="18" charset="0"/>
            </a:endParaRPr>
          </a:p>
          <a:p>
            <a:pPr marL="30480" marR="30480" lvl="0" algn="just"/>
            <a:r>
              <a:rPr lang="en-US" sz="2800">
                <a:solidFill>
                  <a:prstClr val="black"/>
                </a:solidFill>
                <a:latin typeface="Times New Roman" panose="02020603050405020304" pitchFamily="18" charset="0"/>
                <a:ea typeface="Times New Roman" panose="02020603050405020304" pitchFamily="18" charset="0"/>
              </a:rPr>
              <a:t>Mỗi người chúng ta cũng đi qua thời tuổi trẻ - tuổi của sức mạnh phi thường, của cái tuổi không chịu khuất phục trước khó khăn và sẵn sàng hi sinh vì nghĩa lớn. Sức mạnh vô song của tuổi trẻ “sông kia phải chuyển, núi kia phải dời”. Chúng ta chỉ có một lần trong đời là tuổi trẻ vì vậy cần phải nắm bắt, cần đóng góp sức lực cho đất nước.</a:t>
            </a:r>
            <a:endParaRPr lang="en-US" sz="24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8717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8DEDC"/>
        </a:solidFill>
        <a:effectLst/>
      </p:bgPr>
    </p:bg>
    <p:spTree>
      <p:nvGrpSpPr>
        <p:cNvPr id="1" name="Shape 1947"/>
        <p:cNvGrpSpPr/>
        <p:nvPr/>
      </p:nvGrpSpPr>
      <p:grpSpPr>
        <a:xfrm>
          <a:off x="0" y="0"/>
          <a:ext cx="0" cy="0"/>
          <a:chOff x="0" y="0"/>
          <a:chExt cx="0" cy="0"/>
        </a:xfrm>
      </p:grpSpPr>
      <p:sp>
        <p:nvSpPr>
          <p:cNvPr id="6" name="TextBox 5">
            <a:extLst>
              <a:ext uri="{FF2B5EF4-FFF2-40B4-BE49-F238E27FC236}">
                <a16:creationId xmlns:a16="http://schemas.microsoft.com/office/drawing/2014/main" id="{58FA4490-9FFE-4DC1-8F49-3F30C0B53C29}"/>
              </a:ext>
            </a:extLst>
          </p:cNvPr>
          <p:cNvSpPr txBox="1"/>
          <p:nvPr/>
        </p:nvSpPr>
        <p:spPr>
          <a:xfrm>
            <a:off x="8611211" y="6273225"/>
            <a:ext cx="74831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p:txBody>
      </p:sp>
      <p:sp>
        <p:nvSpPr>
          <p:cNvPr id="3" name="TextBox 2">
            <a:extLst>
              <a:ext uri="{FF2B5EF4-FFF2-40B4-BE49-F238E27FC236}">
                <a16:creationId xmlns:a16="http://schemas.microsoft.com/office/drawing/2014/main" id="{A1F8438E-4440-4991-8CCC-72ABA0E7AF63}"/>
              </a:ext>
            </a:extLst>
          </p:cNvPr>
          <p:cNvSpPr txBox="1"/>
          <p:nvPr/>
        </p:nvSpPr>
        <p:spPr>
          <a:xfrm>
            <a:off x="119743" y="6858000"/>
            <a:ext cx="11952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4761"/>
                </a:solidFill>
                <a:effectLst/>
                <a:uLnTx/>
                <a:uFillTx/>
                <a:latin typeface="#9Slide05 Fourth Medium" panose="00000600000000000000" pitchFamily="2" charset="0"/>
                <a:ea typeface="+mn-ea"/>
                <a:cs typeface="+mn-cs"/>
              </a:rPr>
              <a:t> </a:t>
            </a:r>
          </a:p>
        </p:txBody>
      </p:sp>
      <p:sp>
        <p:nvSpPr>
          <p:cNvPr id="4" name="TextBox 3">
            <a:extLst>
              <a:ext uri="{FF2B5EF4-FFF2-40B4-BE49-F238E27FC236}">
                <a16:creationId xmlns:a16="http://schemas.microsoft.com/office/drawing/2014/main" id="{986203F8-ECD3-47F6-9C74-DE02F5496A4B}"/>
              </a:ext>
            </a:extLst>
          </p:cNvPr>
          <p:cNvSpPr txBox="1"/>
          <p:nvPr/>
        </p:nvSpPr>
        <p:spPr>
          <a:xfrm>
            <a:off x="1662545" y="-1565564"/>
            <a:ext cx="888353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94761"/>
              </a:solidFill>
              <a:effectLst/>
              <a:uLnTx/>
              <a:uFillTx/>
              <a:latin typeface="Arial"/>
              <a:ea typeface="+mn-ea"/>
              <a:cs typeface="+mn-cs"/>
            </a:endParaRPr>
          </a:p>
        </p:txBody>
      </p:sp>
      <p:sp>
        <p:nvSpPr>
          <p:cNvPr id="5" name="Rectangle 4">
            <a:extLst>
              <a:ext uri="{FF2B5EF4-FFF2-40B4-BE49-F238E27FC236}">
                <a16:creationId xmlns:a16="http://schemas.microsoft.com/office/drawing/2014/main" id="{18FDD847-42AD-4661-8E27-576D8B154530}"/>
              </a:ext>
            </a:extLst>
          </p:cNvPr>
          <p:cNvSpPr/>
          <p:nvPr/>
        </p:nvSpPr>
        <p:spPr>
          <a:xfrm>
            <a:off x="119743" y="0"/>
            <a:ext cx="11828417"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Bài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3: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Nói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và</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nghe</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thảo</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luận</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về</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một</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vấn</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đề</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trong</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đời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sống</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phù</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hợp</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với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lứa</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tuổi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(Ý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thức</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trách</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nhiệm</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với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cộng</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đồng</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của</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học</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sinh</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a:t>
            </a:r>
          </a:p>
        </p:txBody>
      </p:sp>
      <p:sp>
        <p:nvSpPr>
          <p:cNvPr id="2" name="TextBox 1">
            <a:extLst>
              <a:ext uri="{FF2B5EF4-FFF2-40B4-BE49-F238E27FC236}">
                <a16:creationId xmlns:a16="http://schemas.microsoft.com/office/drawing/2014/main" id="{FF7161C3-3141-43DE-B18E-A8358B954599}"/>
              </a:ext>
            </a:extLst>
          </p:cNvPr>
          <p:cNvSpPr txBox="1"/>
          <p:nvPr/>
        </p:nvSpPr>
        <p:spPr>
          <a:xfrm>
            <a:off x="0" y="1077218"/>
            <a:ext cx="12072257" cy="5262979"/>
          </a:xfrm>
          <a:prstGeom prst="rect">
            <a:avLst/>
          </a:prstGeom>
          <a:noFill/>
        </p:spPr>
        <p:txBody>
          <a:bodyPr wrap="square" rtlCol="0">
            <a:spAutoFit/>
          </a:bodyPr>
          <a:lstStyle/>
          <a:p>
            <a:pPr marL="30480" marR="30480" lvl="0" algn="just"/>
            <a:r>
              <a:rPr lang="en-US" sz="2800">
                <a:solidFill>
                  <a:prstClr val="black"/>
                </a:solidFill>
                <a:latin typeface="Times New Roman" panose="02020603050405020304" pitchFamily="18" charset="0"/>
                <a:ea typeface="Times New Roman" panose="02020603050405020304" pitchFamily="18" charset="0"/>
              </a:rPr>
              <a:t>Việc xây dựng đất nước là trách nhiệm của mọi người, mọi công dân chứ không phải của riêng ai. Nhưng với số lượng đông đảo hàng chục triệu người thì lẽ nào tuổi trẻ lại không thể xây dựng đất nước. Chẳng lẽ chúng ta để cho những cụ già đi khuân vác, lao động nặng, những phụ nữ phải ngày đêm làm việc trong các nhà xưởng đầy khói bụi, những trẻ em phải phụ giúp gia đình ngay còn nhỏ mà “quên” đi việc học hành, lúc đó chúng ta sẽ “làm” gì? Chẳng lẽ ngồi không như một “người bị liệt”. Vì vậy chúng ta phải cố gắng xây dựng đất nước như lời dặn của Bác: “Các vua Hùng đã có công dựng nước, thì Bác cháu ta phải cùng nhau giữ lấy nước”.</a:t>
            </a:r>
            <a:endParaRPr lang="en-US" sz="2400">
              <a:solidFill>
                <a:prstClr val="black"/>
              </a:solidFill>
              <a:latin typeface="Times New Roman" panose="02020603050405020304" pitchFamily="18" charset="0"/>
              <a:ea typeface="Times New Roman" panose="02020603050405020304" pitchFamily="18" charset="0"/>
            </a:endParaRPr>
          </a:p>
          <a:p>
            <a:pPr marL="30480" marR="30480" lvl="0" algn="just"/>
            <a:r>
              <a:rPr lang="en-US" sz="2800">
                <a:solidFill>
                  <a:prstClr val="black"/>
                </a:solidFill>
                <a:latin typeface="Times New Roman" panose="02020603050405020304" pitchFamily="18" charset="0"/>
                <a:ea typeface="Times New Roman" panose="02020603050405020304" pitchFamily="18" charset="0"/>
              </a:rPr>
              <a:t>Sinh ra ở đời ai cũng khao khát được sống hạnh phúc, sung sướng. Mỗi người luôn tìm cho mình một lẽ sống hay nói đúng hơn là lý tưởng sống. Là chủ nhân tương lai thì chúng ta phải xác định cho mình lý tưởng sống phù hợp, đúng đắn. </a:t>
            </a:r>
            <a:endParaRPr lang="en-US" sz="24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1231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2" name="TextBox 1">
            <a:extLst>
              <a:ext uri="{FF2B5EF4-FFF2-40B4-BE49-F238E27FC236}">
                <a16:creationId xmlns:a16="http://schemas.microsoft.com/office/drawing/2014/main" id="{52C84772-16E4-46FE-8587-938BFB0AD97B}"/>
              </a:ext>
            </a:extLst>
          </p:cNvPr>
          <p:cNvSpPr txBox="1"/>
          <p:nvPr/>
        </p:nvSpPr>
        <p:spPr>
          <a:xfrm flipH="1">
            <a:off x="410199" y="6955419"/>
            <a:ext cx="113753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4761"/>
                </a:solidFill>
                <a:effectLst/>
                <a:uLnTx/>
                <a:uFillTx/>
                <a:latin typeface="#9Slide05 Fourth Medium" panose="00000600000000000000" pitchFamily="2" charset="0"/>
                <a:ea typeface="+mn-ea"/>
                <a:cs typeface="+mn-cs"/>
              </a:rPr>
              <a:t> </a:t>
            </a:r>
          </a:p>
        </p:txBody>
      </p:sp>
      <p:sp>
        <p:nvSpPr>
          <p:cNvPr id="3" name="TextBox 2">
            <a:extLst>
              <a:ext uri="{FF2B5EF4-FFF2-40B4-BE49-F238E27FC236}">
                <a16:creationId xmlns:a16="http://schemas.microsoft.com/office/drawing/2014/main" id="{F2AF9C92-60C3-49B6-A996-B1B7995CEBAB}"/>
              </a:ext>
            </a:extLst>
          </p:cNvPr>
          <p:cNvSpPr txBox="1"/>
          <p:nvPr/>
        </p:nvSpPr>
        <p:spPr>
          <a:xfrm>
            <a:off x="898071" y="-1583871"/>
            <a:ext cx="849085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94761"/>
              </a:solidFill>
              <a:effectLst/>
              <a:uLnTx/>
              <a:uFillTx/>
              <a:latin typeface="Arial"/>
              <a:ea typeface="+mn-ea"/>
              <a:cs typeface="+mn-cs"/>
            </a:endParaRPr>
          </a:p>
        </p:txBody>
      </p:sp>
      <p:sp>
        <p:nvSpPr>
          <p:cNvPr id="5" name="Rectangle 4">
            <a:extLst>
              <a:ext uri="{FF2B5EF4-FFF2-40B4-BE49-F238E27FC236}">
                <a16:creationId xmlns:a16="http://schemas.microsoft.com/office/drawing/2014/main" id="{1CBC112C-2472-4961-8CE1-B41DEA1103A9}"/>
              </a:ext>
            </a:extLst>
          </p:cNvPr>
          <p:cNvSpPr/>
          <p:nvPr/>
        </p:nvSpPr>
        <p:spPr>
          <a:xfrm>
            <a:off x="91440" y="0"/>
            <a:ext cx="11917680"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Bài</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3: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Nói</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và</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nghe</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thảo</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luận</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về</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một</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vấn</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đề</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trong</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đời</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sống</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phù</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hợp</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với</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lứa</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tuổi</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(Ý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thức</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trách</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nhiệm</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với</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cộng</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đồng</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của</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học</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sinh</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a:t>
            </a:r>
          </a:p>
        </p:txBody>
      </p:sp>
      <p:sp>
        <p:nvSpPr>
          <p:cNvPr id="6" name="TextBox 5">
            <a:extLst>
              <a:ext uri="{FF2B5EF4-FFF2-40B4-BE49-F238E27FC236}">
                <a16:creationId xmlns:a16="http://schemas.microsoft.com/office/drawing/2014/main" id="{4FAD9C34-DE79-4903-87A5-562D5BFAD7F7}"/>
              </a:ext>
            </a:extLst>
          </p:cNvPr>
          <p:cNvSpPr txBox="1"/>
          <p:nvPr/>
        </p:nvSpPr>
        <p:spPr>
          <a:xfrm>
            <a:off x="45720" y="830665"/>
            <a:ext cx="12009120" cy="6124754"/>
          </a:xfrm>
          <a:prstGeom prst="rect">
            <a:avLst/>
          </a:prstGeom>
          <a:noFill/>
        </p:spPr>
        <p:txBody>
          <a:bodyPr wrap="square" rtlCol="0">
            <a:spAutoFit/>
          </a:bodyPr>
          <a:lstStyle/>
          <a:p>
            <a:pPr marL="30480" marR="30480" lvl="0" algn="just"/>
            <a:r>
              <a:rPr lang="en-US" sz="2800" dirty="0" err="1">
                <a:solidFill>
                  <a:prstClr val="black"/>
                </a:solidFill>
                <a:latin typeface="Times New Roman" panose="02020603050405020304" pitchFamily="18" charset="0"/>
                <a:ea typeface="Times New Roman" panose="02020603050405020304" pitchFamily="18" charset="0"/>
              </a:rPr>
              <a:t>Trong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thời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đại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công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nghiệp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hoá</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hiện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đại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hoá</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như</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hiện</a:t>
            </a:r>
            <a:r>
              <a:rPr lang="en-US" sz="2800" dirty="0">
                <a:solidFill>
                  <a:prstClr val="black"/>
                </a:solidFill>
                <a:latin typeface="Times New Roman" panose="02020603050405020304" pitchFamily="18" charset="0"/>
                <a:ea typeface="Times New Roman" panose="02020603050405020304" pitchFamily="18" charset="0"/>
              </a:rPr>
              <a:t> nay </a:t>
            </a:r>
            <a:r>
              <a:rPr lang="en-US" sz="2800" dirty="0" err="1">
                <a:solidFill>
                  <a:prstClr val="black"/>
                </a:solidFill>
                <a:latin typeface="Times New Roman" panose="02020603050405020304" pitchFamily="18" charset="0"/>
                <a:ea typeface="Times New Roman" panose="02020603050405020304" pitchFamily="18" charset="0"/>
              </a:rPr>
              <a:t>thì</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tuổi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trẻ</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chúng</a:t>
            </a:r>
            <a:r>
              <a:rPr lang="en-US" sz="2800" dirty="0">
                <a:solidFill>
                  <a:prstClr val="black"/>
                </a:solidFill>
                <a:latin typeface="Times New Roman" panose="02020603050405020304" pitchFamily="18" charset="0"/>
                <a:ea typeface="Times New Roman" panose="02020603050405020304" pitchFamily="18" charset="0"/>
              </a:rPr>
              <a:t> ta </a:t>
            </a:r>
            <a:r>
              <a:rPr lang="en-US" sz="2800" dirty="0" err="1">
                <a:solidFill>
                  <a:prstClr val="black"/>
                </a:solidFill>
                <a:latin typeface="Times New Roman" panose="02020603050405020304" pitchFamily="18" charset="0"/>
                <a:ea typeface="Times New Roman" panose="02020603050405020304" pitchFamily="18" charset="0"/>
              </a:rPr>
              <a:t>lại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đứng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trước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một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câu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hỏi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lớn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như</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thế</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nào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đúng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đắn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ích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xã</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hội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Vì</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lý</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tưởng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chúng</a:t>
            </a:r>
            <a:r>
              <a:rPr lang="en-US" sz="2800" dirty="0">
                <a:solidFill>
                  <a:prstClr val="black"/>
                </a:solidFill>
                <a:latin typeface="Times New Roman" panose="02020603050405020304" pitchFamily="18" charset="0"/>
                <a:ea typeface="Times New Roman" panose="02020603050405020304" pitchFamily="18" charset="0"/>
              </a:rPr>
              <a:t> ta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động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lực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thúc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đẩy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đất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nước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phát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triển</a:t>
            </a:r>
            <a:r>
              <a:rPr lang="en-US" sz="2800" dirty="0">
                <a:solidFill>
                  <a:prstClr val="black"/>
                </a:solidFill>
                <a:latin typeface="Times New Roman" panose="02020603050405020304" pitchFamily="18" charset="0"/>
                <a:ea typeface="Times New Roman" panose="02020603050405020304" pitchFamily="18" charset="0"/>
              </a:rPr>
              <a:t>.</a:t>
            </a:r>
            <a:endParaRPr lang="en-US" sz="2400" dirty="0">
              <a:solidFill>
                <a:prstClr val="black"/>
              </a:solidFill>
              <a:latin typeface="Times New Roman" panose="02020603050405020304" pitchFamily="18" charset="0"/>
              <a:ea typeface="Times New Roman" panose="02020603050405020304" pitchFamily="18" charset="0"/>
            </a:endParaRPr>
          </a:p>
          <a:p>
            <a:pPr marL="30480" marR="30480" lvl="0" algn="just"/>
            <a:r>
              <a:rPr lang="en-US" sz="2800" dirty="0" err="1">
                <a:solidFill>
                  <a:prstClr val="black"/>
                </a:solidFill>
                <a:latin typeface="Times New Roman" panose="02020603050405020304" pitchFamily="18" charset="0"/>
                <a:ea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thời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nào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cũng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vậy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thế</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hệ</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trẻ</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luôn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lực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lượng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tiên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phong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xông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vào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nơi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gian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khổ</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không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ngại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khó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Điều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đã</a:t>
            </a:r>
            <a:r>
              <a:rPr lang="en-US" sz="2800" dirty="0">
                <a:solidFill>
                  <a:prstClr val="black"/>
                </a:solidFill>
                <a:latin typeface="Times New Roman" panose="02020603050405020304" pitchFamily="18" charset="0"/>
                <a:ea typeface="Times New Roman" panose="02020603050405020304" pitchFamily="18" charset="0"/>
              </a:rPr>
              <a:t> được </a:t>
            </a:r>
            <a:r>
              <a:rPr lang="en-US" sz="2800" dirty="0" err="1">
                <a:solidFill>
                  <a:prstClr val="black"/>
                </a:solidFill>
                <a:latin typeface="Times New Roman" panose="02020603050405020304" pitchFamily="18" charset="0"/>
                <a:ea typeface="Times New Roman" panose="02020603050405020304" pitchFamily="18" charset="0"/>
              </a:rPr>
              <a:t>thể</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hiện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rất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rõ</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trong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thời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kì</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kháng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chiến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người</a:t>
            </a:r>
            <a:r>
              <a:rPr lang="en-US" sz="2800" dirty="0">
                <a:solidFill>
                  <a:prstClr val="black"/>
                </a:solidFill>
                <a:latin typeface="Times New Roman" panose="02020603050405020304" pitchFamily="18" charset="0"/>
                <a:ea typeface="Times New Roman" panose="02020603050405020304" pitchFamily="18" charset="0"/>
              </a:rPr>
              <a:t> con </a:t>
            </a:r>
            <a:r>
              <a:rPr lang="en-US" sz="2800" dirty="0" err="1">
                <a:solidFill>
                  <a:prstClr val="black"/>
                </a:solidFill>
                <a:latin typeface="Times New Roman" panose="02020603050405020304" pitchFamily="18" charset="0"/>
                <a:ea typeface="Times New Roman" panose="02020603050405020304" pitchFamily="18" charset="0"/>
              </a:rPr>
              <a:t>đất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nước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như</a:t>
            </a:r>
            <a:r>
              <a:rPr lang="en-US" sz="2800" dirty="0">
                <a:solidFill>
                  <a:prstClr val="black"/>
                </a:solidFill>
                <a:latin typeface="Times New Roman" panose="02020603050405020304" pitchFamily="18" charset="0"/>
                <a:ea typeface="Times New Roman" panose="02020603050405020304" pitchFamily="18" charset="0"/>
              </a:rPr>
              <a:t>: Kim </a:t>
            </a:r>
            <a:r>
              <a:rPr lang="en-US" sz="2800" dirty="0" err="1">
                <a:solidFill>
                  <a:prstClr val="black"/>
                </a:solidFill>
                <a:latin typeface="Times New Roman" panose="02020603050405020304" pitchFamily="18" charset="0"/>
                <a:ea typeface="Times New Roman" panose="02020603050405020304" pitchFamily="18" charset="0"/>
              </a:rPr>
              <a:t>Đồng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Võ</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Thị</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Sáu</a:t>
            </a:r>
            <a:r>
              <a:rPr lang="en-US" sz="2800" dirty="0">
                <a:solidFill>
                  <a:prstClr val="black"/>
                </a:solidFill>
                <a:latin typeface="Times New Roman" panose="02020603050405020304" pitchFamily="18" charset="0"/>
                <a:ea typeface="Times New Roman" panose="02020603050405020304" pitchFamily="18" charset="0"/>
              </a:rPr>
              <a:t>, Lê </a:t>
            </a:r>
            <a:r>
              <a:rPr lang="en-US" sz="2800" dirty="0" err="1">
                <a:solidFill>
                  <a:prstClr val="black"/>
                </a:solidFill>
                <a:latin typeface="Times New Roman" panose="02020603050405020304" pitchFamily="18" charset="0"/>
                <a:ea typeface="Times New Roman" panose="02020603050405020304" pitchFamily="18" charset="0"/>
              </a:rPr>
              <a:t>Văn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Tám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đã</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hiến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dâng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cả</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tuổi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trẻ</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mình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Tổ</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quốc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Đây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thanh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niên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hơn</a:t>
            </a:r>
            <a:r>
              <a:rPr lang="en-US" sz="2800" dirty="0">
                <a:solidFill>
                  <a:prstClr val="black"/>
                </a:solidFill>
                <a:latin typeface="Times New Roman" panose="02020603050405020304" pitchFamily="18" charset="0"/>
                <a:ea typeface="Times New Roman" panose="02020603050405020304" pitchFamily="18" charset="0"/>
              </a:rPr>
              <a:t> 40 </a:t>
            </a:r>
            <a:r>
              <a:rPr lang="en-US" sz="2800" dirty="0" err="1">
                <a:solidFill>
                  <a:prstClr val="black"/>
                </a:solidFill>
                <a:latin typeface="Times New Roman" panose="02020603050405020304" pitchFamily="18" charset="0"/>
                <a:ea typeface="Times New Roman" panose="02020603050405020304" pitchFamily="18" charset="0"/>
              </a:rPr>
              <a:t>năm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trước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còn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lớp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thanh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niên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ngày</a:t>
            </a:r>
            <a:r>
              <a:rPr lang="en-US" sz="2800" dirty="0">
                <a:solidFill>
                  <a:prstClr val="black"/>
                </a:solidFill>
                <a:latin typeface="Times New Roman" panose="02020603050405020304" pitchFamily="18" charset="0"/>
                <a:ea typeface="Times New Roman" panose="02020603050405020304" pitchFamily="18" charset="0"/>
              </a:rPr>
              <a:t> nay </a:t>
            </a:r>
            <a:r>
              <a:rPr lang="en-US" sz="2800" dirty="0" err="1">
                <a:solidFill>
                  <a:prstClr val="black"/>
                </a:solidFill>
                <a:latin typeface="Times New Roman" panose="02020603050405020304" pitchFamily="18" charset="0"/>
                <a:ea typeface="Times New Roman" panose="02020603050405020304" pitchFamily="18" charset="0"/>
              </a:rPr>
              <a:t>thì</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sao</a:t>
            </a:r>
            <a:r>
              <a:rPr lang="en-US" sz="2800" dirty="0">
                <a:solidFill>
                  <a:prstClr val="black"/>
                </a:solidFill>
                <a:latin typeface="Times New Roman" panose="02020603050405020304" pitchFamily="18" charset="0"/>
                <a:ea typeface="Times New Roman" panose="02020603050405020304" pitchFamily="18" charset="0"/>
              </a:rPr>
              <a:t>?</a:t>
            </a:r>
            <a:endParaRPr lang="en-US" sz="2400" dirty="0">
              <a:solidFill>
                <a:prstClr val="black"/>
              </a:solidFill>
              <a:latin typeface="Times New Roman" panose="02020603050405020304" pitchFamily="18" charset="0"/>
              <a:ea typeface="Times New Roman" panose="02020603050405020304" pitchFamily="18" charset="0"/>
            </a:endParaRPr>
          </a:p>
          <a:p>
            <a:pPr lvl="0"/>
            <a:r>
              <a:rPr lang="en-US" sz="2800" dirty="0" err="1">
                <a:solidFill>
                  <a:prstClr val="black"/>
                </a:solidFill>
                <a:latin typeface="Times New Roman" panose="02020603050405020304" pitchFamily="18" charset="0"/>
                <a:ea typeface="Calibri" panose="020F0502020204030204" pitchFamily="34" charset="0"/>
              </a:rPr>
              <a:t>Vâng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Cách</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bạn</a:t>
            </a:r>
            <a:r>
              <a:rPr lang="en-US" sz="2800" dirty="0">
                <a:solidFill>
                  <a:prstClr val="black"/>
                </a:solidFill>
                <a:latin typeface="Times New Roman" panose="02020603050405020304" pitchFamily="18" charset="0"/>
                <a:ea typeface="Calibri" panose="020F0502020204030204" pitchFamily="34" charset="0"/>
              </a:rPr>
              <a:t> ạ! </a:t>
            </a:r>
            <a:r>
              <a:rPr lang="en-US" sz="2800" dirty="0" err="1">
                <a:solidFill>
                  <a:prstClr val="black"/>
                </a:solidFill>
                <a:latin typeface="Times New Roman" panose="02020603050405020304" pitchFamily="18" charset="0"/>
                <a:ea typeface="Calibri" panose="020F0502020204030204" pitchFamily="34" charset="0"/>
              </a:rPr>
              <a:t>Chúng</a:t>
            </a:r>
            <a:r>
              <a:rPr lang="en-US" sz="2800" dirty="0">
                <a:solidFill>
                  <a:prstClr val="black"/>
                </a:solidFill>
                <a:latin typeface="Times New Roman" panose="02020603050405020304" pitchFamily="18" charset="0"/>
                <a:ea typeface="Calibri" panose="020F0502020204030204" pitchFamily="34" charset="0"/>
              </a:rPr>
              <a:t> ta </a:t>
            </a:r>
            <a:r>
              <a:rPr lang="en-US" sz="2800" dirty="0" err="1">
                <a:solidFill>
                  <a:prstClr val="black"/>
                </a:solidFill>
                <a:latin typeface="Times New Roman" panose="02020603050405020304" pitchFamily="18" charset="0"/>
                <a:ea typeface="Calibri" panose="020F0502020204030204" pitchFamily="34" charset="0"/>
              </a:rPr>
              <a:t>nên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biết</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một</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điều</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những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thế</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hệ</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trước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đã</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dâng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hiến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xương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máu</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để</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ngày</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sau</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độc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lập</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thì</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chúng</a:t>
            </a:r>
            <a:r>
              <a:rPr lang="en-US" sz="2800" dirty="0">
                <a:solidFill>
                  <a:prstClr val="black"/>
                </a:solidFill>
                <a:latin typeface="Times New Roman" panose="02020603050405020304" pitchFamily="18" charset="0"/>
                <a:ea typeface="Calibri" panose="020F0502020204030204" pitchFamily="34" charset="0"/>
              </a:rPr>
              <a:t> ta </a:t>
            </a:r>
            <a:r>
              <a:rPr lang="en-US" sz="2800" dirty="0" err="1">
                <a:solidFill>
                  <a:prstClr val="black"/>
                </a:solidFill>
                <a:latin typeface="Times New Roman" panose="02020603050405020304" pitchFamily="18" charset="0"/>
                <a:ea typeface="Calibri" panose="020F0502020204030204" pitchFamily="34" charset="0"/>
              </a:rPr>
              <a:t>phải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biết</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cùng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nhau</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giữ</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nước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và</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nối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tiếp</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kế</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thừa</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truyền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thống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cao</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đẹp</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đó</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Và</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một</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điều</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quan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trọng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là</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các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bạn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đừng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nghĩ</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đó</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là</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nghĩa</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vụ</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để</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rồi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miễn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cưỡng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thực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hiện</a:t>
            </a:r>
            <a:r>
              <a:rPr lang="en-US" sz="2800" dirty="0">
                <a:solidFill>
                  <a:prstClr val="black"/>
                </a:solidFill>
                <a:latin typeface="Times New Roman" panose="02020603050405020304" pitchFamily="18" charset="0"/>
                <a:ea typeface="Calibri" panose="020F0502020204030204" pitchFamily="34" charset="0"/>
              </a:rPr>
              <a:t>. </a:t>
            </a:r>
            <a:r>
              <a:rPr lang="en-US" sz="2800" dirty="0">
                <a:solidFill>
                  <a:srgbClr val="000000"/>
                </a:solidFill>
                <a:latin typeface="Calibri" panose="020F0502020204030204"/>
                <a:ea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Chúng</a:t>
            </a:r>
            <a:r>
              <a:rPr lang="en-US" sz="2800" dirty="0">
                <a:solidFill>
                  <a:prstClr val="black"/>
                </a:solidFill>
                <a:latin typeface="Times New Roman" panose="02020603050405020304" pitchFamily="18" charset="0"/>
                <a:ea typeface="Calibri" panose="020F0502020204030204" pitchFamily="34" charset="0"/>
              </a:rPr>
              <a:t> ta </a:t>
            </a:r>
            <a:r>
              <a:rPr lang="en-US" sz="2800" dirty="0" err="1">
                <a:solidFill>
                  <a:prstClr val="black"/>
                </a:solidFill>
                <a:latin typeface="Times New Roman" panose="02020603050405020304" pitchFamily="18" charset="0"/>
                <a:ea typeface="Calibri" panose="020F0502020204030204" pitchFamily="34" charset="0"/>
              </a:rPr>
              <a:t>phải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hiểu</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rằng</a:t>
            </a:r>
            <a:r>
              <a:rPr lang="en-US" sz="2800" dirty="0">
                <a:solidFill>
                  <a:prstClr val="black"/>
                </a:solidFill>
                <a:latin typeface="Times New Roman" panose="02020603050405020304" pitchFamily="18" charset="0"/>
                <a:ea typeface="Calibri" panose="020F0502020204030204" pitchFamily="34" charset="0"/>
              </a:rPr>
              <a:t>: được </a:t>
            </a:r>
            <a:r>
              <a:rPr lang="en-US" sz="2800" dirty="0" err="1">
                <a:solidFill>
                  <a:prstClr val="black"/>
                </a:solidFill>
                <a:latin typeface="Times New Roman" panose="02020603050405020304" pitchFamily="18" charset="0"/>
                <a:ea typeface="Calibri" panose="020F0502020204030204" pitchFamily="34" charset="0"/>
              </a:rPr>
              <a:t>sinh</a:t>
            </a:r>
            <a:r>
              <a:rPr lang="en-US" sz="2800" dirty="0">
                <a:solidFill>
                  <a:prstClr val="black"/>
                </a:solidFill>
                <a:latin typeface="Times New Roman" panose="02020603050405020304" pitchFamily="18" charset="0"/>
                <a:ea typeface="Calibri" panose="020F0502020204030204" pitchFamily="34" charset="0"/>
              </a:rPr>
              <a:t> ra </a:t>
            </a:r>
            <a:r>
              <a:rPr lang="en-US" sz="2800" dirty="0" err="1">
                <a:solidFill>
                  <a:prstClr val="black"/>
                </a:solidFill>
                <a:latin typeface="Times New Roman" panose="02020603050405020304" pitchFamily="18" charset="0"/>
                <a:ea typeface="Calibri" panose="020F0502020204030204" pitchFamily="34" charset="0"/>
              </a:rPr>
              <a:t>là</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một</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hạnh</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phúc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và</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sống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tự</a:t>
            </a:r>
            <a:r>
              <a:rPr lang="en-US" sz="2800" dirty="0">
                <a:solidFill>
                  <a:prstClr val="black"/>
                </a:solidFill>
                <a:latin typeface="Times New Roman" panose="02020603050405020304" pitchFamily="18" charset="0"/>
                <a:ea typeface="Calibri" panose="020F0502020204030204" pitchFamily="34" charset="0"/>
              </a:rPr>
              <a:t> do, no </a:t>
            </a:r>
            <a:r>
              <a:rPr lang="en-US" sz="2800" dirty="0" err="1">
                <a:solidFill>
                  <a:prstClr val="black"/>
                </a:solidFill>
                <a:latin typeface="Times New Roman" panose="02020603050405020304" pitchFamily="18" charset="0"/>
                <a:ea typeface="Calibri" panose="020F0502020204030204" pitchFamily="34" charset="0"/>
              </a:rPr>
              <a:t>đủ</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là</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một</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món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quà</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quý</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báu</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vô</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giá</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mà</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quê</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hương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xã</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hội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đã</a:t>
            </a:r>
            <a:r>
              <a:rPr lang="en-US" sz="2800" dirty="0">
                <a:solidFill>
                  <a:prstClr val="black"/>
                </a:solidFill>
                <a:latin typeface="Times New Roman" panose="02020603050405020304" pitchFamily="18" charset="0"/>
                <a:ea typeface="Calibri" panose="020F0502020204030204" pitchFamily="34" charset="0"/>
              </a:rPr>
              <a:t> ban </a:t>
            </a:r>
            <a:r>
              <a:rPr lang="en-US" sz="2800" dirty="0" err="1">
                <a:solidFill>
                  <a:prstClr val="black"/>
                </a:solidFill>
                <a:latin typeface="Times New Roman" panose="02020603050405020304" pitchFamily="18" charset="0"/>
                <a:ea typeface="Calibri" panose="020F0502020204030204" pitchFamily="34" charset="0"/>
              </a:rPr>
              <a:t>tặng</a:t>
            </a:r>
            <a:r>
              <a:rPr lang="en-US" sz="2800" dirty="0">
                <a:solidFill>
                  <a:prstClr val="black"/>
                </a:solidFill>
                <a:latin typeface="Times New Roman" panose="02020603050405020304" pitchFamily="18" charset="0"/>
                <a:ea typeface="Calibri" panose="020F0502020204030204" pitchFamily="34" charset="0"/>
              </a:rPr>
              <a:t>. </a:t>
            </a:r>
            <a:endParaRPr lang="en-US" sz="28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1033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8DEDC"/>
        </a:solidFill>
        <a:effectLst/>
      </p:bgPr>
    </p:bg>
    <p:spTree>
      <p:nvGrpSpPr>
        <p:cNvPr id="1" name="Shape 1947"/>
        <p:cNvGrpSpPr/>
        <p:nvPr/>
      </p:nvGrpSpPr>
      <p:grpSpPr>
        <a:xfrm>
          <a:off x="0" y="0"/>
          <a:ext cx="0" cy="0"/>
          <a:chOff x="0" y="0"/>
          <a:chExt cx="0" cy="0"/>
        </a:xfrm>
      </p:grpSpPr>
      <p:sp>
        <p:nvSpPr>
          <p:cNvPr id="6" name="TextBox 5">
            <a:extLst>
              <a:ext uri="{FF2B5EF4-FFF2-40B4-BE49-F238E27FC236}">
                <a16:creationId xmlns:a16="http://schemas.microsoft.com/office/drawing/2014/main" id="{58FA4490-9FFE-4DC1-8F49-3F30C0B53C29}"/>
              </a:ext>
            </a:extLst>
          </p:cNvPr>
          <p:cNvSpPr txBox="1"/>
          <p:nvPr/>
        </p:nvSpPr>
        <p:spPr>
          <a:xfrm>
            <a:off x="8611211" y="6273225"/>
            <a:ext cx="74831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p:txBody>
      </p:sp>
      <p:sp>
        <p:nvSpPr>
          <p:cNvPr id="3" name="TextBox 2">
            <a:extLst>
              <a:ext uri="{FF2B5EF4-FFF2-40B4-BE49-F238E27FC236}">
                <a16:creationId xmlns:a16="http://schemas.microsoft.com/office/drawing/2014/main" id="{A1F8438E-4440-4991-8CCC-72ABA0E7AF63}"/>
              </a:ext>
            </a:extLst>
          </p:cNvPr>
          <p:cNvSpPr txBox="1"/>
          <p:nvPr/>
        </p:nvSpPr>
        <p:spPr>
          <a:xfrm>
            <a:off x="119743" y="6858000"/>
            <a:ext cx="11952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4761"/>
                </a:solidFill>
                <a:effectLst/>
                <a:uLnTx/>
                <a:uFillTx/>
                <a:latin typeface="#9Slide05 Fourth Medium" panose="00000600000000000000" pitchFamily="2" charset="0"/>
                <a:ea typeface="+mn-ea"/>
                <a:cs typeface="+mn-cs"/>
              </a:rPr>
              <a:t> </a:t>
            </a:r>
          </a:p>
        </p:txBody>
      </p:sp>
      <p:sp>
        <p:nvSpPr>
          <p:cNvPr id="4" name="TextBox 3">
            <a:extLst>
              <a:ext uri="{FF2B5EF4-FFF2-40B4-BE49-F238E27FC236}">
                <a16:creationId xmlns:a16="http://schemas.microsoft.com/office/drawing/2014/main" id="{986203F8-ECD3-47F6-9C74-DE02F5496A4B}"/>
              </a:ext>
            </a:extLst>
          </p:cNvPr>
          <p:cNvSpPr txBox="1"/>
          <p:nvPr/>
        </p:nvSpPr>
        <p:spPr>
          <a:xfrm>
            <a:off x="1662545" y="-1565564"/>
            <a:ext cx="767541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94761"/>
              </a:solidFill>
              <a:effectLst/>
              <a:uLnTx/>
              <a:uFillTx/>
              <a:latin typeface="Arial"/>
              <a:ea typeface="+mn-ea"/>
              <a:cs typeface="+mn-cs"/>
            </a:endParaRPr>
          </a:p>
        </p:txBody>
      </p:sp>
      <p:sp>
        <p:nvSpPr>
          <p:cNvPr id="5" name="Rectangle 4">
            <a:extLst>
              <a:ext uri="{FF2B5EF4-FFF2-40B4-BE49-F238E27FC236}">
                <a16:creationId xmlns:a16="http://schemas.microsoft.com/office/drawing/2014/main" id="{18FDD847-42AD-4661-8E27-576D8B154530}"/>
              </a:ext>
            </a:extLst>
          </p:cNvPr>
          <p:cNvSpPr/>
          <p:nvPr/>
        </p:nvSpPr>
        <p:spPr>
          <a:xfrm>
            <a:off x="119743" y="0"/>
            <a:ext cx="11828417"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Bài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3: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Nói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và</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nghe</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thảo</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luận</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về</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một</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vấn</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đề</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trong</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đời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sống</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phù</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hợp</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với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lứa</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tuổi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(Ý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thức</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trách</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nhiệm</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với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cộng</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đồng</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của</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học</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sinh</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a:t>
            </a:r>
          </a:p>
        </p:txBody>
      </p:sp>
      <p:sp>
        <p:nvSpPr>
          <p:cNvPr id="7" name="TextBox 6">
            <a:extLst>
              <a:ext uri="{FF2B5EF4-FFF2-40B4-BE49-F238E27FC236}">
                <a16:creationId xmlns:a16="http://schemas.microsoft.com/office/drawing/2014/main" id="{5C333FDA-25E5-4587-8829-16E66F6DE2BE}"/>
              </a:ext>
            </a:extLst>
          </p:cNvPr>
          <p:cNvSpPr txBox="1"/>
          <p:nvPr/>
        </p:nvSpPr>
        <p:spPr>
          <a:xfrm>
            <a:off x="0" y="1077218"/>
            <a:ext cx="12072257" cy="5693866"/>
          </a:xfrm>
          <a:prstGeom prst="rect">
            <a:avLst/>
          </a:prstGeom>
          <a:noFill/>
        </p:spPr>
        <p:txBody>
          <a:bodyPr wrap="square" rtlCol="0">
            <a:spAutoFit/>
          </a:bodyPr>
          <a:lstStyle/>
          <a:p>
            <a:pPr marL="30480" marR="30480" lvl="0" algn="just"/>
            <a:r>
              <a:rPr lang="en-US" sz="2800" dirty="0" err="1">
                <a:solidFill>
                  <a:prstClr val="black"/>
                </a:solidFill>
                <a:latin typeface="Times New Roman" panose="02020603050405020304" pitchFamily="18" charset="0"/>
                <a:ea typeface="Calibri" panose="020F0502020204030204" pitchFamily="34" charset="0"/>
              </a:rPr>
              <a:t>Hạnh</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phúc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không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tự</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nhiên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mà</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có</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mà</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đó</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xương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máu</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tâm</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huyết</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của</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biết</a:t>
            </a:r>
            <a:r>
              <a:rPr lang="en-US" sz="2800" dirty="0">
                <a:solidFill>
                  <a:prstClr val="black"/>
                </a:solidFill>
                <a:latin typeface="Times New Roman" panose="02020603050405020304" pitchFamily="18" charset="0"/>
                <a:ea typeface="Calibri" panose="020F0502020204030204" pitchFamily="34" charset="0"/>
              </a:rPr>
              <a:t> bao </a:t>
            </a:r>
            <a:r>
              <a:rPr lang="en-US" sz="2800" dirty="0" err="1">
                <a:solidFill>
                  <a:prstClr val="black"/>
                </a:solidFill>
                <a:latin typeface="Times New Roman" panose="02020603050405020304" pitchFamily="18" charset="0"/>
                <a:ea typeface="Calibri" panose="020F0502020204030204" pitchFamily="34" charset="0"/>
              </a:rPr>
              <a:t>người</a:t>
            </a:r>
            <a:r>
              <a:rPr lang="en-US" sz="2800" dirty="0">
                <a:solidFill>
                  <a:prstClr val="black"/>
                </a:solidFill>
                <a:latin typeface="Times New Roman" panose="02020603050405020304" pitchFamily="18" charset="0"/>
                <a:ea typeface="Calibri" panose="020F0502020204030204" pitchFamily="34" charset="0"/>
              </a:rPr>
              <a:t> con </a:t>
            </a:r>
            <a:r>
              <a:rPr lang="en-US" sz="2800" dirty="0" err="1">
                <a:solidFill>
                  <a:prstClr val="black"/>
                </a:solidFill>
                <a:latin typeface="Times New Roman" panose="02020603050405020304" pitchFamily="18" charset="0"/>
                <a:ea typeface="Calibri" panose="020F0502020204030204" pitchFamily="34" charset="0"/>
              </a:rPr>
              <a:t>của</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đất</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nước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Mỗi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thời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đại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mỗi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hoàn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cảnh</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lịch</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sử</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mà</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thanh</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niên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nuôi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dưỡng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những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ước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vọng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suy</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nghĩ</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riêng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Chúng</a:t>
            </a:r>
            <a:r>
              <a:rPr lang="en-US" sz="2800" dirty="0">
                <a:solidFill>
                  <a:prstClr val="black"/>
                </a:solidFill>
                <a:latin typeface="Times New Roman" panose="02020603050405020304" pitchFamily="18" charset="0"/>
                <a:ea typeface="Calibri" panose="020F0502020204030204" pitchFamily="34" charset="0"/>
              </a:rPr>
              <a:t> ta </a:t>
            </a:r>
            <a:r>
              <a:rPr lang="en-US" sz="2800" dirty="0" err="1">
                <a:solidFill>
                  <a:prstClr val="black"/>
                </a:solidFill>
                <a:latin typeface="Times New Roman" panose="02020603050405020304" pitchFamily="18" charset="0"/>
                <a:ea typeface="Calibri" panose="020F0502020204030204" pitchFamily="34" charset="0"/>
              </a:rPr>
              <a:t>không</a:t>
            </a:r>
            <a:r>
              <a:rPr lang="en-US" sz="2800" dirty="0">
                <a:solidFill>
                  <a:prstClr val="black"/>
                </a:solidFill>
                <a:latin typeface="Times New Roman" panose="02020603050405020304" pitchFamily="18" charset="0"/>
                <a:ea typeface="Calibri" panose="020F0502020204030204" pitchFamily="34" charset="0"/>
              </a:rPr>
              <a:t> được </a:t>
            </a:r>
            <a:r>
              <a:rPr lang="en-US" sz="2800" dirty="0" err="1">
                <a:solidFill>
                  <a:prstClr val="black"/>
                </a:solidFill>
                <a:latin typeface="Times New Roman" panose="02020603050405020304" pitchFamily="18" charset="0"/>
                <a:ea typeface="Calibri" panose="020F0502020204030204" pitchFamily="34" charset="0"/>
              </a:rPr>
              <a:t>bác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bỏ</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phủ</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nhận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quá</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khứ</a:t>
            </a:r>
            <a:r>
              <a:rPr lang="en-US" sz="2800" dirty="0">
                <a:solidFill>
                  <a:prstClr val="black"/>
                </a:solidFill>
                <a:latin typeface="Times New Roman" panose="02020603050405020304" pitchFamily="18" charset="0"/>
                <a:ea typeface="Calibri" panose="020F0502020204030204" pitchFamily="34" charset="0"/>
              </a:rPr>
              <a:t> hay </a:t>
            </a:r>
            <a:r>
              <a:rPr lang="en-US" sz="2800" dirty="0" err="1">
                <a:solidFill>
                  <a:prstClr val="black"/>
                </a:solidFill>
                <a:latin typeface="Times New Roman" panose="02020603050405020304" pitchFamily="18" charset="0"/>
                <a:ea typeface="Calibri" panose="020F0502020204030204" pitchFamily="34" charset="0"/>
              </a:rPr>
              <a:t>công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sức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của</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những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anh</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hùng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dân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tộc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Đơn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giản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là</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vì</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mỗi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thế</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hệ</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đều</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có</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sứ</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mệnh</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riêng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nhận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thức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riêng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mà</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chúng</a:t>
            </a:r>
            <a:r>
              <a:rPr lang="en-US" sz="2800" dirty="0">
                <a:solidFill>
                  <a:prstClr val="black"/>
                </a:solidFill>
                <a:latin typeface="Times New Roman" panose="02020603050405020304" pitchFamily="18" charset="0"/>
                <a:ea typeface="Calibri" panose="020F0502020204030204" pitchFamily="34" charset="0"/>
              </a:rPr>
              <a:t> ta </a:t>
            </a:r>
            <a:r>
              <a:rPr lang="en-US" sz="2800" dirty="0" err="1">
                <a:solidFill>
                  <a:prstClr val="black"/>
                </a:solidFill>
                <a:latin typeface="Times New Roman" panose="02020603050405020304" pitchFamily="18" charset="0"/>
                <a:ea typeface="Calibri" panose="020F0502020204030204" pitchFamily="34" charset="0"/>
              </a:rPr>
              <a:t>không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nên</a:t>
            </a:r>
            <a:r>
              <a:rPr lang="en-US" sz="2800" dirty="0">
                <a:solidFill>
                  <a:prstClr val="black"/>
                </a:solidFill>
                <a:latin typeface="Times New Roman" panose="02020603050405020304" pitchFamily="18" charset="0"/>
                <a:ea typeface="Calibri" panose="020F0502020204030204" pitchFamily="34" charset="0"/>
              </a:rPr>
              <a:t> so </a:t>
            </a:r>
            <a:r>
              <a:rPr lang="en-US" sz="2800" dirty="0" err="1">
                <a:solidFill>
                  <a:prstClr val="black"/>
                </a:solidFill>
                <a:latin typeface="Times New Roman" panose="02020603050405020304" pitchFamily="18" charset="0"/>
                <a:ea typeface="Calibri" panose="020F0502020204030204" pitchFamily="34" charset="0"/>
              </a:rPr>
              <a:t>bì</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tính</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toán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Vì</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vậy</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Không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có</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chuyện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lớp</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trẻ</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ngày</a:t>
            </a:r>
            <a:r>
              <a:rPr lang="en-US" sz="2800" dirty="0">
                <a:solidFill>
                  <a:prstClr val="black"/>
                </a:solidFill>
                <a:latin typeface="Times New Roman" panose="02020603050405020304" pitchFamily="18" charset="0"/>
                <a:ea typeface="Calibri" panose="020F0502020204030204" pitchFamily="34" charset="0"/>
              </a:rPr>
              <a:t> nay quay </a:t>
            </a:r>
            <a:r>
              <a:rPr lang="en-US" sz="2800" dirty="0" err="1">
                <a:solidFill>
                  <a:prstClr val="black"/>
                </a:solidFill>
                <a:latin typeface="Times New Roman" panose="02020603050405020304" pitchFamily="18" charset="0"/>
                <a:ea typeface="Calibri" panose="020F0502020204030204" pitchFamily="34" charset="0"/>
              </a:rPr>
              <a:t>lưng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vNhưng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tuổi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trẻ</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chúng</a:t>
            </a:r>
            <a:r>
              <a:rPr lang="en-US" sz="2800" dirty="0">
                <a:solidFill>
                  <a:prstClr val="black"/>
                </a:solidFill>
                <a:latin typeface="Times New Roman" panose="02020603050405020304" pitchFamily="18" charset="0"/>
                <a:ea typeface="Calibri" panose="020F0502020204030204" pitchFamily="34" charset="0"/>
              </a:rPr>
              <a:t> ta </a:t>
            </a:r>
            <a:r>
              <a:rPr lang="en-US" sz="2800" dirty="0" err="1">
                <a:solidFill>
                  <a:prstClr val="black"/>
                </a:solidFill>
                <a:latin typeface="Times New Roman" panose="02020603050405020304" pitchFamily="18" charset="0"/>
                <a:ea typeface="Calibri" panose="020F0502020204030204" pitchFamily="34" charset="0"/>
              </a:rPr>
              <a:t>có</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điều</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kiện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gì</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để</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xây</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dựng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đất</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nước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Vâng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đó</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chính</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là</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học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tập</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Nói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đến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tuổi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trẻ</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hôm</a:t>
            </a:r>
            <a:r>
              <a:rPr lang="en-US" sz="2800" dirty="0">
                <a:solidFill>
                  <a:prstClr val="black"/>
                </a:solidFill>
                <a:latin typeface="Times New Roman" panose="02020603050405020304" pitchFamily="18" charset="0"/>
                <a:ea typeface="Calibri" panose="020F0502020204030204" pitchFamily="34" charset="0"/>
              </a:rPr>
              <a:t> nay </a:t>
            </a:r>
            <a:r>
              <a:rPr lang="en-US" sz="2800" dirty="0" err="1">
                <a:solidFill>
                  <a:prstClr val="black"/>
                </a:solidFill>
                <a:latin typeface="Times New Roman" panose="02020603050405020304" pitchFamily="18" charset="0"/>
                <a:ea typeface="Calibri" panose="020F0502020204030204" pitchFamily="34" charset="0"/>
              </a:rPr>
              <a:t>là</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nói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đến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việc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học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hành</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Trong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cuộc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sống</a:t>
            </a:r>
            <a:r>
              <a:rPr lang="en-US" sz="2800" dirty="0">
                <a:solidFill>
                  <a:prstClr val="black"/>
                </a:solidFill>
                <a:latin typeface="Times New Roman" panose="02020603050405020304" pitchFamily="18" charset="0"/>
                <a:ea typeface="Calibri" panose="020F0502020204030204" pitchFamily="34" charset="0"/>
              </a:rPr>
              <a:t> ta </a:t>
            </a:r>
            <a:r>
              <a:rPr lang="en-US" sz="2800" dirty="0" err="1">
                <a:solidFill>
                  <a:prstClr val="black"/>
                </a:solidFill>
                <a:latin typeface="Times New Roman" panose="02020603050405020304" pitchFamily="18" charset="0"/>
                <a:ea typeface="Calibri" panose="020F0502020204030204" pitchFamily="34" charset="0"/>
              </a:rPr>
              <a:t>gặp</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không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ít</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trường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hợp</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xem</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việc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học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là</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việc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khổ</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sai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chỉ</a:t>
            </a:r>
            <a:r>
              <a:rPr lang="en-US" sz="2800" dirty="0">
                <a:solidFill>
                  <a:prstClr val="black"/>
                </a:solidFill>
                <a:latin typeface="Times New Roman" panose="02020603050405020304" pitchFamily="18" charset="0"/>
                <a:ea typeface="Calibri" panose="020F0502020204030204" pitchFamily="34" charset="0"/>
              </a:rPr>
              <a:t> do cha </a:t>
            </a:r>
            <a:r>
              <a:rPr lang="en-US" sz="2800" dirty="0" err="1">
                <a:solidFill>
                  <a:prstClr val="black"/>
                </a:solidFill>
                <a:latin typeface="Times New Roman" panose="02020603050405020304" pitchFamily="18" charset="0"/>
                <a:ea typeface="Calibri" panose="020F0502020204030204" pitchFamily="34" charset="0"/>
              </a:rPr>
              <a:t>mẹ</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thầy</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cô</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thúc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ép</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chứ</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không</a:t>
            </a:r>
            <a:r>
              <a:rPr lang="en-US" sz="2800" dirty="0">
                <a:solidFill>
                  <a:prstClr val="black"/>
                </a:solidFill>
                <a:latin typeface="Times New Roman" panose="02020603050405020304" pitchFamily="18" charset="0"/>
                <a:ea typeface="Calibri" panose="020F0502020204030204" pitchFamily="34" charset="0"/>
              </a:rPr>
              <a:t> ham </a:t>
            </a:r>
            <a:r>
              <a:rPr lang="en-US" sz="2800" dirty="0" err="1">
                <a:solidFill>
                  <a:prstClr val="black"/>
                </a:solidFill>
                <a:latin typeface="Times New Roman" panose="02020603050405020304" pitchFamily="18" charset="0"/>
                <a:ea typeface="Calibri" panose="020F0502020204030204" pitchFamily="34" charset="0"/>
              </a:rPr>
              <a:t>học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Họ</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xem</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học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như</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một</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hình</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thức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giải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khuây</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cho</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vui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nên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không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cần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học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tập</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coi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học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tập</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là</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một</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nỗi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nhọc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nhằn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Có</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người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lại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coi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việc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học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là</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để</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ứng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phó</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với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đời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để</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không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xấu</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hổ</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với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mọi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người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để</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có</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bằng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cấp</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mà</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hãnh</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diện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với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đời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dù</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đó</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chỉ</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là</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hàng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giả</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mà</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thực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lực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không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làm</a:t>
            </a:r>
            <a:r>
              <a:rPr lang="en-US" sz="2800" dirty="0">
                <a:solidFill>
                  <a:prstClr val="black"/>
                </a:solidFill>
                <a:latin typeface="Times New Roman" panose="02020603050405020304" pitchFamily="18" charset="0"/>
                <a:ea typeface="Calibri" panose="020F0502020204030204" pitchFamily="34" charset="0"/>
              </a:rPr>
              <a:t> được. </a:t>
            </a:r>
            <a:endParaRPr lang="en-US" sz="28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94105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2" name="TextBox 1">
            <a:extLst>
              <a:ext uri="{FF2B5EF4-FFF2-40B4-BE49-F238E27FC236}">
                <a16:creationId xmlns:a16="http://schemas.microsoft.com/office/drawing/2014/main" id="{52C84772-16E4-46FE-8587-938BFB0AD97B}"/>
              </a:ext>
            </a:extLst>
          </p:cNvPr>
          <p:cNvSpPr txBox="1"/>
          <p:nvPr/>
        </p:nvSpPr>
        <p:spPr>
          <a:xfrm flipH="1">
            <a:off x="410199" y="6955419"/>
            <a:ext cx="113753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4761"/>
                </a:solidFill>
                <a:effectLst/>
                <a:uLnTx/>
                <a:uFillTx/>
                <a:latin typeface="#9Slide05 Fourth Medium" panose="00000600000000000000" pitchFamily="2" charset="0"/>
                <a:ea typeface="+mn-ea"/>
                <a:cs typeface="+mn-cs"/>
              </a:rPr>
              <a:t> </a:t>
            </a:r>
          </a:p>
        </p:txBody>
      </p:sp>
      <p:sp>
        <p:nvSpPr>
          <p:cNvPr id="3" name="TextBox 2">
            <a:extLst>
              <a:ext uri="{FF2B5EF4-FFF2-40B4-BE49-F238E27FC236}">
                <a16:creationId xmlns:a16="http://schemas.microsoft.com/office/drawing/2014/main" id="{F2AF9C92-60C3-49B6-A996-B1B7995CEBAB}"/>
              </a:ext>
            </a:extLst>
          </p:cNvPr>
          <p:cNvSpPr txBox="1"/>
          <p:nvPr/>
        </p:nvSpPr>
        <p:spPr>
          <a:xfrm>
            <a:off x="898071" y="-1583871"/>
            <a:ext cx="849085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94761"/>
              </a:solidFill>
              <a:effectLst/>
              <a:uLnTx/>
              <a:uFillTx/>
              <a:latin typeface="Arial"/>
              <a:ea typeface="+mn-ea"/>
              <a:cs typeface="+mn-cs"/>
            </a:endParaRPr>
          </a:p>
        </p:txBody>
      </p:sp>
      <p:sp>
        <p:nvSpPr>
          <p:cNvPr id="5" name="Rectangle 4">
            <a:extLst>
              <a:ext uri="{FF2B5EF4-FFF2-40B4-BE49-F238E27FC236}">
                <a16:creationId xmlns:a16="http://schemas.microsoft.com/office/drawing/2014/main" id="{1CBC112C-2472-4961-8CE1-B41DEA1103A9}"/>
              </a:ext>
            </a:extLst>
          </p:cNvPr>
          <p:cNvSpPr/>
          <p:nvPr/>
        </p:nvSpPr>
        <p:spPr>
          <a:xfrm>
            <a:off x="91440" y="0"/>
            <a:ext cx="11917680"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Bài</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3: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Nói</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và</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nghe</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thảo</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luận</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về</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một</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vấn</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đề</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trong</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đời</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sống</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phù</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hợp</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với</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lứa</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tuổi</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(Ý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thức</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trách</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nhiệm</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với</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cộng</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đồng</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của</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học</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sinh</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a:t>
            </a:r>
          </a:p>
        </p:txBody>
      </p:sp>
      <p:sp>
        <p:nvSpPr>
          <p:cNvPr id="6" name="TextBox 5">
            <a:extLst>
              <a:ext uri="{FF2B5EF4-FFF2-40B4-BE49-F238E27FC236}">
                <a16:creationId xmlns:a16="http://schemas.microsoft.com/office/drawing/2014/main" id="{4FAD9C34-DE79-4903-87A5-562D5BFAD7F7}"/>
              </a:ext>
            </a:extLst>
          </p:cNvPr>
          <p:cNvSpPr txBox="1"/>
          <p:nvPr/>
        </p:nvSpPr>
        <p:spPr>
          <a:xfrm>
            <a:off x="45720" y="1228397"/>
            <a:ext cx="12009120" cy="4832092"/>
          </a:xfrm>
          <a:prstGeom prst="rect">
            <a:avLst/>
          </a:prstGeom>
          <a:noFill/>
        </p:spPr>
        <p:txBody>
          <a:bodyPr wrap="square" rtlCol="0">
            <a:spAutoFit/>
          </a:bodyPr>
          <a:lstStyle/>
          <a:p>
            <a:pPr marL="30480" marR="30480" lvl="0" algn="just"/>
            <a:r>
              <a:rPr lang="en-US" sz="2800" dirty="0" err="1">
                <a:solidFill>
                  <a:prstClr val="black"/>
                </a:solidFill>
                <a:latin typeface="Times New Roman" panose="02020603050405020304" pitchFamily="18" charset="0"/>
                <a:ea typeface="Calibri" panose="020F0502020204030204" pitchFamily="34" charset="0"/>
              </a:rPr>
              <a:t>Chúng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chẳng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những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không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đưa</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nước</a:t>
            </a:r>
            <a:r>
              <a:rPr lang="en-US" sz="2800" dirty="0">
                <a:solidFill>
                  <a:prstClr val="black"/>
                </a:solidFill>
                <a:latin typeface="Times New Roman" panose="02020603050405020304" pitchFamily="18" charset="0"/>
                <a:ea typeface="Calibri" panose="020F0502020204030204" pitchFamily="34" charset="0"/>
              </a:rPr>
              <a:t> ta “</a:t>
            </a:r>
            <a:r>
              <a:rPr lang="en-US" sz="2800" dirty="0" err="1">
                <a:solidFill>
                  <a:prstClr val="black"/>
                </a:solidFill>
                <a:latin typeface="Times New Roman" panose="02020603050405020304" pitchFamily="18" charset="0"/>
                <a:ea typeface="Calibri" panose="020F0502020204030204" pitchFamily="34" charset="0"/>
              </a:rPr>
              <a:t>sánh</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kịp</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với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cường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quốc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năm</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châu</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mà</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còn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đưa</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nước</a:t>
            </a:r>
            <a:r>
              <a:rPr lang="en-US" sz="2800" dirty="0">
                <a:solidFill>
                  <a:prstClr val="black"/>
                </a:solidFill>
                <a:latin typeface="Times New Roman" panose="02020603050405020304" pitchFamily="18" charset="0"/>
                <a:ea typeface="Calibri" panose="020F0502020204030204" pitchFamily="34" charset="0"/>
              </a:rPr>
              <a:t> ta </a:t>
            </a:r>
            <a:r>
              <a:rPr lang="en-US" sz="2800" dirty="0" err="1">
                <a:solidFill>
                  <a:prstClr val="black"/>
                </a:solidFill>
                <a:latin typeface="Times New Roman" panose="02020603050405020304" pitchFamily="18" charset="0"/>
                <a:ea typeface="Calibri" panose="020F0502020204030204" pitchFamily="34" charset="0"/>
              </a:rPr>
              <a:t>về</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lạc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hậu</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lụi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bại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Times New Roman" panose="02020603050405020304" pitchFamily="18" charset="0"/>
              </a:rPr>
              <a:t>Cách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duy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nhất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phải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học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chân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chính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học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bằng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khả</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năng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mình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Bước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vào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thời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đại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công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nghiệp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hoá</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hiện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đại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hoá</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thì</a:t>
            </a:r>
            <a:r>
              <a:rPr lang="en-US" sz="2800" dirty="0">
                <a:solidFill>
                  <a:prstClr val="black"/>
                </a:solidFill>
                <a:latin typeface="Times New Roman" panose="02020603050405020304" pitchFamily="18" charset="0"/>
                <a:ea typeface="Times New Roman" panose="02020603050405020304" pitchFamily="18" charset="0"/>
              </a:rPr>
              <a:t> ai </a:t>
            </a:r>
            <a:r>
              <a:rPr lang="en-US" sz="2800" dirty="0" err="1">
                <a:solidFill>
                  <a:prstClr val="black"/>
                </a:solidFill>
                <a:latin typeface="Times New Roman" panose="02020603050405020304" pitchFamily="18" charset="0"/>
                <a:ea typeface="Times New Roman" panose="02020603050405020304" pitchFamily="18" charset="0"/>
              </a:rPr>
              <a:t>nắm</a:t>
            </a:r>
            <a:r>
              <a:rPr lang="en-US" sz="2800" dirty="0">
                <a:solidFill>
                  <a:prstClr val="black"/>
                </a:solidFill>
                <a:latin typeface="Times New Roman" panose="02020603050405020304" pitchFamily="18" charset="0"/>
                <a:ea typeface="Times New Roman" panose="02020603050405020304" pitchFamily="18" charset="0"/>
              </a:rPr>
              <a:t> được tri </a:t>
            </a:r>
            <a:r>
              <a:rPr lang="en-US" sz="2800" dirty="0" err="1">
                <a:solidFill>
                  <a:prstClr val="black"/>
                </a:solidFill>
                <a:latin typeface="Times New Roman" panose="02020603050405020304" pitchFamily="18" charset="0"/>
                <a:ea typeface="Times New Roman" panose="02020603050405020304" pitchFamily="18" charset="0"/>
              </a:rPr>
              <a:t>thức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thì</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mới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thể</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xây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dựng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đất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nước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lèo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lái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chiếc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thuyền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phận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rPr>
              <a:t> non </a:t>
            </a:r>
            <a:r>
              <a:rPr lang="en-US" sz="2800" dirty="0" err="1">
                <a:solidFill>
                  <a:prstClr val="black"/>
                </a:solidFill>
                <a:latin typeface="Times New Roman" panose="02020603050405020304" pitchFamily="18" charset="0"/>
                <a:ea typeface="Times New Roman" panose="02020603050405020304" pitchFamily="18" charset="0"/>
              </a:rPr>
              <a:t>sông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Tổ</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quốc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nhiệm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vụ</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chúng</a:t>
            </a:r>
            <a:r>
              <a:rPr lang="en-US" sz="2800" dirty="0">
                <a:solidFill>
                  <a:prstClr val="black"/>
                </a:solidFill>
                <a:latin typeface="Times New Roman" panose="02020603050405020304" pitchFamily="18" charset="0"/>
                <a:ea typeface="Times New Roman" panose="02020603050405020304" pitchFamily="18" charset="0"/>
              </a:rPr>
              <a:t> ta </a:t>
            </a:r>
            <a:r>
              <a:rPr lang="en-US" sz="2800" dirty="0" err="1">
                <a:solidFill>
                  <a:prstClr val="black"/>
                </a:solidFill>
                <a:latin typeface="Times New Roman" panose="02020603050405020304" pitchFamily="18" charset="0"/>
                <a:ea typeface="Times New Roman" panose="02020603050405020304" pitchFamily="18" charset="0"/>
              </a:rPr>
              <a:t>phải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học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học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nữa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học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mãi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nước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phải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tạo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mọi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điều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kiện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để</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chúng</a:t>
            </a:r>
            <a:r>
              <a:rPr lang="en-US" sz="2800" dirty="0">
                <a:solidFill>
                  <a:prstClr val="black"/>
                </a:solidFill>
                <a:latin typeface="Times New Roman" panose="02020603050405020304" pitchFamily="18" charset="0"/>
                <a:ea typeface="Times New Roman" panose="02020603050405020304" pitchFamily="18" charset="0"/>
              </a:rPr>
              <a:t> ta </a:t>
            </a:r>
            <a:r>
              <a:rPr lang="en-US" sz="2800" dirty="0" err="1">
                <a:solidFill>
                  <a:prstClr val="black"/>
                </a:solidFill>
                <a:latin typeface="Times New Roman" panose="02020603050405020304" pitchFamily="18" charset="0"/>
                <a:ea typeface="Times New Roman" panose="02020603050405020304" pitchFamily="18" charset="0"/>
              </a:rPr>
              <a:t>dễ</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dàng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tiếp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cận</a:t>
            </a:r>
            <a:r>
              <a:rPr lang="en-US" sz="2800" dirty="0">
                <a:solidFill>
                  <a:prstClr val="black"/>
                </a:solidFill>
                <a:latin typeface="Times New Roman" panose="02020603050405020304" pitchFamily="18" charset="0"/>
                <a:ea typeface="Times New Roman" panose="02020603050405020304" pitchFamily="18" charset="0"/>
              </a:rPr>
              <a:t> tri </a:t>
            </a:r>
            <a:r>
              <a:rPr lang="en-US" sz="2800" dirty="0" err="1">
                <a:solidFill>
                  <a:prstClr val="black"/>
                </a:solidFill>
                <a:latin typeface="Times New Roman" panose="02020603050405020304" pitchFamily="18" charset="0"/>
                <a:ea typeface="Times New Roman" panose="02020603050405020304" pitchFamily="18" charset="0"/>
              </a:rPr>
              <a:t>thức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thì</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tương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lai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dân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tộc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mới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xán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lạn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lấp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lánh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hào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quang</a:t>
            </a:r>
            <a:r>
              <a:rPr lang="en-US" sz="2800" dirty="0">
                <a:solidFill>
                  <a:prstClr val="black"/>
                </a:solidFill>
                <a:latin typeface="Times New Roman" panose="02020603050405020304" pitchFamily="18" charset="0"/>
                <a:ea typeface="Times New Roman" panose="02020603050405020304" pitchFamily="18" charset="0"/>
              </a:rPr>
              <a:t>.</a:t>
            </a:r>
            <a:endParaRPr lang="en-US" sz="2400" dirty="0">
              <a:solidFill>
                <a:prstClr val="black"/>
              </a:solidFill>
              <a:latin typeface="Times New Roman" panose="02020603050405020304" pitchFamily="18" charset="0"/>
              <a:ea typeface="Times New Roman" panose="02020603050405020304" pitchFamily="18" charset="0"/>
            </a:endParaRPr>
          </a:p>
          <a:p>
            <a:pPr marL="30480" marR="30480" lvl="0" algn="just"/>
            <a:r>
              <a:rPr lang="en-US" sz="2800" dirty="0" err="1">
                <a:solidFill>
                  <a:prstClr val="black"/>
                </a:solidFill>
                <a:latin typeface="Times New Roman" panose="02020603050405020304" pitchFamily="18" charset="0"/>
                <a:ea typeface="Times New Roman" panose="02020603050405020304" pitchFamily="18" charset="0"/>
              </a:rPr>
              <a:t>Tóm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lại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tuổi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trẻ</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người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sẽ</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quyết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định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tương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lai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đất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nước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sau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này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Tuổi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trẻ</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nước</a:t>
            </a:r>
            <a:r>
              <a:rPr lang="en-US" sz="2800" dirty="0">
                <a:solidFill>
                  <a:prstClr val="black"/>
                </a:solidFill>
                <a:latin typeface="Times New Roman" panose="02020603050405020304" pitchFamily="18" charset="0"/>
                <a:ea typeface="Times New Roman" panose="02020603050405020304" pitchFamily="18" charset="0"/>
              </a:rPr>
              <a:t> ta </a:t>
            </a:r>
            <a:r>
              <a:rPr lang="en-US" sz="2800" dirty="0" err="1">
                <a:solidFill>
                  <a:prstClr val="black"/>
                </a:solidFill>
                <a:latin typeface="Times New Roman" panose="02020603050405020304" pitchFamily="18" charset="0"/>
                <a:ea typeface="Times New Roman" panose="02020603050405020304" pitchFamily="18" charset="0"/>
              </a:rPr>
              <a:t>đầy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rẫy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nhân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tài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sẽ</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góp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phần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dáng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hình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xứ</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sở</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Ngay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từ</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hôm</a:t>
            </a:r>
            <a:r>
              <a:rPr lang="en-US" sz="2800" dirty="0">
                <a:solidFill>
                  <a:prstClr val="black"/>
                </a:solidFill>
                <a:latin typeface="Times New Roman" panose="02020603050405020304" pitchFamily="18" charset="0"/>
                <a:ea typeface="Times New Roman" panose="02020603050405020304" pitchFamily="18" charset="0"/>
              </a:rPr>
              <a:t> nay, </a:t>
            </a:r>
            <a:r>
              <a:rPr lang="en-US" sz="2800" dirty="0" err="1">
                <a:solidFill>
                  <a:prstClr val="black"/>
                </a:solidFill>
                <a:latin typeface="Times New Roman" panose="02020603050405020304" pitchFamily="18" charset="0"/>
                <a:ea typeface="Times New Roman" panose="02020603050405020304" pitchFamily="18" charset="0"/>
              </a:rPr>
              <a:t>tôi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bạn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tất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cả</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mọi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người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phải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gắng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học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tập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để</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sau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này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thể</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giúp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nước</a:t>
            </a:r>
            <a:r>
              <a:rPr lang="en-US" sz="2800" dirty="0">
                <a:solidFill>
                  <a:prstClr val="black"/>
                </a:solidFill>
                <a:latin typeface="Times New Roman" panose="02020603050405020304" pitchFamily="18" charset="0"/>
                <a:ea typeface="Times New Roman" panose="02020603050405020304" pitchFamily="18" charset="0"/>
              </a:rPr>
              <a:t> ta </a:t>
            </a:r>
            <a:r>
              <a:rPr lang="en-US" sz="2800" dirty="0" err="1">
                <a:solidFill>
                  <a:prstClr val="black"/>
                </a:solidFill>
                <a:latin typeface="Times New Roman" panose="02020603050405020304" pitchFamily="18" charset="0"/>
                <a:ea typeface="Times New Roman" panose="02020603050405020304" pitchFamily="18" charset="0"/>
              </a:rPr>
              <a:t>tiến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nhanh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trên</a:t>
            </a:r>
            <a:r>
              <a:rPr lang="en-US" sz="2800" dirty="0">
                <a:solidFill>
                  <a:prstClr val="black"/>
                </a:solidFill>
                <a:latin typeface="Times New Roman" panose="02020603050405020304" pitchFamily="18" charset="0"/>
                <a:ea typeface="Times New Roman" panose="02020603050405020304" pitchFamily="18" charset="0"/>
              </a:rPr>
              <a:t> con </a:t>
            </a:r>
            <a:r>
              <a:rPr lang="en-US" sz="2800" dirty="0" err="1">
                <a:solidFill>
                  <a:prstClr val="black"/>
                </a:solidFill>
                <a:latin typeface="Times New Roman" panose="02020603050405020304" pitchFamily="18" charset="0"/>
                <a:ea typeface="Times New Roman" panose="02020603050405020304" pitchFamily="18" charset="0"/>
              </a:rPr>
              <a:t>đường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xây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dựng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phát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triển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nước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Việt</a:t>
            </a:r>
            <a:r>
              <a:rPr lang="en-US" sz="2800" dirty="0">
                <a:solidFill>
                  <a:prstClr val="black"/>
                </a:solidFill>
                <a:latin typeface="Times New Roman" panose="02020603050405020304" pitchFamily="18" charset="0"/>
                <a:ea typeface="Times New Roman" panose="02020603050405020304" pitchFamily="18" charset="0"/>
              </a:rPr>
              <a:t> Nam </a:t>
            </a:r>
            <a:r>
              <a:rPr lang="en-US" sz="2800" dirty="0" err="1">
                <a:solidFill>
                  <a:prstClr val="black"/>
                </a:solidFill>
                <a:latin typeface="Times New Roman" panose="02020603050405020304" pitchFamily="18" charset="0"/>
                <a:ea typeface="Times New Roman" panose="02020603050405020304" pitchFamily="18" charset="0"/>
              </a:rPr>
              <a:t>ngày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càng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giàu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mạnh</a:t>
            </a:r>
            <a:r>
              <a:rPr lang="en-US" sz="2800" dirty="0">
                <a:solidFill>
                  <a:prstClr val="black"/>
                </a:solidFill>
                <a:latin typeface="Times New Roman" panose="02020603050405020304" pitchFamily="18" charset="0"/>
                <a:ea typeface="Times New Roman" panose="02020603050405020304" pitchFamily="18" charset="0"/>
              </a:rPr>
              <a:t>.</a:t>
            </a:r>
            <a:endParaRPr lang="en-US" sz="24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6756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8DEDC"/>
        </a:solidFill>
        <a:effectLst/>
      </p:bgPr>
    </p:bg>
    <p:spTree>
      <p:nvGrpSpPr>
        <p:cNvPr id="1" name="Shape 1947"/>
        <p:cNvGrpSpPr/>
        <p:nvPr/>
      </p:nvGrpSpPr>
      <p:grpSpPr>
        <a:xfrm>
          <a:off x="0" y="0"/>
          <a:ext cx="0" cy="0"/>
          <a:chOff x="0" y="0"/>
          <a:chExt cx="0" cy="0"/>
        </a:xfrm>
      </p:grpSpPr>
      <p:sp>
        <p:nvSpPr>
          <p:cNvPr id="6" name="TextBox 5">
            <a:extLst>
              <a:ext uri="{FF2B5EF4-FFF2-40B4-BE49-F238E27FC236}">
                <a16:creationId xmlns:a16="http://schemas.microsoft.com/office/drawing/2014/main" id="{58FA4490-9FFE-4DC1-8F49-3F30C0B53C29}"/>
              </a:ext>
            </a:extLst>
          </p:cNvPr>
          <p:cNvSpPr txBox="1"/>
          <p:nvPr/>
        </p:nvSpPr>
        <p:spPr>
          <a:xfrm>
            <a:off x="8611211" y="6273225"/>
            <a:ext cx="74831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p:txBody>
      </p:sp>
      <p:sp>
        <p:nvSpPr>
          <p:cNvPr id="3" name="TextBox 2">
            <a:extLst>
              <a:ext uri="{FF2B5EF4-FFF2-40B4-BE49-F238E27FC236}">
                <a16:creationId xmlns:a16="http://schemas.microsoft.com/office/drawing/2014/main" id="{A1F8438E-4440-4991-8CCC-72ABA0E7AF63}"/>
              </a:ext>
            </a:extLst>
          </p:cNvPr>
          <p:cNvSpPr txBox="1"/>
          <p:nvPr/>
        </p:nvSpPr>
        <p:spPr>
          <a:xfrm>
            <a:off x="119743" y="6858000"/>
            <a:ext cx="11952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4761"/>
                </a:solidFill>
                <a:effectLst/>
                <a:uLnTx/>
                <a:uFillTx/>
                <a:latin typeface="#9Slide05 Fourth Medium" panose="00000600000000000000" pitchFamily="2" charset="0"/>
                <a:ea typeface="+mn-ea"/>
                <a:cs typeface="+mn-cs"/>
              </a:rPr>
              <a:t> </a:t>
            </a:r>
          </a:p>
        </p:txBody>
      </p:sp>
      <p:sp>
        <p:nvSpPr>
          <p:cNvPr id="4" name="TextBox 3">
            <a:extLst>
              <a:ext uri="{FF2B5EF4-FFF2-40B4-BE49-F238E27FC236}">
                <a16:creationId xmlns:a16="http://schemas.microsoft.com/office/drawing/2014/main" id="{986203F8-ECD3-47F6-9C74-DE02F5496A4B}"/>
              </a:ext>
            </a:extLst>
          </p:cNvPr>
          <p:cNvSpPr txBox="1"/>
          <p:nvPr/>
        </p:nvSpPr>
        <p:spPr>
          <a:xfrm>
            <a:off x="1662545" y="-1565564"/>
            <a:ext cx="767541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94761"/>
              </a:solidFill>
              <a:effectLst/>
              <a:uLnTx/>
              <a:uFillTx/>
              <a:latin typeface="Arial"/>
              <a:ea typeface="+mn-ea"/>
              <a:cs typeface="+mn-cs"/>
            </a:endParaRPr>
          </a:p>
        </p:txBody>
      </p:sp>
      <p:sp>
        <p:nvSpPr>
          <p:cNvPr id="5" name="Rectangle 4">
            <a:extLst>
              <a:ext uri="{FF2B5EF4-FFF2-40B4-BE49-F238E27FC236}">
                <a16:creationId xmlns:a16="http://schemas.microsoft.com/office/drawing/2014/main" id="{18FDD847-42AD-4661-8E27-576D8B154530}"/>
              </a:ext>
            </a:extLst>
          </p:cNvPr>
          <p:cNvSpPr/>
          <p:nvPr/>
        </p:nvSpPr>
        <p:spPr>
          <a:xfrm>
            <a:off x="119743" y="0"/>
            <a:ext cx="11828417"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Bài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3: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Nói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và</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nghe</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thảo</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luận</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về</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một</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vấn</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đề</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trong</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đời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sống</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phù</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hợp</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với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lứa</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tuổi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(Ý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thức</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trách</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nhiệm</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với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cộng</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đồng</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của</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học</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sinh</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a:t>
            </a:r>
          </a:p>
        </p:txBody>
      </p:sp>
      <p:sp>
        <p:nvSpPr>
          <p:cNvPr id="2" name="TextBox 1">
            <a:extLst>
              <a:ext uri="{FF2B5EF4-FFF2-40B4-BE49-F238E27FC236}">
                <a16:creationId xmlns:a16="http://schemas.microsoft.com/office/drawing/2014/main" id="{011E740E-8AD9-4984-B39D-D8C6B52338F6}"/>
              </a:ext>
            </a:extLst>
          </p:cNvPr>
          <p:cNvSpPr txBox="1"/>
          <p:nvPr/>
        </p:nvSpPr>
        <p:spPr>
          <a:xfrm>
            <a:off x="0" y="1027103"/>
            <a:ext cx="12192000" cy="5693866"/>
          </a:xfrm>
          <a:prstGeom prst="rect">
            <a:avLst/>
          </a:prstGeom>
          <a:noFill/>
        </p:spPr>
        <p:txBody>
          <a:bodyPr wrap="square" rtlCol="0">
            <a:spAutoFit/>
          </a:bodyPr>
          <a:lstStyle/>
          <a:p>
            <a:pPr marL="30480" marR="30480" lvl="0" algn="just"/>
            <a:r>
              <a:rPr lang="en-US" sz="2800" b="1" dirty="0">
                <a:solidFill>
                  <a:prstClr val="black"/>
                </a:solidFill>
                <a:latin typeface="Times New Roman" panose="02020603050405020304" pitchFamily="18" charset="0"/>
                <a:ea typeface="Times New Roman" panose="02020603050405020304" pitchFamily="18" charset="0"/>
              </a:rPr>
              <a:t>3. </a:t>
            </a:r>
            <a:r>
              <a:rPr lang="en-US" sz="2800" b="1" dirty="0" err="1">
                <a:solidFill>
                  <a:prstClr val="black"/>
                </a:solidFill>
                <a:latin typeface="Times New Roman" panose="02020603050405020304" pitchFamily="18" charset="0"/>
                <a:ea typeface="Times New Roman" panose="02020603050405020304" pitchFamily="18" charset="0"/>
              </a:rPr>
              <a:t>Kết</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thúc</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bài</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nói</a:t>
            </a:r>
            <a:endParaRPr lang="en-US" sz="2400" dirty="0">
              <a:solidFill>
                <a:prstClr val="black"/>
              </a:solidFill>
              <a:latin typeface="Times New Roman" panose="02020603050405020304" pitchFamily="18" charset="0"/>
              <a:ea typeface="Times New Roman" panose="02020603050405020304" pitchFamily="18" charset="0"/>
            </a:endParaRPr>
          </a:p>
          <a:p>
            <a:pPr marL="30480" marR="30480" lvl="0" indent="426720" algn="just"/>
            <a:r>
              <a:rPr lang="en-US" sz="2800" dirty="0" err="1">
                <a:solidFill>
                  <a:prstClr val="black"/>
                </a:solidFill>
                <a:latin typeface="Times New Roman" panose="02020603050405020304" pitchFamily="18" charset="0"/>
                <a:ea typeface="Times New Roman" panose="02020603050405020304" pitchFamily="18" charset="0"/>
              </a:rPr>
              <a:t>Trên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đây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bài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trình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bày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tôi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về</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trách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nhiệm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học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sinh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với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quê</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hương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đất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nước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cảm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ơn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thầy</a:t>
            </a:r>
            <a:r>
              <a:rPr lang="en-US" sz="2800" dirty="0">
                <a:solidFill>
                  <a:prstClr val="black"/>
                </a:solidFill>
                <a:latin typeface="Times New Roman" panose="02020603050405020304" pitchFamily="18" charset="0"/>
                <a:ea typeface="Times New Roman" panose="02020603050405020304" pitchFamily="18" charset="0"/>
              </a:rPr>
              <a:t>/</a:t>
            </a:r>
            <a:r>
              <a:rPr lang="en-US" sz="2800" dirty="0" err="1">
                <a:solidFill>
                  <a:prstClr val="black"/>
                </a:solidFill>
                <a:latin typeface="Times New Roman" panose="02020603050405020304" pitchFamily="18" charset="0"/>
                <a:ea typeface="Times New Roman" panose="02020603050405020304" pitchFamily="18" charset="0"/>
              </a:rPr>
              <a:t>cô</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bạn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đã</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lắng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nghe</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Rất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mong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nhận</a:t>
            </a:r>
            <a:r>
              <a:rPr lang="en-US" sz="2800" dirty="0">
                <a:solidFill>
                  <a:prstClr val="black"/>
                </a:solidFill>
                <a:latin typeface="Times New Roman" panose="02020603050405020304" pitchFamily="18" charset="0"/>
                <a:ea typeface="Times New Roman" panose="02020603050405020304" pitchFamily="18" charset="0"/>
              </a:rPr>
              <a:t> được </a:t>
            </a:r>
            <a:r>
              <a:rPr lang="en-US" sz="2800" dirty="0" err="1">
                <a:solidFill>
                  <a:prstClr val="black"/>
                </a:solidFill>
                <a:latin typeface="Times New Roman" panose="02020603050405020304" pitchFamily="18" charset="0"/>
                <a:ea typeface="Times New Roman" panose="02020603050405020304" pitchFamily="18" charset="0"/>
              </a:rPr>
              <a:t>sự</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góp</a:t>
            </a:r>
            <a:r>
              <a:rPr lang="en-US" sz="2800" dirty="0">
                <a:solidFill>
                  <a:prstClr val="black"/>
                </a:solidFill>
                <a:latin typeface="Times New Roman" panose="02020603050405020304" pitchFamily="18" charset="0"/>
                <a:ea typeface="Times New Roman" panose="02020603050405020304" pitchFamily="18" charset="0"/>
              </a:rPr>
              <a:t> ý </a:t>
            </a:r>
            <a:r>
              <a:rPr lang="en-US" sz="2800" dirty="0" err="1">
                <a:solidFill>
                  <a:prstClr val="black"/>
                </a:solidFill>
                <a:latin typeface="Times New Roman" panose="02020603050405020304" pitchFamily="18" charset="0"/>
                <a:ea typeface="Times New Roman" panose="02020603050405020304" pitchFamily="18" charset="0"/>
              </a:rPr>
              <a:t>từ</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phía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thầy</a:t>
            </a:r>
            <a:r>
              <a:rPr lang="en-US" sz="2800" dirty="0">
                <a:solidFill>
                  <a:prstClr val="black"/>
                </a:solidFill>
                <a:latin typeface="Times New Roman" panose="02020603050405020304" pitchFamily="18" charset="0"/>
                <a:ea typeface="Times New Roman" panose="02020603050405020304" pitchFamily="18" charset="0"/>
              </a:rPr>
              <a:t>/</a:t>
            </a:r>
            <a:r>
              <a:rPr lang="en-US" sz="2800" dirty="0" err="1">
                <a:solidFill>
                  <a:prstClr val="black"/>
                </a:solidFill>
                <a:latin typeface="Times New Roman" panose="02020603050405020304" pitchFamily="18" charset="0"/>
                <a:ea typeface="Times New Roman" panose="02020603050405020304" pitchFamily="18" charset="0"/>
              </a:rPr>
              <a:t>cô</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bạn</a:t>
            </a:r>
            <a:r>
              <a:rPr lang="en-US" sz="2800" dirty="0">
                <a:solidFill>
                  <a:prstClr val="black"/>
                </a:solidFill>
                <a:latin typeface="Times New Roman" panose="02020603050405020304" pitchFamily="18" charset="0"/>
                <a:ea typeface="Times New Roman" panose="02020603050405020304" pitchFamily="18" charset="0"/>
              </a:rPr>
              <a:t>.</a:t>
            </a:r>
            <a:endParaRPr lang="en-US" sz="2400" dirty="0">
              <a:solidFill>
                <a:prstClr val="black"/>
              </a:solidFill>
              <a:latin typeface="Times New Roman" panose="02020603050405020304" pitchFamily="18" charset="0"/>
              <a:ea typeface="Times New Roman" panose="02020603050405020304" pitchFamily="18" charset="0"/>
            </a:endParaRPr>
          </a:p>
          <a:p>
            <a:pPr marL="30480" marR="30480" lvl="0" algn="just"/>
            <a:r>
              <a:rPr lang="en-US" sz="2800" b="1" dirty="0">
                <a:solidFill>
                  <a:prstClr val="black"/>
                </a:solidFill>
                <a:latin typeface="Times New Roman" panose="02020603050405020304" pitchFamily="18" charset="0"/>
                <a:ea typeface="Times New Roman" panose="02020603050405020304" pitchFamily="18" charset="0"/>
              </a:rPr>
              <a:t>3. </a:t>
            </a:r>
            <a:r>
              <a:rPr lang="en-US" sz="2800" b="1" dirty="0" err="1">
                <a:solidFill>
                  <a:prstClr val="black"/>
                </a:solidFill>
                <a:latin typeface="Times New Roman" panose="02020603050405020304" pitchFamily="18" charset="0"/>
                <a:ea typeface="Times New Roman" panose="02020603050405020304" pitchFamily="18" charset="0"/>
              </a:rPr>
              <a:t>Đánh</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giá</a:t>
            </a:r>
            <a:endParaRPr lang="en-US" sz="2400" dirty="0">
              <a:solidFill>
                <a:prstClr val="black"/>
              </a:solidFill>
              <a:latin typeface="Times New Roman" panose="02020603050405020304" pitchFamily="18" charset="0"/>
              <a:ea typeface="Times New Roman" panose="02020603050405020304" pitchFamily="18" charset="0"/>
            </a:endParaRPr>
          </a:p>
          <a:p>
            <a:pPr marL="30480" marR="30480" lvl="0" algn="just"/>
            <a:r>
              <a:rPr lang="en-US" sz="2800" dirty="0">
                <a:solidFill>
                  <a:prstClr val="black"/>
                </a:solidFill>
                <a:latin typeface="Times New Roman" panose="02020603050405020304" pitchFamily="18" charset="0"/>
                <a:ea typeface="Times New Roman" panose="02020603050405020304" pitchFamily="18" charset="0"/>
              </a:rPr>
              <a:t>Sau </a:t>
            </a:r>
            <a:r>
              <a:rPr lang="en-US" sz="2800" dirty="0" err="1">
                <a:solidFill>
                  <a:prstClr val="black"/>
                </a:solidFill>
                <a:latin typeface="Times New Roman" panose="02020603050405020304" pitchFamily="18" charset="0"/>
                <a:ea typeface="Times New Roman" panose="02020603050405020304" pitchFamily="18" charset="0"/>
              </a:rPr>
              <a:t>khi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thảo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luận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cả</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lớp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cần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tập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trung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trao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đổi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về</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một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khía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cạnh</a:t>
            </a:r>
            <a:r>
              <a:rPr lang="en-US" sz="2800" dirty="0">
                <a:solidFill>
                  <a:prstClr val="black"/>
                </a:solidFill>
                <a:latin typeface="Times New Roman" panose="02020603050405020304" pitchFamily="18" charset="0"/>
                <a:ea typeface="Times New Roman" panose="02020603050405020304" pitchFamily="18" charset="0"/>
              </a:rPr>
              <a:t>:</a:t>
            </a:r>
            <a:endParaRPr lang="en-US" sz="2400" dirty="0">
              <a:solidFill>
                <a:prstClr val="black"/>
              </a:solidFill>
              <a:latin typeface="Times New Roman" panose="02020603050405020304" pitchFamily="18" charset="0"/>
              <a:ea typeface="Times New Roman" panose="02020603050405020304" pitchFamily="18" charset="0"/>
            </a:endParaRPr>
          </a:p>
          <a:p>
            <a:pPr marL="30480" marR="30480" lvl="0" algn="just"/>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Vấn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đề</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đời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sống</a:t>
            </a:r>
            <a:r>
              <a:rPr lang="en-US" sz="2800" dirty="0">
                <a:solidFill>
                  <a:prstClr val="black"/>
                </a:solidFill>
                <a:latin typeface="Times New Roman" panose="02020603050405020304" pitchFamily="18" charset="0"/>
                <a:ea typeface="Times New Roman" panose="02020603050405020304" pitchFamily="18" charset="0"/>
              </a:rPr>
              <a:t> được </a:t>
            </a:r>
            <a:r>
              <a:rPr lang="en-US" sz="2800" dirty="0" err="1">
                <a:solidFill>
                  <a:prstClr val="black"/>
                </a:solidFill>
                <a:latin typeface="Times New Roman" panose="02020603050405020304" pitchFamily="18" charset="0"/>
                <a:ea typeface="Times New Roman" panose="02020603050405020304" pitchFamily="18" charset="0"/>
              </a:rPr>
              <a:t>thảo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thực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sự</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ý </a:t>
            </a:r>
            <a:r>
              <a:rPr lang="en-US" sz="2800" dirty="0" err="1">
                <a:solidFill>
                  <a:prstClr val="black"/>
                </a:solidFill>
                <a:latin typeface="Times New Roman" panose="02020603050405020304" pitchFamily="18" charset="0"/>
                <a:ea typeface="Times New Roman" panose="02020603050405020304" pitchFamily="18" charset="0"/>
              </a:rPr>
              <a:t>nghĩa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không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tác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động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gì</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đến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nhận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thức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bản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thân</a:t>
            </a:r>
            <a:r>
              <a:rPr lang="en-US" sz="2800" dirty="0">
                <a:solidFill>
                  <a:prstClr val="black"/>
                </a:solidFill>
                <a:latin typeface="Times New Roman" panose="02020603050405020304" pitchFamily="18" charset="0"/>
                <a:ea typeface="Times New Roman" panose="02020603050405020304" pitchFamily="18" charset="0"/>
              </a:rPr>
              <a:t>?</a:t>
            </a:r>
            <a:endParaRPr lang="en-US" sz="2400" dirty="0">
              <a:solidFill>
                <a:prstClr val="black"/>
              </a:solidFill>
              <a:latin typeface="Times New Roman" panose="02020603050405020304" pitchFamily="18" charset="0"/>
              <a:ea typeface="Times New Roman" panose="02020603050405020304" pitchFamily="18" charset="0"/>
            </a:endParaRPr>
          </a:p>
          <a:p>
            <a:pPr marL="30480" marR="30480" lvl="0" algn="just"/>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a:t>
            </a:r>
            <a:r>
              <a:rPr lang="en-US" sz="2800" dirty="0">
                <a:solidFill>
                  <a:prstClr val="black"/>
                </a:solidFill>
                <a:latin typeface="Times New Roman" panose="02020603050405020304" pitchFamily="18" charset="0"/>
                <a:ea typeface="Times New Roman" panose="02020603050405020304" pitchFamily="18" charset="0"/>
              </a:rPr>
              <a:t> ý </a:t>
            </a:r>
            <a:r>
              <a:rPr lang="en-US" sz="2800" dirty="0" err="1">
                <a:solidFill>
                  <a:prstClr val="black"/>
                </a:solidFill>
                <a:latin typeface="Times New Roman" panose="02020603050405020304" pitchFamily="18" charset="0"/>
                <a:ea typeface="Times New Roman" panose="02020603050405020304" pitchFamily="18" charset="0"/>
              </a:rPr>
              <a:t>kiến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phát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biểu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đã</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tập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trung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vào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trọng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tâm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vấn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đề</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chưa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tác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dụng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sáng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tỏ</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vấn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đề</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như</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thế</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nào</a:t>
            </a:r>
            <a:r>
              <a:rPr lang="en-US" sz="2800" dirty="0">
                <a:solidFill>
                  <a:prstClr val="black"/>
                </a:solidFill>
                <a:latin typeface="Times New Roman" panose="02020603050405020304" pitchFamily="18" charset="0"/>
                <a:ea typeface="Times New Roman" panose="02020603050405020304" pitchFamily="18" charset="0"/>
              </a:rPr>
              <a:t>?</a:t>
            </a:r>
            <a:endParaRPr lang="en-US" sz="2400" dirty="0">
              <a:solidFill>
                <a:prstClr val="black"/>
              </a:solidFill>
              <a:latin typeface="Times New Roman" panose="02020603050405020304" pitchFamily="18" charset="0"/>
              <a:ea typeface="Times New Roman" panose="02020603050405020304" pitchFamily="18" charset="0"/>
            </a:endParaRPr>
          </a:p>
          <a:p>
            <a:pPr marL="30480" marR="30480" lvl="0" algn="just"/>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thành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viên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tương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tác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với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nhau</a:t>
            </a:r>
            <a:r>
              <a:rPr lang="en-US" sz="2800" dirty="0">
                <a:solidFill>
                  <a:prstClr val="black"/>
                </a:solidFill>
                <a:latin typeface="Times New Roman" panose="02020603050405020304" pitchFamily="18" charset="0"/>
                <a:ea typeface="Times New Roman" panose="02020603050405020304" pitchFamily="18" charset="0"/>
              </a:rPr>
              <a:t> ở </a:t>
            </a:r>
            <a:r>
              <a:rPr lang="en-US" sz="2800" dirty="0" err="1">
                <a:solidFill>
                  <a:prstClr val="black"/>
                </a:solidFill>
                <a:latin typeface="Times New Roman" panose="02020603050405020304" pitchFamily="18" charset="0"/>
                <a:ea typeface="Times New Roman" panose="02020603050405020304" pitchFamily="18" charset="0"/>
              </a:rPr>
              <a:t>mức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độ</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nào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thể</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hiện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thái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độ</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tôn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trọng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học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hỏi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nhau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trong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thảo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luận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không</a:t>
            </a:r>
            <a:r>
              <a:rPr lang="en-US" sz="2800" dirty="0">
                <a:solidFill>
                  <a:prstClr val="black"/>
                </a:solidFill>
                <a:latin typeface="Times New Roman" panose="02020603050405020304" pitchFamily="18" charset="0"/>
                <a:ea typeface="Times New Roman" panose="02020603050405020304" pitchFamily="18" charset="0"/>
              </a:rPr>
              <a:t>?</a:t>
            </a:r>
            <a:endParaRPr lang="en-US" sz="2400" dirty="0">
              <a:solidFill>
                <a:prstClr val="black"/>
              </a:solidFill>
              <a:latin typeface="Times New Roman" panose="02020603050405020304" pitchFamily="18" charset="0"/>
              <a:ea typeface="Times New Roman" panose="02020603050405020304" pitchFamily="18" charset="0"/>
            </a:endParaRPr>
          </a:p>
          <a:p>
            <a:pPr marL="30480" marR="30480" lvl="0" algn="just"/>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Người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điều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hành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thư</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kí</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đã</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thể</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hiện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đúng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vai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trò</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mình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chưa</a:t>
            </a:r>
            <a:r>
              <a:rPr lang="en-US" sz="2800" dirty="0">
                <a:solidFill>
                  <a:prstClr val="black"/>
                </a:solidFill>
                <a:latin typeface="Times New Roman" panose="02020603050405020304" pitchFamily="18" charset="0"/>
                <a:ea typeface="Times New Roman" panose="02020603050405020304" pitchFamily="18" charset="0"/>
              </a:rPr>
              <a:t>?</a:t>
            </a:r>
            <a:endParaRPr lang="en-US" dirty="0"/>
          </a:p>
        </p:txBody>
      </p:sp>
    </p:spTree>
    <p:extLst>
      <p:ext uri="{BB962C8B-B14F-4D97-AF65-F5344CB8AC3E}">
        <p14:creationId xmlns:p14="http://schemas.microsoft.com/office/powerpoint/2010/main" val="530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2" name="TextBox 1">
            <a:extLst>
              <a:ext uri="{FF2B5EF4-FFF2-40B4-BE49-F238E27FC236}">
                <a16:creationId xmlns:a16="http://schemas.microsoft.com/office/drawing/2014/main" id="{52C84772-16E4-46FE-8587-938BFB0AD97B}"/>
              </a:ext>
            </a:extLst>
          </p:cNvPr>
          <p:cNvSpPr txBox="1"/>
          <p:nvPr/>
        </p:nvSpPr>
        <p:spPr>
          <a:xfrm flipH="1">
            <a:off x="410199" y="6955419"/>
            <a:ext cx="113753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4761"/>
                </a:solidFill>
                <a:effectLst/>
                <a:uLnTx/>
                <a:uFillTx/>
                <a:latin typeface="#9Slide05 Fourth Medium" panose="00000600000000000000" pitchFamily="2" charset="0"/>
                <a:ea typeface="+mn-ea"/>
                <a:cs typeface="+mn-cs"/>
              </a:rPr>
              <a:t> </a:t>
            </a:r>
          </a:p>
        </p:txBody>
      </p:sp>
      <p:sp>
        <p:nvSpPr>
          <p:cNvPr id="3" name="TextBox 2">
            <a:extLst>
              <a:ext uri="{FF2B5EF4-FFF2-40B4-BE49-F238E27FC236}">
                <a16:creationId xmlns:a16="http://schemas.microsoft.com/office/drawing/2014/main" id="{F2AF9C92-60C3-49B6-A996-B1B7995CEBAB}"/>
              </a:ext>
            </a:extLst>
          </p:cNvPr>
          <p:cNvSpPr txBox="1"/>
          <p:nvPr/>
        </p:nvSpPr>
        <p:spPr>
          <a:xfrm>
            <a:off x="898071" y="-1583871"/>
            <a:ext cx="849085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94761"/>
              </a:solidFill>
              <a:effectLst/>
              <a:uLnTx/>
              <a:uFillTx/>
              <a:latin typeface="Arial"/>
              <a:ea typeface="+mn-ea"/>
              <a:cs typeface="+mn-cs"/>
            </a:endParaRPr>
          </a:p>
        </p:txBody>
      </p:sp>
      <p:sp>
        <p:nvSpPr>
          <p:cNvPr id="5" name="Rectangle 4">
            <a:extLst>
              <a:ext uri="{FF2B5EF4-FFF2-40B4-BE49-F238E27FC236}">
                <a16:creationId xmlns:a16="http://schemas.microsoft.com/office/drawing/2014/main" id="{1CBC112C-2472-4961-8CE1-B41DEA1103A9}"/>
              </a:ext>
            </a:extLst>
          </p:cNvPr>
          <p:cNvSpPr/>
          <p:nvPr/>
        </p:nvSpPr>
        <p:spPr>
          <a:xfrm>
            <a:off x="91440" y="0"/>
            <a:ext cx="11917680"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Bài</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3: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Nói</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và</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nghe</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thảo</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luận</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về</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một</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vấn</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đề</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trong</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đời</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sống</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phù</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hợp</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với</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lứa</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tuổi</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(Ý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thức</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trách</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nhiệm</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với</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cộng</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đồng</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của</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học</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ea typeface="+mn-ea"/>
                <a:cs typeface="+mn-cs"/>
              </a:rPr>
              <a:t>sinh</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ea typeface="+mn-ea"/>
                <a:cs typeface="+mn-cs"/>
              </a:rPr>
              <a:t>)</a:t>
            </a:r>
          </a:p>
        </p:txBody>
      </p:sp>
      <p:graphicFrame>
        <p:nvGraphicFramePr>
          <p:cNvPr id="7" name="Object 6">
            <a:extLst>
              <a:ext uri="{FF2B5EF4-FFF2-40B4-BE49-F238E27FC236}">
                <a16:creationId xmlns:a16="http://schemas.microsoft.com/office/drawing/2014/main" id="{73215C14-71CA-4590-9336-218633020B45}"/>
              </a:ext>
            </a:extLst>
          </p:cNvPr>
          <p:cNvGraphicFramePr>
            <a:graphicFrameLocks noChangeAspect="1"/>
          </p:cNvGraphicFramePr>
          <p:nvPr>
            <p:extLst>
              <p:ext uri="{D42A27DB-BD31-4B8C-83A1-F6EECF244321}">
                <p14:modId xmlns:p14="http://schemas.microsoft.com/office/powerpoint/2010/main" val="925175898"/>
              </p:ext>
            </p:extLst>
          </p:nvPr>
        </p:nvGraphicFramePr>
        <p:xfrm>
          <a:off x="447262" y="1222056"/>
          <a:ext cx="11351809" cy="5142614"/>
        </p:xfrm>
        <a:graphic>
          <a:graphicData uri="http://schemas.openxmlformats.org/presentationml/2006/ole">
            <mc:AlternateContent xmlns:mc="http://schemas.openxmlformats.org/markup-compatibility/2006">
              <mc:Choice xmlns:v="urn:schemas-microsoft-com:vml" Requires="v">
                <p:oleObj spid="_x0000_s2053" name="Document" r:id="rId4" imgW="6646231" imgH="2598567" progId="Word.Document.12">
                  <p:embed/>
                </p:oleObj>
              </mc:Choice>
              <mc:Fallback>
                <p:oleObj name="Document" r:id="rId4" imgW="6646231" imgH="2598567" progId="Word.Document.12">
                  <p:embed/>
                  <p:pic>
                    <p:nvPicPr>
                      <p:cNvPr id="4" name="Object 3">
                        <a:extLst>
                          <a:ext uri="{FF2B5EF4-FFF2-40B4-BE49-F238E27FC236}">
                            <a16:creationId xmlns:a16="http://schemas.microsoft.com/office/drawing/2014/main" id="{52E10837-9B64-4153-A6B2-4EAF12C9A9EE}"/>
                          </a:ext>
                        </a:extLst>
                      </p:cNvPr>
                      <p:cNvPicPr/>
                      <p:nvPr/>
                    </p:nvPicPr>
                    <p:blipFill>
                      <a:blip r:embed="rId5"/>
                      <a:stretch>
                        <a:fillRect/>
                      </a:stretch>
                    </p:blipFill>
                    <p:spPr>
                      <a:xfrm>
                        <a:off x="447262" y="1222056"/>
                        <a:ext cx="11351809" cy="5142614"/>
                      </a:xfrm>
                      <a:prstGeom prst="rect">
                        <a:avLst/>
                      </a:prstGeom>
                    </p:spPr>
                  </p:pic>
                </p:oleObj>
              </mc:Fallback>
            </mc:AlternateContent>
          </a:graphicData>
        </a:graphic>
      </p:graphicFrame>
    </p:spTree>
    <p:extLst>
      <p:ext uri="{BB962C8B-B14F-4D97-AF65-F5344CB8AC3E}">
        <p14:creationId xmlns:p14="http://schemas.microsoft.com/office/powerpoint/2010/main" val="3845114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9"/>
        <p:cNvGrpSpPr/>
        <p:nvPr/>
      </p:nvGrpSpPr>
      <p:grpSpPr>
        <a:xfrm>
          <a:off x="0" y="0"/>
          <a:ext cx="0" cy="0"/>
          <a:chOff x="0" y="0"/>
          <a:chExt cx="0" cy="0"/>
        </a:xfrm>
      </p:grpSpPr>
      <p:pic>
        <p:nvPicPr>
          <p:cNvPr id="1180" name="Google Shape;1180;p49"/>
          <p:cNvPicPr preferRelativeResize="0"/>
          <p:nvPr/>
        </p:nvPicPr>
        <p:blipFill>
          <a:blip r:embed="rId4">
            <a:alphaModFix/>
          </a:blip>
          <a:stretch>
            <a:fillRect/>
          </a:stretch>
        </p:blipFill>
        <p:spPr>
          <a:xfrm rot="3721451">
            <a:off x="1383501" y="4791501"/>
            <a:ext cx="1295868" cy="2218201"/>
          </a:xfrm>
          <a:prstGeom prst="rect">
            <a:avLst/>
          </a:prstGeom>
          <a:noFill/>
          <a:ln>
            <a:noFill/>
          </a:ln>
        </p:spPr>
      </p:pic>
      <p:sp>
        <p:nvSpPr>
          <p:cNvPr id="1181" name="Google Shape;1181;p49"/>
          <p:cNvSpPr txBox="1">
            <a:spLocks noGrp="1"/>
          </p:cNvSpPr>
          <p:nvPr>
            <p:ph type="title"/>
          </p:nvPr>
        </p:nvSpPr>
        <p:spPr>
          <a:xfrm>
            <a:off x="950967" y="2712800"/>
            <a:ext cx="6264842" cy="1432400"/>
          </a:xfrm>
          <a:prstGeom prst="rect">
            <a:avLst/>
          </a:prstGeom>
        </p:spPr>
        <p:txBody>
          <a:bodyPr spcFirstLastPara="1" wrap="square" lIns="121900" tIns="121900" rIns="121900" bIns="121900" anchor="t" anchorCtr="0">
            <a:noAutofit/>
          </a:bodyPr>
          <a:lstStyle/>
          <a:p>
            <a:r>
              <a:rPr lang="en-US" sz="5400" dirty="0">
                <a:latin typeface="Times New Roman" panose="02020603050405020304" pitchFamily="18" charset="0"/>
                <a:cs typeface="Times New Roman" panose="02020603050405020304" pitchFamily="18" charset="0"/>
              </a:rPr>
              <a:t>C</a:t>
            </a:r>
            <a:r>
              <a:rPr lang="en" sz="5400" dirty="0">
                <a:latin typeface="Times New Roman" panose="02020603050405020304" pitchFamily="18" charset="0"/>
                <a:cs typeface="Times New Roman" panose="02020603050405020304" pitchFamily="18" charset="0"/>
              </a:rPr>
              <a:t>HÚC CÁC EM</a:t>
            </a:r>
            <a:br>
              <a:rPr lang="en" sz="5400" dirty="0">
                <a:latin typeface="Times New Roman" panose="02020603050405020304" pitchFamily="18" charset="0"/>
                <a:cs typeface="Times New Roman" panose="02020603050405020304" pitchFamily="18" charset="0"/>
              </a:rPr>
            </a:br>
            <a:r>
              <a:rPr lang="en" sz="5400" dirty="0">
                <a:latin typeface="Times New Roman" panose="02020603050405020304" pitchFamily="18" charset="0"/>
                <a:cs typeface="Times New Roman" panose="02020603050405020304" pitchFamily="18" charset="0"/>
              </a:rPr>
              <a:t>HỌC TỐT NHÉ !</a:t>
            </a:r>
            <a:endParaRPr sz="5400" dirty="0">
              <a:latin typeface="Times New Roman" panose="02020603050405020304" pitchFamily="18" charset="0"/>
              <a:cs typeface="Times New Roman" panose="02020603050405020304" pitchFamily="18" charset="0"/>
            </a:endParaRPr>
          </a:p>
        </p:txBody>
      </p:sp>
      <p:pic>
        <p:nvPicPr>
          <p:cNvPr id="1182" name="Google Shape;1182;p49"/>
          <p:cNvPicPr preferRelativeResize="0"/>
          <p:nvPr/>
        </p:nvPicPr>
        <p:blipFill>
          <a:blip r:embed="rId5">
            <a:alphaModFix/>
          </a:blip>
          <a:stretch>
            <a:fillRect/>
          </a:stretch>
        </p:blipFill>
        <p:spPr>
          <a:xfrm rot="1860113">
            <a:off x="-213450" y="4774268"/>
            <a:ext cx="1460439" cy="1258297"/>
          </a:xfrm>
          <a:prstGeom prst="rect">
            <a:avLst/>
          </a:prstGeom>
          <a:noFill/>
          <a:ln>
            <a:noFill/>
          </a:ln>
          <a:effectLst>
            <a:outerShdw blurRad="14288" dist="38100" dir="3060000" algn="bl" rotWithShape="0">
              <a:srgbClr val="000000">
                <a:alpha val="12000"/>
              </a:srgbClr>
            </a:outerShdw>
          </a:effectLst>
        </p:spPr>
      </p:pic>
      <p:pic>
        <p:nvPicPr>
          <p:cNvPr id="1183" name="Google Shape;1183;p49"/>
          <p:cNvPicPr preferRelativeResize="0"/>
          <p:nvPr/>
        </p:nvPicPr>
        <p:blipFill rotWithShape="1">
          <a:blip r:embed="rId6">
            <a:alphaModFix/>
          </a:blip>
          <a:srcRect/>
          <a:stretch/>
        </p:blipFill>
        <p:spPr>
          <a:xfrm>
            <a:off x="-629533" y="3939867"/>
            <a:ext cx="2292600" cy="1317933"/>
          </a:xfrm>
          <a:prstGeom prst="rect">
            <a:avLst/>
          </a:prstGeom>
          <a:noFill/>
          <a:ln>
            <a:noFill/>
          </a:ln>
        </p:spPr>
      </p:pic>
      <p:pic>
        <p:nvPicPr>
          <p:cNvPr id="1184" name="Google Shape;1184;p49"/>
          <p:cNvPicPr preferRelativeResize="0"/>
          <p:nvPr/>
        </p:nvPicPr>
        <p:blipFill rotWithShape="1">
          <a:blip r:embed="rId7">
            <a:alphaModFix/>
          </a:blip>
          <a:srcRect/>
          <a:stretch/>
        </p:blipFill>
        <p:spPr>
          <a:xfrm rot="-30" flipH="1">
            <a:off x="33400" y="4993004"/>
            <a:ext cx="966733" cy="1145659"/>
          </a:xfrm>
          <a:prstGeom prst="rect">
            <a:avLst/>
          </a:prstGeom>
          <a:noFill/>
          <a:ln>
            <a:noFill/>
          </a:ln>
        </p:spPr>
      </p:pic>
      <p:pic>
        <p:nvPicPr>
          <p:cNvPr id="1185" name="Google Shape;1185;p49"/>
          <p:cNvPicPr preferRelativeResize="0"/>
          <p:nvPr/>
        </p:nvPicPr>
        <p:blipFill>
          <a:blip r:embed="rId8">
            <a:alphaModFix/>
          </a:blip>
          <a:stretch>
            <a:fillRect/>
          </a:stretch>
        </p:blipFill>
        <p:spPr>
          <a:xfrm rot="6911530">
            <a:off x="10195000" y="192868"/>
            <a:ext cx="1432133" cy="26776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2" name="TextBox 1">
            <a:extLst>
              <a:ext uri="{FF2B5EF4-FFF2-40B4-BE49-F238E27FC236}">
                <a16:creationId xmlns:a16="http://schemas.microsoft.com/office/drawing/2014/main" id="{52C84772-16E4-46FE-8587-938BFB0AD97B}"/>
              </a:ext>
            </a:extLst>
          </p:cNvPr>
          <p:cNvSpPr txBox="1"/>
          <p:nvPr/>
        </p:nvSpPr>
        <p:spPr>
          <a:xfrm flipH="1">
            <a:off x="410199" y="6955419"/>
            <a:ext cx="113753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4761"/>
                </a:solidFill>
                <a:effectLst/>
                <a:uLnTx/>
                <a:uFillTx/>
                <a:latin typeface="#9Slide05 Fourth Medium" panose="00000600000000000000" pitchFamily="2" charset="0"/>
                <a:ea typeface="+mn-ea"/>
                <a:cs typeface="+mn-cs"/>
              </a:rPr>
              <a:t> </a:t>
            </a:r>
          </a:p>
        </p:txBody>
      </p:sp>
      <p:sp>
        <p:nvSpPr>
          <p:cNvPr id="3" name="TextBox 2">
            <a:extLst>
              <a:ext uri="{FF2B5EF4-FFF2-40B4-BE49-F238E27FC236}">
                <a16:creationId xmlns:a16="http://schemas.microsoft.com/office/drawing/2014/main" id="{F2AF9C92-60C3-49B6-A996-B1B7995CEBAB}"/>
              </a:ext>
            </a:extLst>
          </p:cNvPr>
          <p:cNvSpPr txBox="1"/>
          <p:nvPr/>
        </p:nvSpPr>
        <p:spPr>
          <a:xfrm>
            <a:off x="898071" y="-1583871"/>
            <a:ext cx="849085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94761"/>
              </a:solidFill>
              <a:effectLst/>
              <a:uLnTx/>
              <a:uFillTx/>
              <a:latin typeface="Arial"/>
              <a:ea typeface="+mn-ea"/>
              <a:cs typeface="+mn-cs"/>
            </a:endParaRPr>
          </a:p>
        </p:txBody>
      </p:sp>
      <p:sp>
        <p:nvSpPr>
          <p:cNvPr id="5" name="Rectangle 4">
            <a:extLst>
              <a:ext uri="{FF2B5EF4-FFF2-40B4-BE49-F238E27FC236}">
                <a16:creationId xmlns:a16="http://schemas.microsoft.com/office/drawing/2014/main" id="{1CBC112C-2472-4961-8CE1-B41DEA1103A9}"/>
              </a:ext>
            </a:extLst>
          </p:cNvPr>
          <p:cNvSpPr/>
          <p:nvPr/>
        </p:nvSpPr>
        <p:spPr>
          <a:xfrm>
            <a:off x="91440" y="0"/>
            <a:ext cx="11135360" cy="707886"/>
          </a:xfrm>
          <a:prstGeom prst="rect">
            <a:avLst/>
          </a:prstGeom>
        </p:spPr>
        <p:txBody>
          <a:bodyPr wrap="square">
            <a:spAutoFit/>
          </a:bodyPr>
          <a:lstStyle/>
          <a:p>
            <a:pPr lvl="0" algn="ctr">
              <a:defRPr/>
            </a:pPr>
            <a:r>
              <a:rPr lang="en-US" sz="2000" dirty="0" err="1">
                <a:solidFill>
                  <a:srgbClr val="00B050"/>
                </a:solidFill>
                <a:latin typeface="#9Slide07 IcielNabila" pitchFamily="2" charset="0"/>
              </a:rPr>
              <a:t>Bài</a:t>
            </a:r>
            <a:r>
              <a:rPr lang="en-US" sz="2000" dirty="0">
                <a:solidFill>
                  <a:srgbClr val="00B050"/>
                </a:solidFill>
                <a:latin typeface="#9Slide07 IcielNabila" pitchFamily="2" charset="0"/>
              </a:rPr>
              <a:t> 3: </a:t>
            </a:r>
            <a:r>
              <a:rPr lang="en-US" sz="2000" dirty="0" err="1">
                <a:solidFill>
                  <a:srgbClr val="00B050"/>
                </a:solidFill>
                <a:latin typeface="#9Slide07 IcielNabila" pitchFamily="2" charset="0"/>
              </a:rPr>
              <a:t>Nói</a:t>
            </a:r>
            <a:r>
              <a:rPr lang="en-US" sz="2000" dirty="0">
                <a:solidFill>
                  <a:srgbClr val="00B050"/>
                </a:solidFill>
                <a:latin typeface="#9Slide07 IcielNabila" pitchFamily="2" charset="0"/>
              </a:rPr>
              <a:t> </a:t>
            </a:r>
            <a:r>
              <a:rPr lang="en-US" sz="2000" dirty="0" err="1">
                <a:solidFill>
                  <a:srgbClr val="00B050"/>
                </a:solidFill>
                <a:latin typeface="#9Slide07 IcielNabila" pitchFamily="2" charset="0"/>
              </a:rPr>
              <a:t>và</a:t>
            </a:r>
            <a:r>
              <a:rPr lang="en-US" sz="2000" dirty="0">
                <a:solidFill>
                  <a:srgbClr val="00B050"/>
                </a:solidFill>
                <a:latin typeface="#9Slide07 IcielNabila" pitchFamily="2" charset="0"/>
              </a:rPr>
              <a:t> </a:t>
            </a:r>
            <a:r>
              <a:rPr lang="en-US" sz="2000" dirty="0" err="1">
                <a:solidFill>
                  <a:srgbClr val="00B050"/>
                </a:solidFill>
                <a:latin typeface="#9Slide07 IcielNabila" pitchFamily="2" charset="0"/>
              </a:rPr>
              <a:t>nghe</a:t>
            </a:r>
            <a:r>
              <a:rPr lang="en-US" sz="2000" dirty="0">
                <a:solidFill>
                  <a:srgbClr val="00B050"/>
                </a:solidFill>
                <a:latin typeface="#9Slide07 IcielNabila" pitchFamily="2" charset="0"/>
              </a:rPr>
              <a:t> </a:t>
            </a:r>
            <a:r>
              <a:rPr lang="en-US" sz="2000" dirty="0" err="1">
                <a:solidFill>
                  <a:srgbClr val="00B050"/>
                </a:solidFill>
                <a:latin typeface="#9Slide07 IcielNabila" pitchFamily="2" charset="0"/>
              </a:rPr>
              <a:t>thảo</a:t>
            </a:r>
            <a:r>
              <a:rPr lang="en-US" sz="2000" dirty="0">
                <a:solidFill>
                  <a:srgbClr val="00B050"/>
                </a:solidFill>
                <a:latin typeface="#9Slide07 IcielNabila" pitchFamily="2" charset="0"/>
              </a:rPr>
              <a:t> </a:t>
            </a:r>
            <a:r>
              <a:rPr lang="en-US" sz="2000" dirty="0" err="1">
                <a:solidFill>
                  <a:srgbClr val="00B050"/>
                </a:solidFill>
                <a:latin typeface="#9Slide07 IcielNabila" pitchFamily="2" charset="0"/>
              </a:rPr>
              <a:t>luận</a:t>
            </a:r>
            <a:r>
              <a:rPr lang="en-US" sz="2000" dirty="0">
                <a:solidFill>
                  <a:srgbClr val="00B050"/>
                </a:solidFill>
                <a:latin typeface="#9Slide07 IcielNabila" pitchFamily="2" charset="0"/>
              </a:rPr>
              <a:t> </a:t>
            </a:r>
            <a:r>
              <a:rPr lang="en-US" sz="2000" dirty="0" err="1">
                <a:solidFill>
                  <a:srgbClr val="00B050"/>
                </a:solidFill>
                <a:latin typeface="#9Slide07 IcielNabila" pitchFamily="2" charset="0"/>
              </a:rPr>
              <a:t>về</a:t>
            </a:r>
            <a:r>
              <a:rPr lang="en-US" sz="2000" dirty="0">
                <a:solidFill>
                  <a:srgbClr val="00B050"/>
                </a:solidFill>
                <a:latin typeface="#9Slide07 IcielNabila" pitchFamily="2" charset="0"/>
              </a:rPr>
              <a:t> </a:t>
            </a:r>
            <a:r>
              <a:rPr lang="en-US" sz="2000" dirty="0" err="1">
                <a:solidFill>
                  <a:srgbClr val="00B050"/>
                </a:solidFill>
                <a:latin typeface="#9Slide07 IcielNabila" pitchFamily="2" charset="0"/>
              </a:rPr>
              <a:t>một</a:t>
            </a:r>
            <a:r>
              <a:rPr lang="en-US" sz="2000" dirty="0">
                <a:solidFill>
                  <a:srgbClr val="00B050"/>
                </a:solidFill>
                <a:latin typeface="#9Slide07 IcielNabila" pitchFamily="2" charset="0"/>
              </a:rPr>
              <a:t> </a:t>
            </a:r>
            <a:r>
              <a:rPr lang="en-US" sz="2000" dirty="0" err="1">
                <a:solidFill>
                  <a:srgbClr val="00B050"/>
                </a:solidFill>
                <a:latin typeface="#9Slide07 IcielNabila" pitchFamily="2" charset="0"/>
              </a:rPr>
              <a:t>vấn</a:t>
            </a:r>
            <a:r>
              <a:rPr lang="en-US" sz="2000" dirty="0">
                <a:solidFill>
                  <a:srgbClr val="00B050"/>
                </a:solidFill>
                <a:latin typeface="#9Slide07 IcielNabila" pitchFamily="2" charset="0"/>
              </a:rPr>
              <a:t> </a:t>
            </a:r>
            <a:r>
              <a:rPr lang="en-US" sz="2000" dirty="0" err="1">
                <a:solidFill>
                  <a:srgbClr val="00B050"/>
                </a:solidFill>
                <a:latin typeface="#9Slide07 IcielNabila" pitchFamily="2" charset="0"/>
              </a:rPr>
              <a:t>đề</a:t>
            </a:r>
            <a:r>
              <a:rPr lang="en-US" sz="2000" dirty="0">
                <a:solidFill>
                  <a:srgbClr val="00B050"/>
                </a:solidFill>
                <a:latin typeface="#9Slide07 IcielNabila" pitchFamily="2" charset="0"/>
              </a:rPr>
              <a:t> </a:t>
            </a:r>
            <a:r>
              <a:rPr lang="en-US" sz="2000" dirty="0" err="1">
                <a:solidFill>
                  <a:srgbClr val="00B050"/>
                </a:solidFill>
                <a:latin typeface="#9Slide07 IcielNabila" pitchFamily="2" charset="0"/>
              </a:rPr>
              <a:t>trong</a:t>
            </a:r>
            <a:r>
              <a:rPr lang="en-US" sz="2000" dirty="0">
                <a:solidFill>
                  <a:srgbClr val="00B050"/>
                </a:solidFill>
                <a:latin typeface="#9Slide07 IcielNabila" pitchFamily="2" charset="0"/>
              </a:rPr>
              <a:t> </a:t>
            </a:r>
            <a:r>
              <a:rPr lang="en-US" sz="2000" dirty="0" err="1">
                <a:solidFill>
                  <a:srgbClr val="00B050"/>
                </a:solidFill>
                <a:latin typeface="#9Slide07 IcielNabila" pitchFamily="2" charset="0"/>
              </a:rPr>
              <a:t>đời</a:t>
            </a:r>
            <a:r>
              <a:rPr lang="en-US" sz="2000" dirty="0">
                <a:solidFill>
                  <a:srgbClr val="00B050"/>
                </a:solidFill>
                <a:latin typeface="#9Slide07 IcielNabila" pitchFamily="2" charset="0"/>
              </a:rPr>
              <a:t> </a:t>
            </a:r>
            <a:r>
              <a:rPr lang="en-US" sz="2000" dirty="0" err="1">
                <a:solidFill>
                  <a:srgbClr val="00B050"/>
                </a:solidFill>
                <a:latin typeface="#9Slide07 IcielNabila" pitchFamily="2" charset="0"/>
              </a:rPr>
              <a:t>sống</a:t>
            </a:r>
            <a:r>
              <a:rPr lang="en-US" sz="2000" dirty="0">
                <a:solidFill>
                  <a:srgbClr val="00B050"/>
                </a:solidFill>
                <a:latin typeface="#9Slide07 IcielNabila" pitchFamily="2" charset="0"/>
              </a:rPr>
              <a:t> </a:t>
            </a:r>
            <a:r>
              <a:rPr lang="en-US" sz="2000" dirty="0" err="1">
                <a:solidFill>
                  <a:srgbClr val="00B050"/>
                </a:solidFill>
                <a:latin typeface="#9Slide07 IcielNabila" pitchFamily="2" charset="0"/>
              </a:rPr>
              <a:t>phù</a:t>
            </a:r>
            <a:r>
              <a:rPr lang="en-US" sz="2000" dirty="0">
                <a:solidFill>
                  <a:srgbClr val="00B050"/>
                </a:solidFill>
                <a:latin typeface="#9Slide07 IcielNabila" pitchFamily="2" charset="0"/>
              </a:rPr>
              <a:t> </a:t>
            </a:r>
            <a:r>
              <a:rPr lang="en-US" sz="2000" dirty="0" err="1">
                <a:solidFill>
                  <a:srgbClr val="00B050"/>
                </a:solidFill>
                <a:latin typeface="#9Slide07 IcielNabila" pitchFamily="2" charset="0"/>
              </a:rPr>
              <a:t>hợp</a:t>
            </a:r>
            <a:r>
              <a:rPr lang="en-US" sz="2000" dirty="0">
                <a:solidFill>
                  <a:srgbClr val="00B050"/>
                </a:solidFill>
                <a:latin typeface="#9Slide07 IcielNabila" pitchFamily="2" charset="0"/>
              </a:rPr>
              <a:t> </a:t>
            </a:r>
            <a:r>
              <a:rPr lang="en-US" sz="2000" dirty="0" err="1">
                <a:solidFill>
                  <a:srgbClr val="00B050"/>
                </a:solidFill>
                <a:latin typeface="#9Slide07 IcielNabila" pitchFamily="2" charset="0"/>
              </a:rPr>
              <a:t>với</a:t>
            </a:r>
            <a:r>
              <a:rPr lang="en-US" sz="2000" dirty="0">
                <a:solidFill>
                  <a:srgbClr val="00B050"/>
                </a:solidFill>
                <a:latin typeface="#9Slide07 IcielNabila" pitchFamily="2" charset="0"/>
              </a:rPr>
              <a:t> </a:t>
            </a:r>
            <a:r>
              <a:rPr lang="en-US" sz="2000" dirty="0" err="1">
                <a:solidFill>
                  <a:srgbClr val="00B050"/>
                </a:solidFill>
                <a:latin typeface="#9Slide07 IcielNabila" pitchFamily="2" charset="0"/>
              </a:rPr>
              <a:t>lứa</a:t>
            </a:r>
            <a:r>
              <a:rPr lang="en-US" sz="2000" dirty="0">
                <a:solidFill>
                  <a:srgbClr val="00B050"/>
                </a:solidFill>
                <a:latin typeface="#9Slide07 IcielNabila" pitchFamily="2" charset="0"/>
              </a:rPr>
              <a:t> </a:t>
            </a:r>
            <a:r>
              <a:rPr lang="en-US" sz="2000" dirty="0" err="1">
                <a:solidFill>
                  <a:srgbClr val="00B050"/>
                </a:solidFill>
                <a:latin typeface="#9Slide07 IcielNabila" pitchFamily="2" charset="0"/>
              </a:rPr>
              <a:t>tuổi</a:t>
            </a:r>
            <a:r>
              <a:rPr lang="en-US" sz="2000" dirty="0">
                <a:solidFill>
                  <a:srgbClr val="00B050"/>
                </a:solidFill>
                <a:latin typeface="#9Slide07 IcielNabila" pitchFamily="2" charset="0"/>
              </a:rPr>
              <a:t> (Ý </a:t>
            </a:r>
            <a:r>
              <a:rPr lang="en-US" sz="2000" dirty="0" err="1">
                <a:solidFill>
                  <a:srgbClr val="00B050"/>
                </a:solidFill>
                <a:latin typeface="#9Slide07 IcielNabila" pitchFamily="2" charset="0"/>
              </a:rPr>
              <a:t>thức</a:t>
            </a:r>
            <a:r>
              <a:rPr lang="en-US" sz="2000" dirty="0">
                <a:solidFill>
                  <a:srgbClr val="00B050"/>
                </a:solidFill>
                <a:latin typeface="#9Slide07 IcielNabila" pitchFamily="2" charset="0"/>
              </a:rPr>
              <a:t> </a:t>
            </a:r>
            <a:r>
              <a:rPr lang="en-US" sz="2000" dirty="0" err="1">
                <a:solidFill>
                  <a:srgbClr val="00B050"/>
                </a:solidFill>
                <a:latin typeface="#9Slide07 IcielNabila" pitchFamily="2" charset="0"/>
              </a:rPr>
              <a:t>trách</a:t>
            </a:r>
            <a:r>
              <a:rPr lang="en-US" sz="2000" dirty="0">
                <a:solidFill>
                  <a:srgbClr val="00B050"/>
                </a:solidFill>
                <a:latin typeface="#9Slide07 IcielNabila" pitchFamily="2" charset="0"/>
              </a:rPr>
              <a:t> </a:t>
            </a:r>
            <a:r>
              <a:rPr lang="en-US" sz="2000" dirty="0" err="1">
                <a:solidFill>
                  <a:srgbClr val="00B050"/>
                </a:solidFill>
                <a:latin typeface="#9Slide07 IcielNabila" pitchFamily="2" charset="0"/>
              </a:rPr>
              <a:t>nhiệm</a:t>
            </a:r>
            <a:r>
              <a:rPr lang="en-US" sz="2000" dirty="0">
                <a:solidFill>
                  <a:srgbClr val="00B050"/>
                </a:solidFill>
                <a:latin typeface="#9Slide07 IcielNabila" pitchFamily="2" charset="0"/>
              </a:rPr>
              <a:t> </a:t>
            </a:r>
            <a:r>
              <a:rPr lang="en-US" sz="2000" dirty="0" err="1">
                <a:solidFill>
                  <a:srgbClr val="00B050"/>
                </a:solidFill>
                <a:latin typeface="#9Slide07 IcielNabila" pitchFamily="2" charset="0"/>
              </a:rPr>
              <a:t>với</a:t>
            </a:r>
            <a:r>
              <a:rPr lang="en-US" sz="2000" dirty="0">
                <a:solidFill>
                  <a:srgbClr val="00B050"/>
                </a:solidFill>
                <a:latin typeface="#9Slide07 IcielNabila" pitchFamily="2" charset="0"/>
              </a:rPr>
              <a:t> </a:t>
            </a:r>
            <a:r>
              <a:rPr lang="en-US" sz="2000" dirty="0" err="1">
                <a:solidFill>
                  <a:srgbClr val="00B050"/>
                </a:solidFill>
                <a:latin typeface="#9Slide07 IcielNabila" pitchFamily="2" charset="0"/>
              </a:rPr>
              <a:t>cộng</a:t>
            </a:r>
            <a:r>
              <a:rPr lang="en-US" sz="2000" dirty="0">
                <a:solidFill>
                  <a:srgbClr val="00B050"/>
                </a:solidFill>
                <a:latin typeface="#9Slide07 IcielNabila" pitchFamily="2" charset="0"/>
              </a:rPr>
              <a:t> </a:t>
            </a:r>
            <a:r>
              <a:rPr lang="en-US" sz="2000" dirty="0" err="1">
                <a:solidFill>
                  <a:srgbClr val="00B050"/>
                </a:solidFill>
                <a:latin typeface="#9Slide07 IcielNabila" pitchFamily="2" charset="0"/>
              </a:rPr>
              <a:t>đồng</a:t>
            </a:r>
            <a:r>
              <a:rPr lang="en-US" sz="2000" dirty="0">
                <a:solidFill>
                  <a:srgbClr val="00B050"/>
                </a:solidFill>
                <a:latin typeface="#9Slide07 IcielNabila" pitchFamily="2" charset="0"/>
              </a:rPr>
              <a:t> </a:t>
            </a:r>
            <a:r>
              <a:rPr lang="en-US" sz="2000" dirty="0" err="1">
                <a:solidFill>
                  <a:srgbClr val="00B050"/>
                </a:solidFill>
                <a:latin typeface="#9Slide07 IcielNabila" pitchFamily="2" charset="0"/>
              </a:rPr>
              <a:t>của</a:t>
            </a:r>
            <a:r>
              <a:rPr lang="en-US" sz="2000" dirty="0">
                <a:solidFill>
                  <a:srgbClr val="00B050"/>
                </a:solidFill>
                <a:latin typeface="#9Slide07 IcielNabila" pitchFamily="2" charset="0"/>
              </a:rPr>
              <a:t> </a:t>
            </a:r>
            <a:r>
              <a:rPr lang="en-US" sz="2000" dirty="0" err="1">
                <a:solidFill>
                  <a:srgbClr val="00B050"/>
                </a:solidFill>
                <a:latin typeface="#9Slide07 IcielNabila" pitchFamily="2" charset="0"/>
              </a:rPr>
              <a:t>học</a:t>
            </a:r>
            <a:r>
              <a:rPr lang="en-US" sz="2000" dirty="0">
                <a:solidFill>
                  <a:srgbClr val="00B050"/>
                </a:solidFill>
                <a:latin typeface="#9Slide07 IcielNabila" pitchFamily="2" charset="0"/>
              </a:rPr>
              <a:t> </a:t>
            </a:r>
            <a:r>
              <a:rPr lang="en-US" sz="2000" dirty="0" err="1">
                <a:solidFill>
                  <a:srgbClr val="00B050"/>
                </a:solidFill>
                <a:latin typeface="#9Slide07 IcielNabila" pitchFamily="2" charset="0"/>
              </a:rPr>
              <a:t>sinh</a:t>
            </a:r>
            <a:r>
              <a:rPr lang="en-US" sz="2000" dirty="0">
                <a:solidFill>
                  <a:srgbClr val="00B050"/>
                </a:solidFill>
                <a:latin typeface="#9Slide07 IcielNabila" pitchFamily="2" charset="0"/>
              </a:rPr>
              <a:t>)</a:t>
            </a:r>
          </a:p>
        </p:txBody>
      </p:sp>
      <p:sp>
        <p:nvSpPr>
          <p:cNvPr id="6" name="Rectangle 5">
            <a:extLst>
              <a:ext uri="{FF2B5EF4-FFF2-40B4-BE49-F238E27FC236}">
                <a16:creationId xmlns:a16="http://schemas.microsoft.com/office/drawing/2014/main" id="{39AD7C5D-5949-46E4-AA0F-5CA5B84E60D1}"/>
              </a:ext>
            </a:extLst>
          </p:cNvPr>
          <p:cNvSpPr/>
          <p:nvPr/>
        </p:nvSpPr>
        <p:spPr>
          <a:xfrm>
            <a:off x="711200" y="952928"/>
            <a:ext cx="6096000" cy="1200329"/>
          </a:xfrm>
          <a:prstGeom prst="rect">
            <a:avLst/>
          </a:prstGeom>
        </p:spPr>
        <p:txBody>
          <a:bodyPr>
            <a:spAutoFit/>
          </a:bodyPr>
          <a:lstStyle/>
          <a:p>
            <a:pPr marL="30480" marR="30480" lvl="0" algn="just"/>
            <a:r>
              <a:rPr lang="en-US" sz="3600" b="1" dirty="0">
                <a:solidFill>
                  <a:srgbClr val="002060"/>
                </a:solidFill>
                <a:latin typeface="#9Slide05 Brannboll Ny" panose="02000000000000000000" pitchFamily="2" charset="0"/>
                <a:ea typeface="Times New Roman" panose="02020603050405020304" pitchFamily="18" charset="0"/>
              </a:rPr>
              <a:t>I. LÍ THUYẾT</a:t>
            </a:r>
            <a:endParaRPr lang="en-US" sz="3200" dirty="0">
              <a:solidFill>
                <a:srgbClr val="002060"/>
              </a:solidFill>
              <a:latin typeface="#9Slide05 Brannboll Ny" panose="02000000000000000000" pitchFamily="2" charset="0"/>
              <a:ea typeface="Times New Roman" panose="02020603050405020304" pitchFamily="18" charset="0"/>
            </a:endParaRPr>
          </a:p>
          <a:p>
            <a:pPr marL="30480" marR="30480" lvl="0" algn="just"/>
            <a:r>
              <a:rPr lang="en-US" sz="3600" b="1" dirty="0">
                <a:solidFill>
                  <a:srgbClr val="002060"/>
                </a:solidFill>
                <a:latin typeface="#9Slide05 Brannboll Ny" panose="02000000000000000000" pitchFamily="2" charset="0"/>
                <a:ea typeface="Times New Roman" panose="02020603050405020304" pitchFamily="18" charset="0"/>
              </a:rPr>
              <a:t>1. </a:t>
            </a:r>
            <a:r>
              <a:rPr lang="en-US" sz="3600" b="1" dirty="0" err="1">
                <a:solidFill>
                  <a:srgbClr val="002060"/>
                </a:solidFill>
                <a:latin typeface="#9Slide05 Brannboll Ny" panose="02000000000000000000" pitchFamily="2" charset="0"/>
                <a:ea typeface="Times New Roman" panose="02020603050405020304" pitchFamily="18" charset="0"/>
              </a:rPr>
              <a:t>Trước</a:t>
            </a:r>
            <a:r>
              <a:rPr lang="en-US" sz="3600" b="1" dirty="0">
                <a:solidFill>
                  <a:srgbClr val="002060"/>
                </a:solidFill>
                <a:latin typeface="#9Slide05 Brannboll Ny" panose="02000000000000000000" pitchFamily="2" charset="0"/>
                <a:ea typeface="Times New Roman" panose="02020603050405020304" pitchFamily="18" charset="0"/>
              </a:rPr>
              <a:t> </a:t>
            </a:r>
            <a:r>
              <a:rPr lang="en-US" sz="3600" b="1" dirty="0" err="1">
                <a:solidFill>
                  <a:srgbClr val="002060"/>
                </a:solidFill>
                <a:latin typeface="#9Slide05 Brannboll Ny" panose="02000000000000000000" pitchFamily="2" charset="0"/>
                <a:ea typeface="Times New Roman" panose="02020603050405020304" pitchFamily="18" charset="0"/>
              </a:rPr>
              <a:t>khi</a:t>
            </a:r>
            <a:r>
              <a:rPr lang="en-US" sz="3600" b="1" dirty="0">
                <a:solidFill>
                  <a:srgbClr val="002060"/>
                </a:solidFill>
                <a:latin typeface="#9Slide05 Brannboll Ny" panose="02000000000000000000" pitchFamily="2" charset="0"/>
                <a:ea typeface="Times New Roman" panose="02020603050405020304" pitchFamily="18" charset="0"/>
              </a:rPr>
              <a:t> </a:t>
            </a:r>
            <a:r>
              <a:rPr lang="en-US" sz="3600" b="1" dirty="0" err="1">
                <a:solidFill>
                  <a:srgbClr val="002060"/>
                </a:solidFill>
                <a:latin typeface="#9Slide05 Brannboll Ny" panose="02000000000000000000" pitchFamily="2" charset="0"/>
                <a:ea typeface="Times New Roman" panose="02020603050405020304" pitchFamily="18" charset="0"/>
              </a:rPr>
              <a:t>thảo</a:t>
            </a:r>
            <a:r>
              <a:rPr lang="en-US" sz="3600" b="1" dirty="0">
                <a:solidFill>
                  <a:srgbClr val="002060"/>
                </a:solidFill>
                <a:latin typeface="#9Slide05 Brannboll Ny" panose="02000000000000000000" pitchFamily="2" charset="0"/>
                <a:ea typeface="Times New Roman" panose="02020603050405020304" pitchFamily="18" charset="0"/>
              </a:rPr>
              <a:t> </a:t>
            </a:r>
            <a:r>
              <a:rPr lang="en-US" sz="3600" b="1" dirty="0" err="1">
                <a:solidFill>
                  <a:srgbClr val="002060"/>
                </a:solidFill>
                <a:latin typeface="#9Slide05 Brannboll Ny" panose="02000000000000000000" pitchFamily="2" charset="0"/>
                <a:ea typeface="Times New Roman" panose="02020603050405020304" pitchFamily="18" charset="0"/>
              </a:rPr>
              <a:t>luận</a:t>
            </a:r>
            <a:endParaRPr lang="en-US" sz="3200" dirty="0">
              <a:solidFill>
                <a:srgbClr val="002060"/>
              </a:solidFill>
              <a:latin typeface="#9Slide05 Brannboll Ny" panose="02000000000000000000" pitchFamily="2" charset="0"/>
              <a:ea typeface="Times New Roman" panose="02020603050405020304" pitchFamily="18" charset="0"/>
            </a:endParaRPr>
          </a:p>
        </p:txBody>
      </p:sp>
      <p:sp>
        <p:nvSpPr>
          <p:cNvPr id="7" name="TextBox 6">
            <a:extLst>
              <a:ext uri="{FF2B5EF4-FFF2-40B4-BE49-F238E27FC236}">
                <a16:creationId xmlns:a16="http://schemas.microsoft.com/office/drawing/2014/main" id="{822EC688-61CB-4D34-9A9E-E7CA605E78B9}"/>
              </a:ext>
            </a:extLst>
          </p:cNvPr>
          <p:cNvSpPr txBox="1"/>
          <p:nvPr/>
        </p:nvSpPr>
        <p:spPr>
          <a:xfrm>
            <a:off x="213360" y="2265680"/>
            <a:ext cx="11734800" cy="4524315"/>
          </a:xfrm>
          <a:prstGeom prst="rect">
            <a:avLst/>
          </a:prstGeom>
          <a:noFill/>
        </p:spPr>
        <p:txBody>
          <a:bodyPr wrap="square" rtlCol="0">
            <a:spAutoFit/>
          </a:bodyPr>
          <a:lstStyle/>
          <a:p>
            <a:pPr marL="30480" marR="30480" lvl="0" algn="just"/>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Từng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thành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viên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trong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lớp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cần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nêu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vấn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đề</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theo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góc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nhìn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của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mình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tập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thể</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lớp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trao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đổi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thống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nhất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chọn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một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vấn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đề</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trong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đời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phù</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hợp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với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tuổi</a:t>
            </a:r>
            <a:r>
              <a:rPr lang="en-US" sz="3200" dirty="0">
                <a:solidFill>
                  <a:prstClr val="black"/>
                </a:solidFill>
                <a:latin typeface="Times New Roman" panose="02020603050405020304" pitchFamily="18" charset="0"/>
                <a:ea typeface="Times New Roman" panose="02020603050405020304" pitchFamily="18" charset="0"/>
              </a:rPr>
              <a:t>, được </a:t>
            </a:r>
            <a:r>
              <a:rPr lang="en-US" sz="3200" dirty="0" err="1">
                <a:solidFill>
                  <a:prstClr val="black"/>
                </a:solidFill>
                <a:latin typeface="Times New Roman" panose="02020603050405020304" pitchFamily="18" charset="0"/>
                <a:ea typeface="Times New Roman" panose="02020603050405020304" pitchFamily="18" charset="0"/>
              </a:rPr>
              <a:t>nhiều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người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quan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tâm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làm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đề</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tài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cuộc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thảo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luận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thể</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xem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lại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đề</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tài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đã</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gợi</a:t>
            </a:r>
            <a:r>
              <a:rPr lang="en-US" sz="3200" dirty="0">
                <a:solidFill>
                  <a:prstClr val="black"/>
                </a:solidFill>
                <a:latin typeface="Times New Roman" panose="02020603050405020304" pitchFamily="18" charset="0"/>
                <a:ea typeface="Times New Roman" panose="02020603050405020304" pitchFamily="18" charset="0"/>
              </a:rPr>
              <a:t> ý ở </a:t>
            </a:r>
            <a:r>
              <a:rPr lang="en-US" sz="3200" dirty="0" err="1">
                <a:solidFill>
                  <a:prstClr val="black"/>
                </a:solidFill>
                <a:latin typeface="Times New Roman" panose="02020603050405020304" pitchFamily="18" charset="0"/>
                <a:ea typeface="Times New Roman" panose="02020603050405020304" pitchFamily="18" charset="0"/>
              </a:rPr>
              <a:t>phần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Viết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hoặc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tham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khảo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thêm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một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đề</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tài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sau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để</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lựa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chọn</a:t>
            </a:r>
            <a:r>
              <a:rPr lang="en-US" sz="3200" dirty="0">
                <a:solidFill>
                  <a:prstClr val="black"/>
                </a:solidFill>
                <a:latin typeface="Times New Roman" panose="02020603050405020304" pitchFamily="18" charset="0"/>
                <a:ea typeface="Times New Roman" panose="02020603050405020304" pitchFamily="18" charset="0"/>
              </a:rPr>
              <a:t>:</a:t>
            </a:r>
            <a:r>
              <a:rPr lang="en-US" sz="3200" dirty="0">
                <a:solidFill>
                  <a:srgbClr val="000000"/>
                </a:solidFill>
                <a:latin typeface="Times New Roman" panose="02020603050405020304" pitchFamily="18" charset="0"/>
                <a:ea typeface="Times New Roman" panose="02020603050405020304" pitchFamily="18" charset="0"/>
              </a:rPr>
              <a:t>  </a:t>
            </a:r>
            <a:endParaRPr lang="en-US" sz="2800" dirty="0">
              <a:solidFill>
                <a:prstClr val="black"/>
              </a:solidFill>
              <a:latin typeface="Times New Roman" panose="02020603050405020304" pitchFamily="18" charset="0"/>
              <a:ea typeface="Times New Roman" panose="02020603050405020304" pitchFamily="18" charset="0"/>
            </a:endParaRPr>
          </a:p>
          <a:p>
            <a:pPr marL="30480" marR="30480" lvl="0" algn="just"/>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Học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sinh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cần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quan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tâm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đến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những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vấn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đề</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lớn</a:t>
            </a:r>
            <a:r>
              <a:rPr lang="en-US" sz="3200" dirty="0">
                <a:solidFill>
                  <a:prstClr val="black"/>
                </a:solidFill>
                <a:latin typeface="Times New Roman" panose="02020603050405020304" pitchFamily="18" charset="0"/>
                <a:ea typeface="Times New Roman" panose="02020603050405020304" pitchFamily="18" charset="0"/>
              </a:rPr>
              <a:t> lao </a:t>
            </a:r>
            <a:r>
              <a:rPr lang="en-US" sz="3200" dirty="0" err="1">
                <a:solidFill>
                  <a:prstClr val="black"/>
                </a:solidFill>
                <a:latin typeface="Times New Roman" panose="02020603050405020304" pitchFamily="18" charset="0"/>
                <a:ea typeface="Times New Roman" panose="02020603050405020304" pitchFamily="18" charset="0"/>
              </a:rPr>
              <a:t>của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đất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nước</a:t>
            </a:r>
            <a:r>
              <a:rPr lang="en-US" sz="3200" dirty="0">
                <a:solidFill>
                  <a:prstClr val="black"/>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a:p>
            <a:pPr marL="30480" marR="30480" lvl="0" algn="just"/>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Học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sinh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trách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nhiệm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như</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thế</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nào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với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vấn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đề</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trật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tự</a:t>
            </a:r>
            <a:r>
              <a:rPr lang="en-US" sz="3200" dirty="0">
                <a:solidFill>
                  <a:prstClr val="black"/>
                </a:solidFill>
                <a:latin typeface="Times New Roman" panose="02020603050405020304" pitchFamily="18" charset="0"/>
                <a:ea typeface="Times New Roman" panose="02020603050405020304" pitchFamily="18" charset="0"/>
              </a:rPr>
              <a:t> an </a:t>
            </a:r>
            <a:r>
              <a:rPr lang="en-US" sz="3200" dirty="0" err="1">
                <a:solidFill>
                  <a:prstClr val="black"/>
                </a:solidFill>
                <a:latin typeface="Times New Roman" panose="02020603050405020304" pitchFamily="18" charset="0"/>
                <a:ea typeface="Times New Roman" panose="02020603050405020304" pitchFamily="18" charset="0"/>
              </a:rPr>
              <a:t>toàn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giao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thông</a:t>
            </a:r>
            <a:r>
              <a:rPr lang="en-US" sz="3200" dirty="0">
                <a:solidFill>
                  <a:prstClr val="black"/>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a:p>
            <a:pPr marL="30480" marR="30480" lvl="0" algn="just"/>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Học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sinh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cần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làm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gì</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để</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góp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phần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giữ</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gìn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tiếng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nói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của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dân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tộc</a:t>
            </a:r>
            <a:r>
              <a:rPr lang="en-US" sz="3200" dirty="0">
                <a:solidFill>
                  <a:prstClr val="black"/>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9163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8DEDC"/>
        </a:solidFill>
        <a:effectLst/>
      </p:bgPr>
    </p:bg>
    <p:spTree>
      <p:nvGrpSpPr>
        <p:cNvPr id="1" name="Shape 1947"/>
        <p:cNvGrpSpPr/>
        <p:nvPr/>
      </p:nvGrpSpPr>
      <p:grpSpPr>
        <a:xfrm>
          <a:off x="0" y="0"/>
          <a:ext cx="0" cy="0"/>
          <a:chOff x="0" y="0"/>
          <a:chExt cx="0" cy="0"/>
        </a:xfrm>
      </p:grpSpPr>
      <p:sp>
        <p:nvSpPr>
          <p:cNvPr id="6" name="TextBox 5">
            <a:extLst>
              <a:ext uri="{FF2B5EF4-FFF2-40B4-BE49-F238E27FC236}">
                <a16:creationId xmlns:a16="http://schemas.microsoft.com/office/drawing/2014/main" id="{58FA4490-9FFE-4DC1-8F49-3F30C0B53C29}"/>
              </a:ext>
            </a:extLst>
          </p:cNvPr>
          <p:cNvSpPr txBox="1"/>
          <p:nvPr/>
        </p:nvSpPr>
        <p:spPr>
          <a:xfrm>
            <a:off x="8611211" y="6273225"/>
            <a:ext cx="74831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p:txBody>
      </p:sp>
      <p:sp>
        <p:nvSpPr>
          <p:cNvPr id="3" name="TextBox 2">
            <a:extLst>
              <a:ext uri="{FF2B5EF4-FFF2-40B4-BE49-F238E27FC236}">
                <a16:creationId xmlns:a16="http://schemas.microsoft.com/office/drawing/2014/main" id="{A1F8438E-4440-4991-8CCC-72ABA0E7AF63}"/>
              </a:ext>
            </a:extLst>
          </p:cNvPr>
          <p:cNvSpPr txBox="1"/>
          <p:nvPr/>
        </p:nvSpPr>
        <p:spPr>
          <a:xfrm>
            <a:off x="119743" y="6858000"/>
            <a:ext cx="11952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4761"/>
                </a:solidFill>
                <a:effectLst/>
                <a:uLnTx/>
                <a:uFillTx/>
                <a:latin typeface="#9Slide05 Fourth Medium" panose="00000600000000000000" pitchFamily="2" charset="0"/>
                <a:ea typeface="+mn-ea"/>
                <a:cs typeface="+mn-cs"/>
              </a:rPr>
              <a:t> </a:t>
            </a:r>
          </a:p>
        </p:txBody>
      </p:sp>
      <p:sp>
        <p:nvSpPr>
          <p:cNvPr id="4" name="TextBox 3">
            <a:extLst>
              <a:ext uri="{FF2B5EF4-FFF2-40B4-BE49-F238E27FC236}">
                <a16:creationId xmlns:a16="http://schemas.microsoft.com/office/drawing/2014/main" id="{986203F8-ECD3-47F6-9C74-DE02F5496A4B}"/>
              </a:ext>
            </a:extLst>
          </p:cNvPr>
          <p:cNvSpPr txBox="1"/>
          <p:nvPr/>
        </p:nvSpPr>
        <p:spPr>
          <a:xfrm>
            <a:off x="1662545" y="-1565564"/>
            <a:ext cx="767541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94761"/>
              </a:solidFill>
              <a:effectLst/>
              <a:uLnTx/>
              <a:uFillTx/>
              <a:latin typeface="Arial"/>
              <a:ea typeface="+mn-ea"/>
              <a:cs typeface="+mn-cs"/>
            </a:endParaRPr>
          </a:p>
        </p:txBody>
      </p:sp>
      <p:sp>
        <p:nvSpPr>
          <p:cNvPr id="5" name="Rectangle 4">
            <a:extLst>
              <a:ext uri="{FF2B5EF4-FFF2-40B4-BE49-F238E27FC236}">
                <a16:creationId xmlns:a16="http://schemas.microsoft.com/office/drawing/2014/main" id="{18FDD847-42AD-4661-8E27-576D8B154530}"/>
              </a:ext>
            </a:extLst>
          </p:cNvPr>
          <p:cNvSpPr/>
          <p:nvPr/>
        </p:nvSpPr>
        <p:spPr>
          <a:xfrm>
            <a:off x="119743" y="0"/>
            <a:ext cx="11828417" cy="707886"/>
          </a:xfrm>
          <a:prstGeom prst="rect">
            <a:avLst/>
          </a:prstGeom>
        </p:spPr>
        <p:txBody>
          <a:bodyPr wrap="square">
            <a:spAutoFit/>
          </a:bodyPr>
          <a:lstStyle/>
          <a:p>
            <a:pPr lvl="0" algn="ctr">
              <a:defRPr/>
            </a:pPr>
            <a:r>
              <a:rPr lang="en-US" sz="2000" dirty="0" err="1">
                <a:solidFill>
                  <a:srgbClr val="FF0000"/>
                </a:solidFill>
                <a:latin typeface="#9Slide07 IcielNabila" pitchFamily="2" charset="0"/>
              </a:rPr>
              <a:t>Bài</a:t>
            </a:r>
            <a:r>
              <a:rPr lang="en-US" sz="2000" dirty="0">
                <a:solidFill>
                  <a:srgbClr val="FF0000"/>
                </a:solidFill>
                <a:latin typeface="#9Slide07 IcielNabila" pitchFamily="2" charset="0"/>
              </a:rPr>
              <a:t> 3: </a:t>
            </a:r>
            <a:r>
              <a:rPr lang="en-US" sz="2000" dirty="0" err="1">
                <a:solidFill>
                  <a:srgbClr val="FF0000"/>
                </a:solidFill>
                <a:latin typeface="#9Slide07 IcielNabila" pitchFamily="2" charset="0"/>
              </a:rPr>
              <a:t>Nói</a:t>
            </a:r>
            <a:r>
              <a:rPr lang="en-US" sz="2000" dirty="0">
                <a:solidFill>
                  <a:srgbClr val="FF0000"/>
                </a:solidFill>
                <a:latin typeface="#9Slide07 IcielNabila" pitchFamily="2" charset="0"/>
              </a:rPr>
              <a:t> </a:t>
            </a:r>
            <a:r>
              <a:rPr lang="en-US" sz="2000" dirty="0" err="1">
                <a:solidFill>
                  <a:srgbClr val="FF0000"/>
                </a:solidFill>
                <a:latin typeface="#9Slide07 IcielNabila" pitchFamily="2" charset="0"/>
              </a:rPr>
              <a:t>và</a:t>
            </a:r>
            <a:r>
              <a:rPr lang="en-US" sz="2000" dirty="0">
                <a:solidFill>
                  <a:srgbClr val="FF0000"/>
                </a:solidFill>
                <a:latin typeface="#9Slide07 IcielNabila" pitchFamily="2" charset="0"/>
              </a:rPr>
              <a:t> </a:t>
            </a:r>
            <a:r>
              <a:rPr lang="en-US" sz="2000" dirty="0" err="1">
                <a:solidFill>
                  <a:srgbClr val="FF0000"/>
                </a:solidFill>
                <a:latin typeface="#9Slide07 IcielNabila" pitchFamily="2" charset="0"/>
              </a:rPr>
              <a:t>nghe</a:t>
            </a:r>
            <a:r>
              <a:rPr lang="en-US" sz="2000" dirty="0">
                <a:solidFill>
                  <a:srgbClr val="FF0000"/>
                </a:solidFill>
                <a:latin typeface="#9Slide07 IcielNabila" pitchFamily="2" charset="0"/>
              </a:rPr>
              <a:t> </a:t>
            </a:r>
            <a:r>
              <a:rPr lang="en-US" sz="2000" dirty="0" err="1">
                <a:solidFill>
                  <a:srgbClr val="FF0000"/>
                </a:solidFill>
                <a:latin typeface="#9Slide07 IcielNabila" pitchFamily="2" charset="0"/>
              </a:rPr>
              <a:t>thảo</a:t>
            </a:r>
            <a:r>
              <a:rPr lang="en-US" sz="2000" dirty="0">
                <a:solidFill>
                  <a:srgbClr val="FF0000"/>
                </a:solidFill>
                <a:latin typeface="#9Slide07 IcielNabila" pitchFamily="2" charset="0"/>
              </a:rPr>
              <a:t> </a:t>
            </a:r>
            <a:r>
              <a:rPr lang="en-US" sz="2000" dirty="0" err="1">
                <a:solidFill>
                  <a:srgbClr val="FF0000"/>
                </a:solidFill>
                <a:latin typeface="#9Slide07 IcielNabila" pitchFamily="2" charset="0"/>
              </a:rPr>
              <a:t>luận</a:t>
            </a:r>
            <a:r>
              <a:rPr lang="en-US" sz="2000" dirty="0">
                <a:solidFill>
                  <a:srgbClr val="FF0000"/>
                </a:solidFill>
                <a:latin typeface="#9Slide07 IcielNabila" pitchFamily="2" charset="0"/>
              </a:rPr>
              <a:t> </a:t>
            </a:r>
            <a:r>
              <a:rPr lang="en-US" sz="2000" dirty="0" err="1">
                <a:solidFill>
                  <a:srgbClr val="FF0000"/>
                </a:solidFill>
                <a:latin typeface="#9Slide07 IcielNabila" pitchFamily="2" charset="0"/>
              </a:rPr>
              <a:t>về</a:t>
            </a:r>
            <a:r>
              <a:rPr lang="en-US" sz="2000" dirty="0">
                <a:solidFill>
                  <a:srgbClr val="FF0000"/>
                </a:solidFill>
                <a:latin typeface="#9Slide07 IcielNabila" pitchFamily="2" charset="0"/>
              </a:rPr>
              <a:t> </a:t>
            </a:r>
            <a:r>
              <a:rPr lang="en-US" sz="2000" dirty="0" err="1">
                <a:solidFill>
                  <a:srgbClr val="FF0000"/>
                </a:solidFill>
                <a:latin typeface="#9Slide07 IcielNabila" pitchFamily="2" charset="0"/>
              </a:rPr>
              <a:t>một</a:t>
            </a:r>
            <a:r>
              <a:rPr lang="en-US" sz="2000" dirty="0">
                <a:solidFill>
                  <a:srgbClr val="FF0000"/>
                </a:solidFill>
                <a:latin typeface="#9Slide07 IcielNabila" pitchFamily="2" charset="0"/>
              </a:rPr>
              <a:t> </a:t>
            </a:r>
            <a:r>
              <a:rPr lang="en-US" sz="2000" dirty="0" err="1">
                <a:solidFill>
                  <a:srgbClr val="FF0000"/>
                </a:solidFill>
                <a:latin typeface="#9Slide07 IcielNabila" pitchFamily="2" charset="0"/>
              </a:rPr>
              <a:t>vấn</a:t>
            </a:r>
            <a:r>
              <a:rPr lang="en-US" sz="2000" dirty="0">
                <a:solidFill>
                  <a:srgbClr val="FF0000"/>
                </a:solidFill>
                <a:latin typeface="#9Slide07 IcielNabila" pitchFamily="2" charset="0"/>
              </a:rPr>
              <a:t> </a:t>
            </a:r>
            <a:r>
              <a:rPr lang="en-US" sz="2000" dirty="0" err="1">
                <a:solidFill>
                  <a:srgbClr val="FF0000"/>
                </a:solidFill>
                <a:latin typeface="#9Slide07 IcielNabila" pitchFamily="2" charset="0"/>
              </a:rPr>
              <a:t>đề</a:t>
            </a:r>
            <a:r>
              <a:rPr lang="en-US" sz="2000" dirty="0">
                <a:solidFill>
                  <a:srgbClr val="FF0000"/>
                </a:solidFill>
                <a:latin typeface="#9Slide07 IcielNabila" pitchFamily="2" charset="0"/>
              </a:rPr>
              <a:t> </a:t>
            </a:r>
            <a:r>
              <a:rPr lang="en-US" sz="2000" dirty="0" err="1">
                <a:solidFill>
                  <a:srgbClr val="FF0000"/>
                </a:solidFill>
                <a:latin typeface="#9Slide07 IcielNabila" pitchFamily="2" charset="0"/>
              </a:rPr>
              <a:t>trong</a:t>
            </a:r>
            <a:r>
              <a:rPr lang="en-US" sz="2000" dirty="0">
                <a:solidFill>
                  <a:srgbClr val="FF0000"/>
                </a:solidFill>
                <a:latin typeface="#9Slide07 IcielNabila" pitchFamily="2" charset="0"/>
              </a:rPr>
              <a:t> </a:t>
            </a:r>
            <a:r>
              <a:rPr lang="en-US" sz="2000" dirty="0" err="1">
                <a:solidFill>
                  <a:srgbClr val="FF0000"/>
                </a:solidFill>
                <a:latin typeface="#9Slide07 IcielNabila" pitchFamily="2" charset="0"/>
              </a:rPr>
              <a:t>đời</a:t>
            </a:r>
            <a:r>
              <a:rPr lang="en-US" sz="2000" dirty="0">
                <a:solidFill>
                  <a:srgbClr val="FF0000"/>
                </a:solidFill>
                <a:latin typeface="#9Slide07 IcielNabila" pitchFamily="2" charset="0"/>
              </a:rPr>
              <a:t> </a:t>
            </a:r>
            <a:r>
              <a:rPr lang="en-US" sz="2000" dirty="0" err="1">
                <a:solidFill>
                  <a:srgbClr val="FF0000"/>
                </a:solidFill>
                <a:latin typeface="#9Slide07 IcielNabila" pitchFamily="2" charset="0"/>
              </a:rPr>
              <a:t>sống</a:t>
            </a:r>
            <a:r>
              <a:rPr lang="en-US" sz="2000" dirty="0">
                <a:solidFill>
                  <a:srgbClr val="FF0000"/>
                </a:solidFill>
                <a:latin typeface="#9Slide07 IcielNabila" pitchFamily="2" charset="0"/>
              </a:rPr>
              <a:t> </a:t>
            </a:r>
            <a:r>
              <a:rPr lang="en-US" sz="2000" dirty="0" err="1">
                <a:solidFill>
                  <a:srgbClr val="FF0000"/>
                </a:solidFill>
                <a:latin typeface="#9Slide07 IcielNabila" pitchFamily="2" charset="0"/>
              </a:rPr>
              <a:t>phù</a:t>
            </a:r>
            <a:r>
              <a:rPr lang="en-US" sz="2000" dirty="0">
                <a:solidFill>
                  <a:srgbClr val="FF0000"/>
                </a:solidFill>
                <a:latin typeface="#9Slide07 IcielNabila" pitchFamily="2" charset="0"/>
              </a:rPr>
              <a:t> </a:t>
            </a:r>
            <a:r>
              <a:rPr lang="en-US" sz="2000" dirty="0" err="1">
                <a:solidFill>
                  <a:srgbClr val="FF0000"/>
                </a:solidFill>
                <a:latin typeface="#9Slide07 IcielNabila" pitchFamily="2" charset="0"/>
              </a:rPr>
              <a:t>hợp</a:t>
            </a:r>
            <a:r>
              <a:rPr lang="en-US" sz="2000" dirty="0">
                <a:solidFill>
                  <a:srgbClr val="FF0000"/>
                </a:solidFill>
                <a:latin typeface="#9Slide07 IcielNabila" pitchFamily="2" charset="0"/>
              </a:rPr>
              <a:t> </a:t>
            </a:r>
            <a:r>
              <a:rPr lang="en-US" sz="2000" dirty="0" err="1">
                <a:solidFill>
                  <a:srgbClr val="FF0000"/>
                </a:solidFill>
                <a:latin typeface="#9Slide07 IcielNabila" pitchFamily="2" charset="0"/>
              </a:rPr>
              <a:t>với</a:t>
            </a:r>
            <a:r>
              <a:rPr lang="en-US" sz="2000" dirty="0">
                <a:solidFill>
                  <a:srgbClr val="FF0000"/>
                </a:solidFill>
                <a:latin typeface="#9Slide07 IcielNabila" pitchFamily="2" charset="0"/>
              </a:rPr>
              <a:t> </a:t>
            </a:r>
            <a:r>
              <a:rPr lang="en-US" sz="2000" dirty="0" err="1">
                <a:solidFill>
                  <a:srgbClr val="FF0000"/>
                </a:solidFill>
                <a:latin typeface="#9Slide07 IcielNabila" pitchFamily="2" charset="0"/>
              </a:rPr>
              <a:t>lứa</a:t>
            </a:r>
            <a:r>
              <a:rPr lang="en-US" sz="2000" dirty="0">
                <a:solidFill>
                  <a:srgbClr val="FF0000"/>
                </a:solidFill>
                <a:latin typeface="#9Slide07 IcielNabila" pitchFamily="2" charset="0"/>
              </a:rPr>
              <a:t> </a:t>
            </a:r>
            <a:r>
              <a:rPr lang="en-US" sz="2000" dirty="0" err="1">
                <a:solidFill>
                  <a:srgbClr val="FF0000"/>
                </a:solidFill>
                <a:latin typeface="#9Slide07 IcielNabila" pitchFamily="2" charset="0"/>
              </a:rPr>
              <a:t>tuổi</a:t>
            </a:r>
            <a:r>
              <a:rPr lang="en-US" sz="2000" dirty="0">
                <a:solidFill>
                  <a:srgbClr val="FF0000"/>
                </a:solidFill>
                <a:latin typeface="#9Slide07 IcielNabila" pitchFamily="2" charset="0"/>
              </a:rPr>
              <a:t> (Ý </a:t>
            </a:r>
            <a:r>
              <a:rPr lang="en-US" sz="2000" dirty="0" err="1">
                <a:solidFill>
                  <a:srgbClr val="FF0000"/>
                </a:solidFill>
                <a:latin typeface="#9Slide07 IcielNabila" pitchFamily="2" charset="0"/>
              </a:rPr>
              <a:t>thức</a:t>
            </a:r>
            <a:r>
              <a:rPr lang="en-US" sz="2000" dirty="0">
                <a:solidFill>
                  <a:srgbClr val="FF0000"/>
                </a:solidFill>
                <a:latin typeface="#9Slide07 IcielNabila" pitchFamily="2" charset="0"/>
              </a:rPr>
              <a:t> </a:t>
            </a:r>
            <a:r>
              <a:rPr lang="en-US" sz="2000" dirty="0" err="1">
                <a:solidFill>
                  <a:srgbClr val="FF0000"/>
                </a:solidFill>
                <a:latin typeface="#9Slide07 IcielNabila" pitchFamily="2" charset="0"/>
              </a:rPr>
              <a:t>trách</a:t>
            </a:r>
            <a:r>
              <a:rPr lang="en-US" sz="2000" dirty="0">
                <a:solidFill>
                  <a:srgbClr val="FF0000"/>
                </a:solidFill>
                <a:latin typeface="#9Slide07 IcielNabila" pitchFamily="2" charset="0"/>
              </a:rPr>
              <a:t> </a:t>
            </a:r>
            <a:r>
              <a:rPr lang="en-US" sz="2000" dirty="0" err="1">
                <a:solidFill>
                  <a:srgbClr val="FF0000"/>
                </a:solidFill>
                <a:latin typeface="#9Slide07 IcielNabila" pitchFamily="2" charset="0"/>
              </a:rPr>
              <a:t>nhiệm</a:t>
            </a:r>
            <a:r>
              <a:rPr lang="en-US" sz="2000" dirty="0">
                <a:solidFill>
                  <a:srgbClr val="FF0000"/>
                </a:solidFill>
                <a:latin typeface="#9Slide07 IcielNabila" pitchFamily="2" charset="0"/>
              </a:rPr>
              <a:t> </a:t>
            </a:r>
            <a:r>
              <a:rPr lang="en-US" sz="2000" dirty="0" err="1">
                <a:solidFill>
                  <a:srgbClr val="FF0000"/>
                </a:solidFill>
                <a:latin typeface="#9Slide07 IcielNabila" pitchFamily="2" charset="0"/>
              </a:rPr>
              <a:t>với</a:t>
            </a:r>
            <a:r>
              <a:rPr lang="en-US" sz="2000" dirty="0">
                <a:solidFill>
                  <a:srgbClr val="FF0000"/>
                </a:solidFill>
                <a:latin typeface="#9Slide07 IcielNabila" pitchFamily="2" charset="0"/>
              </a:rPr>
              <a:t> </a:t>
            </a:r>
            <a:r>
              <a:rPr lang="en-US" sz="2000" dirty="0" err="1">
                <a:solidFill>
                  <a:srgbClr val="FF0000"/>
                </a:solidFill>
                <a:latin typeface="#9Slide07 IcielNabila" pitchFamily="2" charset="0"/>
              </a:rPr>
              <a:t>cộng</a:t>
            </a:r>
            <a:r>
              <a:rPr lang="en-US" sz="2000" dirty="0">
                <a:solidFill>
                  <a:srgbClr val="FF0000"/>
                </a:solidFill>
                <a:latin typeface="#9Slide07 IcielNabila" pitchFamily="2" charset="0"/>
              </a:rPr>
              <a:t> </a:t>
            </a:r>
            <a:r>
              <a:rPr lang="en-US" sz="2000" dirty="0" err="1">
                <a:solidFill>
                  <a:srgbClr val="FF0000"/>
                </a:solidFill>
                <a:latin typeface="#9Slide07 IcielNabila" pitchFamily="2" charset="0"/>
              </a:rPr>
              <a:t>đồng</a:t>
            </a:r>
            <a:r>
              <a:rPr lang="en-US" sz="2000" dirty="0">
                <a:solidFill>
                  <a:srgbClr val="FF0000"/>
                </a:solidFill>
                <a:latin typeface="#9Slide07 IcielNabila" pitchFamily="2" charset="0"/>
              </a:rPr>
              <a:t> </a:t>
            </a:r>
            <a:r>
              <a:rPr lang="en-US" sz="2000" dirty="0" err="1">
                <a:solidFill>
                  <a:srgbClr val="FF0000"/>
                </a:solidFill>
                <a:latin typeface="#9Slide07 IcielNabila" pitchFamily="2" charset="0"/>
              </a:rPr>
              <a:t>của</a:t>
            </a:r>
            <a:r>
              <a:rPr lang="en-US" sz="2000" dirty="0">
                <a:solidFill>
                  <a:srgbClr val="FF0000"/>
                </a:solidFill>
                <a:latin typeface="#9Slide07 IcielNabila" pitchFamily="2" charset="0"/>
              </a:rPr>
              <a:t> </a:t>
            </a:r>
            <a:r>
              <a:rPr lang="en-US" sz="2000" dirty="0" err="1">
                <a:solidFill>
                  <a:srgbClr val="FF0000"/>
                </a:solidFill>
                <a:latin typeface="#9Slide07 IcielNabila" pitchFamily="2" charset="0"/>
              </a:rPr>
              <a:t>học</a:t>
            </a:r>
            <a:r>
              <a:rPr lang="en-US" sz="2000" dirty="0">
                <a:solidFill>
                  <a:srgbClr val="FF0000"/>
                </a:solidFill>
                <a:latin typeface="#9Slide07 IcielNabila" pitchFamily="2" charset="0"/>
              </a:rPr>
              <a:t> </a:t>
            </a:r>
            <a:r>
              <a:rPr lang="en-US" sz="2000" dirty="0" err="1">
                <a:solidFill>
                  <a:srgbClr val="FF0000"/>
                </a:solidFill>
                <a:latin typeface="#9Slide07 IcielNabila" pitchFamily="2" charset="0"/>
              </a:rPr>
              <a:t>sinh</a:t>
            </a:r>
            <a:r>
              <a:rPr lang="en-US" sz="2000" dirty="0">
                <a:solidFill>
                  <a:srgbClr val="FF0000"/>
                </a:solidFill>
                <a:latin typeface="#9Slide07 IcielNabila" pitchFamily="2" charset="0"/>
              </a:rPr>
              <a:t>)</a:t>
            </a:r>
          </a:p>
        </p:txBody>
      </p:sp>
      <p:sp>
        <p:nvSpPr>
          <p:cNvPr id="7" name="TextBox 6">
            <a:extLst>
              <a:ext uri="{FF2B5EF4-FFF2-40B4-BE49-F238E27FC236}">
                <a16:creationId xmlns:a16="http://schemas.microsoft.com/office/drawing/2014/main" id="{DA798E5F-B131-47E4-956F-E1A31BB63D57}"/>
              </a:ext>
            </a:extLst>
          </p:cNvPr>
          <p:cNvSpPr txBox="1"/>
          <p:nvPr/>
        </p:nvSpPr>
        <p:spPr>
          <a:xfrm>
            <a:off x="0" y="812800"/>
            <a:ext cx="11948160" cy="4031873"/>
          </a:xfrm>
          <a:prstGeom prst="rect">
            <a:avLst/>
          </a:prstGeom>
          <a:noFill/>
        </p:spPr>
        <p:txBody>
          <a:bodyPr wrap="square" rtlCol="0">
            <a:spAutoFit/>
          </a:bodyPr>
          <a:lstStyle/>
          <a:p>
            <a:pPr marL="30480" marR="30480" lvl="0" algn="just"/>
            <a:r>
              <a:rPr lang="en-US" sz="3200">
                <a:solidFill>
                  <a:prstClr val="black"/>
                </a:solidFill>
                <a:latin typeface="Times New Roman" panose="02020603050405020304" pitchFamily="18" charset="0"/>
                <a:ea typeface="Times New Roman" panose="02020603050405020304" pitchFamily="18" charset="0"/>
              </a:rPr>
              <a:t>- Sau khi thống nhất đề tài, mỗi cá nhân tự tìm hiểu, tham khảo thêm những tài liệu có liên quan, ghi chép nhanh các ý nảy sinh trong quá trình suy nghĩ để chuẩn bị phát biểu ý kiến thảo luận.</a:t>
            </a:r>
            <a:endParaRPr lang="en-US" sz="2800">
              <a:solidFill>
                <a:prstClr val="black"/>
              </a:solidFill>
              <a:latin typeface="Times New Roman" panose="02020603050405020304" pitchFamily="18" charset="0"/>
              <a:ea typeface="Times New Roman" panose="02020603050405020304" pitchFamily="18" charset="0"/>
            </a:endParaRPr>
          </a:p>
          <a:p>
            <a:pPr marL="30480" marR="30480" lvl="0" algn="just"/>
            <a:r>
              <a:rPr lang="en-US" sz="3200">
                <a:solidFill>
                  <a:prstClr val="black"/>
                </a:solidFill>
                <a:latin typeface="Times New Roman" panose="02020603050405020304" pitchFamily="18" charset="0"/>
                <a:ea typeface="Times New Roman" panose="02020603050405020304" pitchFamily="18" charset="0"/>
              </a:rPr>
              <a:t>- Lớp cử một người điều hành thảo luận đảm nhận sắp xếp, giới thiệu tuần tự các ý kiến, định hướng vào trọng tâm đề tài, kiểm soát thời gian phát biểu ý kiến của từng người; tổ chức đánh giá, tổng kết cuộc thảo luận.</a:t>
            </a:r>
            <a:endParaRPr lang="en-US" sz="2800">
              <a:solidFill>
                <a:prstClr val="black"/>
              </a:solidFill>
              <a:latin typeface="Times New Roman" panose="02020603050405020304" pitchFamily="18" charset="0"/>
              <a:ea typeface="Times New Roman" panose="02020603050405020304" pitchFamily="18" charset="0"/>
            </a:endParaRPr>
          </a:p>
          <a:p>
            <a:pPr marL="30480" marR="30480" lvl="0" algn="just"/>
            <a:r>
              <a:rPr lang="en-US" sz="3200">
                <a:solidFill>
                  <a:prstClr val="black"/>
                </a:solidFill>
                <a:latin typeface="Times New Roman" panose="02020603050405020304" pitchFamily="18" charset="0"/>
                <a:ea typeface="Times New Roman" panose="02020603050405020304" pitchFamily="18" charset="0"/>
              </a:rPr>
              <a:t>- Cử một thư kí ghi chép các ý kiến trong cuộc thả</a:t>
            </a:r>
            <a:endParaRPr lang="en-US" sz="28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9875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2" name="TextBox 1">
            <a:extLst>
              <a:ext uri="{FF2B5EF4-FFF2-40B4-BE49-F238E27FC236}">
                <a16:creationId xmlns:a16="http://schemas.microsoft.com/office/drawing/2014/main" id="{52C84772-16E4-46FE-8587-938BFB0AD97B}"/>
              </a:ext>
            </a:extLst>
          </p:cNvPr>
          <p:cNvSpPr txBox="1"/>
          <p:nvPr/>
        </p:nvSpPr>
        <p:spPr>
          <a:xfrm flipH="1">
            <a:off x="410199" y="6955419"/>
            <a:ext cx="113753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4761"/>
                </a:solidFill>
                <a:effectLst/>
                <a:uLnTx/>
                <a:uFillTx/>
                <a:latin typeface="#9Slide05 Fourth Medium" panose="00000600000000000000" pitchFamily="2" charset="0"/>
                <a:ea typeface="+mn-ea"/>
                <a:cs typeface="+mn-cs"/>
              </a:rPr>
              <a:t> </a:t>
            </a:r>
          </a:p>
        </p:txBody>
      </p:sp>
      <p:sp>
        <p:nvSpPr>
          <p:cNvPr id="3" name="TextBox 2">
            <a:extLst>
              <a:ext uri="{FF2B5EF4-FFF2-40B4-BE49-F238E27FC236}">
                <a16:creationId xmlns:a16="http://schemas.microsoft.com/office/drawing/2014/main" id="{F2AF9C92-60C3-49B6-A996-B1B7995CEBAB}"/>
              </a:ext>
            </a:extLst>
          </p:cNvPr>
          <p:cNvSpPr txBox="1"/>
          <p:nvPr/>
        </p:nvSpPr>
        <p:spPr>
          <a:xfrm>
            <a:off x="898071" y="-1583871"/>
            <a:ext cx="849085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94761"/>
              </a:solidFill>
              <a:effectLst/>
              <a:uLnTx/>
              <a:uFillTx/>
              <a:latin typeface="Arial"/>
              <a:ea typeface="+mn-ea"/>
              <a:cs typeface="+mn-cs"/>
            </a:endParaRPr>
          </a:p>
        </p:txBody>
      </p:sp>
      <p:sp>
        <p:nvSpPr>
          <p:cNvPr id="5" name="Rectangle 4">
            <a:extLst>
              <a:ext uri="{FF2B5EF4-FFF2-40B4-BE49-F238E27FC236}">
                <a16:creationId xmlns:a16="http://schemas.microsoft.com/office/drawing/2014/main" id="{1CBC112C-2472-4961-8CE1-B41DEA1103A9}"/>
              </a:ext>
            </a:extLst>
          </p:cNvPr>
          <p:cNvSpPr/>
          <p:nvPr/>
        </p:nvSpPr>
        <p:spPr>
          <a:xfrm>
            <a:off x="91440" y="0"/>
            <a:ext cx="1113536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B050"/>
                </a:solidFill>
                <a:effectLst/>
                <a:uLnTx/>
                <a:uFillTx/>
                <a:latin typeface="#9Slide07 IcielNabila" pitchFamily="2" charset="0"/>
                <a:ea typeface="+mn-ea"/>
                <a:cs typeface="+mn-cs"/>
              </a:rPr>
              <a:t>Bài</a:t>
            </a:r>
            <a:r>
              <a:rPr kumimoji="0" lang="en-US" sz="2000" b="0" i="0" u="none" strike="noStrike" kern="1200" cap="none" spc="0" normalizeH="0" baseline="0" noProof="0" dirty="0">
                <a:ln>
                  <a:noFill/>
                </a:ln>
                <a:solidFill>
                  <a:srgbClr val="00B050"/>
                </a:solidFill>
                <a:effectLst/>
                <a:uLnTx/>
                <a:uFillTx/>
                <a:latin typeface="#9Slide07 IcielNabila" pitchFamily="2" charset="0"/>
                <a:ea typeface="+mn-ea"/>
                <a:cs typeface="+mn-cs"/>
              </a:rPr>
              <a:t> 3: </a:t>
            </a:r>
            <a:r>
              <a:rPr kumimoji="0" lang="en-US" sz="2000" b="0" i="0" u="none" strike="noStrike" kern="1200" cap="none" spc="0" normalizeH="0" baseline="0" noProof="0" dirty="0" err="1">
                <a:ln>
                  <a:noFill/>
                </a:ln>
                <a:solidFill>
                  <a:srgbClr val="00B050"/>
                </a:solidFill>
                <a:effectLst/>
                <a:uLnTx/>
                <a:uFillTx/>
                <a:latin typeface="#9Slide07 IcielNabila" pitchFamily="2" charset="0"/>
                <a:ea typeface="+mn-ea"/>
                <a:cs typeface="+mn-cs"/>
              </a:rPr>
              <a:t>Nói</a:t>
            </a:r>
            <a:r>
              <a:rPr kumimoji="0" lang="en-US" sz="2000" b="0" i="0" u="none" strike="noStrike" kern="1200" cap="none" spc="0" normalizeH="0" baseline="0" noProof="0" dirty="0">
                <a:ln>
                  <a:noFill/>
                </a:ln>
                <a:solidFill>
                  <a:srgbClr val="00B050"/>
                </a:solidFill>
                <a:effectLst/>
                <a:uLnTx/>
                <a:uFillTx/>
                <a:latin typeface="#9Slide07 IcielNabila" pitchFamily="2" charset="0"/>
                <a:ea typeface="+mn-ea"/>
                <a:cs typeface="+mn-cs"/>
              </a:rPr>
              <a:t> </a:t>
            </a:r>
            <a:r>
              <a:rPr kumimoji="0" lang="en-US" sz="2000" b="0" i="0" u="none" strike="noStrike" kern="1200" cap="none" spc="0" normalizeH="0" baseline="0" noProof="0" dirty="0" err="1">
                <a:ln>
                  <a:noFill/>
                </a:ln>
                <a:solidFill>
                  <a:srgbClr val="00B050"/>
                </a:solidFill>
                <a:effectLst/>
                <a:uLnTx/>
                <a:uFillTx/>
                <a:latin typeface="#9Slide07 IcielNabila" pitchFamily="2" charset="0"/>
                <a:ea typeface="+mn-ea"/>
                <a:cs typeface="+mn-cs"/>
              </a:rPr>
              <a:t>và</a:t>
            </a:r>
            <a:r>
              <a:rPr kumimoji="0" lang="en-US" sz="2000" b="0" i="0" u="none" strike="noStrike" kern="1200" cap="none" spc="0" normalizeH="0" baseline="0" noProof="0" dirty="0">
                <a:ln>
                  <a:noFill/>
                </a:ln>
                <a:solidFill>
                  <a:srgbClr val="00B050"/>
                </a:solidFill>
                <a:effectLst/>
                <a:uLnTx/>
                <a:uFillTx/>
                <a:latin typeface="#9Slide07 IcielNabila" pitchFamily="2" charset="0"/>
                <a:ea typeface="+mn-ea"/>
                <a:cs typeface="+mn-cs"/>
              </a:rPr>
              <a:t> </a:t>
            </a:r>
            <a:r>
              <a:rPr kumimoji="0" lang="en-US" sz="2000" b="0" i="0" u="none" strike="noStrike" kern="1200" cap="none" spc="0" normalizeH="0" baseline="0" noProof="0" dirty="0" err="1">
                <a:ln>
                  <a:noFill/>
                </a:ln>
                <a:solidFill>
                  <a:srgbClr val="00B050"/>
                </a:solidFill>
                <a:effectLst/>
                <a:uLnTx/>
                <a:uFillTx/>
                <a:latin typeface="#9Slide07 IcielNabila" pitchFamily="2" charset="0"/>
                <a:ea typeface="+mn-ea"/>
                <a:cs typeface="+mn-cs"/>
              </a:rPr>
              <a:t>nghe</a:t>
            </a:r>
            <a:r>
              <a:rPr kumimoji="0" lang="en-US" sz="2000" b="0" i="0" u="none" strike="noStrike" kern="1200" cap="none" spc="0" normalizeH="0" baseline="0" noProof="0" dirty="0">
                <a:ln>
                  <a:noFill/>
                </a:ln>
                <a:solidFill>
                  <a:srgbClr val="00B050"/>
                </a:solidFill>
                <a:effectLst/>
                <a:uLnTx/>
                <a:uFillTx/>
                <a:latin typeface="#9Slide07 IcielNabila" pitchFamily="2" charset="0"/>
                <a:ea typeface="+mn-ea"/>
                <a:cs typeface="+mn-cs"/>
              </a:rPr>
              <a:t> </a:t>
            </a:r>
            <a:r>
              <a:rPr kumimoji="0" lang="en-US" sz="2000" b="0" i="0" u="none" strike="noStrike" kern="1200" cap="none" spc="0" normalizeH="0" baseline="0" noProof="0" dirty="0" err="1">
                <a:ln>
                  <a:noFill/>
                </a:ln>
                <a:solidFill>
                  <a:srgbClr val="00B050"/>
                </a:solidFill>
                <a:effectLst/>
                <a:uLnTx/>
                <a:uFillTx/>
                <a:latin typeface="#9Slide07 IcielNabila" pitchFamily="2" charset="0"/>
                <a:ea typeface="+mn-ea"/>
                <a:cs typeface="+mn-cs"/>
              </a:rPr>
              <a:t>thảo</a:t>
            </a:r>
            <a:r>
              <a:rPr kumimoji="0" lang="en-US" sz="2000" b="0" i="0" u="none" strike="noStrike" kern="1200" cap="none" spc="0" normalizeH="0" baseline="0" noProof="0" dirty="0">
                <a:ln>
                  <a:noFill/>
                </a:ln>
                <a:solidFill>
                  <a:srgbClr val="00B050"/>
                </a:solidFill>
                <a:effectLst/>
                <a:uLnTx/>
                <a:uFillTx/>
                <a:latin typeface="#9Slide07 IcielNabila" pitchFamily="2" charset="0"/>
                <a:ea typeface="+mn-ea"/>
                <a:cs typeface="+mn-cs"/>
              </a:rPr>
              <a:t> </a:t>
            </a:r>
            <a:r>
              <a:rPr kumimoji="0" lang="en-US" sz="2000" b="0" i="0" u="none" strike="noStrike" kern="1200" cap="none" spc="0" normalizeH="0" baseline="0" noProof="0" dirty="0" err="1">
                <a:ln>
                  <a:noFill/>
                </a:ln>
                <a:solidFill>
                  <a:srgbClr val="00B050"/>
                </a:solidFill>
                <a:effectLst/>
                <a:uLnTx/>
                <a:uFillTx/>
                <a:latin typeface="#9Slide07 IcielNabila" pitchFamily="2" charset="0"/>
                <a:ea typeface="+mn-ea"/>
                <a:cs typeface="+mn-cs"/>
              </a:rPr>
              <a:t>luận</a:t>
            </a:r>
            <a:r>
              <a:rPr kumimoji="0" lang="en-US" sz="2000" b="0" i="0" u="none" strike="noStrike" kern="1200" cap="none" spc="0" normalizeH="0" baseline="0" noProof="0" dirty="0">
                <a:ln>
                  <a:noFill/>
                </a:ln>
                <a:solidFill>
                  <a:srgbClr val="00B050"/>
                </a:solidFill>
                <a:effectLst/>
                <a:uLnTx/>
                <a:uFillTx/>
                <a:latin typeface="#9Slide07 IcielNabila" pitchFamily="2" charset="0"/>
                <a:ea typeface="+mn-ea"/>
                <a:cs typeface="+mn-cs"/>
              </a:rPr>
              <a:t> </a:t>
            </a:r>
            <a:r>
              <a:rPr kumimoji="0" lang="en-US" sz="2000" b="0" i="0" u="none" strike="noStrike" kern="1200" cap="none" spc="0" normalizeH="0" baseline="0" noProof="0" dirty="0" err="1">
                <a:ln>
                  <a:noFill/>
                </a:ln>
                <a:solidFill>
                  <a:srgbClr val="00B050"/>
                </a:solidFill>
                <a:effectLst/>
                <a:uLnTx/>
                <a:uFillTx/>
                <a:latin typeface="#9Slide07 IcielNabila" pitchFamily="2" charset="0"/>
                <a:ea typeface="+mn-ea"/>
                <a:cs typeface="+mn-cs"/>
              </a:rPr>
              <a:t>về</a:t>
            </a:r>
            <a:r>
              <a:rPr kumimoji="0" lang="en-US" sz="2000" b="0" i="0" u="none" strike="noStrike" kern="1200" cap="none" spc="0" normalizeH="0" baseline="0" noProof="0" dirty="0">
                <a:ln>
                  <a:noFill/>
                </a:ln>
                <a:solidFill>
                  <a:srgbClr val="00B050"/>
                </a:solidFill>
                <a:effectLst/>
                <a:uLnTx/>
                <a:uFillTx/>
                <a:latin typeface="#9Slide07 IcielNabila" pitchFamily="2" charset="0"/>
                <a:ea typeface="+mn-ea"/>
                <a:cs typeface="+mn-cs"/>
              </a:rPr>
              <a:t> </a:t>
            </a:r>
            <a:r>
              <a:rPr kumimoji="0" lang="en-US" sz="2000" b="0" i="0" u="none" strike="noStrike" kern="1200" cap="none" spc="0" normalizeH="0" baseline="0" noProof="0" dirty="0" err="1">
                <a:ln>
                  <a:noFill/>
                </a:ln>
                <a:solidFill>
                  <a:srgbClr val="00B050"/>
                </a:solidFill>
                <a:effectLst/>
                <a:uLnTx/>
                <a:uFillTx/>
                <a:latin typeface="#9Slide07 IcielNabila" pitchFamily="2" charset="0"/>
                <a:ea typeface="+mn-ea"/>
                <a:cs typeface="+mn-cs"/>
              </a:rPr>
              <a:t>một</a:t>
            </a:r>
            <a:r>
              <a:rPr kumimoji="0" lang="en-US" sz="2000" b="0" i="0" u="none" strike="noStrike" kern="1200" cap="none" spc="0" normalizeH="0" baseline="0" noProof="0" dirty="0">
                <a:ln>
                  <a:noFill/>
                </a:ln>
                <a:solidFill>
                  <a:srgbClr val="00B050"/>
                </a:solidFill>
                <a:effectLst/>
                <a:uLnTx/>
                <a:uFillTx/>
                <a:latin typeface="#9Slide07 IcielNabila" pitchFamily="2" charset="0"/>
                <a:ea typeface="+mn-ea"/>
                <a:cs typeface="+mn-cs"/>
              </a:rPr>
              <a:t> </a:t>
            </a:r>
            <a:r>
              <a:rPr kumimoji="0" lang="en-US" sz="2000" b="0" i="0" u="none" strike="noStrike" kern="1200" cap="none" spc="0" normalizeH="0" baseline="0" noProof="0" dirty="0" err="1">
                <a:ln>
                  <a:noFill/>
                </a:ln>
                <a:solidFill>
                  <a:srgbClr val="00B050"/>
                </a:solidFill>
                <a:effectLst/>
                <a:uLnTx/>
                <a:uFillTx/>
                <a:latin typeface="#9Slide07 IcielNabila" pitchFamily="2" charset="0"/>
                <a:ea typeface="+mn-ea"/>
                <a:cs typeface="+mn-cs"/>
              </a:rPr>
              <a:t>vấn</a:t>
            </a:r>
            <a:r>
              <a:rPr kumimoji="0" lang="en-US" sz="2000" b="0" i="0" u="none" strike="noStrike" kern="1200" cap="none" spc="0" normalizeH="0" baseline="0" noProof="0" dirty="0">
                <a:ln>
                  <a:noFill/>
                </a:ln>
                <a:solidFill>
                  <a:srgbClr val="00B050"/>
                </a:solidFill>
                <a:effectLst/>
                <a:uLnTx/>
                <a:uFillTx/>
                <a:latin typeface="#9Slide07 IcielNabila" pitchFamily="2" charset="0"/>
                <a:ea typeface="+mn-ea"/>
                <a:cs typeface="+mn-cs"/>
              </a:rPr>
              <a:t> </a:t>
            </a:r>
            <a:r>
              <a:rPr kumimoji="0" lang="en-US" sz="2000" b="0" i="0" u="none" strike="noStrike" kern="1200" cap="none" spc="0" normalizeH="0" baseline="0" noProof="0" dirty="0" err="1">
                <a:ln>
                  <a:noFill/>
                </a:ln>
                <a:solidFill>
                  <a:srgbClr val="00B050"/>
                </a:solidFill>
                <a:effectLst/>
                <a:uLnTx/>
                <a:uFillTx/>
                <a:latin typeface="#9Slide07 IcielNabila" pitchFamily="2" charset="0"/>
                <a:ea typeface="+mn-ea"/>
                <a:cs typeface="+mn-cs"/>
              </a:rPr>
              <a:t>đề</a:t>
            </a:r>
            <a:r>
              <a:rPr kumimoji="0" lang="en-US" sz="2000" b="0" i="0" u="none" strike="noStrike" kern="1200" cap="none" spc="0" normalizeH="0" baseline="0" noProof="0" dirty="0">
                <a:ln>
                  <a:noFill/>
                </a:ln>
                <a:solidFill>
                  <a:srgbClr val="00B050"/>
                </a:solidFill>
                <a:effectLst/>
                <a:uLnTx/>
                <a:uFillTx/>
                <a:latin typeface="#9Slide07 IcielNabila" pitchFamily="2" charset="0"/>
                <a:ea typeface="+mn-ea"/>
                <a:cs typeface="+mn-cs"/>
              </a:rPr>
              <a:t> </a:t>
            </a:r>
            <a:r>
              <a:rPr kumimoji="0" lang="en-US" sz="2000" b="0" i="0" u="none" strike="noStrike" kern="1200" cap="none" spc="0" normalizeH="0" baseline="0" noProof="0" dirty="0" err="1">
                <a:ln>
                  <a:noFill/>
                </a:ln>
                <a:solidFill>
                  <a:srgbClr val="00B050"/>
                </a:solidFill>
                <a:effectLst/>
                <a:uLnTx/>
                <a:uFillTx/>
                <a:latin typeface="#9Slide07 IcielNabila" pitchFamily="2" charset="0"/>
                <a:ea typeface="+mn-ea"/>
                <a:cs typeface="+mn-cs"/>
              </a:rPr>
              <a:t>trong</a:t>
            </a:r>
            <a:r>
              <a:rPr kumimoji="0" lang="en-US" sz="2000" b="0" i="0" u="none" strike="noStrike" kern="1200" cap="none" spc="0" normalizeH="0" baseline="0" noProof="0" dirty="0">
                <a:ln>
                  <a:noFill/>
                </a:ln>
                <a:solidFill>
                  <a:srgbClr val="00B050"/>
                </a:solidFill>
                <a:effectLst/>
                <a:uLnTx/>
                <a:uFillTx/>
                <a:latin typeface="#9Slide07 IcielNabila" pitchFamily="2" charset="0"/>
                <a:ea typeface="+mn-ea"/>
                <a:cs typeface="+mn-cs"/>
              </a:rPr>
              <a:t> </a:t>
            </a:r>
            <a:r>
              <a:rPr kumimoji="0" lang="en-US" sz="2000" b="0" i="0" u="none" strike="noStrike" kern="1200" cap="none" spc="0" normalizeH="0" baseline="0" noProof="0" dirty="0" err="1">
                <a:ln>
                  <a:noFill/>
                </a:ln>
                <a:solidFill>
                  <a:srgbClr val="00B050"/>
                </a:solidFill>
                <a:effectLst/>
                <a:uLnTx/>
                <a:uFillTx/>
                <a:latin typeface="#9Slide07 IcielNabila" pitchFamily="2" charset="0"/>
                <a:ea typeface="+mn-ea"/>
                <a:cs typeface="+mn-cs"/>
              </a:rPr>
              <a:t>đời</a:t>
            </a:r>
            <a:r>
              <a:rPr kumimoji="0" lang="en-US" sz="2000" b="0" i="0" u="none" strike="noStrike" kern="1200" cap="none" spc="0" normalizeH="0" baseline="0" noProof="0" dirty="0">
                <a:ln>
                  <a:noFill/>
                </a:ln>
                <a:solidFill>
                  <a:srgbClr val="00B050"/>
                </a:solidFill>
                <a:effectLst/>
                <a:uLnTx/>
                <a:uFillTx/>
                <a:latin typeface="#9Slide07 IcielNabila" pitchFamily="2" charset="0"/>
                <a:ea typeface="+mn-ea"/>
                <a:cs typeface="+mn-cs"/>
              </a:rPr>
              <a:t> </a:t>
            </a:r>
            <a:r>
              <a:rPr kumimoji="0" lang="en-US" sz="2000" b="0" i="0" u="none" strike="noStrike" kern="1200" cap="none" spc="0" normalizeH="0" baseline="0" noProof="0" dirty="0" err="1">
                <a:ln>
                  <a:noFill/>
                </a:ln>
                <a:solidFill>
                  <a:srgbClr val="00B050"/>
                </a:solidFill>
                <a:effectLst/>
                <a:uLnTx/>
                <a:uFillTx/>
                <a:latin typeface="#9Slide07 IcielNabila" pitchFamily="2" charset="0"/>
                <a:ea typeface="+mn-ea"/>
                <a:cs typeface="+mn-cs"/>
              </a:rPr>
              <a:t>sống</a:t>
            </a:r>
            <a:r>
              <a:rPr kumimoji="0" lang="en-US" sz="2000" b="0" i="0" u="none" strike="noStrike" kern="1200" cap="none" spc="0" normalizeH="0" baseline="0" noProof="0" dirty="0">
                <a:ln>
                  <a:noFill/>
                </a:ln>
                <a:solidFill>
                  <a:srgbClr val="00B050"/>
                </a:solidFill>
                <a:effectLst/>
                <a:uLnTx/>
                <a:uFillTx/>
                <a:latin typeface="#9Slide07 IcielNabila" pitchFamily="2" charset="0"/>
                <a:ea typeface="+mn-ea"/>
                <a:cs typeface="+mn-cs"/>
              </a:rPr>
              <a:t> </a:t>
            </a:r>
            <a:r>
              <a:rPr kumimoji="0" lang="en-US" sz="2000" b="0" i="0" u="none" strike="noStrike" kern="1200" cap="none" spc="0" normalizeH="0" baseline="0" noProof="0" dirty="0" err="1">
                <a:ln>
                  <a:noFill/>
                </a:ln>
                <a:solidFill>
                  <a:srgbClr val="00B050"/>
                </a:solidFill>
                <a:effectLst/>
                <a:uLnTx/>
                <a:uFillTx/>
                <a:latin typeface="#9Slide07 IcielNabila" pitchFamily="2" charset="0"/>
                <a:ea typeface="+mn-ea"/>
                <a:cs typeface="+mn-cs"/>
              </a:rPr>
              <a:t>phù</a:t>
            </a:r>
            <a:r>
              <a:rPr kumimoji="0" lang="en-US" sz="2000" b="0" i="0" u="none" strike="noStrike" kern="1200" cap="none" spc="0" normalizeH="0" baseline="0" noProof="0" dirty="0">
                <a:ln>
                  <a:noFill/>
                </a:ln>
                <a:solidFill>
                  <a:srgbClr val="00B050"/>
                </a:solidFill>
                <a:effectLst/>
                <a:uLnTx/>
                <a:uFillTx/>
                <a:latin typeface="#9Slide07 IcielNabila" pitchFamily="2" charset="0"/>
                <a:ea typeface="+mn-ea"/>
                <a:cs typeface="+mn-cs"/>
              </a:rPr>
              <a:t> </a:t>
            </a:r>
            <a:r>
              <a:rPr kumimoji="0" lang="en-US" sz="2000" b="0" i="0" u="none" strike="noStrike" kern="1200" cap="none" spc="0" normalizeH="0" baseline="0" noProof="0" dirty="0" err="1">
                <a:ln>
                  <a:noFill/>
                </a:ln>
                <a:solidFill>
                  <a:srgbClr val="00B050"/>
                </a:solidFill>
                <a:effectLst/>
                <a:uLnTx/>
                <a:uFillTx/>
                <a:latin typeface="#9Slide07 IcielNabila" pitchFamily="2" charset="0"/>
                <a:ea typeface="+mn-ea"/>
                <a:cs typeface="+mn-cs"/>
              </a:rPr>
              <a:t>hợp</a:t>
            </a:r>
            <a:r>
              <a:rPr kumimoji="0" lang="en-US" sz="2000" b="0" i="0" u="none" strike="noStrike" kern="1200" cap="none" spc="0" normalizeH="0" baseline="0" noProof="0" dirty="0">
                <a:ln>
                  <a:noFill/>
                </a:ln>
                <a:solidFill>
                  <a:srgbClr val="00B050"/>
                </a:solidFill>
                <a:effectLst/>
                <a:uLnTx/>
                <a:uFillTx/>
                <a:latin typeface="#9Slide07 IcielNabila" pitchFamily="2" charset="0"/>
                <a:ea typeface="+mn-ea"/>
                <a:cs typeface="+mn-cs"/>
              </a:rPr>
              <a:t> </a:t>
            </a:r>
            <a:r>
              <a:rPr kumimoji="0" lang="en-US" sz="2000" b="0" i="0" u="none" strike="noStrike" kern="1200" cap="none" spc="0" normalizeH="0" baseline="0" noProof="0" dirty="0" err="1">
                <a:ln>
                  <a:noFill/>
                </a:ln>
                <a:solidFill>
                  <a:srgbClr val="00B050"/>
                </a:solidFill>
                <a:effectLst/>
                <a:uLnTx/>
                <a:uFillTx/>
                <a:latin typeface="#9Slide07 IcielNabila" pitchFamily="2" charset="0"/>
                <a:ea typeface="+mn-ea"/>
                <a:cs typeface="+mn-cs"/>
              </a:rPr>
              <a:t>với</a:t>
            </a:r>
            <a:r>
              <a:rPr kumimoji="0" lang="en-US" sz="2000" b="0" i="0" u="none" strike="noStrike" kern="1200" cap="none" spc="0" normalizeH="0" baseline="0" noProof="0" dirty="0">
                <a:ln>
                  <a:noFill/>
                </a:ln>
                <a:solidFill>
                  <a:srgbClr val="00B050"/>
                </a:solidFill>
                <a:effectLst/>
                <a:uLnTx/>
                <a:uFillTx/>
                <a:latin typeface="#9Slide07 IcielNabila" pitchFamily="2" charset="0"/>
                <a:ea typeface="+mn-ea"/>
                <a:cs typeface="+mn-cs"/>
              </a:rPr>
              <a:t> </a:t>
            </a:r>
            <a:r>
              <a:rPr kumimoji="0" lang="en-US" sz="2000" b="0" i="0" u="none" strike="noStrike" kern="1200" cap="none" spc="0" normalizeH="0" baseline="0" noProof="0" dirty="0" err="1">
                <a:ln>
                  <a:noFill/>
                </a:ln>
                <a:solidFill>
                  <a:srgbClr val="00B050"/>
                </a:solidFill>
                <a:effectLst/>
                <a:uLnTx/>
                <a:uFillTx/>
                <a:latin typeface="#9Slide07 IcielNabila" pitchFamily="2" charset="0"/>
                <a:ea typeface="+mn-ea"/>
                <a:cs typeface="+mn-cs"/>
              </a:rPr>
              <a:t>lứa</a:t>
            </a:r>
            <a:r>
              <a:rPr kumimoji="0" lang="en-US" sz="2000" b="0" i="0" u="none" strike="noStrike" kern="1200" cap="none" spc="0" normalizeH="0" baseline="0" noProof="0" dirty="0">
                <a:ln>
                  <a:noFill/>
                </a:ln>
                <a:solidFill>
                  <a:srgbClr val="00B050"/>
                </a:solidFill>
                <a:effectLst/>
                <a:uLnTx/>
                <a:uFillTx/>
                <a:latin typeface="#9Slide07 IcielNabila" pitchFamily="2" charset="0"/>
                <a:ea typeface="+mn-ea"/>
                <a:cs typeface="+mn-cs"/>
              </a:rPr>
              <a:t> </a:t>
            </a:r>
            <a:r>
              <a:rPr kumimoji="0" lang="en-US" sz="2000" b="0" i="0" u="none" strike="noStrike" kern="1200" cap="none" spc="0" normalizeH="0" baseline="0" noProof="0" dirty="0" err="1">
                <a:ln>
                  <a:noFill/>
                </a:ln>
                <a:solidFill>
                  <a:srgbClr val="00B050"/>
                </a:solidFill>
                <a:effectLst/>
                <a:uLnTx/>
                <a:uFillTx/>
                <a:latin typeface="#9Slide07 IcielNabila" pitchFamily="2" charset="0"/>
                <a:ea typeface="+mn-ea"/>
                <a:cs typeface="+mn-cs"/>
              </a:rPr>
              <a:t>tuổi</a:t>
            </a:r>
            <a:r>
              <a:rPr kumimoji="0" lang="en-US" sz="2000" b="0" i="0" u="none" strike="noStrike" kern="1200" cap="none" spc="0" normalizeH="0" baseline="0" noProof="0" dirty="0">
                <a:ln>
                  <a:noFill/>
                </a:ln>
                <a:solidFill>
                  <a:srgbClr val="00B050"/>
                </a:solidFill>
                <a:effectLst/>
                <a:uLnTx/>
                <a:uFillTx/>
                <a:latin typeface="#9Slide07 IcielNabila" pitchFamily="2" charset="0"/>
                <a:ea typeface="+mn-ea"/>
                <a:cs typeface="+mn-cs"/>
              </a:rPr>
              <a:t> (Ý </a:t>
            </a:r>
            <a:r>
              <a:rPr kumimoji="0" lang="en-US" sz="2000" b="0" i="0" u="none" strike="noStrike" kern="1200" cap="none" spc="0" normalizeH="0" baseline="0" noProof="0" dirty="0" err="1">
                <a:ln>
                  <a:noFill/>
                </a:ln>
                <a:solidFill>
                  <a:srgbClr val="00B050"/>
                </a:solidFill>
                <a:effectLst/>
                <a:uLnTx/>
                <a:uFillTx/>
                <a:latin typeface="#9Slide07 IcielNabila" pitchFamily="2" charset="0"/>
                <a:ea typeface="+mn-ea"/>
                <a:cs typeface="+mn-cs"/>
              </a:rPr>
              <a:t>thức</a:t>
            </a:r>
            <a:r>
              <a:rPr kumimoji="0" lang="en-US" sz="2000" b="0" i="0" u="none" strike="noStrike" kern="1200" cap="none" spc="0" normalizeH="0" baseline="0" noProof="0" dirty="0">
                <a:ln>
                  <a:noFill/>
                </a:ln>
                <a:solidFill>
                  <a:srgbClr val="00B050"/>
                </a:solidFill>
                <a:effectLst/>
                <a:uLnTx/>
                <a:uFillTx/>
                <a:latin typeface="#9Slide07 IcielNabila" pitchFamily="2" charset="0"/>
                <a:ea typeface="+mn-ea"/>
                <a:cs typeface="+mn-cs"/>
              </a:rPr>
              <a:t> </a:t>
            </a:r>
            <a:r>
              <a:rPr kumimoji="0" lang="en-US" sz="2000" b="0" i="0" u="none" strike="noStrike" kern="1200" cap="none" spc="0" normalizeH="0" baseline="0" noProof="0" dirty="0" err="1">
                <a:ln>
                  <a:noFill/>
                </a:ln>
                <a:solidFill>
                  <a:srgbClr val="00B050"/>
                </a:solidFill>
                <a:effectLst/>
                <a:uLnTx/>
                <a:uFillTx/>
                <a:latin typeface="#9Slide07 IcielNabila" pitchFamily="2" charset="0"/>
                <a:ea typeface="+mn-ea"/>
                <a:cs typeface="+mn-cs"/>
              </a:rPr>
              <a:t>trách</a:t>
            </a:r>
            <a:r>
              <a:rPr kumimoji="0" lang="en-US" sz="2000" b="0" i="0" u="none" strike="noStrike" kern="1200" cap="none" spc="0" normalizeH="0" baseline="0" noProof="0" dirty="0">
                <a:ln>
                  <a:noFill/>
                </a:ln>
                <a:solidFill>
                  <a:srgbClr val="00B050"/>
                </a:solidFill>
                <a:effectLst/>
                <a:uLnTx/>
                <a:uFillTx/>
                <a:latin typeface="#9Slide07 IcielNabila" pitchFamily="2" charset="0"/>
                <a:ea typeface="+mn-ea"/>
                <a:cs typeface="+mn-cs"/>
              </a:rPr>
              <a:t> </a:t>
            </a:r>
            <a:r>
              <a:rPr kumimoji="0" lang="en-US" sz="2000" b="0" i="0" u="none" strike="noStrike" kern="1200" cap="none" spc="0" normalizeH="0" baseline="0" noProof="0" dirty="0" err="1">
                <a:ln>
                  <a:noFill/>
                </a:ln>
                <a:solidFill>
                  <a:srgbClr val="00B050"/>
                </a:solidFill>
                <a:effectLst/>
                <a:uLnTx/>
                <a:uFillTx/>
                <a:latin typeface="#9Slide07 IcielNabila" pitchFamily="2" charset="0"/>
                <a:ea typeface="+mn-ea"/>
                <a:cs typeface="+mn-cs"/>
              </a:rPr>
              <a:t>nhiệm</a:t>
            </a:r>
            <a:r>
              <a:rPr kumimoji="0" lang="en-US" sz="2000" b="0" i="0" u="none" strike="noStrike" kern="1200" cap="none" spc="0" normalizeH="0" baseline="0" noProof="0" dirty="0">
                <a:ln>
                  <a:noFill/>
                </a:ln>
                <a:solidFill>
                  <a:srgbClr val="00B050"/>
                </a:solidFill>
                <a:effectLst/>
                <a:uLnTx/>
                <a:uFillTx/>
                <a:latin typeface="#9Slide07 IcielNabila" pitchFamily="2" charset="0"/>
                <a:ea typeface="+mn-ea"/>
                <a:cs typeface="+mn-cs"/>
              </a:rPr>
              <a:t> </a:t>
            </a:r>
            <a:r>
              <a:rPr kumimoji="0" lang="en-US" sz="2000" b="0" i="0" u="none" strike="noStrike" kern="1200" cap="none" spc="0" normalizeH="0" baseline="0" noProof="0" dirty="0" err="1">
                <a:ln>
                  <a:noFill/>
                </a:ln>
                <a:solidFill>
                  <a:srgbClr val="00B050"/>
                </a:solidFill>
                <a:effectLst/>
                <a:uLnTx/>
                <a:uFillTx/>
                <a:latin typeface="#9Slide07 IcielNabila" pitchFamily="2" charset="0"/>
                <a:ea typeface="+mn-ea"/>
                <a:cs typeface="+mn-cs"/>
              </a:rPr>
              <a:t>với</a:t>
            </a:r>
            <a:r>
              <a:rPr kumimoji="0" lang="en-US" sz="2000" b="0" i="0" u="none" strike="noStrike" kern="1200" cap="none" spc="0" normalizeH="0" baseline="0" noProof="0" dirty="0">
                <a:ln>
                  <a:noFill/>
                </a:ln>
                <a:solidFill>
                  <a:srgbClr val="00B050"/>
                </a:solidFill>
                <a:effectLst/>
                <a:uLnTx/>
                <a:uFillTx/>
                <a:latin typeface="#9Slide07 IcielNabila" pitchFamily="2" charset="0"/>
                <a:ea typeface="+mn-ea"/>
                <a:cs typeface="+mn-cs"/>
              </a:rPr>
              <a:t> </a:t>
            </a:r>
            <a:r>
              <a:rPr kumimoji="0" lang="en-US" sz="2000" b="0" i="0" u="none" strike="noStrike" kern="1200" cap="none" spc="0" normalizeH="0" baseline="0" noProof="0" dirty="0" err="1">
                <a:ln>
                  <a:noFill/>
                </a:ln>
                <a:solidFill>
                  <a:srgbClr val="00B050"/>
                </a:solidFill>
                <a:effectLst/>
                <a:uLnTx/>
                <a:uFillTx/>
                <a:latin typeface="#9Slide07 IcielNabila" pitchFamily="2" charset="0"/>
                <a:ea typeface="+mn-ea"/>
                <a:cs typeface="+mn-cs"/>
              </a:rPr>
              <a:t>cộng</a:t>
            </a:r>
            <a:r>
              <a:rPr kumimoji="0" lang="en-US" sz="2000" b="0" i="0" u="none" strike="noStrike" kern="1200" cap="none" spc="0" normalizeH="0" baseline="0" noProof="0" dirty="0">
                <a:ln>
                  <a:noFill/>
                </a:ln>
                <a:solidFill>
                  <a:srgbClr val="00B050"/>
                </a:solidFill>
                <a:effectLst/>
                <a:uLnTx/>
                <a:uFillTx/>
                <a:latin typeface="#9Slide07 IcielNabila" pitchFamily="2" charset="0"/>
                <a:ea typeface="+mn-ea"/>
                <a:cs typeface="+mn-cs"/>
              </a:rPr>
              <a:t> </a:t>
            </a:r>
            <a:r>
              <a:rPr kumimoji="0" lang="en-US" sz="2000" b="0" i="0" u="none" strike="noStrike" kern="1200" cap="none" spc="0" normalizeH="0" baseline="0" noProof="0" dirty="0" err="1">
                <a:ln>
                  <a:noFill/>
                </a:ln>
                <a:solidFill>
                  <a:srgbClr val="00B050"/>
                </a:solidFill>
                <a:effectLst/>
                <a:uLnTx/>
                <a:uFillTx/>
                <a:latin typeface="#9Slide07 IcielNabila" pitchFamily="2" charset="0"/>
                <a:ea typeface="+mn-ea"/>
                <a:cs typeface="+mn-cs"/>
              </a:rPr>
              <a:t>đồng</a:t>
            </a:r>
            <a:r>
              <a:rPr kumimoji="0" lang="en-US" sz="2000" b="0" i="0" u="none" strike="noStrike" kern="1200" cap="none" spc="0" normalizeH="0" baseline="0" noProof="0" dirty="0">
                <a:ln>
                  <a:noFill/>
                </a:ln>
                <a:solidFill>
                  <a:srgbClr val="00B050"/>
                </a:solidFill>
                <a:effectLst/>
                <a:uLnTx/>
                <a:uFillTx/>
                <a:latin typeface="#9Slide07 IcielNabila" pitchFamily="2" charset="0"/>
                <a:ea typeface="+mn-ea"/>
                <a:cs typeface="+mn-cs"/>
              </a:rPr>
              <a:t> </a:t>
            </a:r>
            <a:r>
              <a:rPr kumimoji="0" lang="en-US" sz="2000" b="0" i="0" u="none" strike="noStrike" kern="1200" cap="none" spc="0" normalizeH="0" baseline="0" noProof="0" dirty="0" err="1">
                <a:ln>
                  <a:noFill/>
                </a:ln>
                <a:solidFill>
                  <a:srgbClr val="00B050"/>
                </a:solidFill>
                <a:effectLst/>
                <a:uLnTx/>
                <a:uFillTx/>
                <a:latin typeface="#9Slide07 IcielNabila" pitchFamily="2" charset="0"/>
                <a:ea typeface="+mn-ea"/>
                <a:cs typeface="+mn-cs"/>
              </a:rPr>
              <a:t>của</a:t>
            </a:r>
            <a:r>
              <a:rPr kumimoji="0" lang="en-US" sz="2000" b="0" i="0" u="none" strike="noStrike" kern="1200" cap="none" spc="0" normalizeH="0" baseline="0" noProof="0" dirty="0">
                <a:ln>
                  <a:noFill/>
                </a:ln>
                <a:solidFill>
                  <a:srgbClr val="00B050"/>
                </a:solidFill>
                <a:effectLst/>
                <a:uLnTx/>
                <a:uFillTx/>
                <a:latin typeface="#9Slide07 IcielNabila" pitchFamily="2" charset="0"/>
                <a:ea typeface="+mn-ea"/>
                <a:cs typeface="+mn-cs"/>
              </a:rPr>
              <a:t> </a:t>
            </a:r>
            <a:r>
              <a:rPr kumimoji="0" lang="en-US" sz="2000" b="0" i="0" u="none" strike="noStrike" kern="1200" cap="none" spc="0" normalizeH="0" baseline="0" noProof="0" dirty="0" err="1">
                <a:ln>
                  <a:noFill/>
                </a:ln>
                <a:solidFill>
                  <a:srgbClr val="00B050"/>
                </a:solidFill>
                <a:effectLst/>
                <a:uLnTx/>
                <a:uFillTx/>
                <a:latin typeface="#9Slide07 IcielNabila" pitchFamily="2" charset="0"/>
                <a:ea typeface="+mn-ea"/>
                <a:cs typeface="+mn-cs"/>
              </a:rPr>
              <a:t>học</a:t>
            </a:r>
            <a:r>
              <a:rPr kumimoji="0" lang="en-US" sz="2000" b="0" i="0" u="none" strike="noStrike" kern="1200" cap="none" spc="0" normalizeH="0" baseline="0" noProof="0" dirty="0">
                <a:ln>
                  <a:noFill/>
                </a:ln>
                <a:solidFill>
                  <a:srgbClr val="00B050"/>
                </a:solidFill>
                <a:effectLst/>
                <a:uLnTx/>
                <a:uFillTx/>
                <a:latin typeface="#9Slide07 IcielNabila" pitchFamily="2" charset="0"/>
                <a:ea typeface="+mn-ea"/>
                <a:cs typeface="+mn-cs"/>
              </a:rPr>
              <a:t> </a:t>
            </a:r>
            <a:r>
              <a:rPr kumimoji="0" lang="en-US" sz="2000" b="0" i="0" u="none" strike="noStrike" kern="1200" cap="none" spc="0" normalizeH="0" baseline="0" noProof="0" dirty="0" err="1">
                <a:ln>
                  <a:noFill/>
                </a:ln>
                <a:solidFill>
                  <a:srgbClr val="00B050"/>
                </a:solidFill>
                <a:effectLst/>
                <a:uLnTx/>
                <a:uFillTx/>
                <a:latin typeface="#9Slide07 IcielNabila" pitchFamily="2" charset="0"/>
                <a:ea typeface="+mn-ea"/>
                <a:cs typeface="+mn-cs"/>
              </a:rPr>
              <a:t>sinh</a:t>
            </a:r>
            <a:r>
              <a:rPr kumimoji="0" lang="en-US" sz="2000" b="0" i="0" u="none" strike="noStrike" kern="1200" cap="none" spc="0" normalizeH="0" baseline="0" noProof="0" dirty="0">
                <a:ln>
                  <a:noFill/>
                </a:ln>
                <a:solidFill>
                  <a:srgbClr val="00B050"/>
                </a:solidFill>
                <a:effectLst/>
                <a:uLnTx/>
                <a:uFillTx/>
                <a:latin typeface="#9Slide07 IcielNabila" pitchFamily="2" charset="0"/>
                <a:ea typeface="+mn-ea"/>
                <a:cs typeface="+mn-cs"/>
              </a:rPr>
              <a:t>)</a:t>
            </a:r>
          </a:p>
        </p:txBody>
      </p:sp>
      <p:sp>
        <p:nvSpPr>
          <p:cNvPr id="4" name="TextBox 3">
            <a:extLst>
              <a:ext uri="{FF2B5EF4-FFF2-40B4-BE49-F238E27FC236}">
                <a16:creationId xmlns:a16="http://schemas.microsoft.com/office/drawing/2014/main" id="{F98C7AC2-9783-4A62-9D54-728395D19EE3}"/>
              </a:ext>
            </a:extLst>
          </p:cNvPr>
          <p:cNvSpPr txBox="1"/>
          <p:nvPr/>
        </p:nvSpPr>
        <p:spPr>
          <a:xfrm>
            <a:off x="0" y="1249680"/>
            <a:ext cx="12009120" cy="5509200"/>
          </a:xfrm>
          <a:prstGeom prst="rect">
            <a:avLst/>
          </a:prstGeom>
          <a:noFill/>
        </p:spPr>
        <p:txBody>
          <a:bodyPr wrap="square" rtlCol="0">
            <a:spAutoFit/>
          </a:bodyPr>
          <a:lstStyle/>
          <a:p>
            <a:pPr marL="30480" marR="30480" lvl="0" algn="just"/>
            <a:r>
              <a:rPr lang="en-US" sz="3200" b="1">
                <a:solidFill>
                  <a:prstClr val="black"/>
                </a:solidFill>
                <a:latin typeface="Times New Roman" panose="02020603050405020304" pitchFamily="18" charset="0"/>
                <a:ea typeface="Times New Roman" panose="02020603050405020304" pitchFamily="18" charset="0"/>
              </a:rPr>
              <a:t>2. Thảo luận</a:t>
            </a:r>
            <a:endParaRPr lang="en-US" sz="2800">
              <a:solidFill>
                <a:prstClr val="black"/>
              </a:solidFill>
              <a:latin typeface="Times New Roman" panose="02020603050405020304" pitchFamily="18" charset="0"/>
              <a:ea typeface="Times New Roman" panose="02020603050405020304" pitchFamily="18" charset="0"/>
            </a:endParaRPr>
          </a:p>
          <a:p>
            <a:pPr marL="30480" marR="30480" lvl="0" algn="just"/>
            <a:r>
              <a:rPr lang="en-US" sz="3200">
                <a:solidFill>
                  <a:prstClr val="black"/>
                </a:solidFill>
                <a:latin typeface="Times New Roman" panose="02020603050405020304" pitchFamily="18" charset="0"/>
                <a:ea typeface="Times New Roman" panose="02020603050405020304" pitchFamily="18" charset="0"/>
              </a:rPr>
              <a:t>- Người điều hành nhắc lại đề tài, nêu định hướng và mục đích thảo luận.</a:t>
            </a:r>
            <a:endParaRPr lang="en-US" sz="2800">
              <a:solidFill>
                <a:prstClr val="black"/>
              </a:solidFill>
              <a:latin typeface="Times New Roman" panose="02020603050405020304" pitchFamily="18" charset="0"/>
              <a:ea typeface="Times New Roman" panose="02020603050405020304" pitchFamily="18" charset="0"/>
            </a:endParaRPr>
          </a:p>
          <a:p>
            <a:pPr marL="30480" marR="30480" lvl="0" algn="just"/>
            <a:r>
              <a:rPr lang="en-US" sz="3200">
                <a:solidFill>
                  <a:prstClr val="black"/>
                </a:solidFill>
                <a:latin typeface="Times New Roman" panose="02020603050405020304" pitchFamily="18" charset="0"/>
                <a:ea typeface="Times New Roman" panose="02020603050405020304" pitchFamily="18" charset="0"/>
              </a:rPr>
              <a:t>- Theo định hướng của người điều hành, các thành viên trong lớp lần lượt phát biểu ý kiến. Ý kiến cần tập trung vào trọng tâm vấn đề, phân tích từng khía cạnh, có lí lẽ và bằng chứng để thuyết phục người nghe.</a:t>
            </a:r>
            <a:endParaRPr lang="en-US" sz="2800">
              <a:solidFill>
                <a:prstClr val="black"/>
              </a:solidFill>
              <a:latin typeface="Times New Roman" panose="02020603050405020304" pitchFamily="18" charset="0"/>
              <a:ea typeface="Times New Roman" panose="02020603050405020304" pitchFamily="18" charset="0"/>
            </a:endParaRPr>
          </a:p>
          <a:p>
            <a:pPr marL="30480" marR="30480" lvl="0" algn="just"/>
            <a:r>
              <a:rPr lang="en-US" sz="3200">
                <a:solidFill>
                  <a:prstClr val="black"/>
                </a:solidFill>
                <a:latin typeface="Times New Roman" panose="02020603050405020304" pitchFamily="18" charset="0"/>
                <a:ea typeface="Times New Roman" panose="02020603050405020304" pitchFamily="18" charset="0"/>
              </a:rPr>
              <a:t>- Người phát biểu sau có thể bàn luận về vấn đề theo góc nhìn riêng, tán thành hay phản đối ý kiến của người phát biểu trước, trên cơ sở đó, khẳng định quan điểm của mình.</a:t>
            </a:r>
            <a:endParaRPr lang="en-US" sz="2800">
              <a:solidFill>
                <a:prstClr val="black"/>
              </a:solidFill>
              <a:latin typeface="Times New Roman" panose="02020603050405020304" pitchFamily="18" charset="0"/>
              <a:ea typeface="Times New Roman" panose="02020603050405020304" pitchFamily="18" charset="0"/>
            </a:endParaRPr>
          </a:p>
          <a:p>
            <a:pPr marL="30480" marR="30480" lvl="0" algn="just"/>
            <a:r>
              <a:rPr lang="en-US" sz="3200">
                <a:solidFill>
                  <a:prstClr val="black"/>
                </a:solidFill>
                <a:latin typeface="Times New Roman" panose="02020603050405020304" pitchFamily="18" charset="0"/>
                <a:ea typeface="Times New Roman" panose="02020603050405020304" pitchFamily="18" charset="0"/>
              </a:rPr>
              <a:t>- Các thành viên tham gia thảo luận cần nắm được nội dung chính mà nhóm đã trao đổi và trình bày lại được nội dung các ý kiến đó.</a:t>
            </a:r>
            <a:endParaRPr lang="en-US" sz="28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2910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8DEDC"/>
        </a:solidFill>
        <a:effectLst/>
      </p:bgPr>
    </p:bg>
    <p:spTree>
      <p:nvGrpSpPr>
        <p:cNvPr id="1" name="Shape 1947"/>
        <p:cNvGrpSpPr/>
        <p:nvPr/>
      </p:nvGrpSpPr>
      <p:grpSpPr>
        <a:xfrm>
          <a:off x="0" y="0"/>
          <a:ext cx="0" cy="0"/>
          <a:chOff x="0" y="0"/>
          <a:chExt cx="0" cy="0"/>
        </a:xfrm>
      </p:grpSpPr>
      <p:sp>
        <p:nvSpPr>
          <p:cNvPr id="6" name="TextBox 5">
            <a:extLst>
              <a:ext uri="{FF2B5EF4-FFF2-40B4-BE49-F238E27FC236}">
                <a16:creationId xmlns:a16="http://schemas.microsoft.com/office/drawing/2014/main" id="{58FA4490-9FFE-4DC1-8F49-3F30C0B53C29}"/>
              </a:ext>
            </a:extLst>
          </p:cNvPr>
          <p:cNvSpPr txBox="1"/>
          <p:nvPr/>
        </p:nvSpPr>
        <p:spPr>
          <a:xfrm>
            <a:off x="8611211" y="6273225"/>
            <a:ext cx="74831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p:txBody>
      </p:sp>
      <p:sp>
        <p:nvSpPr>
          <p:cNvPr id="3" name="TextBox 2">
            <a:extLst>
              <a:ext uri="{FF2B5EF4-FFF2-40B4-BE49-F238E27FC236}">
                <a16:creationId xmlns:a16="http://schemas.microsoft.com/office/drawing/2014/main" id="{A1F8438E-4440-4991-8CCC-72ABA0E7AF63}"/>
              </a:ext>
            </a:extLst>
          </p:cNvPr>
          <p:cNvSpPr txBox="1"/>
          <p:nvPr/>
        </p:nvSpPr>
        <p:spPr>
          <a:xfrm>
            <a:off x="119743" y="6858000"/>
            <a:ext cx="11952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4761"/>
                </a:solidFill>
                <a:effectLst/>
                <a:uLnTx/>
                <a:uFillTx/>
                <a:latin typeface="#9Slide05 Fourth Medium" panose="00000600000000000000" pitchFamily="2" charset="0"/>
                <a:ea typeface="+mn-ea"/>
                <a:cs typeface="+mn-cs"/>
              </a:rPr>
              <a:t> </a:t>
            </a:r>
          </a:p>
        </p:txBody>
      </p:sp>
      <p:sp>
        <p:nvSpPr>
          <p:cNvPr id="4" name="TextBox 3">
            <a:extLst>
              <a:ext uri="{FF2B5EF4-FFF2-40B4-BE49-F238E27FC236}">
                <a16:creationId xmlns:a16="http://schemas.microsoft.com/office/drawing/2014/main" id="{986203F8-ECD3-47F6-9C74-DE02F5496A4B}"/>
              </a:ext>
            </a:extLst>
          </p:cNvPr>
          <p:cNvSpPr txBox="1"/>
          <p:nvPr/>
        </p:nvSpPr>
        <p:spPr>
          <a:xfrm>
            <a:off x="1662545" y="-1565564"/>
            <a:ext cx="767541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94761"/>
              </a:solidFill>
              <a:effectLst/>
              <a:uLnTx/>
              <a:uFillTx/>
              <a:latin typeface="Arial"/>
              <a:ea typeface="+mn-ea"/>
              <a:cs typeface="+mn-cs"/>
            </a:endParaRPr>
          </a:p>
        </p:txBody>
      </p:sp>
      <p:sp>
        <p:nvSpPr>
          <p:cNvPr id="5" name="Rectangle 4">
            <a:extLst>
              <a:ext uri="{FF2B5EF4-FFF2-40B4-BE49-F238E27FC236}">
                <a16:creationId xmlns:a16="http://schemas.microsoft.com/office/drawing/2014/main" id="{18FDD847-42AD-4661-8E27-576D8B154530}"/>
              </a:ext>
            </a:extLst>
          </p:cNvPr>
          <p:cNvSpPr/>
          <p:nvPr/>
        </p:nvSpPr>
        <p:spPr>
          <a:xfrm>
            <a:off x="119743" y="0"/>
            <a:ext cx="11828417"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rPr>
              <a:t>Bài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rPr>
              <a:t> 3: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rPr>
              <a:t>Nói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rPr>
              <a:t>và</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rPr>
              <a:t>nghe</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rPr>
              <a:t>thảo</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rPr>
              <a:t>luận</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rPr>
              <a:t>về</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rPr>
              <a:t>một</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rPr>
              <a:t>vấn</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rPr>
              <a:t>đề</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rPr>
              <a:t>trong</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rPr>
              <a:t>đời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rPr>
              <a:t>sống</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rPr>
              <a:t>phù</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rPr>
              <a:t>hợp</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rPr>
              <a:t>với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rPr>
              <a:t>lứa</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rPr>
              <a:t>tuổi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rPr>
              <a:t> (Ý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rPr>
              <a:t>thức</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rPr>
              <a:t>trách</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rPr>
              <a:t>nhiệm</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rPr>
              <a:t>với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rPr>
              <a:t>cộng</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rPr>
              <a:t>đồng</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rPr>
              <a:t>của</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rPr>
              <a:t>học</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rPr>
              <a:t>sinh</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rPr>
              <a:t>)</a:t>
            </a:r>
          </a:p>
        </p:txBody>
      </p:sp>
      <p:sp>
        <p:nvSpPr>
          <p:cNvPr id="2" name="TextBox 1">
            <a:extLst>
              <a:ext uri="{FF2B5EF4-FFF2-40B4-BE49-F238E27FC236}">
                <a16:creationId xmlns:a16="http://schemas.microsoft.com/office/drawing/2014/main" id="{502E2605-1DD6-4048-94F9-C414D44FF52B}"/>
              </a:ext>
            </a:extLst>
          </p:cNvPr>
          <p:cNvSpPr txBox="1"/>
          <p:nvPr/>
        </p:nvSpPr>
        <p:spPr>
          <a:xfrm>
            <a:off x="406400" y="1186328"/>
            <a:ext cx="7843520" cy="769441"/>
          </a:xfrm>
          <a:prstGeom prst="rect">
            <a:avLst/>
          </a:prstGeom>
          <a:noFill/>
        </p:spPr>
        <p:txBody>
          <a:bodyPr wrap="square" rtlCol="0">
            <a:spAutoFit/>
          </a:bodyPr>
          <a:lstStyle/>
          <a:p>
            <a:pPr algn="ctr"/>
            <a:r>
              <a:rPr lang="en-US" sz="4400" dirty="0" err="1">
                <a:latin typeface="#9Slide05 Brannboll Ny" panose="02000000000000000000" pitchFamily="2" charset="0"/>
              </a:rPr>
              <a:t>Thực</a:t>
            </a:r>
            <a:r>
              <a:rPr lang="en-US" sz="4400" dirty="0">
                <a:latin typeface="#9Slide05 Brannboll Ny" panose="02000000000000000000" pitchFamily="2" charset="0"/>
              </a:rPr>
              <a:t> </a:t>
            </a:r>
            <a:r>
              <a:rPr lang="en-US" sz="4400" dirty="0" err="1">
                <a:latin typeface="#9Slide05 Brannboll Ny" panose="02000000000000000000" pitchFamily="2" charset="0"/>
              </a:rPr>
              <a:t>hành</a:t>
            </a:r>
            <a:r>
              <a:rPr lang="en-US" sz="4400" dirty="0">
                <a:latin typeface="#9Slide05 Brannboll Ny" panose="02000000000000000000" pitchFamily="2" charset="0"/>
              </a:rPr>
              <a:t> </a:t>
            </a:r>
            <a:r>
              <a:rPr lang="en-US" sz="4400" dirty="0" err="1">
                <a:latin typeface="#9Slide05 Brannboll Ny" panose="02000000000000000000" pitchFamily="2" charset="0"/>
              </a:rPr>
              <a:t>nói</a:t>
            </a:r>
            <a:endParaRPr lang="en-US" sz="4400" dirty="0">
              <a:latin typeface="#9Slide05 Brannboll Ny" panose="02000000000000000000" pitchFamily="2" charset="0"/>
            </a:endParaRPr>
          </a:p>
        </p:txBody>
      </p:sp>
      <p:pic>
        <p:nvPicPr>
          <p:cNvPr id="8" name="Picture 7">
            <a:extLst>
              <a:ext uri="{FF2B5EF4-FFF2-40B4-BE49-F238E27FC236}">
                <a16:creationId xmlns:a16="http://schemas.microsoft.com/office/drawing/2014/main" id="{D59A6B8D-33B4-4DF7-B839-D6334FA09C34}"/>
              </a:ext>
            </a:extLst>
          </p:cNvPr>
          <p:cNvPicPr>
            <a:picLocks noChangeAspect="1"/>
          </p:cNvPicPr>
          <p:nvPr/>
        </p:nvPicPr>
        <p:blipFill>
          <a:blip r:embed="rId3"/>
          <a:stretch>
            <a:fillRect/>
          </a:stretch>
        </p:blipFill>
        <p:spPr>
          <a:xfrm>
            <a:off x="8611211" y="1955769"/>
            <a:ext cx="2895851" cy="2804403"/>
          </a:xfrm>
          <a:prstGeom prst="rect">
            <a:avLst/>
          </a:prstGeom>
        </p:spPr>
      </p:pic>
    </p:spTree>
    <p:extLst>
      <p:ext uri="{BB962C8B-B14F-4D97-AF65-F5344CB8AC3E}">
        <p14:creationId xmlns:p14="http://schemas.microsoft.com/office/powerpoint/2010/main" val="419578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8" name="矩形: 圆角 75">
            <a:extLst>
              <a:ext uri="{FF2B5EF4-FFF2-40B4-BE49-F238E27FC236}">
                <a16:creationId xmlns:a16="http://schemas.microsoft.com/office/drawing/2014/main" id="{26B60002-1873-46C3-8665-53639BA6E1DF}"/>
              </a:ext>
            </a:extLst>
          </p:cNvPr>
          <p:cNvSpPr/>
          <p:nvPr/>
        </p:nvSpPr>
        <p:spPr>
          <a:xfrm>
            <a:off x="407052" y="437743"/>
            <a:ext cx="11378531" cy="6053501"/>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宋体" panose="02010600030101010101" pitchFamily="2" charset="-122"/>
              <a:cs typeface="+mn-ea"/>
              <a:sym typeface="+mn-lt"/>
            </a:endParaRPr>
          </a:p>
        </p:txBody>
      </p:sp>
      <p:sp>
        <p:nvSpPr>
          <p:cNvPr id="53" name="同侧圆角矩形 7"/>
          <p:cNvSpPr/>
          <p:nvPr/>
        </p:nvSpPr>
        <p:spPr>
          <a:xfrm rot="10800000">
            <a:off x="3725838" y="457201"/>
            <a:ext cx="4667535"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宋体" panose="02010600030101010101" pitchFamily="2" charset="-122"/>
              <a:cs typeface="+mn-cs"/>
              <a:sym typeface="Arial"/>
            </a:endParaRPr>
          </a:p>
        </p:txBody>
      </p:sp>
      <p:sp>
        <p:nvSpPr>
          <p:cNvPr id="54" name="TextBox 53"/>
          <p:cNvSpPr txBox="1"/>
          <p:nvPr/>
        </p:nvSpPr>
        <p:spPr>
          <a:xfrm>
            <a:off x="3952465" y="391399"/>
            <a:ext cx="4318079" cy="661207"/>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II. TRÌNH BÀY BÀI NÓI</a:t>
            </a:r>
          </a:p>
        </p:txBody>
      </p:sp>
      <p:cxnSp>
        <p:nvCxnSpPr>
          <p:cNvPr id="57" name="Straight Connector 74"/>
          <p:cNvCxnSpPr/>
          <p:nvPr/>
        </p:nvCxnSpPr>
        <p:spPr>
          <a:xfrm>
            <a:off x="1336808" y="1130063"/>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 name="Oval 75"/>
          <p:cNvSpPr/>
          <p:nvPr/>
        </p:nvSpPr>
        <p:spPr>
          <a:xfrm>
            <a:off x="1144722" y="1618391"/>
            <a:ext cx="384175" cy="384175"/>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solidFill>
                  <a:prstClr val="white"/>
                </a:solidFill>
                <a:effectLst/>
                <a:uLnTx/>
                <a:uFillTx/>
                <a:latin typeface="Calibri Light" panose="020F0302020204030204" charset="0"/>
                <a:ea typeface="宋体" panose="02010600030101010101" pitchFamily="2" charset="-122"/>
                <a:cs typeface="+mn-cs"/>
                <a:sym typeface="Arial"/>
              </a:rPr>
              <a:t>1</a:t>
            </a:r>
          </a:p>
        </p:txBody>
      </p:sp>
      <p:sp>
        <p:nvSpPr>
          <p:cNvPr id="59" name="TextBox 58"/>
          <p:cNvSpPr txBox="1"/>
          <p:nvPr/>
        </p:nvSpPr>
        <p:spPr>
          <a:xfrm>
            <a:off x="1720983" y="1514989"/>
            <a:ext cx="1761235" cy="523220"/>
          </a:xfrm>
          <a:prstGeom prst="rect">
            <a:avLst/>
          </a:prstGeom>
          <a:solidFill>
            <a:schemeClr val="accent1">
              <a:lumMod val="90000"/>
            </a:schemeClr>
          </a:solid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MỞ ĐẦU</a:t>
            </a:r>
          </a:p>
        </p:txBody>
      </p:sp>
      <p:sp>
        <p:nvSpPr>
          <p:cNvPr id="60" name="TextBox 59"/>
          <p:cNvSpPr txBox="1"/>
          <p:nvPr/>
        </p:nvSpPr>
        <p:spPr>
          <a:xfrm>
            <a:off x="4121624" y="1299545"/>
            <a:ext cx="7001301" cy="954107"/>
          </a:xfrm>
          <a:prstGeom prst="rect">
            <a:avLst/>
          </a:prstGeom>
          <a:noFill/>
          <a:ln w="28575">
            <a:solidFill>
              <a:schemeClr val="accent1">
                <a:lumMod val="90000"/>
              </a:schemeClr>
            </a:solidFill>
          </a:ln>
        </p:spPr>
        <p:txBody>
          <a:bodyPr wrap="square" rtlCol="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Chào</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hỏi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giới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thiệu</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đề</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tài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vấn</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đề</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của</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bài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nói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và</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vi-VN"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chia sẻ cảm nhận của em.</a:t>
            </a:r>
            <a:endPar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cxnSp>
        <p:nvCxnSpPr>
          <p:cNvPr id="61" name="Straight Arrow Connector 60"/>
          <p:cNvCxnSpPr>
            <a:endCxn id="60" idx="1"/>
          </p:cNvCxnSpPr>
          <p:nvPr/>
        </p:nvCxnSpPr>
        <p:spPr>
          <a:xfrm flipV="1">
            <a:off x="3485392" y="1776599"/>
            <a:ext cx="636232" cy="2118"/>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Oval 77"/>
          <p:cNvSpPr/>
          <p:nvPr/>
        </p:nvSpPr>
        <p:spPr>
          <a:xfrm>
            <a:off x="1144722" y="3500538"/>
            <a:ext cx="384175" cy="384175"/>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latin typeface="Calibri Light" panose="020F0302020204030204" charset="0"/>
                <a:ea typeface="宋体" panose="02010600030101010101" pitchFamily="2" charset="-122"/>
                <a:cs typeface="+mn-cs"/>
                <a:sym typeface="Arial"/>
              </a:rPr>
              <a:t>2</a:t>
            </a:r>
          </a:p>
        </p:txBody>
      </p:sp>
      <p:sp>
        <p:nvSpPr>
          <p:cNvPr id="12" name="TextBox 11"/>
          <p:cNvSpPr txBox="1"/>
          <p:nvPr/>
        </p:nvSpPr>
        <p:spPr>
          <a:xfrm>
            <a:off x="1715721" y="3258592"/>
            <a:ext cx="1761235" cy="1384995"/>
          </a:xfrm>
          <a:prstGeom prst="rect">
            <a:avLst/>
          </a:prstGeom>
          <a:solidFill>
            <a:schemeClr val="accent1">
              <a:lumMod val="90000"/>
            </a:schemeClr>
          </a:solid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NỘI DUNG CHÍNH</a:t>
            </a:r>
          </a:p>
        </p:txBody>
      </p:sp>
      <p:sp>
        <p:nvSpPr>
          <p:cNvPr id="13" name="TextBox 12"/>
          <p:cNvSpPr txBox="1"/>
          <p:nvPr/>
        </p:nvSpPr>
        <p:spPr>
          <a:xfrm>
            <a:off x="4121624" y="2481738"/>
            <a:ext cx="7001301" cy="954107"/>
          </a:xfrm>
          <a:prstGeom prst="rect">
            <a:avLst/>
          </a:prstGeom>
          <a:noFill/>
          <a:ln w="28575">
            <a:solidFill>
              <a:schemeClr val="accent1">
                <a:lumMod val="90000"/>
              </a:schemeClr>
            </a:solidFill>
          </a:ln>
        </p:spPr>
        <p:txBody>
          <a:bodyPr wrap="square" rtlCol="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Trình</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bày</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vi-VN"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mạch lạc, đầy đủ những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vấn</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đề</a:t>
            </a:r>
            <a:r>
              <a:rPr kumimoji="0" lang="vi-VN"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đã chuẩn bị</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với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lí</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lẽ</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và</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bằng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chứng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thuyết</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phục</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a:t>
            </a:r>
          </a:p>
        </p:txBody>
      </p:sp>
      <p:sp>
        <p:nvSpPr>
          <p:cNvPr id="14" name="TextBox 13"/>
          <p:cNvSpPr txBox="1"/>
          <p:nvPr/>
        </p:nvSpPr>
        <p:spPr>
          <a:xfrm>
            <a:off x="4121624" y="3625403"/>
            <a:ext cx="7001301" cy="954107"/>
          </a:xfrm>
          <a:prstGeom prst="rect">
            <a:avLst/>
          </a:prstGeom>
          <a:noFill/>
          <a:ln w="28575">
            <a:solidFill>
              <a:schemeClr val="accent1">
                <a:lumMod val="90000"/>
              </a:schemeClr>
            </a:solidFill>
          </a:ln>
        </p:spPr>
        <p:txBody>
          <a:bodyPr wrap="square" rtlCol="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Điều</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chỉnh</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giọng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nói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tốc</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độ</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nói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cử</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chỉ</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cảm</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xúc</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sao</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cho</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phù</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hợp</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a:t>
            </a:r>
          </a:p>
        </p:txBody>
      </p:sp>
      <p:sp>
        <p:nvSpPr>
          <p:cNvPr id="15" name="TextBox 14"/>
          <p:cNvSpPr txBox="1"/>
          <p:nvPr/>
        </p:nvSpPr>
        <p:spPr>
          <a:xfrm>
            <a:off x="4121624" y="4739767"/>
            <a:ext cx="7001301" cy="954107"/>
          </a:xfrm>
          <a:prstGeom prst="rect">
            <a:avLst/>
          </a:prstGeom>
          <a:noFill/>
          <a:ln w="28575">
            <a:solidFill>
              <a:schemeClr val="accent1">
                <a:lumMod val="90000"/>
              </a:schemeClr>
            </a:solidFill>
          </a:ln>
        </p:spPr>
        <p:txBody>
          <a:bodyPr wrap="square" rtlCol="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Có</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thể</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sử</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dụng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tranh</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ảnh</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video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hỗ</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trợ</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để</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bài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nói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hấp</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dẫn</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sinh</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động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thu</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hút</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người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nghe</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a:t>
            </a:r>
          </a:p>
        </p:txBody>
      </p:sp>
      <p:cxnSp>
        <p:nvCxnSpPr>
          <p:cNvPr id="16" name="Straight Arrow Connector 15"/>
          <p:cNvCxnSpPr/>
          <p:nvPr/>
        </p:nvCxnSpPr>
        <p:spPr>
          <a:xfrm flipV="1">
            <a:off x="3476957" y="2954784"/>
            <a:ext cx="644667" cy="1115721"/>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4" idx="1"/>
          </p:cNvCxnSpPr>
          <p:nvPr/>
        </p:nvCxnSpPr>
        <p:spPr>
          <a:xfrm>
            <a:off x="3485392" y="4070503"/>
            <a:ext cx="636232" cy="31954"/>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476957" y="4061118"/>
            <a:ext cx="644667" cy="917177"/>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Oval 78"/>
          <p:cNvSpPr/>
          <p:nvPr/>
        </p:nvSpPr>
        <p:spPr>
          <a:xfrm>
            <a:off x="1126731" y="5983777"/>
            <a:ext cx="384175" cy="384175"/>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latin typeface="Calibri Light" panose="020F0302020204030204" charset="0"/>
                <a:ea typeface="宋体" panose="02010600030101010101" pitchFamily="2" charset="-122"/>
                <a:cs typeface="+mn-cs"/>
                <a:sym typeface="Arial"/>
              </a:rPr>
              <a:t>3</a:t>
            </a:r>
          </a:p>
        </p:txBody>
      </p:sp>
      <p:sp>
        <p:nvSpPr>
          <p:cNvPr id="20" name="TextBox 19"/>
          <p:cNvSpPr txBox="1"/>
          <p:nvPr/>
        </p:nvSpPr>
        <p:spPr>
          <a:xfrm>
            <a:off x="1726087" y="5707723"/>
            <a:ext cx="1761235" cy="830997"/>
          </a:xfrm>
          <a:prstGeom prst="rect">
            <a:avLst/>
          </a:prstGeom>
          <a:solidFill>
            <a:schemeClr val="accent1">
              <a:lumMod val="90000"/>
            </a:schemeClr>
          </a:solid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KẾT THÚC</a:t>
            </a:r>
          </a:p>
        </p:txBody>
      </p:sp>
      <p:sp>
        <p:nvSpPr>
          <p:cNvPr id="21" name="TextBox 20"/>
          <p:cNvSpPr txBox="1"/>
          <p:nvPr/>
        </p:nvSpPr>
        <p:spPr>
          <a:xfrm>
            <a:off x="4131988" y="5910719"/>
            <a:ext cx="7001301" cy="523220"/>
          </a:xfrm>
          <a:prstGeom prst="rect">
            <a:avLst/>
          </a:prstGeom>
          <a:noFill/>
          <a:ln w="28575">
            <a:solidFill>
              <a:schemeClr val="accent1">
                <a:lumMod val="90000"/>
              </a:schemeClr>
            </a:solidFill>
          </a:ln>
        </p:spPr>
        <p:txBody>
          <a:bodyPr wrap="square" rtlCol="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Phát</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biểu</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suy</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nghĩ</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của</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em</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lời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cảm</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ơn</a:t>
            </a:r>
            <a:endPar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cxnSp>
        <p:nvCxnSpPr>
          <p:cNvPr id="22" name="Straight Arrow Connector 21"/>
          <p:cNvCxnSpPr>
            <a:endCxn id="21" idx="1"/>
          </p:cNvCxnSpPr>
          <p:nvPr/>
        </p:nvCxnSpPr>
        <p:spPr>
          <a:xfrm flipV="1">
            <a:off x="3495756" y="6172329"/>
            <a:ext cx="636232" cy="2"/>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2C84772-16E4-46FE-8587-938BFB0AD97B}"/>
              </a:ext>
            </a:extLst>
          </p:cNvPr>
          <p:cNvSpPr txBox="1"/>
          <p:nvPr/>
        </p:nvSpPr>
        <p:spPr>
          <a:xfrm flipH="1">
            <a:off x="410199" y="6955419"/>
            <a:ext cx="113753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4761"/>
                </a:solidFill>
                <a:effectLst/>
                <a:uLnTx/>
                <a:uFillTx/>
                <a:latin typeface="#9Slide05 Fourth Medium" panose="00000600000000000000" pitchFamily="2" charset="0"/>
                <a:ea typeface="+mn-ea"/>
                <a:cs typeface="+mn-cs"/>
              </a:rPr>
              <a:t> </a:t>
            </a:r>
          </a:p>
        </p:txBody>
      </p:sp>
      <p:sp>
        <p:nvSpPr>
          <p:cNvPr id="3" name="TextBox 2">
            <a:extLst>
              <a:ext uri="{FF2B5EF4-FFF2-40B4-BE49-F238E27FC236}">
                <a16:creationId xmlns:a16="http://schemas.microsoft.com/office/drawing/2014/main" id="{F2AF9C92-60C3-49B6-A996-B1B7995CEBAB}"/>
              </a:ext>
            </a:extLst>
          </p:cNvPr>
          <p:cNvSpPr txBox="1"/>
          <p:nvPr/>
        </p:nvSpPr>
        <p:spPr>
          <a:xfrm>
            <a:off x="898071" y="-1583871"/>
            <a:ext cx="849085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94761"/>
              </a:solidFill>
              <a:effectLst/>
              <a:uLnTx/>
              <a:uFillTx/>
              <a:latin typeface="Arial"/>
              <a:ea typeface="+mn-ea"/>
              <a:cs typeface="+mn-cs"/>
            </a:endParaRPr>
          </a:p>
        </p:txBody>
      </p:sp>
    </p:spTree>
    <p:extLst>
      <p:ext uri="{BB962C8B-B14F-4D97-AF65-F5344CB8AC3E}">
        <p14:creationId xmlns:p14="http://schemas.microsoft.com/office/powerpoint/2010/main" val="2597207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22" name="矩形: 圆角 75">
            <a:extLst>
              <a:ext uri="{FF2B5EF4-FFF2-40B4-BE49-F238E27FC236}">
                <a16:creationId xmlns:a16="http://schemas.microsoft.com/office/drawing/2014/main" id="{26B60002-1873-46C3-8665-53639BA6E1DF}"/>
              </a:ext>
            </a:extLst>
          </p:cNvPr>
          <p:cNvSpPr/>
          <p:nvPr/>
        </p:nvSpPr>
        <p:spPr>
          <a:xfrm>
            <a:off x="406735" y="395786"/>
            <a:ext cx="11378531" cy="6053501"/>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宋体" panose="02010600030101010101" pitchFamily="2" charset="-122"/>
              <a:cs typeface="+mn-ea"/>
              <a:sym typeface="+mn-lt"/>
            </a:endParaRPr>
          </a:p>
        </p:txBody>
      </p:sp>
      <p:sp>
        <p:nvSpPr>
          <p:cNvPr id="6" name="矩形 1"/>
          <p:cNvSpPr/>
          <p:nvPr/>
        </p:nvSpPr>
        <p:spPr>
          <a:xfrm>
            <a:off x="1258457" y="1350871"/>
            <a:ext cx="3055064" cy="4184071"/>
          </a:xfrm>
          <a:prstGeom prst="rect">
            <a:avLst/>
          </a:prstGeom>
          <a:noFill/>
          <a:ln w="28575">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宋体" panose="02010600030101010101" pitchFamily="2" charset="-122"/>
              <a:cs typeface="+mn-cs"/>
              <a:sym typeface="Arial"/>
            </a:endParaRPr>
          </a:p>
        </p:txBody>
      </p:sp>
      <p:sp>
        <p:nvSpPr>
          <p:cNvPr id="7" name="矩形 7"/>
          <p:cNvSpPr/>
          <p:nvPr/>
        </p:nvSpPr>
        <p:spPr>
          <a:xfrm>
            <a:off x="3853555" y="1520969"/>
            <a:ext cx="340196"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BB9D83"/>
              </a:solidFill>
              <a:effectLst/>
              <a:uLnTx/>
              <a:uFillTx/>
              <a:latin typeface="Arial"/>
              <a:ea typeface="宋体" panose="02010600030101010101" pitchFamily="2" charset="-122"/>
              <a:cs typeface="+mn-cs"/>
              <a:sym typeface="Arial"/>
            </a:endParaRPr>
          </a:p>
        </p:txBody>
      </p:sp>
      <p:pic>
        <p:nvPicPr>
          <p:cNvPr id="8" name="Picture 7"/>
          <p:cNvPicPr>
            <a:picLocks noChangeAspect="1"/>
          </p:cNvPicPr>
          <p:nvPr/>
        </p:nvPicPr>
        <p:blipFill>
          <a:blip r:embed="rId3"/>
          <a:stretch>
            <a:fillRect/>
          </a:stretch>
        </p:blipFill>
        <p:spPr>
          <a:xfrm>
            <a:off x="1160317" y="1914014"/>
            <a:ext cx="3029227" cy="3441319"/>
          </a:xfrm>
          <a:prstGeom prst="rect">
            <a:avLst/>
          </a:prstGeom>
        </p:spPr>
      </p:pic>
      <p:sp>
        <p:nvSpPr>
          <p:cNvPr id="19" name="TextBox 18"/>
          <p:cNvSpPr txBox="1"/>
          <p:nvPr/>
        </p:nvSpPr>
        <p:spPr>
          <a:xfrm>
            <a:off x="5727717" y="1515346"/>
            <a:ext cx="5541497" cy="954107"/>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1.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Nói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to,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rõ</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ràng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truyền</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cảm</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thống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nhất</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ngôi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kể</a:t>
            </a:r>
            <a:endPar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0" name="TextBox 19"/>
          <p:cNvSpPr txBox="1"/>
          <p:nvPr/>
        </p:nvSpPr>
        <p:spPr>
          <a:xfrm>
            <a:off x="5803821" y="2583974"/>
            <a:ext cx="5541497" cy="954107"/>
          </a:xfrm>
          <a:prstGeom prst="rect">
            <a:avLst/>
          </a:prstGeom>
          <a:noFill/>
        </p:spPr>
        <p:txBody>
          <a:bodyPr wrap="square" rtlCol="0">
            <a:spAutoFit/>
          </a:bodyPr>
          <a:lstStyle/>
          <a:p>
            <a:pPr lvl="0" algn="just" defTabSz="1219170"/>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2.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Trình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bày</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theo</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dàn</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ý,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đảm</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bảo</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gian</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quy</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định</a:t>
            </a:r>
            <a:endPar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1" name="TextBox 20"/>
          <p:cNvSpPr txBox="1"/>
          <p:nvPr/>
        </p:nvSpPr>
        <p:spPr>
          <a:xfrm>
            <a:off x="5803821" y="3652601"/>
            <a:ext cx="5541497" cy="954107"/>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3.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Sử</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dụng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các</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yếu</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tố</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phi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ngôn</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ngữ</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phù</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hợp</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cử</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chỉ</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ánh</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mắt</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nét</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mặt</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a:t>
            </a:r>
          </a:p>
        </p:txBody>
      </p:sp>
      <p:sp>
        <p:nvSpPr>
          <p:cNvPr id="23" name="TextBox 22"/>
          <p:cNvSpPr txBox="1"/>
          <p:nvPr/>
        </p:nvSpPr>
        <p:spPr>
          <a:xfrm>
            <a:off x="5803820" y="4721227"/>
            <a:ext cx="5541497" cy="138499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4.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Kết</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hợp</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trình</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bày</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vấn</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đề</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với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sử</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dụng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tranh</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ảnh</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bài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hát</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để</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tăng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sức</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hấp</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dẫn</a:t>
            </a:r>
            <a:endPar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24" name="Google Shape;1954;p35"/>
          <p:cNvGrpSpPr/>
          <p:nvPr/>
        </p:nvGrpSpPr>
        <p:grpSpPr>
          <a:xfrm>
            <a:off x="4669240" y="1322723"/>
            <a:ext cx="846320" cy="877511"/>
            <a:chOff x="1215813" y="1110402"/>
            <a:chExt cx="2710631" cy="2922675"/>
          </a:xfrm>
        </p:grpSpPr>
        <p:sp>
          <p:nvSpPr>
            <p:cNvPr id="25"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26"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27"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28"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29"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30"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31"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32"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33"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34"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35"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36"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37"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38"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39"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40"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41"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42"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43"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44"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45"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46"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47"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48"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49"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50"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51"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52"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53"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54"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55"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56"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57"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58"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59"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60"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grpSp>
      <p:grpSp>
        <p:nvGrpSpPr>
          <p:cNvPr id="61" name="Google Shape;1954;p35"/>
          <p:cNvGrpSpPr/>
          <p:nvPr/>
        </p:nvGrpSpPr>
        <p:grpSpPr>
          <a:xfrm>
            <a:off x="4675819" y="2354166"/>
            <a:ext cx="846320" cy="877511"/>
            <a:chOff x="1215813" y="1110402"/>
            <a:chExt cx="2710631" cy="2922675"/>
          </a:xfrm>
        </p:grpSpPr>
        <p:sp>
          <p:nvSpPr>
            <p:cNvPr id="62"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63"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64"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65"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66"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67"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68"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69"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70"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71"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72"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73"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74"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75"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76"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77"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78"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79"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80"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81"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82"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83"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84"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85"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86"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87"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88"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89"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90"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91"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92"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93"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94"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95"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96"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97"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grpSp>
      <p:grpSp>
        <p:nvGrpSpPr>
          <p:cNvPr id="98" name="Google Shape;1954;p35"/>
          <p:cNvGrpSpPr/>
          <p:nvPr/>
        </p:nvGrpSpPr>
        <p:grpSpPr>
          <a:xfrm>
            <a:off x="4702973" y="3624673"/>
            <a:ext cx="846320" cy="877511"/>
            <a:chOff x="1215813" y="1110402"/>
            <a:chExt cx="2710631" cy="2922675"/>
          </a:xfrm>
        </p:grpSpPr>
        <p:sp>
          <p:nvSpPr>
            <p:cNvPr id="99"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00"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01"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02"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03"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04"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05"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06"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07"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08"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09"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10"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11"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12"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13"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14"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15"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16"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17"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18"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19"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20"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21"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22"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23"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24"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25"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26"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27"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28"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29"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30"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31"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32"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33"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34"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grpSp>
      <p:grpSp>
        <p:nvGrpSpPr>
          <p:cNvPr id="135" name="Google Shape;1954;p35"/>
          <p:cNvGrpSpPr/>
          <p:nvPr/>
        </p:nvGrpSpPr>
        <p:grpSpPr>
          <a:xfrm>
            <a:off x="4709552" y="4656115"/>
            <a:ext cx="846320" cy="877511"/>
            <a:chOff x="1215813" y="1110402"/>
            <a:chExt cx="2710631" cy="2922675"/>
          </a:xfrm>
        </p:grpSpPr>
        <p:sp>
          <p:nvSpPr>
            <p:cNvPr id="136"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37"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38"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39"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40"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41"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42"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43"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44"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45"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46"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47"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48"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49"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50"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51"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52"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53"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54"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55"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56"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57"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58"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59"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60"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61"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62"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63"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64"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65"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66"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67"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68"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69"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70"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sp>
          <p:nvSpPr>
            <p:cNvPr id="171"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5 FS Blonde Script" panose="03000503000000000000" pitchFamily="65" charset="0"/>
                <a:ea typeface="+mn-ea"/>
                <a:cs typeface="Arial"/>
                <a:sym typeface="Arial"/>
              </a:endParaRPr>
            </a:p>
          </p:txBody>
        </p:sp>
      </p:grpSp>
      <p:sp>
        <p:nvSpPr>
          <p:cNvPr id="2" name="TextBox 1">
            <a:extLst>
              <a:ext uri="{FF2B5EF4-FFF2-40B4-BE49-F238E27FC236}">
                <a16:creationId xmlns:a16="http://schemas.microsoft.com/office/drawing/2014/main" id="{182CE179-993A-4A45-A8AB-2AAE8A400B4B}"/>
              </a:ext>
            </a:extLst>
          </p:cNvPr>
          <p:cNvSpPr txBox="1"/>
          <p:nvPr/>
        </p:nvSpPr>
        <p:spPr>
          <a:xfrm>
            <a:off x="112734" y="6858000"/>
            <a:ext cx="1207926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4761"/>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94761"/>
              </a:solidFill>
              <a:effectLst/>
              <a:uLnTx/>
              <a:uFillTx/>
              <a:latin typeface="Arial"/>
              <a:ea typeface="+mn-ea"/>
              <a:cs typeface="+mn-cs"/>
            </a:endParaRPr>
          </a:p>
        </p:txBody>
      </p:sp>
      <p:sp>
        <p:nvSpPr>
          <p:cNvPr id="3" name="TextBox 2">
            <a:extLst>
              <a:ext uri="{FF2B5EF4-FFF2-40B4-BE49-F238E27FC236}">
                <a16:creationId xmlns:a16="http://schemas.microsoft.com/office/drawing/2014/main" id="{1AD0119D-BFD2-450B-A8DB-37B92A8DD672}"/>
              </a:ext>
            </a:extLst>
          </p:cNvPr>
          <p:cNvSpPr txBox="1"/>
          <p:nvPr/>
        </p:nvSpPr>
        <p:spPr>
          <a:xfrm>
            <a:off x="1518557" y="-1681843"/>
            <a:ext cx="93399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94761"/>
              </a:solidFill>
              <a:effectLst/>
              <a:uLnTx/>
              <a:uFillTx/>
              <a:latin typeface="Arial"/>
              <a:ea typeface="+mn-ea"/>
              <a:cs typeface="+mn-cs"/>
            </a:endParaRPr>
          </a:p>
        </p:txBody>
      </p:sp>
    </p:spTree>
    <p:extLst>
      <p:ext uri="{BB962C8B-B14F-4D97-AF65-F5344CB8AC3E}">
        <p14:creationId xmlns:p14="http://schemas.microsoft.com/office/powerpoint/2010/main" val="788246324"/>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2" name="TextBox 1">
            <a:extLst>
              <a:ext uri="{FF2B5EF4-FFF2-40B4-BE49-F238E27FC236}">
                <a16:creationId xmlns:a16="http://schemas.microsoft.com/office/drawing/2014/main" id="{52C84772-16E4-46FE-8587-938BFB0AD97B}"/>
              </a:ext>
            </a:extLst>
          </p:cNvPr>
          <p:cNvSpPr txBox="1"/>
          <p:nvPr/>
        </p:nvSpPr>
        <p:spPr>
          <a:xfrm flipH="1">
            <a:off x="410199" y="6955419"/>
            <a:ext cx="113753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4761"/>
                </a:solidFill>
                <a:effectLst/>
                <a:uLnTx/>
                <a:uFillTx/>
                <a:latin typeface="#9Slide05 Fourth Medium" panose="00000600000000000000" pitchFamily="2" charset="0"/>
                <a:ea typeface="+mn-ea"/>
                <a:cs typeface="+mn-cs"/>
              </a:rPr>
              <a:t> </a:t>
            </a:r>
          </a:p>
        </p:txBody>
      </p:sp>
      <p:sp>
        <p:nvSpPr>
          <p:cNvPr id="3" name="TextBox 2">
            <a:extLst>
              <a:ext uri="{FF2B5EF4-FFF2-40B4-BE49-F238E27FC236}">
                <a16:creationId xmlns:a16="http://schemas.microsoft.com/office/drawing/2014/main" id="{F2AF9C92-60C3-49B6-A996-B1B7995CEBAB}"/>
              </a:ext>
            </a:extLst>
          </p:cNvPr>
          <p:cNvSpPr txBox="1"/>
          <p:nvPr/>
        </p:nvSpPr>
        <p:spPr>
          <a:xfrm>
            <a:off x="898071" y="-1583871"/>
            <a:ext cx="849085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94761"/>
              </a:solidFill>
              <a:effectLst/>
              <a:uLnTx/>
              <a:uFillTx/>
              <a:latin typeface="Arial"/>
              <a:ea typeface="+mn-ea"/>
              <a:cs typeface="+mn-cs"/>
            </a:endParaRPr>
          </a:p>
        </p:txBody>
      </p:sp>
      <p:sp>
        <p:nvSpPr>
          <p:cNvPr id="5" name="Rectangle 4">
            <a:extLst>
              <a:ext uri="{FF2B5EF4-FFF2-40B4-BE49-F238E27FC236}">
                <a16:creationId xmlns:a16="http://schemas.microsoft.com/office/drawing/2014/main" id="{1CBC112C-2472-4961-8CE1-B41DEA1103A9}"/>
              </a:ext>
            </a:extLst>
          </p:cNvPr>
          <p:cNvSpPr/>
          <p:nvPr/>
        </p:nvSpPr>
        <p:spPr>
          <a:xfrm>
            <a:off x="91440" y="0"/>
            <a:ext cx="11917680"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rPr>
              <a:t>Bài</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rPr>
              <a:t> 3: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rPr>
              <a:t>Nói</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rPr>
              <a:t>và</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rPr>
              <a:t>nghe</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rPr>
              <a:t>thảo</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rPr>
              <a:t>luận</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rPr>
              <a:t>về</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rPr>
              <a:t>một</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rPr>
              <a:t>vấn</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rPr>
              <a:t>đề</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rPr>
              <a:t>trong</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rPr>
              <a:t>đời</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rPr>
              <a:t>sống</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rPr>
              <a:t>phù</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rPr>
              <a:t>hợp</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rPr>
              <a:t>với</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rPr>
              <a:t>lứa</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rPr>
              <a:t>tuổi</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rPr>
              <a:t> (Ý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rPr>
              <a:t>thức</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rPr>
              <a:t>trách</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rPr>
              <a:t>nhiệm</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rPr>
              <a:t>với</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rPr>
              <a:t>cộng</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rPr>
              <a:t>đồng</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rPr>
              <a:t>của</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rPr>
              <a:t>học</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rPr>
              <a:t> </a:t>
            </a:r>
            <a:r>
              <a:rPr kumimoji="0" lang="en-US" sz="3200" b="0" i="0" u="none" strike="noStrike" kern="1200" cap="none" spc="0" normalizeH="0" baseline="0" noProof="0" dirty="0" err="1">
                <a:ln>
                  <a:noFill/>
                </a:ln>
                <a:solidFill>
                  <a:srgbClr val="00B050"/>
                </a:solidFill>
                <a:effectLst/>
                <a:uLnTx/>
                <a:uFillTx/>
                <a:latin typeface="#9Slide05 Brannboll Ny" panose="02000000000000000000" pitchFamily="2" charset="0"/>
              </a:rPr>
              <a:t>sinh</a:t>
            </a:r>
            <a:r>
              <a:rPr kumimoji="0" lang="en-US" sz="3200" b="0" i="0" u="none" strike="noStrike" kern="1200" cap="none" spc="0" normalizeH="0" baseline="0" noProof="0" dirty="0">
                <a:ln>
                  <a:noFill/>
                </a:ln>
                <a:solidFill>
                  <a:srgbClr val="00B050"/>
                </a:solidFill>
                <a:effectLst/>
                <a:uLnTx/>
                <a:uFillTx/>
                <a:latin typeface="#9Slide05 Brannboll Ny" panose="02000000000000000000" pitchFamily="2" charset="0"/>
              </a:rPr>
              <a:t>)</a:t>
            </a:r>
          </a:p>
        </p:txBody>
      </p:sp>
      <p:sp>
        <p:nvSpPr>
          <p:cNvPr id="7" name="TextBox 6">
            <a:extLst>
              <a:ext uri="{FF2B5EF4-FFF2-40B4-BE49-F238E27FC236}">
                <a16:creationId xmlns:a16="http://schemas.microsoft.com/office/drawing/2014/main" id="{E0A7B0A0-4C93-4AD8-996F-D810A6AA2860}"/>
              </a:ext>
            </a:extLst>
          </p:cNvPr>
          <p:cNvSpPr txBox="1"/>
          <p:nvPr/>
        </p:nvSpPr>
        <p:spPr>
          <a:xfrm>
            <a:off x="0" y="1957530"/>
            <a:ext cx="12192000" cy="4462760"/>
          </a:xfrm>
          <a:prstGeom prst="rect">
            <a:avLst/>
          </a:prstGeom>
          <a:noFill/>
        </p:spPr>
        <p:txBody>
          <a:bodyPr wrap="square" rtlCol="0">
            <a:spAutoFit/>
          </a:bodyPr>
          <a:lstStyle/>
          <a:p>
            <a:pPr marL="30480" marR="30480" lvl="0" algn="just"/>
            <a:r>
              <a:rPr lang="en-US" sz="2800" b="1" dirty="0">
                <a:solidFill>
                  <a:prstClr val="black"/>
                </a:solidFill>
                <a:latin typeface="Times New Roman" panose="02020603050405020304" pitchFamily="18" charset="0"/>
                <a:ea typeface="Times New Roman" panose="02020603050405020304" pitchFamily="18" charset="0"/>
              </a:rPr>
              <a:t>1. </a:t>
            </a:r>
            <a:r>
              <a:rPr lang="en-US" sz="2800" b="1" dirty="0" err="1">
                <a:solidFill>
                  <a:prstClr val="black"/>
                </a:solidFill>
                <a:latin typeface="Times New Roman" panose="02020603050405020304" pitchFamily="18" charset="0"/>
                <a:ea typeface="Times New Roman" panose="02020603050405020304" pitchFamily="18" charset="0"/>
              </a:rPr>
              <a:t>Mở</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đầu</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bài</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nói</a:t>
            </a:r>
            <a:endParaRPr lang="en-US" sz="2400" dirty="0">
              <a:solidFill>
                <a:prstClr val="black"/>
              </a:solidFill>
              <a:latin typeface="Times New Roman" panose="02020603050405020304" pitchFamily="18" charset="0"/>
              <a:ea typeface="Times New Roman" panose="02020603050405020304" pitchFamily="18" charset="0"/>
            </a:endParaRPr>
          </a:p>
          <a:p>
            <a:pPr marL="30480" marR="30480" lvl="0" algn="just"/>
            <a:r>
              <a:rPr lang="en-US" sz="3200" dirty="0" err="1">
                <a:solidFill>
                  <a:prstClr val="black"/>
                </a:solidFill>
                <a:latin typeface="Times New Roman" panose="02020603050405020304" pitchFamily="18" charset="0"/>
                <a:ea typeface="Times New Roman" panose="02020603050405020304" pitchFamily="18" charset="0"/>
              </a:rPr>
              <a:t>Kính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chào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thầy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cô</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bạn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Tôi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tên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là</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học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sinh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trường</a:t>
            </a:r>
            <a:r>
              <a:rPr lang="en-US" sz="3200" dirty="0">
                <a:solidFill>
                  <a:prstClr val="black"/>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a:p>
            <a:pPr marL="30480" marR="30480" lvl="0" indent="426720" algn="just"/>
            <a:r>
              <a:rPr lang="en-US" sz="3200" dirty="0" err="1">
                <a:solidFill>
                  <a:prstClr val="black"/>
                </a:solidFill>
                <a:latin typeface="Times New Roman" panose="02020603050405020304" pitchFamily="18" charset="0"/>
                <a:ea typeface="Times New Roman" panose="02020603050405020304" pitchFamily="18" charset="0"/>
              </a:rPr>
              <a:t>Trong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cuộc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hằng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ngày</a:t>
            </a:r>
            <a:r>
              <a:rPr lang="en-US" sz="3200" dirty="0">
                <a:solidFill>
                  <a:prstClr val="black"/>
                </a:solidFill>
                <a:latin typeface="Times New Roman" panose="02020603050405020304" pitchFamily="18" charset="0"/>
                <a:ea typeface="Times New Roman" panose="02020603050405020304" pitchFamily="18" charset="0"/>
              </a:rPr>
              <a:t>, ai </a:t>
            </a:r>
            <a:r>
              <a:rPr lang="en-US" sz="3200" dirty="0" err="1">
                <a:solidFill>
                  <a:prstClr val="black"/>
                </a:solidFill>
                <a:latin typeface="Times New Roman" panose="02020603050405020304" pitchFamily="18" charset="0"/>
                <a:ea typeface="Times New Roman" panose="02020603050405020304" pitchFamily="18" charset="0"/>
              </a:rPr>
              <a:t>cũng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biết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rằng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tuổi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trẻ</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là</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một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thành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phần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yếu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quan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trọng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ảnh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hưởng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đến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tương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lai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đất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nước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vì</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thế</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mà</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đã</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căn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dặn</a:t>
            </a:r>
            <a:r>
              <a:rPr lang="en-US" sz="3200" dirty="0">
                <a:solidFill>
                  <a:prstClr val="black"/>
                </a:solidFill>
                <a:latin typeface="Times New Roman" panose="02020603050405020304" pitchFamily="18" charset="0"/>
                <a:ea typeface="Times New Roman" panose="02020603050405020304" pitchFamily="18" charset="0"/>
              </a:rPr>
              <a:t>: “Non </a:t>
            </a:r>
            <a:r>
              <a:rPr lang="en-US" sz="3200" dirty="0" err="1">
                <a:solidFill>
                  <a:prstClr val="black"/>
                </a:solidFill>
                <a:latin typeface="Times New Roman" panose="02020603050405020304" pitchFamily="18" charset="0"/>
                <a:ea typeface="Times New Roman" panose="02020603050405020304" pitchFamily="18" charset="0"/>
              </a:rPr>
              <a:t>sông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Việt</a:t>
            </a:r>
            <a:r>
              <a:rPr lang="en-US" sz="3200" dirty="0">
                <a:solidFill>
                  <a:prstClr val="black"/>
                </a:solidFill>
                <a:latin typeface="Times New Roman" panose="02020603050405020304" pitchFamily="18" charset="0"/>
                <a:ea typeface="Times New Roman" panose="02020603050405020304" pitchFamily="18" charset="0"/>
              </a:rPr>
              <a:t> Nam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trở</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nên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tươi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đẹp</a:t>
            </a:r>
            <a:r>
              <a:rPr lang="en-US" sz="3200" dirty="0">
                <a:solidFill>
                  <a:prstClr val="black"/>
                </a:solidFill>
                <a:latin typeface="Times New Roman" panose="02020603050405020304" pitchFamily="18" charset="0"/>
                <a:ea typeface="Times New Roman" panose="02020603050405020304" pitchFamily="18" charset="0"/>
              </a:rPr>
              <a:t> hay </a:t>
            </a:r>
            <a:r>
              <a:rPr lang="en-US" sz="3200" dirty="0" err="1">
                <a:solidFill>
                  <a:prstClr val="black"/>
                </a:solidFill>
                <a:latin typeface="Times New Roman" panose="02020603050405020304" pitchFamily="18" charset="0"/>
                <a:ea typeface="Times New Roman" panose="02020603050405020304" pitchFamily="18" charset="0"/>
              </a:rPr>
              <a:t>không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dân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tộc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Việt</a:t>
            </a:r>
            <a:r>
              <a:rPr lang="en-US" sz="3200" dirty="0">
                <a:solidFill>
                  <a:prstClr val="black"/>
                </a:solidFill>
                <a:latin typeface="Times New Roman" panose="02020603050405020304" pitchFamily="18" charset="0"/>
                <a:ea typeface="Times New Roman" panose="02020603050405020304" pitchFamily="18" charset="0"/>
              </a:rPr>
              <a:t> Nam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bước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đến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đài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vinh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quang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để</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sánh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vai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với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cường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quốc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năm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châu</a:t>
            </a:r>
            <a:r>
              <a:rPr lang="en-US" sz="3200" dirty="0">
                <a:solidFill>
                  <a:prstClr val="black"/>
                </a:solidFill>
                <a:latin typeface="Times New Roman" panose="02020603050405020304" pitchFamily="18" charset="0"/>
                <a:ea typeface="Times New Roman" panose="02020603050405020304" pitchFamily="18" charset="0"/>
              </a:rPr>
              <a:t> được hay </a:t>
            </a:r>
            <a:r>
              <a:rPr lang="en-US" sz="3200" dirty="0" err="1">
                <a:solidFill>
                  <a:prstClr val="black"/>
                </a:solidFill>
                <a:latin typeface="Times New Roman" panose="02020603050405020304" pitchFamily="18" charset="0"/>
                <a:ea typeface="Times New Roman" panose="02020603050405020304" pitchFamily="18" charset="0"/>
              </a:rPr>
              <a:t>không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chính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là</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nhờ</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một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phần</a:t>
            </a:r>
            <a:r>
              <a:rPr lang="en-US" sz="3200" dirty="0">
                <a:solidFill>
                  <a:prstClr val="black"/>
                </a:solidFill>
                <a:latin typeface="Times New Roman" panose="02020603050405020304" pitchFamily="18" charset="0"/>
                <a:ea typeface="Times New Roman" panose="02020603050405020304" pitchFamily="18" charset="0"/>
              </a:rPr>
              <a:t> ở </a:t>
            </a:r>
            <a:r>
              <a:rPr lang="en-US" sz="3200" dirty="0" err="1">
                <a:solidFill>
                  <a:prstClr val="black"/>
                </a:solidFill>
                <a:latin typeface="Times New Roman" panose="02020603050405020304" pitchFamily="18" charset="0"/>
                <a:ea typeface="Times New Roman" panose="02020603050405020304" pitchFamily="18" charset="0"/>
              </a:rPr>
              <a:t>công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học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tập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của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em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Chúng</a:t>
            </a:r>
            <a:r>
              <a:rPr lang="en-US" sz="3200" dirty="0">
                <a:solidFill>
                  <a:prstClr val="black"/>
                </a:solidFill>
                <a:latin typeface="Times New Roman" panose="02020603050405020304" pitchFamily="18" charset="0"/>
                <a:ea typeface="Times New Roman" panose="02020603050405020304" pitchFamily="18" charset="0"/>
              </a:rPr>
              <a:t> ta </a:t>
            </a:r>
            <a:r>
              <a:rPr lang="en-US" sz="3200" dirty="0" err="1">
                <a:solidFill>
                  <a:prstClr val="black"/>
                </a:solidFill>
                <a:latin typeface="Times New Roman" panose="02020603050405020304" pitchFamily="18" charset="0"/>
                <a:ea typeface="Times New Roman" panose="02020603050405020304" pitchFamily="18" charset="0"/>
              </a:rPr>
              <a:t>cùng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tìm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hiểu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vai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trò</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trách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nhiệm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của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thế</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hệ</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trẻ</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ngay</a:t>
            </a:r>
            <a:r>
              <a:rPr lang="en-US" sz="3200" dirty="0">
                <a:solidFill>
                  <a:prstClr val="black"/>
                </a:solidFill>
                <a:latin typeface="Times New Roman" panose="02020603050405020304" pitchFamily="18" charset="0"/>
                <a:ea typeface="Times New Roman" panose="02020603050405020304" pitchFamily="18" charset="0"/>
              </a:rPr>
              <a:t> nay </a:t>
            </a:r>
            <a:r>
              <a:rPr lang="en-US" sz="3200" dirty="0" err="1">
                <a:solidFill>
                  <a:prstClr val="black"/>
                </a:solidFill>
                <a:latin typeface="Times New Roman" panose="02020603050405020304" pitchFamily="18" charset="0"/>
                <a:ea typeface="Times New Roman" panose="02020603050405020304" pitchFamily="18" charset="0"/>
              </a:rPr>
              <a:t>với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tương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lai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đất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nước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dân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tộc</a:t>
            </a:r>
            <a:r>
              <a:rPr lang="en-US" sz="3200" dirty="0">
                <a:solidFill>
                  <a:prstClr val="black"/>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E48E4C15-EA6F-445E-BD6D-16E87E99DC94}"/>
              </a:ext>
            </a:extLst>
          </p:cNvPr>
          <p:cNvSpPr txBox="1"/>
          <p:nvPr/>
        </p:nvSpPr>
        <p:spPr>
          <a:xfrm>
            <a:off x="3139440" y="1188720"/>
            <a:ext cx="4297680" cy="707886"/>
          </a:xfrm>
          <a:prstGeom prst="rect">
            <a:avLst/>
          </a:prstGeom>
          <a:noFill/>
        </p:spPr>
        <p:txBody>
          <a:bodyPr wrap="square" rtlCol="0">
            <a:spAutoFit/>
          </a:bodyPr>
          <a:lstStyle/>
          <a:p>
            <a:pPr algn="ctr"/>
            <a:r>
              <a:rPr lang="en-US" sz="4000" dirty="0" err="1">
                <a:latin typeface="#9Slide05 Brannboll Ny" panose="02000000000000000000" pitchFamily="2" charset="0"/>
              </a:rPr>
              <a:t>Bài</a:t>
            </a:r>
            <a:r>
              <a:rPr lang="en-US" sz="4000" dirty="0">
                <a:latin typeface="#9Slide05 Brannboll Ny" panose="02000000000000000000" pitchFamily="2" charset="0"/>
              </a:rPr>
              <a:t> </a:t>
            </a:r>
            <a:r>
              <a:rPr lang="en-US" sz="4000" dirty="0" err="1">
                <a:latin typeface="#9Slide05 Brannboll Ny" panose="02000000000000000000" pitchFamily="2" charset="0"/>
              </a:rPr>
              <a:t>nói</a:t>
            </a:r>
            <a:r>
              <a:rPr lang="en-US" sz="4000" dirty="0">
                <a:latin typeface="#9Slide05 Brannboll Ny" panose="02000000000000000000" pitchFamily="2" charset="0"/>
              </a:rPr>
              <a:t> </a:t>
            </a:r>
            <a:r>
              <a:rPr lang="en-US" sz="4000" dirty="0" err="1">
                <a:latin typeface="#9Slide05 Brannboll Ny" panose="02000000000000000000" pitchFamily="2" charset="0"/>
              </a:rPr>
              <a:t>tham</a:t>
            </a:r>
            <a:r>
              <a:rPr lang="en-US" sz="4000" dirty="0">
                <a:latin typeface="#9Slide05 Brannboll Ny" panose="02000000000000000000" pitchFamily="2" charset="0"/>
              </a:rPr>
              <a:t> </a:t>
            </a:r>
            <a:r>
              <a:rPr lang="en-US" sz="4000" dirty="0" err="1">
                <a:latin typeface="#9Slide05 Brannboll Ny" panose="02000000000000000000" pitchFamily="2" charset="0"/>
              </a:rPr>
              <a:t>khảo</a:t>
            </a:r>
            <a:endParaRPr lang="en-US" sz="4000" dirty="0">
              <a:latin typeface="#9Slide05 Brannboll Ny" panose="02000000000000000000" pitchFamily="2" charset="0"/>
            </a:endParaRPr>
          </a:p>
        </p:txBody>
      </p:sp>
    </p:spTree>
    <p:extLst>
      <p:ext uri="{BB962C8B-B14F-4D97-AF65-F5344CB8AC3E}">
        <p14:creationId xmlns:p14="http://schemas.microsoft.com/office/powerpoint/2010/main" val="2077048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8DEDC"/>
        </a:solidFill>
        <a:effectLst/>
      </p:bgPr>
    </p:bg>
    <p:spTree>
      <p:nvGrpSpPr>
        <p:cNvPr id="1" name="Shape 1947"/>
        <p:cNvGrpSpPr/>
        <p:nvPr/>
      </p:nvGrpSpPr>
      <p:grpSpPr>
        <a:xfrm>
          <a:off x="0" y="0"/>
          <a:ext cx="0" cy="0"/>
          <a:chOff x="0" y="0"/>
          <a:chExt cx="0" cy="0"/>
        </a:xfrm>
      </p:grpSpPr>
      <p:sp>
        <p:nvSpPr>
          <p:cNvPr id="6" name="TextBox 5">
            <a:extLst>
              <a:ext uri="{FF2B5EF4-FFF2-40B4-BE49-F238E27FC236}">
                <a16:creationId xmlns:a16="http://schemas.microsoft.com/office/drawing/2014/main" id="{58FA4490-9FFE-4DC1-8F49-3F30C0B53C29}"/>
              </a:ext>
            </a:extLst>
          </p:cNvPr>
          <p:cNvSpPr txBox="1"/>
          <p:nvPr/>
        </p:nvSpPr>
        <p:spPr>
          <a:xfrm>
            <a:off x="8611211" y="6273225"/>
            <a:ext cx="74831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p:txBody>
      </p:sp>
      <p:sp>
        <p:nvSpPr>
          <p:cNvPr id="3" name="TextBox 2">
            <a:extLst>
              <a:ext uri="{FF2B5EF4-FFF2-40B4-BE49-F238E27FC236}">
                <a16:creationId xmlns:a16="http://schemas.microsoft.com/office/drawing/2014/main" id="{A1F8438E-4440-4991-8CCC-72ABA0E7AF63}"/>
              </a:ext>
            </a:extLst>
          </p:cNvPr>
          <p:cNvSpPr txBox="1"/>
          <p:nvPr/>
        </p:nvSpPr>
        <p:spPr>
          <a:xfrm>
            <a:off x="119743" y="6858000"/>
            <a:ext cx="11952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4761"/>
                </a:solidFill>
                <a:effectLst/>
                <a:uLnTx/>
                <a:uFillTx/>
                <a:latin typeface="#9Slide05 Fourth Medium" panose="00000600000000000000" pitchFamily="2" charset="0"/>
                <a:ea typeface="+mn-ea"/>
                <a:cs typeface="+mn-cs"/>
              </a:rPr>
              <a:t> </a:t>
            </a:r>
          </a:p>
        </p:txBody>
      </p:sp>
      <p:sp>
        <p:nvSpPr>
          <p:cNvPr id="4" name="TextBox 3">
            <a:extLst>
              <a:ext uri="{FF2B5EF4-FFF2-40B4-BE49-F238E27FC236}">
                <a16:creationId xmlns:a16="http://schemas.microsoft.com/office/drawing/2014/main" id="{986203F8-ECD3-47F6-9C74-DE02F5496A4B}"/>
              </a:ext>
            </a:extLst>
          </p:cNvPr>
          <p:cNvSpPr txBox="1"/>
          <p:nvPr/>
        </p:nvSpPr>
        <p:spPr>
          <a:xfrm>
            <a:off x="1662545" y="-1565564"/>
            <a:ext cx="767541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94761"/>
              </a:solidFill>
              <a:effectLst/>
              <a:uLnTx/>
              <a:uFillTx/>
              <a:latin typeface="Arial"/>
              <a:ea typeface="+mn-ea"/>
              <a:cs typeface="+mn-cs"/>
            </a:endParaRPr>
          </a:p>
        </p:txBody>
      </p:sp>
      <p:sp>
        <p:nvSpPr>
          <p:cNvPr id="5" name="Rectangle 4">
            <a:extLst>
              <a:ext uri="{FF2B5EF4-FFF2-40B4-BE49-F238E27FC236}">
                <a16:creationId xmlns:a16="http://schemas.microsoft.com/office/drawing/2014/main" id="{18FDD847-42AD-4661-8E27-576D8B154530}"/>
              </a:ext>
            </a:extLst>
          </p:cNvPr>
          <p:cNvSpPr/>
          <p:nvPr/>
        </p:nvSpPr>
        <p:spPr>
          <a:xfrm>
            <a:off x="119743" y="0"/>
            <a:ext cx="11828417"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Bài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3: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Nói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và</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nghe</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thảo</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luận</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về</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một</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vấn</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đề</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trong</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đời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sống</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phù</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hợp</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với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lứa</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tuổi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(Ý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thức</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trách</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nhiệm</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với</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cộng</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đồng</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của</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học</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mn-cs"/>
              </a:rPr>
              <a:t>sinh</a:t>
            </a: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a:t>
            </a:r>
          </a:p>
        </p:txBody>
      </p:sp>
      <p:sp>
        <p:nvSpPr>
          <p:cNvPr id="7" name="TextBox 6">
            <a:extLst>
              <a:ext uri="{FF2B5EF4-FFF2-40B4-BE49-F238E27FC236}">
                <a16:creationId xmlns:a16="http://schemas.microsoft.com/office/drawing/2014/main" id="{AA649E5F-E255-472A-8D5B-88CB9ABD6A1C}"/>
              </a:ext>
            </a:extLst>
          </p:cNvPr>
          <p:cNvSpPr txBox="1"/>
          <p:nvPr/>
        </p:nvSpPr>
        <p:spPr>
          <a:xfrm>
            <a:off x="0" y="1077218"/>
            <a:ext cx="12072257" cy="5262979"/>
          </a:xfrm>
          <a:prstGeom prst="rect">
            <a:avLst/>
          </a:prstGeom>
          <a:noFill/>
        </p:spPr>
        <p:txBody>
          <a:bodyPr wrap="square" rtlCol="0">
            <a:spAutoFit/>
          </a:bodyPr>
          <a:lstStyle/>
          <a:p>
            <a:pPr marR="30480" lvl="0" algn="just"/>
            <a:r>
              <a:rPr lang="en-US" sz="2800" b="1" dirty="0">
                <a:solidFill>
                  <a:prstClr val="black"/>
                </a:solidFill>
                <a:latin typeface="Times New Roman" panose="02020603050405020304" pitchFamily="18" charset="0"/>
                <a:ea typeface="Times New Roman" panose="02020603050405020304" pitchFamily="18" charset="0"/>
              </a:rPr>
              <a:t>2. </a:t>
            </a:r>
            <a:r>
              <a:rPr lang="en-US" sz="2800" b="1" dirty="0" err="1">
                <a:solidFill>
                  <a:prstClr val="black"/>
                </a:solidFill>
                <a:latin typeface="Times New Roman" panose="02020603050405020304" pitchFamily="18" charset="0"/>
                <a:ea typeface="Times New Roman" panose="02020603050405020304" pitchFamily="18" charset="0"/>
              </a:rPr>
              <a:t>Nội</a:t>
            </a:r>
            <a:r>
              <a:rPr lang="en-US" sz="2800" b="1" dirty="0">
                <a:solidFill>
                  <a:prstClr val="black"/>
                </a:solidFill>
                <a:latin typeface="Times New Roman" panose="02020603050405020304" pitchFamily="18" charset="0"/>
                <a:ea typeface="Times New Roman" panose="02020603050405020304" pitchFamily="18" charset="0"/>
              </a:rPr>
              <a:t> dung </a:t>
            </a:r>
            <a:r>
              <a:rPr lang="en-US" sz="2800" b="1" dirty="0" err="1">
                <a:solidFill>
                  <a:prstClr val="black"/>
                </a:solidFill>
                <a:latin typeface="Times New Roman" panose="02020603050405020304" pitchFamily="18" charset="0"/>
                <a:ea typeface="Times New Roman" panose="02020603050405020304" pitchFamily="18" charset="0"/>
              </a:rPr>
              <a:t>bài</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nói</a:t>
            </a:r>
            <a:endParaRPr lang="en-US" sz="2400" dirty="0">
              <a:solidFill>
                <a:prstClr val="black"/>
              </a:solidFill>
              <a:latin typeface="Times New Roman" panose="02020603050405020304" pitchFamily="18" charset="0"/>
              <a:ea typeface="Times New Roman" panose="02020603050405020304" pitchFamily="18" charset="0"/>
            </a:endParaRPr>
          </a:p>
          <a:p>
            <a:pPr marL="30480" marR="30480" lvl="0" indent="426720" algn="just"/>
            <a:r>
              <a:rPr lang="en-US" sz="2800" dirty="0" err="1">
                <a:solidFill>
                  <a:prstClr val="black"/>
                </a:solidFill>
                <a:latin typeface="Times New Roman" panose="02020603050405020304" pitchFamily="18" charset="0"/>
                <a:ea typeface="Times New Roman" panose="02020603050405020304" pitchFamily="18" charset="0"/>
              </a:rPr>
              <a:t>Tuổi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trẻ</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công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dân</a:t>
            </a:r>
            <a:r>
              <a:rPr lang="en-US" sz="2800" dirty="0">
                <a:solidFill>
                  <a:prstClr val="black"/>
                </a:solidFill>
                <a:latin typeface="Times New Roman" panose="02020603050405020304" pitchFamily="18" charset="0"/>
                <a:ea typeface="Times New Roman" panose="02020603050405020304" pitchFamily="18" charset="0"/>
              </a:rPr>
              <a:t> ở </a:t>
            </a:r>
            <a:r>
              <a:rPr lang="en-US" sz="2800" dirty="0" err="1">
                <a:solidFill>
                  <a:prstClr val="black"/>
                </a:solidFill>
                <a:latin typeface="Times New Roman" panose="02020603050405020304" pitchFamily="18" charset="0"/>
                <a:ea typeface="Times New Roman" panose="02020603050405020304" pitchFamily="18" charset="0"/>
              </a:rPr>
              <a:t>lứa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thành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niên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thanh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niên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thế</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hệ</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măng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đã</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sắp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thành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tre</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người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đã</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đủ</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điều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kiện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đủ</a:t>
            </a:r>
            <a:r>
              <a:rPr lang="en-US" sz="2800" dirty="0">
                <a:solidFill>
                  <a:prstClr val="black"/>
                </a:solidFill>
                <a:latin typeface="Times New Roman" panose="02020603050405020304" pitchFamily="18" charset="0"/>
                <a:ea typeface="Times New Roman" panose="02020603050405020304" pitchFamily="18" charset="0"/>
              </a:rPr>
              <a:t> ý </a:t>
            </a:r>
            <a:r>
              <a:rPr lang="en-US" sz="2800" dirty="0" err="1">
                <a:solidFill>
                  <a:prstClr val="black"/>
                </a:solidFill>
                <a:latin typeface="Times New Roman" panose="02020603050405020304" pitchFamily="18" charset="0"/>
                <a:ea typeface="Times New Roman" panose="02020603050405020304" pitchFamily="18" charset="0"/>
              </a:rPr>
              <a:t>thức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để</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nhận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biết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vai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trò</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mình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đối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với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bản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thân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xã</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hội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Tuổi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trẻ</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mỗi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thời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đại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niềm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tự</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hào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dân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tộc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lớp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người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tiên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phong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trong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công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cuộc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xây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dựng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đổi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mới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phát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triển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đất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nước</a:t>
            </a:r>
            <a:r>
              <a:rPr lang="en-US" sz="2800" dirty="0">
                <a:solidFill>
                  <a:prstClr val="black"/>
                </a:solidFill>
                <a:latin typeface="Times New Roman" panose="02020603050405020304" pitchFamily="18" charset="0"/>
                <a:ea typeface="Times New Roman" panose="02020603050405020304" pitchFamily="18" charset="0"/>
              </a:rPr>
              <a:t>.</a:t>
            </a:r>
            <a:endParaRPr lang="en-US" sz="2400" dirty="0">
              <a:solidFill>
                <a:prstClr val="black"/>
              </a:solidFill>
              <a:latin typeface="Times New Roman" panose="02020603050405020304" pitchFamily="18" charset="0"/>
              <a:ea typeface="Times New Roman" panose="02020603050405020304" pitchFamily="18" charset="0"/>
            </a:endParaRPr>
          </a:p>
          <a:p>
            <a:pPr marL="30480" marR="30480" lvl="0" algn="just"/>
            <a:r>
              <a:rPr lang="en-US" sz="2800" dirty="0" err="1">
                <a:solidFill>
                  <a:prstClr val="black"/>
                </a:solidFill>
                <a:latin typeface="Times New Roman" panose="02020603050405020304" pitchFamily="18" charset="0"/>
                <a:ea typeface="Times New Roman" panose="02020603050405020304" pitchFamily="18" charset="0"/>
              </a:rPr>
              <a:t>Tương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lai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đất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nước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vận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mệnh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phận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đất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nước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mỗi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công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dân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sẽ</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góp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phần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xây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dựng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phát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triển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trong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quan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trọng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nhất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thế</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hệ</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trẻ</a:t>
            </a:r>
            <a:r>
              <a:rPr lang="en-US" sz="2800" dirty="0">
                <a:solidFill>
                  <a:prstClr val="black"/>
                </a:solidFill>
                <a:latin typeface="Times New Roman" panose="02020603050405020304" pitchFamily="18" charset="0"/>
                <a:ea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rPr>
              <a:t>  </a:t>
            </a:r>
            <a:endParaRPr lang="en-US" sz="2400" dirty="0">
              <a:solidFill>
                <a:prstClr val="black"/>
              </a:solidFill>
              <a:latin typeface="Times New Roman" panose="02020603050405020304" pitchFamily="18" charset="0"/>
              <a:ea typeface="Times New Roman" panose="02020603050405020304" pitchFamily="18" charset="0"/>
            </a:endParaRPr>
          </a:p>
          <a:p>
            <a:pPr marL="30480" marR="30480" lvl="0" algn="just"/>
            <a:r>
              <a:rPr lang="en-US" sz="2800" dirty="0" err="1">
                <a:solidFill>
                  <a:prstClr val="black"/>
                </a:solidFill>
                <a:latin typeface="Times New Roman" panose="02020603050405020304" pitchFamily="18" charset="0"/>
                <a:ea typeface="Times New Roman" panose="02020603050405020304" pitchFamily="18" charset="0"/>
              </a:rPr>
              <a:t>Thế</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kỉ</a:t>
            </a:r>
            <a:r>
              <a:rPr lang="en-US" sz="2800" dirty="0">
                <a:solidFill>
                  <a:prstClr val="black"/>
                </a:solidFill>
                <a:latin typeface="Times New Roman" panose="02020603050405020304" pitchFamily="18" charset="0"/>
                <a:ea typeface="Times New Roman" panose="02020603050405020304" pitchFamily="18" charset="0"/>
              </a:rPr>
              <a:t> 21, </a:t>
            </a:r>
            <a:r>
              <a:rPr lang="en-US" sz="2800" dirty="0" err="1">
                <a:solidFill>
                  <a:prstClr val="black"/>
                </a:solidFill>
                <a:latin typeface="Times New Roman" panose="02020603050405020304" pitchFamily="18" charset="0"/>
                <a:ea typeface="Times New Roman" panose="02020603050405020304" pitchFamily="18" charset="0"/>
              </a:rPr>
              <a:t>thế</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kỉ</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sự</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phát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triển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không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ngừng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nâng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cao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trình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độ</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văn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hoá</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kinh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tế</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đất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nước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Để</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thể</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bắt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kịp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phát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triển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nước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lớn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mạnh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thì</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đòi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hỏi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sự</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chung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sức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đồng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lòng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tất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cả</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mọi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người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lực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lượng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chủ</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yếu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tuổi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trẻ</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Bởi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lực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lượng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nòng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cốt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chủ</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nhân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tương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lai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nhân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vật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chính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góp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phần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tạo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nên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thế</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dáng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đứng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cho</a:t>
            </a:r>
            <a:r>
              <a:rPr lang="en-US" sz="2800" dirty="0">
                <a:solidFill>
                  <a:prstClr val="black"/>
                </a:solidFill>
                <a:latin typeface="Times New Roman" panose="02020603050405020304" pitchFamily="18" charset="0"/>
                <a:ea typeface="Times New Roman" panose="02020603050405020304" pitchFamily="18" charset="0"/>
              </a:rPr>
              <a:t> non </a:t>
            </a:r>
            <a:r>
              <a:rPr lang="en-US" sz="2800" dirty="0" err="1">
                <a:solidFill>
                  <a:prstClr val="black"/>
                </a:solidFill>
                <a:latin typeface="Times New Roman" panose="02020603050405020304" pitchFamily="18" charset="0"/>
                <a:ea typeface="Times New Roman" panose="02020603050405020304" pitchFamily="18" charset="0"/>
              </a:rPr>
              <a:t>sông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Tổ</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quốc</a:t>
            </a:r>
            <a:r>
              <a:rPr lang="en-US" sz="2800" dirty="0">
                <a:solidFill>
                  <a:prstClr val="black"/>
                </a:solidFill>
                <a:latin typeface="Times New Roman" panose="02020603050405020304" pitchFamily="18" charset="0"/>
                <a:ea typeface="Times New Roman" panose="02020603050405020304" pitchFamily="18" charset="0"/>
              </a:rPr>
              <a:t>.</a:t>
            </a:r>
            <a:endParaRPr lang="en-US" sz="24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8150031"/>
      </p:ext>
    </p:extLst>
  </p:cSld>
  <p:clrMapOvr>
    <a:masterClrMapping/>
  </p:clrMapOvr>
</p:sld>
</file>

<file path=ppt/theme/theme1.xml><?xml version="1.0" encoding="utf-8"?>
<a:theme xmlns:a="http://schemas.openxmlformats.org/drawingml/2006/main" name="Summer Campaign by Slidesgo">
  <a:themeElements>
    <a:clrScheme name="Simple Light">
      <a:dk1>
        <a:srgbClr val="294761"/>
      </a:dk1>
      <a:lt1>
        <a:srgbClr val="FFFFFF"/>
      </a:lt1>
      <a:dk2>
        <a:srgbClr val="F1C5C5"/>
      </a:dk2>
      <a:lt2>
        <a:srgbClr val="F38383"/>
      </a:lt2>
      <a:accent1>
        <a:srgbClr val="FABABA"/>
      </a:accent1>
      <a:accent2>
        <a:srgbClr val="7DC4C0"/>
      </a:accent2>
      <a:accent3>
        <a:srgbClr val="F6B17A"/>
      </a:accent3>
      <a:accent4>
        <a:srgbClr val="FFE599"/>
      </a:accent4>
      <a:accent5>
        <a:srgbClr val="FFD966"/>
      </a:accent5>
      <a:accent6>
        <a:srgbClr val="F9CB9C"/>
      </a:accent6>
      <a:hlink>
        <a:srgbClr val="2947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ummer Campaign by Slidesgo">
  <a:themeElements>
    <a:clrScheme name="Simple Light">
      <a:dk1>
        <a:srgbClr val="294761"/>
      </a:dk1>
      <a:lt1>
        <a:srgbClr val="FFFFFF"/>
      </a:lt1>
      <a:dk2>
        <a:srgbClr val="F1C5C5"/>
      </a:dk2>
      <a:lt2>
        <a:srgbClr val="F38383"/>
      </a:lt2>
      <a:accent1>
        <a:srgbClr val="FABABA"/>
      </a:accent1>
      <a:accent2>
        <a:srgbClr val="7DC4C0"/>
      </a:accent2>
      <a:accent3>
        <a:srgbClr val="F6B17A"/>
      </a:accent3>
      <a:accent4>
        <a:srgbClr val="FFE599"/>
      </a:accent4>
      <a:accent5>
        <a:srgbClr val="FFD966"/>
      </a:accent5>
      <a:accent6>
        <a:srgbClr val="F9CB9C"/>
      </a:accent6>
      <a:hlink>
        <a:srgbClr val="2947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ummer Campaign by Slidesgo">
  <a:themeElements>
    <a:clrScheme name="Simple Light">
      <a:dk1>
        <a:srgbClr val="294761"/>
      </a:dk1>
      <a:lt1>
        <a:srgbClr val="FFFFFF"/>
      </a:lt1>
      <a:dk2>
        <a:srgbClr val="F1C5C5"/>
      </a:dk2>
      <a:lt2>
        <a:srgbClr val="F38383"/>
      </a:lt2>
      <a:accent1>
        <a:srgbClr val="FABABA"/>
      </a:accent1>
      <a:accent2>
        <a:srgbClr val="7DC4C0"/>
      </a:accent2>
      <a:accent3>
        <a:srgbClr val="F6B17A"/>
      </a:accent3>
      <a:accent4>
        <a:srgbClr val="FFE599"/>
      </a:accent4>
      <a:accent5>
        <a:srgbClr val="FFD966"/>
      </a:accent5>
      <a:accent6>
        <a:srgbClr val="F9CB9C"/>
      </a:accent6>
      <a:hlink>
        <a:srgbClr val="2947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erman Literature Thesis by Slidesgo">
  <a:themeElements>
    <a:clrScheme name="Simple Light">
      <a:dk1>
        <a:srgbClr val="5D412D"/>
      </a:dk1>
      <a:lt1>
        <a:srgbClr val="FFFFFF"/>
      </a:lt1>
      <a:dk2>
        <a:srgbClr val="B68B6D"/>
      </a:dk2>
      <a:lt2>
        <a:srgbClr val="EDB6A8"/>
      </a:lt2>
      <a:accent1>
        <a:srgbClr val="FDB282"/>
      </a:accent1>
      <a:accent2>
        <a:srgbClr val="819EBD"/>
      </a:accent2>
      <a:accent3>
        <a:srgbClr val="84B6A8"/>
      </a:accent3>
      <a:accent4>
        <a:srgbClr val="D9EED9"/>
      </a:accent4>
      <a:accent5>
        <a:srgbClr val="FFF5E6"/>
      </a:accent5>
      <a:accent6>
        <a:srgbClr val="FFEED4"/>
      </a:accent6>
      <a:hlink>
        <a:srgbClr val="5D412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2768</Words>
  <PresentationFormat>Widescreen</PresentationFormat>
  <Paragraphs>151</Paragraphs>
  <Slides>17</Slides>
  <Notes>17</Notes>
  <HiddenSlides>0</HiddenSlides>
  <MMClips>0</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1</vt:i4>
      </vt:variant>
      <vt:variant>
        <vt:lpstr>Slide Titles</vt:lpstr>
      </vt:variant>
      <vt:variant>
        <vt:i4>17</vt:i4>
      </vt:variant>
    </vt:vector>
  </HeadingPairs>
  <TitlesOfParts>
    <vt:vector size="35" baseType="lpstr">
      <vt:lpstr>宋体</vt:lpstr>
      <vt:lpstr>#9Slide05 Brannboll Ny</vt:lpstr>
      <vt:lpstr>#9Slide05 Fourth Medium</vt:lpstr>
      <vt:lpstr>#9Slide05 FS Blonde Script</vt:lpstr>
      <vt:lpstr>#9Slide07 IcielNabila</vt:lpstr>
      <vt:lpstr>Arial</vt:lpstr>
      <vt:lpstr>Calibri</vt:lpstr>
      <vt:lpstr>Calibri Light</vt:lpstr>
      <vt:lpstr>Concert One</vt:lpstr>
      <vt:lpstr>Grand Hotel</vt:lpstr>
      <vt:lpstr>Lora</vt:lpstr>
      <vt:lpstr>Raleway</vt:lpstr>
      <vt:lpstr>Times New Roman</vt:lpstr>
      <vt:lpstr>Summer Campaign by Slidesgo</vt:lpstr>
      <vt:lpstr>1_Summer Campaign by Slidesgo</vt:lpstr>
      <vt:lpstr>2_Summer Campaign by Slidesgo</vt:lpstr>
      <vt:lpstr>German Literature Thesis by Slidesgo</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EM HỌC TỐT NHÉ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2023-08-03T08:04:13Z</dcterms:created>
  <dcterms:modified xsi:type="dcterms:W3CDTF">2023-08-30T02:01:31Z</dcterms:modified>
</cp:coreProperties>
</file>