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81" r:id="rId4"/>
    <p:sldId id="265" r:id="rId5"/>
    <p:sldId id="279" r:id="rId6"/>
    <p:sldId id="273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D8D"/>
    <a:srgbClr val="0000FF"/>
    <a:srgbClr val="E6EEF4"/>
    <a:srgbClr val="FFFFFF"/>
    <a:srgbClr val="E191C7"/>
    <a:srgbClr val="F8F0BF"/>
    <a:srgbClr val="FEF5BE"/>
    <a:srgbClr val="D9ECFA"/>
    <a:srgbClr val="FBD7B3"/>
    <a:srgbClr val="FC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62" autoAdjust="0"/>
  </p:normalViewPr>
  <p:slideViewPr>
    <p:cSldViewPr>
      <p:cViewPr varScale="1">
        <p:scale>
          <a:sx n="52" d="100"/>
          <a:sy n="52" d="100"/>
        </p:scale>
        <p:origin x="-1176" y="-96"/>
      </p:cViewPr>
      <p:guideLst>
        <p:guide orient="horz" pos="2544"/>
        <p:guide pos="5127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98396" y="3891358"/>
            <a:ext cx="13079846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 lớp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91: </a:t>
            </a: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(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 theo)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FCC4DF-5864-87CC-B001-3654E7BFB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78" y="2081153"/>
            <a:ext cx="11471482" cy="64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3EFCD9-3243-B3DD-A862-708E8FB4F17F}"/>
              </a:ext>
            </a:extLst>
          </p:cNvPr>
          <p:cNvSpPr txBox="1"/>
          <p:nvPr/>
        </p:nvSpPr>
        <p:spPr>
          <a:xfrm>
            <a:off x="121302" y="1743124"/>
            <a:ext cx="922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48"/>
              </a:spcBef>
              <a:defRPr/>
            </a:pPr>
            <a:r>
              <a:rPr lang="vi-VN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TÌM MỘT THỪA SỐ CỦA PHÉP NHÂN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253A2946-AFD9-C59A-2D17-3836AEEF8F10}"/>
              </a:ext>
            </a:extLst>
          </p:cNvPr>
          <p:cNvSpPr/>
          <p:nvPr/>
        </p:nvSpPr>
        <p:spPr>
          <a:xfrm>
            <a:off x="2253352" y="3023994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E0D693-D677-FF8E-D64C-D930D0C49A95}"/>
              </a:ext>
            </a:extLst>
          </p:cNvPr>
          <p:cNvSpPr/>
          <p:nvPr/>
        </p:nvSpPr>
        <p:spPr>
          <a:xfrm>
            <a:off x="6961558" y="2941578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CC794B-FF34-BD8F-BAB8-450FDE9A055D}"/>
              </a:ext>
            </a:extLst>
          </p:cNvPr>
          <p:cNvSpPr/>
          <p:nvPr/>
        </p:nvSpPr>
        <p:spPr>
          <a:xfrm>
            <a:off x="4564005" y="3100194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FDA4608-AEAA-7971-C334-3F3234D65854}"/>
                  </a:ext>
                </a:extLst>
              </p:cNvPr>
              <p:cNvSpPr txBox="1"/>
              <p:nvPr/>
            </p:nvSpPr>
            <p:spPr>
              <a:xfrm>
                <a:off x="3718719" y="3294965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DA4608-AEAA-7971-C334-3F3234D65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19" y="3294965"/>
                <a:ext cx="4572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D9F12CF-4669-4AC4-14E2-4B352F232D34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xmlns="" id="{7A05652A-15D5-EC5F-3342-3DFE71BB608C}"/>
              </a:ext>
            </a:extLst>
          </p:cNvPr>
          <p:cNvSpPr/>
          <p:nvPr/>
        </p:nvSpPr>
        <p:spPr>
          <a:xfrm>
            <a:off x="7023295" y="4098902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3B02BE-35A6-B014-F9B7-FB5ECC7D1AAC}"/>
              </a:ext>
            </a:extLst>
          </p:cNvPr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2082379-8B6F-89A2-29C8-C9C432779396}"/>
              </a:ext>
            </a:extLst>
          </p:cNvPr>
          <p:cNvSpPr/>
          <p:nvPr/>
        </p:nvSpPr>
        <p:spPr>
          <a:xfrm>
            <a:off x="2373970" y="425296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5839C55-3A8C-A1D2-7107-CE940751A798}"/>
              </a:ext>
            </a:extLst>
          </p:cNvPr>
          <p:cNvSpPr/>
          <p:nvPr/>
        </p:nvSpPr>
        <p:spPr>
          <a:xfrm>
            <a:off x="4442027" y="4171486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B8CD6B5-FC25-E445-695C-38A4B008BC44}"/>
              </a:ext>
            </a:extLst>
          </p:cNvPr>
          <p:cNvSpPr/>
          <p:nvPr/>
        </p:nvSpPr>
        <p:spPr>
          <a:xfrm>
            <a:off x="9267352" y="4833561"/>
            <a:ext cx="6251501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một thừa số ta lấy tích chia cho thừa số kia.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C2A41AC8-3A43-7DA8-5644-F3B220FC9F73}"/>
              </a:ext>
            </a:extLst>
          </p:cNvPr>
          <p:cNvSpPr/>
          <p:nvPr/>
        </p:nvSpPr>
        <p:spPr>
          <a:xfrm>
            <a:off x="2221570" y="5751439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5C7CCB1-52C0-95C5-5F37-EA94E5953A6B}"/>
              </a:ext>
            </a:extLst>
          </p:cNvPr>
          <p:cNvSpPr/>
          <p:nvPr/>
        </p:nvSpPr>
        <p:spPr>
          <a:xfrm>
            <a:off x="4433173" y="57806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55FBEC8-6580-AA4E-C75C-04F1C274AE8F}"/>
              </a:ext>
            </a:extLst>
          </p:cNvPr>
          <p:cNvSpPr/>
          <p:nvPr/>
        </p:nvSpPr>
        <p:spPr>
          <a:xfrm>
            <a:off x="7039737" y="5927845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DCF09BA-D600-04A7-8461-4D147192506A}"/>
              </a:ext>
            </a:extLst>
          </p:cNvPr>
          <p:cNvSpPr txBox="1"/>
          <p:nvPr/>
        </p:nvSpPr>
        <p:spPr>
          <a:xfrm>
            <a:off x="3468519" y="59725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6AC5AF1-400E-DCAB-176B-0D2ACE265D77}"/>
                  </a:ext>
                </a:extLst>
              </p:cNvPr>
              <p:cNvSpPr txBox="1"/>
              <p:nvPr/>
            </p:nvSpPr>
            <p:spPr>
              <a:xfrm>
                <a:off x="5985221" y="4383475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AC5AF1-400E-DCAB-176B-0D2ACE26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221" y="4383475"/>
                <a:ext cx="4572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5B85D0DF-B6BE-FA65-55B1-02753451B374}"/>
                  </a:ext>
                </a:extLst>
              </p:cNvPr>
              <p:cNvSpPr txBox="1"/>
              <p:nvPr/>
            </p:nvSpPr>
            <p:spPr>
              <a:xfrm>
                <a:off x="6041832" y="5915626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B85D0DF-B6BE-FA65-55B1-02753451B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32" y="5915626"/>
                <a:ext cx="4572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14">
            <a:extLst>
              <a:ext uri="{FF2B5EF4-FFF2-40B4-BE49-F238E27FC236}">
                <a16:creationId xmlns:a16="http://schemas.microsoft.com/office/drawing/2014/main" xmlns="" id="{E2E23113-B5B4-AB19-ACBA-8C0734BF3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animBg="1"/>
      <p:bldP spid="18" grpId="0" animBg="1"/>
      <p:bldP spid="19" grpId="0" animBg="1"/>
      <p:bldP spid="20" grpId="0"/>
      <p:bldP spid="46" grpId="0"/>
      <p:bldP spid="47" grpId="0" animBg="1"/>
      <p:bldP spid="48" grpId="0"/>
      <p:bldP spid="49" grpId="0" animBg="1"/>
      <p:bldP spid="51" grpId="0" animBg="1"/>
      <p:bldP spid="21" grpId="0" animBg="1"/>
      <p:bldP spid="30" grpId="0" animBg="1"/>
      <p:bldP spid="31" grpId="0" animBg="1"/>
      <p:bldP spid="32" grpId="0" animBg="1"/>
      <p:bldP spid="34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C73EC7D-08A6-379F-0F1D-9A887A440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49" r="6655"/>
          <a:stretch/>
        </p:blipFill>
        <p:spPr>
          <a:xfrm>
            <a:off x="8971560" y="2544319"/>
            <a:ext cx="4821528" cy="2426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1D07C3-D9CD-0B2D-A081-B428C2464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925"/>
          <a:stretch/>
        </p:blipFill>
        <p:spPr>
          <a:xfrm>
            <a:off x="1414298" y="2544319"/>
            <a:ext cx="4514222" cy="24773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E1622C-CFB2-55D1-230D-584070AC2823}"/>
              </a:ext>
            </a:extLst>
          </p:cNvPr>
          <p:cNvSpPr/>
          <p:nvPr/>
        </p:nvSpPr>
        <p:spPr>
          <a:xfrm>
            <a:off x="3261519" y="2750080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35BFD59-4FD5-A8D6-DF2F-9E24D4C9DBCB}"/>
              </a:ext>
            </a:extLst>
          </p:cNvPr>
          <p:cNvGrpSpPr/>
          <p:nvPr/>
        </p:nvGrpSpPr>
        <p:grpSpPr>
          <a:xfrm>
            <a:off x="1059058" y="1544223"/>
            <a:ext cx="14286468" cy="1000096"/>
            <a:chOff x="1059058" y="1544223"/>
            <a:chExt cx="14286468" cy="100009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3763E15-3DEA-3B9F-2D89-14CDD87076AC}"/>
                </a:ext>
              </a:extLst>
            </p:cNvPr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095EC37-57D2-A1EA-D8FD-D1DFAFAE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9058" y="1544223"/>
              <a:ext cx="1100108" cy="1000096"/>
            </a:xfrm>
            <a:prstGeom prst="ellipse">
              <a:avLst/>
            </a:prstGeom>
          </p:spPr>
        </p:pic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603F4300-3381-D901-1630-439FD9650FB5}"/>
              </a:ext>
            </a:extLst>
          </p:cNvPr>
          <p:cNvSpPr/>
          <p:nvPr/>
        </p:nvSpPr>
        <p:spPr>
          <a:xfrm>
            <a:off x="3261519" y="3909942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05C2D69-D707-C03B-B2E7-9F740618CF96}"/>
              </a:ext>
            </a:extLst>
          </p:cNvPr>
          <p:cNvSpPr/>
          <p:nvPr/>
        </p:nvSpPr>
        <p:spPr>
          <a:xfrm>
            <a:off x="9838782" y="2726016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58A86C40-7A13-E22A-0291-C08FCCA911E0}"/>
              </a:ext>
            </a:extLst>
          </p:cNvPr>
          <p:cNvSpPr/>
          <p:nvPr/>
        </p:nvSpPr>
        <p:spPr>
          <a:xfrm>
            <a:off x="9838782" y="3866086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4142</a:t>
            </a: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xmlns="" id="{EED9AC11-77D9-1156-F11F-A7FBE4E8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3362DE-6484-0344-EFDF-0CEA79E2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37" y="1817990"/>
            <a:ext cx="15949267" cy="37446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98A9782-9719-CE5F-906D-EBDF212DC316}"/>
              </a:ext>
            </a:extLst>
          </p:cNvPr>
          <p:cNvSpPr/>
          <p:nvPr/>
        </p:nvSpPr>
        <p:spPr>
          <a:xfrm>
            <a:off x="6031456" y="4445001"/>
            <a:ext cx="16108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0FEAE01-A47C-5ED1-9851-1EE2DFB8B7C5}"/>
              </a:ext>
            </a:extLst>
          </p:cNvPr>
          <p:cNvSpPr/>
          <p:nvPr/>
        </p:nvSpPr>
        <p:spPr>
          <a:xfrm>
            <a:off x="7654990" y="3426373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BE22D4E-68BB-786D-15B1-D94C138122F6}"/>
              </a:ext>
            </a:extLst>
          </p:cNvPr>
          <p:cNvSpPr/>
          <p:nvPr/>
        </p:nvSpPr>
        <p:spPr>
          <a:xfrm>
            <a:off x="9342023" y="3421048"/>
            <a:ext cx="1661635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4A326DA-0F35-9117-40D4-FBD8CE9BB545}"/>
              </a:ext>
            </a:extLst>
          </p:cNvPr>
          <p:cNvSpPr/>
          <p:nvPr/>
        </p:nvSpPr>
        <p:spPr>
          <a:xfrm>
            <a:off x="10999272" y="2427820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B01A977-05C0-DE09-6782-A5F223A2C4D9}"/>
              </a:ext>
            </a:extLst>
          </p:cNvPr>
          <p:cNvSpPr/>
          <p:nvPr/>
        </p:nvSpPr>
        <p:spPr>
          <a:xfrm>
            <a:off x="12690902" y="2407836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D6DE000-DE1F-B658-712C-4CB9D2C91369}"/>
              </a:ext>
            </a:extLst>
          </p:cNvPr>
          <p:cNvSpPr/>
          <p:nvPr/>
        </p:nvSpPr>
        <p:spPr>
          <a:xfrm>
            <a:off x="14382532" y="2413252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1101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xmlns="" id="{8D3D2AFD-F152-5038-3191-33172276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3746</TotalTime>
  <Words>219</Words>
  <Application>Microsoft Office PowerPoint</Application>
  <PresentationFormat>Custom</PresentationFormat>
  <Paragraphs>53</Paragraphs>
  <Slides>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288</cp:revision>
  <dcterms:created xsi:type="dcterms:W3CDTF">2022-07-10T01:37:20Z</dcterms:created>
  <dcterms:modified xsi:type="dcterms:W3CDTF">2022-08-22T08:13:08Z</dcterms:modified>
</cp:coreProperties>
</file>