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71" r:id="rId3"/>
    <p:sldId id="360" r:id="rId4"/>
    <p:sldId id="302" r:id="rId5"/>
    <p:sldId id="256" r:id="rId6"/>
    <p:sldId id="361" r:id="rId7"/>
    <p:sldId id="367" r:id="rId8"/>
    <p:sldId id="353" r:id="rId9"/>
    <p:sldId id="362" r:id="rId10"/>
    <p:sldId id="363" r:id="rId11"/>
    <p:sldId id="354" r:id="rId12"/>
    <p:sldId id="364" r:id="rId13"/>
    <p:sldId id="365" r:id="rId14"/>
    <p:sldId id="366" r:id="rId15"/>
    <p:sldId id="368" r:id="rId16"/>
    <p:sldId id="369" r:id="rId17"/>
    <p:sldId id="370" r:id="rId18"/>
    <p:sldId id="371" r:id="rId19"/>
    <p:sldId id="377" r:id="rId20"/>
    <p:sldId id="378" r:id="rId21"/>
    <p:sldId id="379" r:id="rId22"/>
    <p:sldId id="380" r:id="rId23"/>
    <p:sldId id="376" r:id="rId24"/>
    <p:sldId id="358" r:id="rId25"/>
    <p:sldId id="359" r:id="rId26"/>
    <p:sldId id="35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0E6"/>
    <a:srgbClr val="D25227"/>
    <a:srgbClr val="E88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E24BA-39A8-4EE1-9DC4-B796DDF7F9CA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5B2EE-0F64-48A1-AA93-4F387F2985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7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7237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9359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5474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4156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2051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2533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7678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4342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67277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5090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53236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5634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64542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9234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9389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1894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e267792e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e267792e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930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1513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732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1d5997c6631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1d5997c6631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8092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91E68-F091-0AE1-8BD2-074D025B1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294F64-0E2C-1FE9-EA82-C0C551BCC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36B81-4CC2-0CD5-6127-8EB5C9ADF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46AFF-252E-68BA-171C-4B78AAAA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312C2-BD45-9D39-E7B2-665B671E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6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06A33-285B-AA0A-4177-A02E4784D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8AFF7D-3BF3-038B-9189-45FCD3D58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AFA6F-E434-B562-35E8-B67715ADF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6FD12-232F-BFEE-F05E-36C4639C5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E3B14-38C5-EB11-C285-936A58FE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7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6FC6A7-5A6C-540A-AE41-A9F9530C7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B633B2-BC6C-A8A2-99F8-5BBDC2EB4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59BF9-409E-3681-495C-D7EDBE382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E2C6A-22D1-4667-8777-01ED342B2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C7493-F1EE-E6F2-165F-F60D6753A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39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2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2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2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2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2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2"/>
          <p:cNvSpPr/>
          <p:nvPr/>
        </p:nvSpPr>
        <p:spPr>
          <a:xfrm rot="-30003" flipH="1">
            <a:off x="1329465" y="868633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733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2"/>
          <p:cNvSpPr txBox="1">
            <a:spLocks noGrp="1"/>
          </p:cNvSpPr>
          <p:nvPr>
            <p:ph type="subTitle" idx="1"/>
          </p:nvPr>
        </p:nvSpPr>
        <p:spPr>
          <a:xfrm rot="-59909">
            <a:off x="964770" y="4670432"/>
            <a:ext cx="5486033" cy="609289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57" name="Google Shape;57;p2"/>
          <p:cNvGrpSpPr/>
          <p:nvPr/>
        </p:nvGrpSpPr>
        <p:grpSpPr>
          <a:xfrm>
            <a:off x="652370" y="5386378"/>
            <a:ext cx="1782303" cy="841249"/>
            <a:chOff x="157977" y="4219508"/>
            <a:chExt cx="1336727" cy="630937"/>
          </a:xfrm>
        </p:grpSpPr>
        <p:sp>
          <p:nvSpPr>
            <p:cNvPr id="58" name="Google Shape;58;p2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" name="Google Shape;65;p2"/>
          <p:cNvGrpSpPr/>
          <p:nvPr/>
        </p:nvGrpSpPr>
        <p:grpSpPr>
          <a:xfrm rot="500999">
            <a:off x="9674367" y="5350753"/>
            <a:ext cx="1824965" cy="912497"/>
            <a:chOff x="6697867" y="-312822"/>
            <a:chExt cx="786877" cy="390023"/>
          </a:xfrm>
        </p:grpSpPr>
        <p:sp>
          <p:nvSpPr>
            <p:cNvPr id="66" name="Google Shape;66;p2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08454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3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75" name="Google Shape;75;p3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3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3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3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3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3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3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3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3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3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3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3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3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3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3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3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3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3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3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3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3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3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3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3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9" name="Google Shape;119;p3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 rot="-1339">
            <a:off x="960001" y="2332361"/>
            <a:ext cx="10272001" cy="18288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6667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3"/>
          <p:cNvSpPr txBox="1">
            <a:spLocks noGrp="1"/>
          </p:cNvSpPr>
          <p:nvPr>
            <p:ph type="title" idx="2" hasCustomPrompt="1"/>
          </p:nvPr>
        </p:nvSpPr>
        <p:spPr>
          <a:xfrm rot="-27490">
            <a:off x="5120571" y="727829"/>
            <a:ext cx="1950863" cy="1950876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2" name="Google Shape;122;p3"/>
          <p:cNvSpPr txBox="1">
            <a:spLocks noGrp="1"/>
          </p:cNvSpPr>
          <p:nvPr>
            <p:ph type="subTitle" idx="1"/>
          </p:nvPr>
        </p:nvSpPr>
        <p:spPr>
          <a:xfrm rot="-29827">
            <a:off x="3352899" y="3894236"/>
            <a:ext cx="5486207" cy="609625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1286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4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25" name="Google Shape;125;p4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4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4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4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4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4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4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4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4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4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4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4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4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4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4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4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4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9" name="Google Shape;169;p4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67"/>
            </a:lvl1pPr>
            <a:lvl2pPr marL="1219170" lvl="1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71" name="Google Shape;171;p4"/>
          <p:cNvSpPr txBox="1">
            <a:spLocks noGrp="1"/>
          </p:cNvSpPr>
          <p:nvPr>
            <p:ph type="title"/>
          </p:nvPr>
        </p:nvSpPr>
        <p:spPr>
          <a:xfrm rot="-30121">
            <a:off x="960012" y="595223"/>
            <a:ext cx="10271995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191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5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174" name="Google Shape;174;p5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5" name="Google Shape;175;p5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5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5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5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5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5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5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5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5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5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5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5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5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5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5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5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5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5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5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5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5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5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5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5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5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5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5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5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5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5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18" name="Google Shape;218;p5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5"/>
          <p:cNvSpPr txBox="1">
            <a:spLocks noGrp="1"/>
          </p:cNvSpPr>
          <p:nvPr>
            <p:ph type="subTitle" idx="1"/>
          </p:nvPr>
        </p:nvSpPr>
        <p:spPr>
          <a:xfrm rot="-59916">
            <a:off x="1708509" y="3429061"/>
            <a:ext cx="3901792" cy="609289"/>
          </a:xfrm>
          <a:prstGeom prst="rect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0" name="Google Shape;220;p5"/>
          <p:cNvSpPr txBox="1">
            <a:spLocks noGrp="1"/>
          </p:cNvSpPr>
          <p:nvPr>
            <p:ph type="subTitle" idx="2"/>
          </p:nvPr>
        </p:nvSpPr>
        <p:spPr>
          <a:xfrm rot="-59916">
            <a:off x="6581643" y="3395161"/>
            <a:ext cx="3901792" cy="609289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1" name="Google Shape;221;p5"/>
          <p:cNvSpPr txBox="1">
            <a:spLocks noGrp="1"/>
          </p:cNvSpPr>
          <p:nvPr>
            <p:ph type="subTitle" idx="3"/>
          </p:nvPr>
        </p:nvSpPr>
        <p:spPr>
          <a:xfrm>
            <a:off x="1708600" y="4038616"/>
            <a:ext cx="39016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5"/>
          <p:cNvSpPr txBox="1">
            <a:spLocks noGrp="1"/>
          </p:cNvSpPr>
          <p:nvPr>
            <p:ph type="subTitle" idx="4"/>
          </p:nvPr>
        </p:nvSpPr>
        <p:spPr>
          <a:xfrm>
            <a:off x="6581767" y="4038616"/>
            <a:ext cx="3901600" cy="13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5"/>
          <p:cNvSpPr txBox="1">
            <a:spLocks noGrp="1"/>
          </p:cNvSpPr>
          <p:nvPr>
            <p:ph type="title"/>
          </p:nvPr>
        </p:nvSpPr>
        <p:spPr>
          <a:xfrm rot="-30146">
            <a:off x="2743272" y="595571"/>
            <a:ext cx="6705457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822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6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226" name="Google Shape;226;p6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6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6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6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6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6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6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6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6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6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6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6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6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6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6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6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6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6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6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6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6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6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6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6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6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6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6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6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6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6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6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6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6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6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6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6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6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6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6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6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6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6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6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6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0" name="Google Shape;270;p6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6"/>
          <p:cNvSpPr txBox="1">
            <a:spLocks noGrp="1"/>
          </p:cNvSpPr>
          <p:nvPr>
            <p:ph type="title"/>
          </p:nvPr>
        </p:nvSpPr>
        <p:spPr>
          <a:xfrm rot="-30132">
            <a:off x="984905" y="594634"/>
            <a:ext cx="10222393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9839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7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274" name="Google Shape;274;p7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7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7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7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7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7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7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7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7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7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7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7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7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7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7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7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7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7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7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7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7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7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7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7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7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7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7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7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7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7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7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8" name="Google Shape;318;p7"/>
          <p:cNvSpPr/>
          <p:nvPr/>
        </p:nvSpPr>
        <p:spPr>
          <a:xfrm rot="-29936" flipH="1">
            <a:off x="514789" y="1037964"/>
            <a:ext cx="11162423" cy="54254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7"/>
          <p:cNvSpPr txBox="1">
            <a:spLocks noGrp="1"/>
          </p:cNvSpPr>
          <p:nvPr>
            <p:ph type="body" idx="1"/>
          </p:nvPr>
        </p:nvSpPr>
        <p:spPr>
          <a:xfrm>
            <a:off x="960000" y="1582800"/>
            <a:ext cx="48768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7252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Open Sans"/>
              <a:buChar char="●"/>
              <a:defRPr sz="1867"/>
            </a:lvl1pPr>
            <a:lvl2pPr marL="1219170" lvl="1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marL="1828754" lvl="2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marL="2438339" lvl="3" indent="-37252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marL="4267093" lvl="6" indent="-36405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marL="4876678" lvl="7" indent="-36405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marL="5486263" lvl="8" indent="-35559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320" name="Google Shape;320;p7"/>
          <p:cNvSpPr txBox="1">
            <a:spLocks noGrp="1"/>
          </p:cNvSpPr>
          <p:nvPr>
            <p:ph type="title"/>
          </p:nvPr>
        </p:nvSpPr>
        <p:spPr>
          <a:xfrm rot="-30121">
            <a:off x="960012" y="595223"/>
            <a:ext cx="10271995" cy="73162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77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8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323" name="Google Shape;323;p8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8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8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8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8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8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8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8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8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8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8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8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8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8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8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8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8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8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8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8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8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8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8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8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8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8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8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8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8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8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8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8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8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8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8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8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8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8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8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8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7" name="Google Shape;367;p8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8"/>
          <p:cNvSpPr txBox="1">
            <a:spLocks noGrp="1"/>
          </p:cNvSpPr>
          <p:nvPr>
            <p:ph type="title"/>
          </p:nvPr>
        </p:nvSpPr>
        <p:spPr>
          <a:xfrm rot="-60073">
            <a:off x="487489" y="2209673"/>
            <a:ext cx="11216912" cy="243876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0666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369" name="Google Shape;369;p8"/>
          <p:cNvGrpSpPr/>
          <p:nvPr/>
        </p:nvGrpSpPr>
        <p:grpSpPr>
          <a:xfrm flipH="1">
            <a:off x="5204782" y="5217852"/>
            <a:ext cx="1782303" cy="920160"/>
            <a:chOff x="157977" y="4282239"/>
            <a:chExt cx="1336727" cy="690120"/>
          </a:xfrm>
        </p:grpSpPr>
        <p:sp>
          <p:nvSpPr>
            <p:cNvPr id="370" name="Google Shape;370;p8"/>
            <p:cNvSpPr/>
            <p:nvPr/>
          </p:nvSpPr>
          <p:spPr>
            <a:xfrm>
              <a:off x="1268232" y="43063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640408" y="47575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656810" y="47529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157977" y="42822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1007592" y="43928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233851" y="44255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80875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9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379" name="Google Shape;379;p9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9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9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9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9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9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9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9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9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9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9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9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9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9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9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9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5" name="Google Shape;395;p9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6" name="Google Shape;396;p9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7" name="Google Shape;397;p9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" name="Google Shape;398;p9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9" name="Google Shape;399;p9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9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9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9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9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9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9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9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9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9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9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9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9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9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9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9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9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9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9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9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9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9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9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9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3" name="Google Shape;423;p9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9"/>
          <p:cNvSpPr txBox="1">
            <a:spLocks noGrp="1"/>
          </p:cNvSpPr>
          <p:nvPr>
            <p:ph type="title"/>
          </p:nvPr>
        </p:nvSpPr>
        <p:spPr>
          <a:xfrm rot="-60216">
            <a:off x="957545" y="2018055"/>
            <a:ext cx="10276776" cy="2529983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1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9"/>
          <p:cNvSpPr txBox="1">
            <a:spLocks noGrp="1"/>
          </p:cNvSpPr>
          <p:nvPr>
            <p:ph type="subTitle" idx="1"/>
          </p:nvPr>
        </p:nvSpPr>
        <p:spPr>
          <a:xfrm rot="-60089">
            <a:off x="2743277" y="4233279"/>
            <a:ext cx="6705424" cy="975352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6" name="Google Shape;426;p9"/>
          <p:cNvGrpSpPr/>
          <p:nvPr/>
        </p:nvGrpSpPr>
        <p:grpSpPr>
          <a:xfrm flipH="1">
            <a:off x="9753031" y="5296745"/>
            <a:ext cx="1782303" cy="841249"/>
            <a:chOff x="157977" y="4219508"/>
            <a:chExt cx="1336727" cy="630937"/>
          </a:xfrm>
        </p:grpSpPr>
        <p:sp>
          <p:nvSpPr>
            <p:cNvPr id="427" name="Google Shape;427;p9"/>
            <p:cNvSpPr/>
            <p:nvPr/>
          </p:nvSpPr>
          <p:spPr>
            <a:xfrm>
              <a:off x="1268232" y="44587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1320834" y="45556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488008" y="4224141"/>
              <a:ext cx="370363" cy="210863"/>
            </a:xfrm>
            <a:custGeom>
              <a:avLst/>
              <a:gdLst/>
              <a:ahLst/>
              <a:cxnLst/>
              <a:rect l="l" t="t" r="r" b="b"/>
              <a:pathLst>
                <a:path w="3274" h="1866" extrusionOk="0">
                  <a:moveTo>
                    <a:pt x="1987" y="0"/>
                  </a:moveTo>
                  <a:cubicBezTo>
                    <a:pt x="1835" y="0"/>
                    <a:pt x="1700" y="85"/>
                    <a:pt x="1609" y="196"/>
                  </a:cubicBezTo>
                  <a:lnTo>
                    <a:pt x="1609" y="196"/>
                  </a:lnTo>
                  <a:cubicBezTo>
                    <a:pt x="1546" y="145"/>
                    <a:pt x="1464" y="101"/>
                    <a:pt x="1360" y="67"/>
                  </a:cubicBezTo>
                  <a:cubicBezTo>
                    <a:pt x="1273" y="37"/>
                    <a:pt x="1199" y="24"/>
                    <a:pt x="1138" y="24"/>
                  </a:cubicBezTo>
                  <a:cubicBezTo>
                    <a:pt x="762" y="24"/>
                    <a:pt x="824" y="508"/>
                    <a:pt x="824" y="508"/>
                  </a:cubicBezTo>
                  <a:cubicBezTo>
                    <a:pt x="783" y="482"/>
                    <a:pt x="740" y="470"/>
                    <a:pt x="695" y="470"/>
                  </a:cubicBezTo>
                  <a:cubicBezTo>
                    <a:pt x="372" y="470"/>
                    <a:pt x="1" y="1087"/>
                    <a:pt x="419" y="1401"/>
                  </a:cubicBezTo>
                  <a:cubicBezTo>
                    <a:pt x="554" y="1502"/>
                    <a:pt x="682" y="1546"/>
                    <a:pt x="793" y="1552"/>
                  </a:cubicBezTo>
                  <a:lnTo>
                    <a:pt x="793" y="1552"/>
                  </a:lnTo>
                  <a:cubicBezTo>
                    <a:pt x="828" y="1717"/>
                    <a:pt x="944" y="1861"/>
                    <a:pt x="1193" y="1865"/>
                  </a:cubicBezTo>
                  <a:cubicBezTo>
                    <a:pt x="1206" y="1865"/>
                    <a:pt x="1219" y="1865"/>
                    <a:pt x="1232" y="1865"/>
                  </a:cubicBezTo>
                  <a:cubicBezTo>
                    <a:pt x="1562" y="1865"/>
                    <a:pt x="1786" y="1790"/>
                    <a:pt x="1914" y="1677"/>
                  </a:cubicBezTo>
                  <a:lnTo>
                    <a:pt x="1914" y="1677"/>
                  </a:lnTo>
                  <a:cubicBezTo>
                    <a:pt x="1941" y="1713"/>
                    <a:pt x="1974" y="1749"/>
                    <a:pt x="2014" y="1782"/>
                  </a:cubicBezTo>
                  <a:cubicBezTo>
                    <a:pt x="2070" y="1825"/>
                    <a:pt x="2137" y="1844"/>
                    <a:pt x="2211" y="1844"/>
                  </a:cubicBezTo>
                  <a:cubicBezTo>
                    <a:pt x="2641" y="1844"/>
                    <a:pt x="3274" y="1180"/>
                    <a:pt x="2907" y="793"/>
                  </a:cubicBezTo>
                  <a:cubicBezTo>
                    <a:pt x="2805" y="683"/>
                    <a:pt x="2696" y="641"/>
                    <a:pt x="2595" y="641"/>
                  </a:cubicBezTo>
                  <a:cubicBezTo>
                    <a:pt x="2584" y="641"/>
                    <a:pt x="2573" y="642"/>
                    <a:pt x="2563" y="642"/>
                  </a:cubicBezTo>
                  <a:lnTo>
                    <a:pt x="2563" y="642"/>
                  </a:lnTo>
                  <a:cubicBezTo>
                    <a:pt x="2568" y="451"/>
                    <a:pt x="2474" y="231"/>
                    <a:pt x="2241" y="79"/>
                  </a:cubicBezTo>
                  <a:cubicBezTo>
                    <a:pt x="2154" y="24"/>
                    <a:pt x="2068" y="0"/>
                    <a:pt x="19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504410" y="42195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157977" y="44346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1007592" y="45452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233851" y="45779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4" name="Google Shape;434;p9"/>
          <p:cNvGrpSpPr/>
          <p:nvPr/>
        </p:nvGrpSpPr>
        <p:grpSpPr>
          <a:xfrm rot="-500985" flipH="1">
            <a:off x="852337" y="747754"/>
            <a:ext cx="1463047" cy="731535"/>
            <a:chOff x="6697867" y="-312822"/>
            <a:chExt cx="786877" cy="390023"/>
          </a:xfrm>
        </p:grpSpPr>
        <p:sp>
          <p:nvSpPr>
            <p:cNvPr id="435" name="Google Shape;435;p9"/>
            <p:cNvSpPr/>
            <p:nvPr/>
          </p:nvSpPr>
          <p:spPr>
            <a:xfrm>
              <a:off x="6835110" y="-192459"/>
              <a:ext cx="162228" cy="148026"/>
            </a:xfrm>
            <a:custGeom>
              <a:avLst/>
              <a:gdLst/>
              <a:ahLst/>
              <a:cxnLst/>
              <a:rect l="l" t="t" r="r" b="b"/>
              <a:pathLst>
                <a:path w="2013" h="1846" extrusionOk="0">
                  <a:moveTo>
                    <a:pt x="322" y="119"/>
                  </a:moveTo>
                  <a:lnTo>
                    <a:pt x="322" y="119"/>
                  </a:lnTo>
                  <a:cubicBezTo>
                    <a:pt x="810" y="238"/>
                    <a:pt x="1798" y="560"/>
                    <a:pt x="1917" y="655"/>
                  </a:cubicBezTo>
                  <a:cubicBezTo>
                    <a:pt x="1870" y="715"/>
                    <a:pt x="1667" y="798"/>
                    <a:pt x="1512" y="834"/>
                  </a:cubicBezTo>
                  <a:cubicBezTo>
                    <a:pt x="1215" y="655"/>
                    <a:pt x="655" y="310"/>
                    <a:pt x="322" y="119"/>
                  </a:cubicBezTo>
                  <a:close/>
                  <a:moveTo>
                    <a:pt x="155" y="214"/>
                  </a:moveTo>
                  <a:cubicBezTo>
                    <a:pt x="298" y="357"/>
                    <a:pt x="584" y="619"/>
                    <a:pt x="1155" y="1119"/>
                  </a:cubicBezTo>
                  <a:cubicBezTo>
                    <a:pt x="1096" y="1381"/>
                    <a:pt x="1000" y="1679"/>
                    <a:pt x="953" y="1750"/>
                  </a:cubicBezTo>
                  <a:cubicBezTo>
                    <a:pt x="834" y="1607"/>
                    <a:pt x="322" y="619"/>
                    <a:pt x="155" y="214"/>
                  </a:cubicBezTo>
                  <a:close/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36" y="12"/>
                  </a:lnTo>
                  <a:cubicBezTo>
                    <a:pt x="36" y="12"/>
                    <a:pt x="36" y="24"/>
                    <a:pt x="36" y="24"/>
                  </a:cubicBezTo>
                  <a:cubicBezTo>
                    <a:pt x="12" y="48"/>
                    <a:pt x="0" y="72"/>
                    <a:pt x="107" y="310"/>
                  </a:cubicBezTo>
                  <a:cubicBezTo>
                    <a:pt x="215" y="560"/>
                    <a:pt x="834" y="1846"/>
                    <a:pt x="953" y="1846"/>
                  </a:cubicBezTo>
                  <a:cubicBezTo>
                    <a:pt x="989" y="1846"/>
                    <a:pt x="1084" y="1846"/>
                    <a:pt x="1239" y="1107"/>
                  </a:cubicBezTo>
                  <a:cubicBezTo>
                    <a:pt x="1239" y="1096"/>
                    <a:pt x="1239" y="1084"/>
                    <a:pt x="1227" y="1072"/>
                  </a:cubicBezTo>
                  <a:cubicBezTo>
                    <a:pt x="917" y="798"/>
                    <a:pt x="453" y="381"/>
                    <a:pt x="227" y="167"/>
                  </a:cubicBezTo>
                  <a:lnTo>
                    <a:pt x="227" y="167"/>
                  </a:lnTo>
                  <a:cubicBezTo>
                    <a:pt x="512" y="322"/>
                    <a:pt x="1096" y="679"/>
                    <a:pt x="1489" y="917"/>
                  </a:cubicBezTo>
                  <a:cubicBezTo>
                    <a:pt x="1501" y="929"/>
                    <a:pt x="1512" y="929"/>
                    <a:pt x="1524" y="929"/>
                  </a:cubicBezTo>
                  <a:cubicBezTo>
                    <a:pt x="1596" y="905"/>
                    <a:pt x="1953" y="798"/>
                    <a:pt x="2001" y="667"/>
                  </a:cubicBezTo>
                  <a:cubicBezTo>
                    <a:pt x="2001" y="667"/>
                    <a:pt x="2012" y="643"/>
                    <a:pt x="1989" y="619"/>
                  </a:cubicBezTo>
                  <a:cubicBezTo>
                    <a:pt x="1893" y="464"/>
                    <a:pt x="298" y="0"/>
                    <a:pt x="84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6923355" y="-123737"/>
              <a:ext cx="36588" cy="59259"/>
            </a:xfrm>
            <a:custGeom>
              <a:avLst/>
              <a:gdLst/>
              <a:ahLst/>
              <a:cxnLst/>
              <a:rect l="l" t="t" r="r" b="b"/>
              <a:pathLst>
                <a:path w="454" h="739" extrusionOk="0">
                  <a:moveTo>
                    <a:pt x="417" y="0"/>
                  </a:moveTo>
                  <a:cubicBezTo>
                    <a:pt x="394" y="0"/>
                    <a:pt x="370" y="12"/>
                    <a:pt x="370" y="36"/>
                  </a:cubicBezTo>
                  <a:cubicBezTo>
                    <a:pt x="346" y="298"/>
                    <a:pt x="310" y="596"/>
                    <a:pt x="286" y="655"/>
                  </a:cubicBezTo>
                  <a:cubicBezTo>
                    <a:pt x="251" y="631"/>
                    <a:pt x="155" y="548"/>
                    <a:pt x="84" y="453"/>
                  </a:cubicBezTo>
                  <a:cubicBezTo>
                    <a:pt x="70" y="446"/>
                    <a:pt x="57" y="439"/>
                    <a:pt x="45" y="439"/>
                  </a:cubicBezTo>
                  <a:cubicBezTo>
                    <a:pt x="37" y="439"/>
                    <a:pt x="30" y="443"/>
                    <a:pt x="25" y="453"/>
                  </a:cubicBezTo>
                  <a:cubicBezTo>
                    <a:pt x="1" y="465"/>
                    <a:pt x="1" y="489"/>
                    <a:pt x="13" y="512"/>
                  </a:cubicBezTo>
                  <a:cubicBezTo>
                    <a:pt x="72" y="572"/>
                    <a:pt x="203" y="727"/>
                    <a:pt x="286" y="739"/>
                  </a:cubicBezTo>
                  <a:cubicBezTo>
                    <a:pt x="310" y="739"/>
                    <a:pt x="322" y="727"/>
                    <a:pt x="334" y="715"/>
                  </a:cubicBezTo>
                  <a:cubicBezTo>
                    <a:pt x="394" y="679"/>
                    <a:pt x="429" y="322"/>
                    <a:pt x="453" y="48"/>
                  </a:cubicBezTo>
                  <a:cubicBezTo>
                    <a:pt x="453" y="24"/>
                    <a:pt x="441" y="0"/>
                    <a:pt x="417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7073734" y="-309534"/>
              <a:ext cx="264013" cy="149630"/>
            </a:xfrm>
            <a:custGeom>
              <a:avLst/>
              <a:gdLst/>
              <a:ahLst/>
              <a:cxnLst/>
              <a:rect l="l" t="t" r="r" b="b"/>
              <a:pathLst>
                <a:path w="3276" h="1866" extrusionOk="0">
                  <a:moveTo>
                    <a:pt x="1994" y="0"/>
                  </a:moveTo>
                  <a:cubicBezTo>
                    <a:pt x="1841" y="0"/>
                    <a:pt x="1704" y="87"/>
                    <a:pt x="1612" y="201"/>
                  </a:cubicBezTo>
                  <a:lnTo>
                    <a:pt x="1612" y="201"/>
                  </a:lnTo>
                  <a:cubicBezTo>
                    <a:pt x="1549" y="149"/>
                    <a:pt x="1467" y="103"/>
                    <a:pt x="1361" y="67"/>
                  </a:cubicBezTo>
                  <a:cubicBezTo>
                    <a:pt x="1274" y="37"/>
                    <a:pt x="1201" y="24"/>
                    <a:pt x="1140" y="24"/>
                  </a:cubicBezTo>
                  <a:cubicBezTo>
                    <a:pt x="764" y="24"/>
                    <a:pt x="826" y="508"/>
                    <a:pt x="826" y="508"/>
                  </a:cubicBezTo>
                  <a:cubicBezTo>
                    <a:pt x="786" y="484"/>
                    <a:pt x="744" y="473"/>
                    <a:pt x="701" y="473"/>
                  </a:cubicBezTo>
                  <a:cubicBezTo>
                    <a:pt x="378" y="473"/>
                    <a:pt x="0" y="1085"/>
                    <a:pt x="421" y="1401"/>
                  </a:cubicBezTo>
                  <a:cubicBezTo>
                    <a:pt x="555" y="1502"/>
                    <a:pt x="684" y="1546"/>
                    <a:pt x="794" y="1552"/>
                  </a:cubicBezTo>
                  <a:lnTo>
                    <a:pt x="794" y="1552"/>
                  </a:lnTo>
                  <a:cubicBezTo>
                    <a:pt x="830" y="1717"/>
                    <a:pt x="946" y="1861"/>
                    <a:pt x="1195" y="1865"/>
                  </a:cubicBezTo>
                  <a:cubicBezTo>
                    <a:pt x="1208" y="1865"/>
                    <a:pt x="1221" y="1865"/>
                    <a:pt x="1234" y="1865"/>
                  </a:cubicBezTo>
                  <a:cubicBezTo>
                    <a:pt x="1564" y="1865"/>
                    <a:pt x="1788" y="1790"/>
                    <a:pt x="1916" y="1677"/>
                  </a:cubicBezTo>
                  <a:lnTo>
                    <a:pt x="1916" y="1677"/>
                  </a:lnTo>
                  <a:cubicBezTo>
                    <a:pt x="1942" y="1713"/>
                    <a:pt x="1975" y="1749"/>
                    <a:pt x="2016" y="1782"/>
                  </a:cubicBezTo>
                  <a:cubicBezTo>
                    <a:pt x="2072" y="1825"/>
                    <a:pt x="2139" y="1844"/>
                    <a:pt x="2212" y="1844"/>
                  </a:cubicBezTo>
                  <a:cubicBezTo>
                    <a:pt x="2642" y="1844"/>
                    <a:pt x="3275" y="1180"/>
                    <a:pt x="2909" y="793"/>
                  </a:cubicBezTo>
                  <a:cubicBezTo>
                    <a:pt x="2808" y="686"/>
                    <a:pt x="2700" y="646"/>
                    <a:pt x="2599" y="646"/>
                  </a:cubicBezTo>
                  <a:cubicBezTo>
                    <a:pt x="2587" y="646"/>
                    <a:pt x="2575" y="647"/>
                    <a:pt x="2564" y="648"/>
                  </a:cubicBezTo>
                  <a:lnTo>
                    <a:pt x="2564" y="648"/>
                  </a:lnTo>
                  <a:cubicBezTo>
                    <a:pt x="2571" y="455"/>
                    <a:pt x="2478" y="232"/>
                    <a:pt x="2242" y="79"/>
                  </a:cubicBezTo>
                  <a:cubicBezTo>
                    <a:pt x="2157" y="24"/>
                    <a:pt x="2073" y="0"/>
                    <a:pt x="1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7084533" y="-312822"/>
              <a:ext cx="238063" cy="155724"/>
            </a:xfrm>
            <a:custGeom>
              <a:avLst/>
              <a:gdLst/>
              <a:ahLst/>
              <a:cxnLst/>
              <a:rect l="l" t="t" r="r" b="b"/>
              <a:pathLst>
                <a:path w="2954" h="1942" extrusionOk="0">
                  <a:moveTo>
                    <a:pt x="1489" y="299"/>
                  </a:moveTo>
                  <a:cubicBezTo>
                    <a:pt x="1608" y="418"/>
                    <a:pt x="1620" y="549"/>
                    <a:pt x="1596" y="632"/>
                  </a:cubicBezTo>
                  <a:cubicBezTo>
                    <a:pt x="1574" y="683"/>
                    <a:pt x="1543" y="707"/>
                    <a:pt x="1509" y="707"/>
                  </a:cubicBezTo>
                  <a:cubicBezTo>
                    <a:pt x="1487" y="707"/>
                    <a:pt x="1465" y="698"/>
                    <a:pt x="1442" y="680"/>
                  </a:cubicBezTo>
                  <a:cubicBezTo>
                    <a:pt x="1358" y="608"/>
                    <a:pt x="1382" y="441"/>
                    <a:pt x="1489" y="299"/>
                  </a:cubicBezTo>
                  <a:close/>
                  <a:moveTo>
                    <a:pt x="2382" y="739"/>
                  </a:moveTo>
                  <a:lnTo>
                    <a:pt x="2382" y="739"/>
                  </a:lnTo>
                  <a:cubicBezTo>
                    <a:pt x="2358" y="894"/>
                    <a:pt x="2263" y="1013"/>
                    <a:pt x="2132" y="1025"/>
                  </a:cubicBezTo>
                  <a:cubicBezTo>
                    <a:pt x="2132" y="1037"/>
                    <a:pt x="2120" y="1037"/>
                    <a:pt x="2108" y="1037"/>
                  </a:cubicBezTo>
                  <a:cubicBezTo>
                    <a:pt x="2073" y="1037"/>
                    <a:pt x="2073" y="1025"/>
                    <a:pt x="2073" y="1013"/>
                  </a:cubicBezTo>
                  <a:cubicBezTo>
                    <a:pt x="2073" y="942"/>
                    <a:pt x="2204" y="775"/>
                    <a:pt x="2382" y="739"/>
                  </a:cubicBezTo>
                  <a:close/>
                  <a:moveTo>
                    <a:pt x="834" y="1132"/>
                  </a:moveTo>
                  <a:cubicBezTo>
                    <a:pt x="858" y="1132"/>
                    <a:pt x="870" y="1156"/>
                    <a:pt x="894" y="1180"/>
                  </a:cubicBezTo>
                  <a:cubicBezTo>
                    <a:pt x="953" y="1263"/>
                    <a:pt x="965" y="1346"/>
                    <a:pt x="930" y="1418"/>
                  </a:cubicBezTo>
                  <a:cubicBezTo>
                    <a:pt x="894" y="1501"/>
                    <a:pt x="799" y="1549"/>
                    <a:pt x="692" y="1549"/>
                  </a:cubicBezTo>
                  <a:cubicBezTo>
                    <a:pt x="668" y="1406"/>
                    <a:pt x="715" y="1251"/>
                    <a:pt x="763" y="1180"/>
                  </a:cubicBezTo>
                  <a:cubicBezTo>
                    <a:pt x="787" y="1156"/>
                    <a:pt x="811" y="1132"/>
                    <a:pt x="834" y="1132"/>
                  </a:cubicBezTo>
                  <a:close/>
                  <a:moveTo>
                    <a:pt x="1811" y="1263"/>
                  </a:moveTo>
                  <a:cubicBezTo>
                    <a:pt x="1823" y="1263"/>
                    <a:pt x="1835" y="1287"/>
                    <a:pt x="1846" y="1323"/>
                  </a:cubicBezTo>
                  <a:cubicBezTo>
                    <a:pt x="1882" y="1442"/>
                    <a:pt x="1858" y="1561"/>
                    <a:pt x="1787" y="1644"/>
                  </a:cubicBezTo>
                  <a:cubicBezTo>
                    <a:pt x="1715" y="1525"/>
                    <a:pt x="1727" y="1394"/>
                    <a:pt x="1763" y="1311"/>
                  </a:cubicBezTo>
                  <a:cubicBezTo>
                    <a:pt x="1787" y="1275"/>
                    <a:pt x="1799" y="1263"/>
                    <a:pt x="1811" y="1263"/>
                  </a:cubicBezTo>
                  <a:close/>
                  <a:moveTo>
                    <a:pt x="1857" y="85"/>
                  </a:moveTo>
                  <a:cubicBezTo>
                    <a:pt x="1935" y="85"/>
                    <a:pt x="2013" y="108"/>
                    <a:pt x="2085" y="156"/>
                  </a:cubicBezTo>
                  <a:cubicBezTo>
                    <a:pt x="2275" y="263"/>
                    <a:pt x="2382" y="453"/>
                    <a:pt x="2394" y="644"/>
                  </a:cubicBezTo>
                  <a:cubicBezTo>
                    <a:pt x="2168" y="680"/>
                    <a:pt x="1989" y="882"/>
                    <a:pt x="1989" y="1013"/>
                  </a:cubicBezTo>
                  <a:cubicBezTo>
                    <a:pt x="1989" y="1061"/>
                    <a:pt x="2025" y="1108"/>
                    <a:pt x="2108" y="1108"/>
                  </a:cubicBezTo>
                  <a:lnTo>
                    <a:pt x="2144" y="1108"/>
                  </a:lnTo>
                  <a:cubicBezTo>
                    <a:pt x="2323" y="1084"/>
                    <a:pt x="2454" y="930"/>
                    <a:pt x="2466" y="715"/>
                  </a:cubicBezTo>
                  <a:cubicBezTo>
                    <a:pt x="2573" y="727"/>
                    <a:pt x="2656" y="775"/>
                    <a:pt x="2739" y="858"/>
                  </a:cubicBezTo>
                  <a:cubicBezTo>
                    <a:pt x="2882" y="1001"/>
                    <a:pt x="2847" y="1180"/>
                    <a:pt x="2799" y="1299"/>
                  </a:cubicBezTo>
                  <a:cubicBezTo>
                    <a:pt x="2668" y="1584"/>
                    <a:pt x="2335" y="1835"/>
                    <a:pt x="2085" y="1835"/>
                  </a:cubicBezTo>
                  <a:cubicBezTo>
                    <a:pt x="2013" y="1835"/>
                    <a:pt x="1954" y="1823"/>
                    <a:pt x="1906" y="1787"/>
                  </a:cubicBezTo>
                  <a:cubicBezTo>
                    <a:pt x="1882" y="1763"/>
                    <a:pt x="1858" y="1739"/>
                    <a:pt x="1835" y="1715"/>
                  </a:cubicBezTo>
                  <a:cubicBezTo>
                    <a:pt x="1942" y="1596"/>
                    <a:pt x="1977" y="1454"/>
                    <a:pt x="1930" y="1299"/>
                  </a:cubicBezTo>
                  <a:cubicBezTo>
                    <a:pt x="1894" y="1192"/>
                    <a:pt x="1846" y="1180"/>
                    <a:pt x="1811" y="1180"/>
                  </a:cubicBezTo>
                  <a:cubicBezTo>
                    <a:pt x="1763" y="1180"/>
                    <a:pt x="1715" y="1215"/>
                    <a:pt x="1692" y="1275"/>
                  </a:cubicBezTo>
                  <a:cubicBezTo>
                    <a:pt x="1632" y="1382"/>
                    <a:pt x="1620" y="1549"/>
                    <a:pt x="1727" y="1704"/>
                  </a:cubicBezTo>
                  <a:cubicBezTo>
                    <a:pt x="1620" y="1775"/>
                    <a:pt x="1442" y="1858"/>
                    <a:pt x="1096" y="1858"/>
                  </a:cubicBezTo>
                  <a:lnTo>
                    <a:pt x="1061" y="1858"/>
                  </a:lnTo>
                  <a:cubicBezTo>
                    <a:pt x="846" y="1858"/>
                    <a:pt x="751" y="1739"/>
                    <a:pt x="715" y="1632"/>
                  </a:cubicBezTo>
                  <a:cubicBezTo>
                    <a:pt x="846" y="1632"/>
                    <a:pt x="953" y="1561"/>
                    <a:pt x="1013" y="1454"/>
                  </a:cubicBezTo>
                  <a:cubicBezTo>
                    <a:pt x="1061" y="1346"/>
                    <a:pt x="1037" y="1227"/>
                    <a:pt x="953" y="1120"/>
                  </a:cubicBezTo>
                  <a:cubicBezTo>
                    <a:pt x="918" y="1061"/>
                    <a:pt x="870" y="1049"/>
                    <a:pt x="834" y="1049"/>
                  </a:cubicBezTo>
                  <a:cubicBezTo>
                    <a:pt x="787" y="1049"/>
                    <a:pt x="739" y="1073"/>
                    <a:pt x="703" y="1120"/>
                  </a:cubicBezTo>
                  <a:cubicBezTo>
                    <a:pt x="632" y="1215"/>
                    <a:pt x="596" y="1382"/>
                    <a:pt x="608" y="1537"/>
                  </a:cubicBezTo>
                  <a:cubicBezTo>
                    <a:pt x="513" y="1513"/>
                    <a:pt x="418" y="1477"/>
                    <a:pt x="311" y="1394"/>
                  </a:cubicBezTo>
                  <a:cubicBezTo>
                    <a:pt x="156" y="1287"/>
                    <a:pt x="108" y="1108"/>
                    <a:pt x="168" y="906"/>
                  </a:cubicBezTo>
                  <a:cubicBezTo>
                    <a:pt x="239" y="715"/>
                    <a:pt x="418" y="549"/>
                    <a:pt x="572" y="549"/>
                  </a:cubicBezTo>
                  <a:cubicBezTo>
                    <a:pt x="608" y="549"/>
                    <a:pt x="644" y="561"/>
                    <a:pt x="668" y="572"/>
                  </a:cubicBezTo>
                  <a:cubicBezTo>
                    <a:pt x="674" y="578"/>
                    <a:pt x="683" y="581"/>
                    <a:pt x="692" y="581"/>
                  </a:cubicBezTo>
                  <a:cubicBezTo>
                    <a:pt x="700" y="581"/>
                    <a:pt x="709" y="578"/>
                    <a:pt x="715" y="572"/>
                  </a:cubicBezTo>
                  <a:cubicBezTo>
                    <a:pt x="727" y="561"/>
                    <a:pt x="739" y="549"/>
                    <a:pt x="739" y="537"/>
                  </a:cubicBezTo>
                  <a:cubicBezTo>
                    <a:pt x="739" y="537"/>
                    <a:pt x="703" y="299"/>
                    <a:pt x="811" y="180"/>
                  </a:cubicBezTo>
                  <a:cubicBezTo>
                    <a:pt x="858" y="125"/>
                    <a:pt x="925" y="98"/>
                    <a:pt x="1010" y="98"/>
                  </a:cubicBezTo>
                  <a:cubicBezTo>
                    <a:pt x="1073" y="98"/>
                    <a:pt x="1146" y="113"/>
                    <a:pt x="1227" y="144"/>
                  </a:cubicBezTo>
                  <a:cubicBezTo>
                    <a:pt x="1299" y="168"/>
                    <a:pt x="1370" y="203"/>
                    <a:pt x="1418" y="239"/>
                  </a:cubicBezTo>
                  <a:cubicBezTo>
                    <a:pt x="1299" y="406"/>
                    <a:pt x="1263" y="620"/>
                    <a:pt x="1394" y="739"/>
                  </a:cubicBezTo>
                  <a:cubicBezTo>
                    <a:pt x="1433" y="769"/>
                    <a:pt x="1475" y="784"/>
                    <a:pt x="1515" y="784"/>
                  </a:cubicBezTo>
                  <a:cubicBezTo>
                    <a:pt x="1585" y="784"/>
                    <a:pt x="1649" y="739"/>
                    <a:pt x="1680" y="656"/>
                  </a:cubicBezTo>
                  <a:cubicBezTo>
                    <a:pt x="1715" y="537"/>
                    <a:pt x="1692" y="370"/>
                    <a:pt x="1537" y="227"/>
                  </a:cubicBezTo>
                  <a:cubicBezTo>
                    <a:pt x="1629" y="135"/>
                    <a:pt x="1743" y="85"/>
                    <a:pt x="1857" y="85"/>
                  </a:cubicBezTo>
                  <a:close/>
                  <a:moveTo>
                    <a:pt x="1858" y="1"/>
                  </a:moveTo>
                  <a:cubicBezTo>
                    <a:pt x="1715" y="1"/>
                    <a:pt x="1573" y="61"/>
                    <a:pt x="1465" y="180"/>
                  </a:cubicBezTo>
                  <a:cubicBezTo>
                    <a:pt x="1406" y="132"/>
                    <a:pt x="1334" y="96"/>
                    <a:pt x="1239" y="61"/>
                  </a:cubicBezTo>
                  <a:cubicBezTo>
                    <a:pt x="1154" y="34"/>
                    <a:pt x="1078" y="20"/>
                    <a:pt x="1010" y="20"/>
                  </a:cubicBezTo>
                  <a:cubicBezTo>
                    <a:pt x="896" y="20"/>
                    <a:pt x="806" y="58"/>
                    <a:pt x="739" y="132"/>
                  </a:cubicBezTo>
                  <a:cubicBezTo>
                    <a:pt x="656" y="239"/>
                    <a:pt x="644" y="394"/>
                    <a:pt x="644" y="477"/>
                  </a:cubicBezTo>
                  <a:cubicBezTo>
                    <a:pt x="620" y="477"/>
                    <a:pt x="584" y="465"/>
                    <a:pt x="561" y="465"/>
                  </a:cubicBezTo>
                  <a:cubicBezTo>
                    <a:pt x="370" y="465"/>
                    <a:pt x="168" y="656"/>
                    <a:pt x="84" y="894"/>
                  </a:cubicBezTo>
                  <a:cubicBezTo>
                    <a:pt x="1" y="1120"/>
                    <a:pt x="72" y="1334"/>
                    <a:pt x="263" y="1477"/>
                  </a:cubicBezTo>
                  <a:cubicBezTo>
                    <a:pt x="382" y="1561"/>
                    <a:pt x="501" y="1620"/>
                    <a:pt x="620" y="1632"/>
                  </a:cubicBezTo>
                  <a:cubicBezTo>
                    <a:pt x="680" y="1835"/>
                    <a:pt x="834" y="1942"/>
                    <a:pt x="1049" y="1942"/>
                  </a:cubicBezTo>
                  <a:lnTo>
                    <a:pt x="1096" y="1942"/>
                  </a:lnTo>
                  <a:cubicBezTo>
                    <a:pt x="1394" y="1942"/>
                    <a:pt x="1620" y="1882"/>
                    <a:pt x="1775" y="1775"/>
                  </a:cubicBezTo>
                  <a:cubicBezTo>
                    <a:pt x="1799" y="1799"/>
                    <a:pt x="1823" y="1823"/>
                    <a:pt x="1858" y="1846"/>
                  </a:cubicBezTo>
                  <a:cubicBezTo>
                    <a:pt x="1918" y="1906"/>
                    <a:pt x="1989" y="1930"/>
                    <a:pt x="2085" y="1930"/>
                  </a:cubicBezTo>
                  <a:cubicBezTo>
                    <a:pt x="2370" y="1930"/>
                    <a:pt x="2739" y="1656"/>
                    <a:pt x="2870" y="1346"/>
                  </a:cubicBezTo>
                  <a:cubicBezTo>
                    <a:pt x="2954" y="1132"/>
                    <a:pt x="2930" y="942"/>
                    <a:pt x="2799" y="799"/>
                  </a:cubicBezTo>
                  <a:cubicBezTo>
                    <a:pt x="2704" y="703"/>
                    <a:pt x="2597" y="644"/>
                    <a:pt x="2466" y="644"/>
                  </a:cubicBezTo>
                  <a:cubicBezTo>
                    <a:pt x="2454" y="418"/>
                    <a:pt x="2335" y="215"/>
                    <a:pt x="2120" y="84"/>
                  </a:cubicBezTo>
                  <a:cubicBezTo>
                    <a:pt x="2037" y="25"/>
                    <a:pt x="1942" y="1"/>
                    <a:pt x="1858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6697867" y="-79794"/>
              <a:ext cx="67293" cy="67839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2"/>
                    <a:pt x="477" y="226"/>
                  </a:cubicBezTo>
                  <a:cubicBezTo>
                    <a:pt x="489" y="310"/>
                    <a:pt x="501" y="333"/>
                    <a:pt x="513" y="345"/>
                  </a:cubicBezTo>
                  <a:cubicBezTo>
                    <a:pt x="513" y="357"/>
                    <a:pt x="537" y="369"/>
                    <a:pt x="620" y="393"/>
                  </a:cubicBezTo>
                  <a:cubicBezTo>
                    <a:pt x="644" y="405"/>
                    <a:pt x="679" y="417"/>
                    <a:pt x="703" y="429"/>
                  </a:cubicBezTo>
                  <a:cubicBezTo>
                    <a:pt x="656" y="453"/>
                    <a:pt x="596" y="476"/>
                    <a:pt x="537" y="500"/>
                  </a:cubicBezTo>
                  <a:cubicBezTo>
                    <a:pt x="525" y="500"/>
                    <a:pt x="513" y="512"/>
                    <a:pt x="513" y="524"/>
                  </a:cubicBezTo>
                  <a:cubicBezTo>
                    <a:pt x="477" y="595"/>
                    <a:pt x="441" y="667"/>
                    <a:pt x="417" y="714"/>
                  </a:cubicBezTo>
                  <a:cubicBezTo>
                    <a:pt x="394" y="667"/>
                    <a:pt x="370" y="583"/>
                    <a:pt x="358" y="512"/>
                  </a:cubicBezTo>
                  <a:cubicBezTo>
                    <a:pt x="358" y="488"/>
                    <a:pt x="334" y="476"/>
                    <a:pt x="322" y="476"/>
                  </a:cubicBezTo>
                  <a:cubicBezTo>
                    <a:pt x="251" y="464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3"/>
                  </a:cubicBezTo>
                  <a:cubicBezTo>
                    <a:pt x="358" y="333"/>
                    <a:pt x="370" y="322"/>
                    <a:pt x="370" y="310"/>
                  </a:cubicBezTo>
                  <a:cubicBezTo>
                    <a:pt x="394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98" y="262"/>
                  </a:cubicBezTo>
                  <a:cubicBezTo>
                    <a:pt x="25" y="381"/>
                    <a:pt x="13" y="417"/>
                    <a:pt x="1" y="429"/>
                  </a:cubicBezTo>
                  <a:cubicBezTo>
                    <a:pt x="1" y="441"/>
                    <a:pt x="1" y="464"/>
                    <a:pt x="13" y="476"/>
                  </a:cubicBezTo>
                  <a:cubicBezTo>
                    <a:pt x="25" y="488"/>
                    <a:pt x="36" y="512"/>
                    <a:pt x="286" y="560"/>
                  </a:cubicBezTo>
                  <a:cubicBezTo>
                    <a:pt x="358" y="845"/>
                    <a:pt x="382" y="845"/>
                    <a:pt x="406" y="845"/>
                  </a:cubicBezTo>
                  <a:cubicBezTo>
                    <a:pt x="406" y="845"/>
                    <a:pt x="406" y="845"/>
                    <a:pt x="417" y="834"/>
                  </a:cubicBezTo>
                  <a:cubicBezTo>
                    <a:pt x="441" y="834"/>
                    <a:pt x="465" y="834"/>
                    <a:pt x="584" y="572"/>
                  </a:cubicBezTo>
                  <a:cubicBezTo>
                    <a:pt x="656" y="548"/>
                    <a:pt x="787" y="500"/>
                    <a:pt x="822" y="464"/>
                  </a:cubicBezTo>
                  <a:cubicBezTo>
                    <a:pt x="822" y="464"/>
                    <a:pt x="834" y="441"/>
                    <a:pt x="834" y="429"/>
                  </a:cubicBezTo>
                  <a:cubicBezTo>
                    <a:pt x="822" y="393"/>
                    <a:pt x="787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72" y="274"/>
                    <a:pt x="560" y="238"/>
                    <a:pt x="548" y="214"/>
                  </a:cubicBezTo>
                  <a:cubicBezTo>
                    <a:pt x="525" y="95"/>
                    <a:pt x="513" y="48"/>
                    <a:pt x="489" y="24"/>
                  </a:cubicBezTo>
                  <a:cubicBezTo>
                    <a:pt x="489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7388324" y="27485"/>
              <a:ext cx="49966" cy="49716"/>
            </a:xfrm>
            <a:custGeom>
              <a:avLst/>
              <a:gdLst/>
              <a:ahLst/>
              <a:cxnLst/>
              <a:rect l="l" t="t" r="r" b="b"/>
              <a:pathLst>
                <a:path w="620" h="620" extrusionOk="0">
                  <a:moveTo>
                    <a:pt x="310" y="95"/>
                  </a:moveTo>
                  <a:cubicBezTo>
                    <a:pt x="441" y="95"/>
                    <a:pt x="536" y="191"/>
                    <a:pt x="536" y="310"/>
                  </a:cubicBezTo>
                  <a:cubicBezTo>
                    <a:pt x="536" y="441"/>
                    <a:pt x="429" y="536"/>
                    <a:pt x="310" y="536"/>
                  </a:cubicBezTo>
                  <a:cubicBezTo>
                    <a:pt x="251" y="536"/>
                    <a:pt x="191" y="512"/>
                    <a:pt x="155" y="464"/>
                  </a:cubicBezTo>
                  <a:cubicBezTo>
                    <a:pt x="108" y="429"/>
                    <a:pt x="96" y="369"/>
                    <a:pt x="96" y="310"/>
                  </a:cubicBezTo>
                  <a:cubicBezTo>
                    <a:pt x="96" y="191"/>
                    <a:pt x="191" y="95"/>
                    <a:pt x="310" y="95"/>
                  </a:cubicBezTo>
                  <a:close/>
                  <a:moveTo>
                    <a:pt x="310" y="0"/>
                  </a:moveTo>
                  <a:cubicBezTo>
                    <a:pt x="144" y="0"/>
                    <a:pt x="1" y="143"/>
                    <a:pt x="1" y="310"/>
                  </a:cubicBezTo>
                  <a:cubicBezTo>
                    <a:pt x="1" y="393"/>
                    <a:pt x="36" y="464"/>
                    <a:pt x="96" y="524"/>
                  </a:cubicBezTo>
                  <a:cubicBezTo>
                    <a:pt x="155" y="583"/>
                    <a:pt x="227" y="619"/>
                    <a:pt x="310" y="619"/>
                  </a:cubicBezTo>
                  <a:cubicBezTo>
                    <a:pt x="477" y="619"/>
                    <a:pt x="620" y="488"/>
                    <a:pt x="620" y="310"/>
                  </a:cubicBezTo>
                  <a:cubicBezTo>
                    <a:pt x="620" y="143"/>
                    <a:pt x="477" y="0"/>
                    <a:pt x="310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7004911" y="-110346"/>
              <a:ext cx="479833" cy="130866"/>
            </a:xfrm>
            <a:custGeom>
              <a:avLst/>
              <a:gdLst/>
              <a:ahLst/>
              <a:cxnLst/>
              <a:rect l="l" t="t" r="r" b="b"/>
              <a:pathLst>
                <a:path w="5954" h="1632" extrusionOk="0">
                  <a:moveTo>
                    <a:pt x="4918" y="0"/>
                  </a:moveTo>
                  <a:cubicBezTo>
                    <a:pt x="4894" y="0"/>
                    <a:pt x="4870" y="12"/>
                    <a:pt x="4870" y="36"/>
                  </a:cubicBezTo>
                  <a:cubicBezTo>
                    <a:pt x="4858" y="60"/>
                    <a:pt x="4882" y="83"/>
                    <a:pt x="4906" y="83"/>
                  </a:cubicBezTo>
                  <a:cubicBezTo>
                    <a:pt x="4954" y="95"/>
                    <a:pt x="5001" y="107"/>
                    <a:pt x="5061" y="119"/>
                  </a:cubicBezTo>
                  <a:lnTo>
                    <a:pt x="5073" y="119"/>
                  </a:lnTo>
                  <a:cubicBezTo>
                    <a:pt x="5085" y="119"/>
                    <a:pt x="5109" y="107"/>
                    <a:pt x="5109" y="95"/>
                  </a:cubicBezTo>
                  <a:cubicBezTo>
                    <a:pt x="5120" y="72"/>
                    <a:pt x="5109" y="48"/>
                    <a:pt x="5085" y="36"/>
                  </a:cubicBezTo>
                  <a:cubicBezTo>
                    <a:pt x="5025" y="24"/>
                    <a:pt x="4966" y="0"/>
                    <a:pt x="4918" y="0"/>
                  </a:cubicBezTo>
                  <a:close/>
                  <a:moveTo>
                    <a:pt x="4728" y="0"/>
                  </a:moveTo>
                  <a:cubicBezTo>
                    <a:pt x="4668" y="12"/>
                    <a:pt x="4620" y="24"/>
                    <a:pt x="4561" y="48"/>
                  </a:cubicBezTo>
                  <a:cubicBezTo>
                    <a:pt x="4537" y="60"/>
                    <a:pt x="4525" y="83"/>
                    <a:pt x="4537" y="107"/>
                  </a:cubicBezTo>
                  <a:cubicBezTo>
                    <a:pt x="4549" y="119"/>
                    <a:pt x="4561" y="131"/>
                    <a:pt x="4573" y="131"/>
                  </a:cubicBezTo>
                  <a:lnTo>
                    <a:pt x="4597" y="131"/>
                  </a:lnTo>
                  <a:cubicBezTo>
                    <a:pt x="4644" y="107"/>
                    <a:pt x="4692" y="95"/>
                    <a:pt x="4739" y="83"/>
                  </a:cubicBezTo>
                  <a:cubicBezTo>
                    <a:pt x="4763" y="83"/>
                    <a:pt x="4787" y="60"/>
                    <a:pt x="4775" y="36"/>
                  </a:cubicBezTo>
                  <a:cubicBezTo>
                    <a:pt x="4775" y="12"/>
                    <a:pt x="4751" y="0"/>
                    <a:pt x="4728" y="0"/>
                  </a:cubicBezTo>
                  <a:close/>
                  <a:moveTo>
                    <a:pt x="5232" y="103"/>
                  </a:moveTo>
                  <a:cubicBezTo>
                    <a:pt x="5216" y="103"/>
                    <a:pt x="5201" y="114"/>
                    <a:pt x="5192" y="131"/>
                  </a:cubicBezTo>
                  <a:cubicBezTo>
                    <a:pt x="5180" y="143"/>
                    <a:pt x="5192" y="167"/>
                    <a:pt x="5204" y="179"/>
                  </a:cubicBezTo>
                  <a:cubicBezTo>
                    <a:pt x="5251" y="202"/>
                    <a:pt x="5299" y="226"/>
                    <a:pt x="5359" y="262"/>
                  </a:cubicBezTo>
                  <a:lnTo>
                    <a:pt x="5370" y="262"/>
                  </a:lnTo>
                  <a:cubicBezTo>
                    <a:pt x="5394" y="262"/>
                    <a:pt x="5406" y="262"/>
                    <a:pt x="5406" y="250"/>
                  </a:cubicBezTo>
                  <a:cubicBezTo>
                    <a:pt x="5418" y="226"/>
                    <a:pt x="5418" y="202"/>
                    <a:pt x="5394" y="191"/>
                  </a:cubicBezTo>
                  <a:cubicBezTo>
                    <a:pt x="5347" y="155"/>
                    <a:pt x="5299" y="131"/>
                    <a:pt x="5251" y="107"/>
                  </a:cubicBezTo>
                  <a:cubicBezTo>
                    <a:pt x="5245" y="104"/>
                    <a:pt x="5239" y="103"/>
                    <a:pt x="5232" y="103"/>
                  </a:cubicBezTo>
                  <a:close/>
                  <a:moveTo>
                    <a:pt x="4430" y="135"/>
                  </a:moveTo>
                  <a:cubicBezTo>
                    <a:pt x="4420" y="135"/>
                    <a:pt x="4411" y="138"/>
                    <a:pt x="4406" y="143"/>
                  </a:cubicBezTo>
                  <a:cubicBezTo>
                    <a:pt x="4358" y="179"/>
                    <a:pt x="4323" y="214"/>
                    <a:pt x="4275" y="262"/>
                  </a:cubicBezTo>
                  <a:cubicBezTo>
                    <a:pt x="4251" y="274"/>
                    <a:pt x="4251" y="298"/>
                    <a:pt x="4275" y="322"/>
                  </a:cubicBezTo>
                  <a:cubicBezTo>
                    <a:pt x="4287" y="322"/>
                    <a:pt x="4287" y="333"/>
                    <a:pt x="4299" y="333"/>
                  </a:cubicBezTo>
                  <a:cubicBezTo>
                    <a:pt x="4311" y="333"/>
                    <a:pt x="4323" y="322"/>
                    <a:pt x="4335" y="322"/>
                  </a:cubicBezTo>
                  <a:cubicBezTo>
                    <a:pt x="4370" y="274"/>
                    <a:pt x="4418" y="238"/>
                    <a:pt x="4454" y="214"/>
                  </a:cubicBezTo>
                  <a:cubicBezTo>
                    <a:pt x="4477" y="191"/>
                    <a:pt x="4477" y="167"/>
                    <a:pt x="4466" y="155"/>
                  </a:cubicBezTo>
                  <a:cubicBezTo>
                    <a:pt x="4459" y="141"/>
                    <a:pt x="4443" y="135"/>
                    <a:pt x="4430" y="135"/>
                  </a:cubicBezTo>
                  <a:close/>
                  <a:moveTo>
                    <a:pt x="5513" y="278"/>
                  </a:moveTo>
                  <a:cubicBezTo>
                    <a:pt x="5500" y="278"/>
                    <a:pt x="5485" y="284"/>
                    <a:pt x="5478" y="298"/>
                  </a:cubicBezTo>
                  <a:cubicBezTo>
                    <a:pt x="5466" y="310"/>
                    <a:pt x="5466" y="345"/>
                    <a:pt x="5490" y="357"/>
                  </a:cubicBezTo>
                  <a:cubicBezTo>
                    <a:pt x="5537" y="381"/>
                    <a:pt x="5573" y="417"/>
                    <a:pt x="5620" y="453"/>
                  </a:cubicBezTo>
                  <a:cubicBezTo>
                    <a:pt x="5632" y="464"/>
                    <a:pt x="5644" y="464"/>
                    <a:pt x="5656" y="464"/>
                  </a:cubicBezTo>
                  <a:cubicBezTo>
                    <a:pt x="5668" y="464"/>
                    <a:pt x="5680" y="464"/>
                    <a:pt x="5680" y="453"/>
                  </a:cubicBezTo>
                  <a:cubicBezTo>
                    <a:pt x="5704" y="429"/>
                    <a:pt x="5692" y="405"/>
                    <a:pt x="5680" y="393"/>
                  </a:cubicBezTo>
                  <a:cubicBezTo>
                    <a:pt x="5632" y="357"/>
                    <a:pt x="5585" y="322"/>
                    <a:pt x="5537" y="286"/>
                  </a:cubicBezTo>
                  <a:cubicBezTo>
                    <a:pt x="5532" y="281"/>
                    <a:pt x="5523" y="278"/>
                    <a:pt x="5513" y="278"/>
                  </a:cubicBezTo>
                  <a:close/>
                  <a:moveTo>
                    <a:pt x="245" y="313"/>
                  </a:moveTo>
                  <a:cubicBezTo>
                    <a:pt x="233" y="313"/>
                    <a:pt x="221" y="316"/>
                    <a:pt x="215" y="322"/>
                  </a:cubicBezTo>
                  <a:cubicBezTo>
                    <a:pt x="215" y="322"/>
                    <a:pt x="156" y="381"/>
                    <a:pt x="96" y="464"/>
                  </a:cubicBezTo>
                  <a:cubicBezTo>
                    <a:pt x="84" y="488"/>
                    <a:pt x="96" y="512"/>
                    <a:pt x="108" y="524"/>
                  </a:cubicBezTo>
                  <a:lnTo>
                    <a:pt x="132" y="524"/>
                  </a:lnTo>
                  <a:cubicBezTo>
                    <a:pt x="144" y="524"/>
                    <a:pt x="167" y="524"/>
                    <a:pt x="167" y="512"/>
                  </a:cubicBezTo>
                  <a:cubicBezTo>
                    <a:pt x="215" y="429"/>
                    <a:pt x="275" y="381"/>
                    <a:pt x="275" y="381"/>
                  </a:cubicBezTo>
                  <a:cubicBezTo>
                    <a:pt x="286" y="369"/>
                    <a:pt x="286" y="345"/>
                    <a:pt x="275" y="322"/>
                  </a:cubicBezTo>
                  <a:cubicBezTo>
                    <a:pt x="269" y="316"/>
                    <a:pt x="257" y="313"/>
                    <a:pt x="245" y="313"/>
                  </a:cubicBezTo>
                  <a:close/>
                  <a:moveTo>
                    <a:pt x="2406" y="393"/>
                  </a:moveTo>
                  <a:cubicBezTo>
                    <a:pt x="2334" y="393"/>
                    <a:pt x="2263" y="417"/>
                    <a:pt x="2215" y="464"/>
                  </a:cubicBezTo>
                  <a:cubicBezTo>
                    <a:pt x="2203" y="488"/>
                    <a:pt x="2203" y="512"/>
                    <a:pt x="2215" y="524"/>
                  </a:cubicBezTo>
                  <a:cubicBezTo>
                    <a:pt x="2227" y="536"/>
                    <a:pt x="2239" y="536"/>
                    <a:pt x="2251" y="536"/>
                  </a:cubicBezTo>
                  <a:cubicBezTo>
                    <a:pt x="2251" y="536"/>
                    <a:pt x="2263" y="536"/>
                    <a:pt x="2275" y="524"/>
                  </a:cubicBezTo>
                  <a:cubicBezTo>
                    <a:pt x="2311" y="500"/>
                    <a:pt x="2346" y="476"/>
                    <a:pt x="2382" y="476"/>
                  </a:cubicBezTo>
                  <a:lnTo>
                    <a:pt x="2394" y="476"/>
                  </a:lnTo>
                  <a:cubicBezTo>
                    <a:pt x="2418" y="476"/>
                    <a:pt x="2442" y="464"/>
                    <a:pt x="2442" y="441"/>
                  </a:cubicBezTo>
                  <a:cubicBezTo>
                    <a:pt x="2442" y="417"/>
                    <a:pt x="2430" y="393"/>
                    <a:pt x="2406" y="393"/>
                  </a:cubicBezTo>
                  <a:close/>
                  <a:moveTo>
                    <a:pt x="4186" y="372"/>
                  </a:moveTo>
                  <a:cubicBezTo>
                    <a:pt x="4174" y="372"/>
                    <a:pt x="4162" y="375"/>
                    <a:pt x="4156" y="381"/>
                  </a:cubicBezTo>
                  <a:cubicBezTo>
                    <a:pt x="4120" y="429"/>
                    <a:pt x="4085" y="476"/>
                    <a:pt x="4049" y="524"/>
                  </a:cubicBezTo>
                  <a:cubicBezTo>
                    <a:pt x="4037" y="536"/>
                    <a:pt x="4037" y="572"/>
                    <a:pt x="4061" y="583"/>
                  </a:cubicBezTo>
                  <a:lnTo>
                    <a:pt x="4085" y="583"/>
                  </a:lnTo>
                  <a:cubicBezTo>
                    <a:pt x="4096" y="583"/>
                    <a:pt x="4108" y="583"/>
                    <a:pt x="4120" y="572"/>
                  </a:cubicBezTo>
                  <a:cubicBezTo>
                    <a:pt x="4156" y="524"/>
                    <a:pt x="4192" y="476"/>
                    <a:pt x="4227" y="441"/>
                  </a:cubicBezTo>
                  <a:cubicBezTo>
                    <a:pt x="4239" y="417"/>
                    <a:pt x="4239" y="393"/>
                    <a:pt x="4216" y="381"/>
                  </a:cubicBezTo>
                  <a:cubicBezTo>
                    <a:pt x="4210" y="375"/>
                    <a:pt x="4198" y="372"/>
                    <a:pt x="4186" y="372"/>
                  </a:cubicBezTo>
                  <a:close/>
                  <a:moveTo>
                    <a:pt x="2556" y="457"/>
                  </a:moveTo>
                  <a:cubicBezTo>
                    <a:pt x="2543" y="457"/>
                    <a:pt x="2532" y="462"/>
                    <a:pt x="2525" y="476"/>
                  </a:cubicBezTo>
                  <a:cubicBezTo>
                    <a:pt x="2501" y="488"/>
                    <a:pt x="2513" y="524"/>
                    <a:pt x="2525" y="536"/>
                  </a:cubicBezTo>
                  <a:cubicBezTo>
                    <a:pt x="2572" y="560"/>
                    <a:pt x="2596" y="595"/>
                    <a:pt x="2596" y="643"/>
                  </a:cubicBezTo>
                  <a:cubicBezTo>
                    <a:pt x="2608" y="667"/>
                    <a:pt x="2620" y="679"/>
                    <a:pt x="2644" y="679"/>
                  </a:cubicBezTo>
                  <a:lnTo>
                    <a:pt x="2656" y="679"/>
                  </a:lnTo>
                  <a:cubicBezTo>
                    <a:pt x="2680" y="679"/>
                    <a:pt x="2692" y="655"/>
                    <a:pt x="2692" y="631"/>
                  </a:cubicBezTo>
                  <a:cubicBezTo>
                    <a:pt x="2680" y="560"/>
                    <a:pt x="2644" y="512"/>
                    <a:pt x="2584" y="464"/>
                  </a:cubicBezTo>
                  <a:cubicBezTo>
                    <a:pt x="2575" y="460"/>
                    <a:pt x="2565" y="457"/>
                    <a:pt x="2556" y="457"/>
                  </a:cubicBezTo>
                  <a:close/>
                  <a:moveTo>
                    <a:pt x="5782" y="492"/>
                  </a:moveTo>
                  <a:cubicBezTo>
                    <a:pt x="5769" y="492"/>
                    <a:pt x="5758" y="498"/>
                    <a:pt x="5751" y="512"/>
                  </a:cubicBezTo>
                  <a:cubicBezTo>
                    <a:pt x="5728" y="524"/>
                    <a:pt x="5740" y="548"/>
                    <a:pt x="5751" y="560"/>
                  </a:cubicBezTo>
                  <a:cubicBezTo>
                    <a:pt x="5787" y="595"/>
                    <a:pt x="5835" y="643"/>
                    <a:pt x="5871" y="679"/>
                  </a:cubicBezTo>
                  <a:cubicBezTo>
                    <a:pt x="5882" y="691"/>
                    <a:pt x="5894" y="691"/>
                    <a:pt x="5906" y="691"/>
                  </a:cubicBezTo>
                  <a:cubicBezTo>
                    <a:pt x="5918" y="691"/>
                    <a:pt x="5930" y="691"/>
                    <a:pt x="5930" y="679"/>
                  </a:cubicBezTo>
                  <a:cubicBezTo>
                    <a:pt x="5954" y="655"/>
                    <a:pt x="5954" y="631"/>
                    <a:pt x="5930" y="619"/>
                  </a:cubicBezTo>
                  <a:cubicBezTo>
                    <a:pt x="5894" y="572"/>
                    <a:pt x="5847" y="536"/>
                    <a:pt x="5811" y="500"/>
                  </a:cubicBezTo>
                  <a:cubicBezTo>
                    <a:pt x="5801" y="495"/>
                    <a:pt x="5791" y="492"/>
                    <a:pt x="5782" y="492"/>
                  </a:cubicBezTo>
                  <a:close/>
                  <a:moveTo>
                    <a:pt x="72" y="595"/>
                  </a:moveTo>
                  <a:cubicBezTo>
                    <a:pt x="60" y="595"/>
                    <a:pt x="36" y="607"/>
                    <a:pt x="25" y="631"/>
                  </a:cubicBezTo>
                  <a:cubicBezTo>
                    <a:pt x="13" y="679"/>
                    <a:pt x="1" y="726"/>
                    <a:pt x="1" y="774"/>
                  </a:cubicBezTo>
                  <a:cubicBezTo>
                    <a:pt x="1" y="786"/>
                    <a:pt x="1" y="798"/>
                    <a:pt x="1" y="810"/>
                  </a:cubicBezTo>
                  <a:cubicBezTo>
                    <a:pt x="1" y="834"/>
                    <a:pt x="25" y="845"/>
                    <a:pt x="48" y="845"/>
                  </a:cubicBezTo>
                  <a:cubicBezTo>
                    <a:pt x="72" y="845"/>
                    <a:pt x="84" y="822"/>
                    <a:pt x="84" y="798"/>
                  </a:cubicBezTo>
                  <a:cubicBezTo>
                    <a:pt x="84" y="786"/>
                    <a:pt x="84" y="786"/>
                    <a:pt x="84" y="774"/>
                  </a:cubicBezTo>
                  <a:cubicBezTo>
                    <a:pt x="84" y="738"/>
                    <a:pt x="96" y="691"/>
                    <a:pt x="108" y="655"/>
                  </a:cubicBezTo>
                  <a:cubicBezTo>
                    <a:pt x="108" y="631"/>
                    <a:pt x="96" y="607"/>
                    <a:pt x="72" y="595"/>
                  </a:cubicBezTo>
                  <a:close/>
                  <a:moveTo>
                    <a:pt x="2180" y="595"/>
                  </a:moveTo>
                  <a:cubicBezTo>
                    <a:pt x="2156" y="595"/>
                    <a:pt x="2132" y="607"/>
                    <a:pt x="2120" y="631"/>
                  </a:cubicBezTo>
                  <a:cubicBezTo>
                    <a:pt x="2108" y="679"/>
                    <a:pt x="2096" y="738"/>
                    <a:pt x="2096" y="810"/>
                  </a:cubicBezTo>
                  <a:cubicBezTo>
                    <a:pt x="2096" y="834"/>
                    <a:pt x="2108" y="845"/>
                    <a:pt x="2132" y="857"/>
                  </a:cubicBezTo>
                  <a:cubicBezTo>
                    <a:pt x="2156" y="857"/>
                    <a:pt x="2180" y="834"/>
                    <a:pt x="2180" y="810"/>
                  </a:cubicBezTo>
                  <a:cubicBezTo>
                    <a:pt x="2180" y="750"/>
                    <a:pt x="2191" y="703"/>
                    <a:pt x="2203" y="655"/>
                  </a:cubicBezTo>
                  <a:cubicBezTo>
                    <a:pt x="2215" y="631"/>
                    <a:pt x="2203" y="607"/>
                    <a:pt x="2180" y="595"/>
                  </a:cubicBezTo>
                  <a:close/>
                  <a:moveTo>
                    <a:pt x="3984" y="641"/>
                  </a:moveTo>
                  <a:cubicBezTo>
                    <a:pt x="3971" y="641"/>
                    <a:pt x="3960" y="648"/>
                    <a:pt x="3954" y="655"/>
                  </a:cubicBezTo>
                  <a:lnTo>
                    <a:pt x="3858" y="798"/>
                  </a:lnTo>
                  <a:cubicBezTo>
                    <a:pt x="3835" y="822"/>
                    <a:pt x="3846" y="845"/>
                    <a:pt x="3858" y="857"/>
                  </a:cubicBezTo>
                  <a:cubicBezTo>
                    <a:pt x="3870" y="857"/>
                    <a:pt x="3882" y="869"/>
                    <a:pt x="3894" y="869"/>
                  </a:cubicBezTo>
                  <a:cubicBezTo>
                    <a:pt x="3906" y="869"/>
                    <a:pt x="3918" y="857"/>
                    <a:pt x="3918" y="845"/>
                  </a:cubicBezTo>
                  <a:lnTo>
                    <a:pt x="4025" y="714"/>
                  </a:lnTo>
                  <a:cubicBezTo>
                    <a:pt x="4037" y="691"/>
                    <a:pt x="4025" y="667"/>
                    <a:pt x="4013" y="655"/>
                  </a:cubicBezTo>
                  <a:cubicBezTo>
                    <a:pt x="4003" y="645"/>
                    <a:pt x="3993" y="641"/>
                    <a:pt x="3984" y="641"/>
                  </a:cubicBezTo>
                  <a:close/>
                  <a:moveTo>
                    <a:pt x="2613" y="757"/>
                  </a:moveTo>
                  <a:cubicBezTo>
                    <a:pt x="2596" y="757"/>
                    <a:pt x="2581" y="768"/>
                    <a:pt x="2572" y="786"/>
                  </a:cubicBezTo>
                  <a:cubicBezTo>
                    <a:pt x="2549" y="822"/>
                    <a:pt x="2525" y="869"/>
                    <a:pt x="2489" y="917"/>
                  </a:cubicBezTo>
                  <a:cubicBezTo>
                    <a:pt x="2465" y="929"/>
                    <a:pt x="2465" y="953"/>
                    <a:pt x="2489" y="976"/>
                  </a:cubicBezTo>
                  <a:cubicBezTo>
                    <a:pt x="2501" y="976"/>
                    <a:pt x="2501" y="988"/>
                    <a:pt x="2513" y="988"/>
                  </a:cubicBezTo>
                  <a:cubicBezTo>
                    <a:pt x="2525" y="988"/>
                    <a:pt x="2537" y="976"/>
                    <a:pt x="2549" y="964"/>
                  </a:cubicBezTo>
                  <a:cubicBezTo>
                    <a:pt x="2596" y="917"/>
                    <a:pt x="2620" y="869"/>
                    <a:pt x="2644" y="822"/>
                  </a:cubicBezTo>
                  <a:cubicBezTo>
                    <a:pt x="2656" y="798"/>
                    <a:pt x="2644" y="774"/>
                    <a:pt x="2632" y="762"/>
                  </a:cubicBezTo>
                  <a:cubicBezTo>
                    <a:pt x="2626" y="759"/>
                    <a:pt x="2619" y="757"/>
                    <a:pt x="2613" y="757"/>
                  </a:cubicBezTo>
                  <a:close/>
                  <a:moveTo>
                    <a:pt x="3787" y="921"/>
                  </a:moveTo>
                  <a:cubicBezTo>
                    <a:pt x="3773" y="921"/>
                    <a:pt x="3758" y="927"/>
                    <a:pt x="3751" y="941"/>
                  </a:cubicBezTo>
                  <a:cubicBezTo>
                    <a:pt x="3715" y="976"/>
                    <a:pt x="3692" y="1024"/>
                    <a:pt x="3656" y="1060"/>
                  </a:cubicBezTo>
                  <a:cubicBezTo>
                    <a:pt x="3632" y="1084"/>
                    <a:pt x="3644" y="1107"/>
                    <a:pt x="3656" y="1119"/>
                  </a:cubicBezTo>
                  <a:cubicBezTo>
                    <a:pt x="3668" y="1131"/>
                    <a:pt x="3668" y="1131"/>
                    <a:pt x="3680" y="1131"/>
                  </a:cubicBezTo>
                  <a:cubicBezTo>
                    <a:pt x="3692" y="1131"/>
                    <a:pt x="3704" y="1131"/>
                    <a:pt x="3715" y="1119"/>
                  </a:cubicBezTo>
                  <a:cubicBezTo>
                    <a:pt x="3751" y="1072"/>
                    <a:pt x="3787" y="1036"/>
                    <a:pt x="3823" y="988"/>
                  </a:cubicBezTo>
                  <a:cubicBezTo>
                    <a:pt x="3835" y="964"/>
                    <a:pt x="3835" y="941"/>
                    <a:pt x="3811" y="929"/>
                  </a:cubicBezTo>
                  <a:cubicBezTo>
                    <a:pt x="3806" y="924"/>
                    <a:pt x="3797" y="921"/>
                    <a:pt x="3787" y="921"/>
                  </a:cubicBezTo>
                  <a:close/>
                  <a:moveTo>
                    <a:pt x="93" y="924"/>
                  </a:moveTo>
                  <a:cubicBezTo>
                    <a:pt x="86" y="924"/>
                    <a:pt x="79" y="925"/>
                    <a:pt x="72" y="929"/>
                  </a:cubicBezTo>
                  <a:cubicBezTo>
                    <a:pt x="48" y="941"/>
                    <a:pt x="36" y="964"/>
                    <a:pt x="48" y="988"/>
                  </a:cubicBezTo>
                  <a:cubicBezTo>
                    <a:pt x="84" y="1036"/>
                    <a:pt x="120" y="1084"/>
                    <a:pt x="167" y="1131"/>
                  </a:cubicBezTo>
                  <a:cubicBezTo>
                    <a:pt x="179" y="1143"/>
                    <a:pt x="191" y="1143"/>
                    <a:pt x="191" y="1143"/>
                  </a:cubicBezTo>
                  <a:cubicBezTo>
                    <a:pt x="203" y="1143"/>
                    <a:pt x="215" y="1143"/>
                    <a:pt x="227" y="1131"/>
                  </a:cubicBezTo>
                  <a:cubicBezTo>
                    <a:pt x="239" y="1107"/>
                    <a:pt x="239" y="1084"/>
                    <a:pt x="227" y="1072"/>
                  </a:cubicBezTo>
                  <a:cubicBezTo>
                    <a:pt x="179" y="1024"/>
                    <a:pt x="156" y="988"/>
                    <a:pt x="132" y="941"/>
                  </a:cubicBezTo>
                  <a:cubicBezTo>
                    <a:pt x="123" y="932"/>
                    <a:pt x="109" y="924"/>
                    <a:pt x="93" y="924"/>
                  </a:cubicBezTo>
                  <a:close/>
                  <a:moveTo>
                    <a:pt x="2145" y="938"/>
                  </a:moveTo>
                  <a:cubicBezTo>
                    <a:pt x="2141" y="938"/>
                    <a:pt x="2136" y="938"/>
                    <a:pt x="2132" y="941"/>
                  </a:cubicBezTo>
                  <a:cubicBezTo>
                    <a:pt x="2108" y="941"/>
                    <a:pt x="2096" y="964"/>
                    <a:pt x="2096" y="988"/>
                  </a:cubicBezTo>
                  <a:cubicBezTo>
                    <a:pt x="2108" y="1048"/>
                    <a:pt x="2120" y="1107"/>
                    <a:pt x="2144" y="1155"/>
                  </a:cubicBezTo>
                  <a:cubicBezTo>
                    <a:pt x="2153" y="1172"/>
                    <a:pt x="2161" y="1183"/>
                    <a:pt x="2175" y="1183"/>
                  </a:cubicBezTo>
                  <a:cubicBezTo>
                    <a:pt x="2180" y="1183"/>
                    <a:pt x="2185" y="1182"/>
                    <a:pt x="2191" y="1179"/>
                  </a:cubicBezTo>
                  <a:cubicBezTo>
                    <a:pt x="2203" y="1179"/>
                    <a:pt x="2215" y="1179"/>
                    <a:pt x="2215" y="1167"/>
                  </a:cubicBezTo>
                  <a:cubicBezTo>
                    <a:pt x="2215" y="1167"/>
                    <a:pt x="2215" y="1179"/>
                    <a:pt x="2227" y="1179"/>
                  </a:cubicBezTo>
                  <a:cubicBezTo>
                    <a:pt x="2227" y="1191"/>
                    <a:pt x="2251" y="1203"/>
                    <a:pt x="2263" y="1203"/>
                  </a:cubicBezTo>
                  <a:cubicBezTo>
                    <a:pt x="2263" y="1203"/>
                    <a:pt x="2275" y="1203"/>
                    <a:pt x="2287" y="1191"/>
                  </a:cubicBezTo>
                  <a:cubicBezTo>
                    <a:pt x="2334" y="1155"/>
                    <a:pt x="2382" y="1131"/>
                    <a:pt x="2418" y="1095"/>
                  </a:cubicBezTo>
                  <a:cubicBezTo>
                    <a:pt x="2442" y="1072"/>
                    <a:pt x="2442" y="1048"/>
                    <a:pt x="2430" y="1036"/>
                  </a:cubicBezTo>
                  <a:cubicBezTo>
                    <a:pt x="2423" y="1022"/>
                    <a:pt x="2407" y="1016"/>
                    <a:pt x="2394" y="1016"/>
                  </a:cubicBezTo>
                  <a:cubicBezTo>
                    <a:pt x="2384" y="1016"/>
                    <a:pt x="2375" y="1019"/>
                    <a:pt x="2370" y="1024"/>
                  </a:cubicBezTo>
                  <a:cubicBezTo>
                    <a:pt x="2322" y="1060"/>
                    <a:pt x="2287" y="1095"/>
                    <a:pt x="2239" y="1119"/>
                  </a:cubicBezTo>
                  <a:cubicBezTo>
                    <a:pt x="2227" y="1131"/>
                    <a:pt x="2227" y="1131"/>
                    <a:pt x="2227" y="1131"/>
                  </a:cubicBezTo>
                  <a:cubicBezTo>
                    <a:pt x="2203" y="1084"/>
                    <a:pt x="2191" y="1024"/>
                    <a:pt x="2180" y="976"/>
                  </a:cubicBezTo>
                  <a:cubicBezTo>
                    <a:pt x="2180" y="957"/>
                    <a:pt x="2164" y="938"/>
                    <a:pt x="2145" y="938"/>
                  </a:cubicBezTo>
                  <a:close/>
                  <a:moveTo>
                    <a:pt x="329" y="1159"/>
                  </a:moveTo>
                  <a:cubicBezTo>
                    <a:pt x="316" y="1159"/>
                    <a:pt x="305" y="1165"/>
                    <a:pt x="298" y="1179"/>
                  </a:cubicBezTo>
                  <a:cubicBezTo>
                    <a:pt x="286" y="1203"/>
                    <a:pt x="286" y="1226"/>
                    <a:pt x="310" y="1238"/>
                  </a:cubicBezTo>
                  <a:cubicBezTo>
                    <a:pt x="358" y="1274"/>
                    <a:pt x="406" y="1298"/>
                    <a:pt x="465" y="1322"/>
                  </a:cubicBezTo>
                  <a:lnTo>
                    <a:pt x="477" y="1322"/>
                  </a:lnTo>
                  <a:cubicBezTo>
                    <a:pt x="501" y="1322"/>
                    <a:pt x="513" y="1322"/>
                    <a:pt x="513" y="1298"/>
                  </a:cubicBezTo>
                  <a:cubicBezTo>
                    <a:pt x="525" y="1286"/>
                    <a:pt x="513" y="1250"/>
                    <a:pt x="501" y="1250"/>
                  </a:cubicBezTo>
                  <a:cubicBezTo>
                    <a:pt x="441" y="1215"/>
                    <a:pt x="394" y="1191"/>
                    <a:pt x="358" y="1167"/>
                  </a:cubicBezTo>
                  <a:cubicBezTo>
                    <a:pt x="348" y="1162"/>
                    <a:pt x="338" y="1159"/>
                    <a:pt x="329" y="1159"/>
                  </a:cubicBezTo>
                  <a:close/>
                  <a:moveTo>
                    <a:pt x="2115" y="1198"/>
                  </a:moveTo>
                  <a:cubicBezTo>
                    <a:pt x="2109" y="1198"/>
                    <a:pt x="2103" y="1199"/>
                    <a:pt x="2096" y="1203"/>
                  </a:cubicBezTo>
                  <a:cubicBezTo>
                    <a:pt x="2049" y="1238"/>
                    <a:pt x="1989" y="1262"/>
                    <a:pt x="1941" y="1274"/>
                  </a:cubicBezTo>
                  <a:cubicBezTo>
                    <a:pt x="1918" y="1286"/>
                    <a:pt x="1906" y="1310"/>
                    <a:pt x="1918" y="1334"/>
                  </a:cubicBezTo>
                  <a:cubicBezTo>
                    <a:pt x="1930" y="1345"/>
                    <a:pt x="1941" y="1357"/>
                    <a:pt x="1953" y="1357"/>
                  </a:cubicBezTo>
                  <a:lnTo>
                    <a:pt x="1977" y="1357"/>
                  </a:lnTo>
                  <a:cubicBezTo>
                    <a:pt x="2025" y="1334"/>
                    <a:pt x="2084" y="1310"/>
                    <a:pt x="2132" y="1286"/>
                  </a:cubicBezTo>
                  <a:cubicBezTo>
                    <a:pt x="2156" y="1274"/>
                    <a:pt x="2156" y="1250"/>
                    <a:pt x="2156" y="1226"/>
                  </a:cubicBezTo>
                  <a:cubicBezTo>
                    <a:pt x="2147" y="1209"/>
                    <a:pt x="2132" y="1198"/>
                    <a:pt x="2115" y="1198"/>
                  </a:cubicBezTo>
                  <a:close/>
                  <a:moveTo>
                    <a:pt x="3571" y="1182"/>
                  </a:moveTo>
                  <a:cubicBezTo>
                    <a:pt x="3561" y="1182"/>
                    <a:pt x="3549" y="1185"/>
                    <a:pt x="3537" y="1191"/>
                  </a:cubicBezTo>
                  <a:cubicBezTo>
                    <a:pt x="3501" y="1226"/>
                    <a:pt x="3465" y="1274"/>
                    <a:pt x="3418" y="1298"/>
                  </a:cubicBezTo>
                  <a:cubicBezTo>
                    <a:pt x="3406" y="1322"/>
                    <a:pt x="3394" y="1345"/>
                    <a:pt x="3418" y="1357"/>
                  </a:cubicBezTo>
                  <a:cubicBezTo>
                    <a:pt x="3418" y="1369"/>
                    <a:pt x="3430" y="1381"/>
                    <a:pt x="3442" y="1381"/>
                  </a:cubicBezTo>
                  <a:cubicBezTo>
                    <a:pt x="3454" y="1381"/>
                    <a:pt x="3465" y="1369"/>
                    <a:pt x="3477" y="1369"/>
                  </a:cubicBezTo>
                  <a:cubicBezTo>
                    <a:pt x="3513" y="1334"/>
                    <a:pt x="3561" y="1286"/>
                    <a:pt x="3596" y="1250"/>
                  </a:cubicBezTo>
                  <a:cubicBezTo>
                    <a:pt x="3620" y="1238"/>
                    <a:pt x="3620" y="1203"/>
                    <a:pt x="3596" y="1191"/>
                  </a:cubicBezTo>
                  <a:cubicBezTo>
                    <a:pt x="3590" y="1185"/>
                    <a:pt x="3582" y="1182"/>
                    <a:pt x="3571" y="1182"/>
                  </a:cubicBezTo>
                  <a:close/>
                  <a:moveTo>
                    <a:pt x="632" y="1305"/>
                  </a:moveTo>
                  <a:cubicBezTo>
                    <a:pt x="620" y="1305"/>
                    <a:pt x="605" y="1316"/>
                    <a:pt x="596" y="1334"/>
                  </a:cubicBezTo>
                  <a:cubicBezTo>
                    <a:pt x="584" y="1357"/>
                    <a:pt x="596" y="1381"/>
                    <a:pt x="620" y="1393"/>
                  </a:cubicBezTo>
                  <a:cubicBezTo>
                    <a:pt x="644" y="1393"/>
                    <a:pt x="656" y="1405"/>
                    <a:pt x="679" y="1417"/>
                  </a:cubicBezTo>
                  <a:cubicBezTo>
                    <a:pt x="715" y="1429"/>
                    <a:pt x="751" y="1441"/>
                    <a:pt x="787" y="1441"/>
                  </a:cubicBezTo>
                  <a:cubicBezTo>
                    <a:pt x="787" y="1453"/>
                    <a:pt x="787" y="1453"/>
                    <a:pt x="798" y="1453"/>
                  </a:cubicBezTo>
                  <a:cubicBezTo>
                    <a:pt x="810" y="1453"/>
                    <a:pt x="834" y="1441"/>
                    <a:pt x="834" y="1417"/>
                  </a:cubicBezTo>
                  <a:cubicBezTo>
                    <a:pt x="846" y="1393"/>
                    <a:pt x="834" y="1369"/>
                    <a:pt x="810" y="1357"/>
                  </a:cubicBezTo>
                  <a:cubicBezTo>
                    <a:pt x="775" y="1357"/>
                    <a:pt x="739" y="1345"/>
                    <a:pt x="703" y="1334"/>
                  </a:cubicBezTo>
                  <a:cubicBezTo>
                    <a:pt x="691" y="1322"/>
                    <a:pt x="667" y="1322"/>
                    <a:pt x="644" y="1310"/>
                  </a:cubicBezTo>
                  <a:cubicBezTo>
                    <a:pt x="640" y="1307"/>
                    <a:pt x="636" y="1305"/>
                    <a:pt x="632" y="1305"/>
                  </a:cubicBezTo>
                  <a:close/>
                  <a:moveTo>
                    <a:pt x="1800" y="1330"/>
                  </a:moveTo>
                  <a:cubicBezTo>
                    <a:pt x="1796" y="1330"/>
                    <a:pt x="1791" y="1331"/>
                    <a:pt x="1787" y="1334"/>
                  </a:cubicBezTo>
                  <a:cubicBezTo>
                    <a:pt x="1739" y="1345"/>
                    <a:pt x="1680" y="1369"/>
                    <a:pt x="1632" y="1381"/>
                  </a:cubicBezTo>
                  <a:cubicBezTo>
                    <a:pt x="1608" y="1381"/>
                    <a:pt x="1584" y="1405"/>
                    <a:pt x="1596" y="1429"/>
                  </a:cubicBezTo>
                  <a:cubicBezTo>
                    <a:pt x="1596" y="1453"/>
                    <a:pt x="1620" y="1465"/>
                    <a:pt x="1632" y="1465"/>
                  </a:cubicBezTo>
                  <a:lnTo>
                    <a:pt x="1644" y="1465"/>
                  </a:lnTo>
                  <a:cubicBezTo>
                    <a:pt x="1703" y="1453"/>
                    <a:pt x="1751" y="1429"/>
                    <a:pt x="1810" y="1417"/>
                  </a:cubicBezTo>
                  <a:cubicBezTo>
                    <a:pt x="1834" y="1405"/>
                    <a:pt x="1846" y="1381"/>
                    <a:pt x="1834" y="1357"/>
                  </a:cubicBezTo>
                  <a:cubicBezTo>
                    <a:pt x="1834" y="1348"/>
                    <a:pt x="1819" y="1330"/>
                    <a:pt x="1800" y="1330"/>
                  </a:cubicBezTo>
                  <a:close/>
                  <a:moveTo>
                    <a:pt x="2256" y="1254"/>
                  </a:moveTo>
                  <a:cubicBezTo>
                    <a:pt x="2247" y="1254"/>
                    <a:pt x="2237" y="1257"/>
                    <a:pt x="2227" y="1262"/>
                  </a:cubicBezTo>
                  <a:cubicBezTo>
                    <a:pt x="2215" y="1274"/>
                    <a:pt x="2203" y="1298"/>
                    <a:pt x="2215" y="1322"/>
                  </a:cubicBezTo>
                  <a:cubicBezTo>
                    <a:pt x="2251" y="1369"/>
                    <a:pt x="2287" y="1417"/>
                    <a:pt x="2334" y="1453"/>
                  </a:cubicBezTo>
                  <a:cubicBezTo>
                    <a:pt x="2346" y="1465"/>
                    <a:pt x="2346" y="1465"/>
                    <a:pt x="2358" y="1465"/>
                  </a:cubicBezTo>
                  <a:cubicBezTo>
                    <a:pt x="2370" y="1465"/>
                    <a:pt x="2382" y="1465"/>
                    <a:pt x="2394" y="1453"/>
                  </a:cubicBezTo>
                  <a:cubicBezTo>
                    <a:pt x="2406" y="1441"/>
                    <a:pt x="2406" y="1417"/>
                    <a:pt x="2394" y="1393"/>
                  </a:cubicBezTo>
                  <a:cubicBezTo>
                    <a:pt x="2358" y="1357"/>
                    <a:pt x="2322" y="1322"/>
                    <a:pt x="2287" y="1274"/>
                  </a:cubicBezTo>
                  <a:cubicBezTo>
                    <a:pt x="2280" y="1260"/>
                    <a:pt x="2269" y="1254"/>
                    <a:pt x="2256" y="1254"/>
                  </a:cubicBezTo>
                  <a:close/>
                  <a:moveTo>
                    <a:pt x="948" y="1400"/>
                  </a:moveTo>
                  <a:cubicBezTo>
                    <a:pt x="935" y="1400"/>
                    <a:pt x="926" y="1411"/>
                    <a:pt x="918" y="1429"/>
                  </a:cubicBezTo>
                  <a:cubicBezTo>
                    <a:pt x="918" y="1453"/>
                    <a:pt x="929" y="1476"/>
                    <a:pt x="953" y="1488"/>
                  </a:cubicBezTo>
                  <a:cubicBezTo>
                    <a:pt x="1013" y="1488"/>
                    <a:pt x="1072" y="1500"/>
                    <a:pt x="1132" y="1500"/>
                  </a:cubicBezTo>
                  <a:cubicBezTo>
                    <a:pt x="1156" y="1500"/>
                    <a:pt x="1168" y="1488"/>
                    <a:pt x="1168" y="1465"/>
                  </a:cubicBezTo>
                  <a:cubicBezTo>
                    <a:pt x="1168" y="1441"/>
                    <a:pt x="1156" y="1417"/>
                    <a:pt x="1132" y="1417"/>
                  </a:cubicBezTo>
                  <a:cubicBezTo>
                    <a:pt x="1072" y="1417"/>
                    <a:pt x="1025" y="1405"/>
                    <a:pt x="965" y="1405"/>
                  </a:cubicBezTo>
                  <a:cubicBezTo>
                    <a:pt x="959" y="1402"/>
                    <a:pt x="953" y="1400"/>
                    <a:pt x="948" y="1400"/>
                  </a:cubicBezTo>
                  <a:close/>
                  <a:moveTo>
                    <a:pt x="1465" y="1405"/>
                  </a:moveTo>
                  <a:cubicBezTo>
                    <a:pt x="1406" y="1417"/>
                    <a:pt x="1346" y="1417"/>
                    <a:pt x="1299" y="1417"/>
                  </a:cubicBezTo>
                  <a:cubicBezTo>
                    <a:pt x="1275" y="1417"/>
                    <a:pt x="1251" y="1441"/>
                    <a:pt x="1251" y="1465"/>
                  </a:cubicBezTo>
                  <a:cubicBezTo>
                    <a:pt x="1263" y="1488"/>
                    <a:pt x="1275" y="1500"/>
                    <a:pt x="1299" y="1500"/>
                  </a:cubicBezTo>
                  <a:cubicBezTo>
                    <a:pt x="1299" y="1500"/>
                    <a:pt x="1299" y="1500"/>
                    <a:pt x="1299" y="1512"/>
                  </a:cubicBezTo>
                  <a:cubicBezTo>
                    <a:pt x="1358" y="1500"/>
                    <a:pt x="1418" y="1500"/>
                    <a:pt x="1465" y="1488"/>
                  </a:cubicBezTo>
                  <a:cubicBezTo>
                    <a:pt x="1501" y="1488"/>
                    <a:pt x="1513" y="1465"/>
                    <a:pt x="1513" y="1441"/>
                  </a:cubicBezTo>
                  <a:cubicBezTo>
                    <a:pt x="1501" y="1417"/>
                    <a:pt x="1477" y="1405"/>
                    <a:pt x="1465" y="1405"/>
                  </a:cubicBezTo>
                  <a:close/>
                  <a:moveTo>
                    <a:pt x="3307" y="1388"/>
                  </a:moveTo>
                  <a:cubicBezTo>
                    <a:pt x="3301" y="1388"/>
                    <a:pt x="3294" y="1390"/>
                    <a:pt x="3287" y="1393"/>
                  </a:cubicBezTo>
                  <a:cubicBezTo>
                    <a:pt x="3239" y="1429"/>
                    <a:pt x="3192" y="1453"/>
                    <a:pt x="3144" y="1476"/>
                  </a:cubicBezTo>
                  <a:cubicBezTo>
                    <a:pt x="3120" y="1476"/>
                    <a:pt x="3108" y="1500"/>
                    <a:pt x="3120" y="1524"/>
                  </a:cubicBezTo>
                  <a:cubicBezTo>
                    <a:pt x="3132" y="1548"/>
                    <a:pt x="3144" y="1548"/>
                    <a:pt x="3156" y="1548"/>
                  </a:cubicBezTo>
                  <a:lnTo>
                    <a:pt x="3180" y="1548"/>
                  </a:lnTo>
                  <a:cubicBezTo>
                    <a:pt x="3227" y="1524"/>
                    <a:pt x="3287" y="1500"/>
                    <a:pt x="3334" y="1465"/>
                  </a:cubicBezTo>
                  <a:cubicBezTo>
                    <a:pt x="3358" y="1453"/>
                    <a:pt x="3358" y="1429"/>
                    <a:pt x="3346" y="1405"/>
                  </a:cubicBezTo>
                  <a:cubicBezTo>
                    <a:pt x="3338" y="1397"/>
                    <a:pt x="3324" y="1388"/>
                    <a:pt x="3307" y="1388"/>
                  </a:cubicBezTo>
                  <a:close/>
                  <a:moveTo>
                    <a:pt x="2506" y="1484"/>
                  </a:moveTo>
                  <a:cubicBezTo>
                    <a:pt x="2489" y="1484"/>
                    <a:pt x="2474" y="1495"/>
                    <a:pt x="2465" y="1512"/>
                  </a:cubicBezTo>
                  <a:cubicBezTo>
                    <a:pt x="2453" y="1524"/>
                    <a:pt x="2465" y="1548"/>
                    <a:pt x="2477" y="1560"/>
                  </a:cubicBezTo>
                  <a:cubicBezTo>
                    <a:pt x="2537" y="1584"/>
                    <a:pt x="2596" y="1607"/>
                    <a:pt x="2656" y="1619"/>
                  </a:cubicBezTo>
                  <a:cubicBezTo>
                    <a:pt x="2680" y="1619"/>
                    <a:pt x="2703" y="1607"/>
                    <a:pt x="2703" y="1584"/>
                  </a:cubicBezTo>
                  <a:cubicBezTo>
                    <a:pt x="2703" y="1560"/>
                    <a:pt x="2692" y="1536"/>
                    <a:pt x="2668" y="1536"/>
                  </a:cubicBezTo>
                  <a:cubicBezTo>
                    <a:pt x="2620" y="1524"/>
                    <a:pt x="2561" y="1512"/>
                    <a:pt x="2525" y="1488"/>
                  </a:cubicBezTo>
                  <a:cubicBezTo>
                    <a:pt x="2518" y="1485"/>
                    <a:pt x="2512" y="1484"/>
                    <a:pt x="2506" y="1484"/>
                  </a:cubicBezTo>
                  <a:close/>
                  <a:moveTo>
                    <a:pt x="3008" y="1519"/>
                  </a:moveTo>
                  <a:cubicBezTo>
                    <a:pt x="3002" y="1519"/>
                    <a:pt x="2996" y="1521"/>
                    <a:pt x="2989" y="1524"/>
                  </a:cubicBezTo>
                  <a:cubicBezTo>
                    <a:pt x="2930" y="1536"/>
                    <a:pt x="2882" y="1536"/>
                    <a:pt x="2834" y="1548"/>
                  </a:cubicBezTo>
                  <a:cubicBezTo>
                    <a:pt x="2811" y="1548"/>
                    <a:pt x="2787" y="1560"/>
                    <a:pt x="2787" y="1584"/>
                  </a:cubicBezTo>
                  <a:cubicBezTo>
                    <a:pt x="2787" y="1607"/>
                    <a:pt x="2811" y="1631"/>
                    <a:pt x="2834" y="1631"/>
                  </a:cubicBezTo>
                  <a:cubicBezTo>
                    <a:pt x="2894" y="1619"/>
                    <a:pt x="2942" y="1619"/>
                    <a:pt x="3013" y="1607"/>
                  </a:cubicBezTo>
                  <a:cubicBezTo>
                    <a:pt x="3037" y="1596"/>
                    <a:pt x="3049" y="1572"/>
                    <a:pt x="3037" y="1548"/>
                  </a:cubicBezTo>
                  <a:cubicBezTo>
                    <a:pt x="3037" y="1530"/>
                    <a:pt x="3024" y="1519"/>
                    <a:pt x="3008" y="1519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3680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1AFA8-03D7-9EAE-D08F-BD13AE769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1C1EC-68F7-D7E1-E946-43849F5D3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F71DE-D3AD-8549-758C-A1A5666AE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07B6A-8FA3-B6F1-CD84-5A1FA377D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8A938-6544-441B-D9D6-5813A4843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03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noFill/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10"/>
          <p:cNvGrpSpPr/>
          <p:nvPr/>
        </p:nvGrpSpPr>
        <p:grpSpPr>
          <a:xfrm>
            <a:off x="2333" y="-2033"/>
            <a:ext cx="12192000" cy="6858000"/>
            <a:chOff x="1750" y="-1525"/>
            <a:chExt cx="9144000" cy="5143500"/>
          </a:xfrm>
        </p:grpSpPr>
        <p:sp>
          <p:nvSpPr>
            <p:cNvPr id="444" name="Google Shape;444;p10"/>
            <p:cNvSpPr/>
            <p:nvPr/>
          </p:nvSpPr>
          <p:spPr>
            <a:xfrm>
              <a:off x="1750" y="-1525"/>
              <a:ext cx="9144000" cy="5143500"/>
            </a:xfrm>
            <a:prstGeom prst="rect">
              <a:avLst/>
            </a:prstGeom>
            <a:noFill/>
            <a:ln w="2286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202800" y="167025"/>
              <a:ext cx="8738700" cy="4809600"/>
            </a:xfrm>
            <a:prstGeom prst="rect">
              <a:avLst/>
            </a:prstGeom>
            <a:noFill/>
            <a:ln w="2286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446" name="Google Shape;446;p10"/>
          <p:cNvCxnSpPr/>
          <p:nvPr/>
        </p:nvCxnSpPr>
        <p:spPr>
          <a:xfrm>
            <a:off x="85200" y="-64267"/>
            <a:ext cx="0" cy="70124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7" name="Google Shape;447;p10"/>
          <p:cNvGrpSpPr/>
          <p:nvPr/>
        </p:nvGrpSpPr>
        <p:grpSpPr>
          <a:xfrm>
            <a:off x="514367" y="-232357"/>
            <a:ext cx="11158333" cy="589580"/>
            <a:chOff x="385775" y="-48200"/>
            <a:chExt cx="8368750" cy="304200"/>
          </a:xfrm>
        </p:grpSpPr>
        <p:cxnSp>
          <p:nvCxnSpPr>
            <p:cNvPr id="448" name="Google Shape;448;p10"/>
            <p:cNvCxnSpPr/>
            <p:nvPr/>
          </p:nvCxnSpPr>
          <p:spPr>
            <a:xfrm>
              <a:off x="385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10"/>
            <p:cNvCxnSpPr/>
            <p:nvPr/>
          </p:nvCxnSpPr>
          <p:spPr>
            <a:xfrm>
              <a:off x="707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10"/>
            <p:cNvCxnSpPr/>
            <p:nvPr/>
          </p:nvCxnSpPr>
          <p:spPr>
            <a:xfrm>
              <a:off x="1029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10"/>
            <p:cNvCxnSpPr/>
            <p:nvPr/>
          </p:nvCxnSpPr>
          <p:spPr>
            <a:xfrm>
              <a:off x="13514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10"/>
            <p:cNvCxnSpPr/>
            <p:nvPr/>
          </p:nvCxnSpPr>
          <p:spPr>
            <a:xfrm>
              <a:off x="16732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10"/>
            <p:cNvCxnSpPr/>
            <p:nvPr/>
          </p:nvCxnSpPr>
          <p:spPr>
            <a:xfrm>
              <a:off x="19951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10"/>
            <p:cNvCxnSpPr/>
            <p:nvPr/>
          </p:nvCxnSpPr>
          <p:spPr>
            <a:xfrm>
              <a:off x="23170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0"/>
            <p:cNvCxnSpPr/>
            <p:nvPr/>
          </p:nvCxnSpPr>
          <p:spPr>
            <a:xfrm>
              <a:off x="26389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0"/>
            <p:cNvCxnSpPr/>
            <p:nvPr/>
          </p:nvCxnSpPr>
          <p:spPr>
            <a:xfrm>
              <a:off x="2960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0"/>
            <p:cNvCxnSpPr/>
            <p:nvPr/>
          </p:nvCxnSpPr>
          <p:spPr>
            <a:xfrm>
              <a:off x="3282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0"/>
            <p:cNvCxnSpPr/>
            <p:nvPr/>
          </p:nvCxnSpPr>
          <p:spPr>
            <a:xfrm>
              <a:off x="3604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0"/>
            <p:cNvCxnSpPr/>
            <p:nvPr/>
          </p:nvCxnSpPr>
          <p:spPr>
            <a:xfrm>
              <a:off x="39264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0"/>
            <p:cNvCxnSpPr/>
            <p:nvPr/>
          </p:nvCxnSpPr>
          <p:spPr>
            <a:xfrm>
              <a:off x="42482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0"/>
            <p:cNvCxnSpPr/>
            <p:nvPr/>
          </p:nvCxnSpPr>
          <p:spPr>
            <a:xfrm>
              <a:off x="45701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0"/>
            <p:cNvCxnSpPr/>
            <p:nvPr/>
          </p:nvCxnSpPr>
          <p:spPr>
            <a:xfrm>
              <a:off x="48920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0"/>
            <p:cNvCxnSpPr/>
            <p:nvPr/>
          </p:nvCxnSpPr>
          <p:spPr>
            <a:xfrm>
              <a:off x="52139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0"/>
            <p:cNvCxnSpPr/>
            <p:nvPr/>
          </p:nvCxnSpPr>
          <p:spPr>
            <a:xfrm>
              <a:off x="5535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0"/>
            <p:cNvCxnSpPr/>
            <p:nvPr/>
          </p:nvCxnSpPr>
          <p:spPr>
            <a:xfrm>
              <a:off x="5857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0"/>
            <p:cNvCxnSpPr/>
            <p:nvPr/>
          </p:nvCxnSpPr>
          <p:spPr>
            <a:xfrm>
              <a:off x="6179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0"/>
            <p:cNvCxnSpPr/>
            <p:nvPr/>
          </p:nvCxnSpPr>
          <p:spPr>
            <a:xfrm>
              <a:off x="65014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10"/>
            <p:cNvCxnSpPr/>
            <p:nvPr/>
          </p:nvCxnSpPr>
          <p:spPr>
            <a:xfrm>
              <a:off x="68232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10"/>
            <p:cNvCxnSpPr/>
            <p:nvPr/>
          </p:nvCxnSpPr>
          <p:spPr>
            <a:xfrm>
              <a:off x="71451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10"/>
            <p:cNvCxnSpPr/>
            <p:nvPr/>
          </p:nvCxnSpPr>
          <p:spPr>
            <a:xfrm>
              <a:off x="74670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10"/>
            <p:cNvCxnSpPr/>
            <p:nvPr/>
          </p:nvCxnSpPr>
          <p:spPr>
            <a:xfrm>
              <a:off x="778890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10"/>
            <p:cNvCxnSpPr/>
            <p:nvPr/>
          </p:nvCxnSpPr>
          <p:spPr>
            <a:xfrm>
              <a:off x="811077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10"/>
            <p:cNvCxnSpPr/>
            <p:nvPr/>
          </p:nvCxnSpPr>
          <p:spPr>
            <a:xfrm>
              <a:off x="8432650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10"/>
            <p:cNvCxnSpPr/>
            <p:nvPr/>
          </p:nvCxnSpPr>
          <p:spPr>
            <a:xfrm>
              <a:off x="8754525" y="-48200"/>
              <a:ext cx="0" cy="3042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75" name="Google Shape;475;p10"/>
          <p:cNvCxnSpPr/>
          <p:nvPr/>
        </p:nvCxnSpPr>
        <p:spPr>
          <a:xfrm>
            <a:off x="12101867" y="-64267"/>
            <a:ext cx="0" cy="70124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6" name="Google Shape;476;p10"/>
          <p:cNvCxnSpPr/>
          <p:nvPr/>
        </p:nvCxnSpPr>
        <p:spPr>
          <a:xfrm>
            <a:off x="-189467" y="341467"/>
            <a:ext cx="12566000" cy="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7" name="Google Shape;477;p10"/>
          <p:cNvGrpSpPr/>
          <p:nvPr/>
        </p:nvGrpSpPr>
        <p:grpSpPr>
          <a:xfrm>
            <a:off x="-278365" y="782400"/>
            <a:ext cx="704000" cy="5291000"/>
            <a:chOff x="-178950" y="586800"/>
            <a:chExt cx="528000" cy="3968250"/>
          </a:xfrm>
        </p:grpSpPr>
        <p:cxnSp>
          <p:nvCxnSpPr>
            <p:cNvPr id="478" name="Google Shape;478;p10"/>
            <p:cNvCxnSpPr/>
            <p:nvPr/>
          </p:nvCxnSpPr>
          <p:spPr>
            <a:xfrm>
              <a:off x="-178950" y="5868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10"/>
            <p:cNvCxnSpPr/>
            <p:nvPr/>
          </p:nvCxnSpPr>
          <p:spPr>
            <a:xfrm>
              <a:off x="-178950" y="9174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10"/>
            <p:cNvCxnSpPr/>
            <p:nvPr/>
          </p:nvCxnSpPr>
          <p:spPr>
            <a:xfrm>
              <a:off x="-178950" y="12481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10"/>
            <p:cNvCxnSpPr/>
            <p:nvPr/>
          </p:nvCxnSpPr>
          <p:spPr>
            <a:xfrm>
              <a:off x="-178950" y="15788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10"/>
            <p:cNvCxnSpPr/>
            <p:nvPr/>
          </p:nvCxnSpPr>
          <p:spPr>
            <a:xfrm>
              <a:off x="-178950" y="19095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10"/>
            <p:cNvCxnSpPr/>
            <p:nvPr/>
          </p:nvCxnSpPr>
          <p:spPr>
            <a:xfrm>
              <a:off x="-178950" y="224023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10"/>
            <p:cNvCxnSpPr/>
            <p:nvPr/>
          </p:nvCxnSpPr>
          <p:spPr>
            <a:xfrm>
              <a:off x="-178950" y="257092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10"/>
            <p:cNvCxnSpPr/>
            <p:nvPr/>
          </p:nvCxnSpPr>
          <p:spPr>
            <a:xfrm>
              <a:off x="-178950" y="290161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10"/>
            <p:cNvCxnSpPr/>
            <p:nvPr/>
          </p:nvCxnSpPr>
          <p:spPr>
            <a:xfrm>
              <a:off x="-178950" y="32323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10"/>
            <p:cNvCxnSpPr/>
            <p:nvPr/>
          </p:nvCxnSpPr>
          <p:spPr>
            <a:xfrm>
              <a:off x="-178950" y="35629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10"/>
            <p:cNvCxnSpPr/>
            <p:nvPr/>
          </p:nvCxnSpPr>
          <p:spPr>
            <a:xfrm>
              <a:off x="-178950" y="38936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10"/>
            <p:cNvCxnSpPr/>
            <p:nvPr/>
          </p:nvCxnSpPr>
          <p:spPr>
            <a:xfrm>
              <a:off x="-178950" y="42243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10"/>
            <p:cNvCxnSpPr/>
            <p:nvPr/>
          </p:nvCxnSpPr>
          <p:spPr>
            <a:xfrm>
              <a:off x="-178950" y="45550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91" name="Google Shape;491;p10"/>
          <p:cNvCxnSpPr/>
          <p:nvPr/>
        </p:nvCxnSpPr>
        <p:spPr>
          <a:xfrm>
            <a:off x="-189467" y="6514300"/>
            <a:ext cx="12566000" cy="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2" name="Google Shape;492;p10"/>
          <p:cNvSpPr txBox="1">
            <a:spLocks noGrp="1"/>
          </p:cNvSpPr>
          <p:nvPr>
            <p:ph type="title"/>
          </p:nvPr>
        </p:nvSpPr>
        <p:spPr>
          <a:xfrm rot="-60497">
            <a:off x="205115" y="1827225"/>
            <a:ext cx="4023423" cy="3292104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93" name="Google Shape;493;p10"/>
          <p:cNvGrpSpPr/>
          <p:nvPr/>
        </p:nvGrpSpPr>
        <p:grpSpPr>
          <a:xfrm>
            <a:off x="11776089" y="782400"/>
            <a:ext cx="704000" cy="5291000"/>
            <a:chOff x="8838032" y="586800"/>
            <a:chExt cx="528000" cy="3968250"/>
          </a:xfrm>
        </p:grpSpPr>
        <p:cxnSp>
          <p:nvCxnSpPr>
            <p:cNvPr id="494" name="Google Shape;494;p10"/>
            <p:cNvCxnSpPr/>
            <p:nvPr/>
          </p:nvCxnSpPr>
          <p:spPr>
            <a:xfrm>
              <a:off x="8838032" y="5868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10"/>
            <p:cNvCxnSpPr/>
            <p:nvPr/>
          </p:nvCxnSpPr>
          <p:spPr>
            <a:xfrm>
              <a:off x="8838032" y="9174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10"/>
            <p:cNvCxnSpPr/>
            <p:nvPr/>
          </p:nvCxnSpPr>
          <p:spPr>
            <a:xfrm>
              <a:off x="8838032" y="12481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10"/>
            <p:cNvCxnSpPr/>
            <p:nvPr/>
          </p:nvCxnSpPr>
          <p:spPr>
            <a:xfrm>
              <a:off x="8838032" y="15788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10"/>
            <p:cNvCxnSpPr/>
            <p:nvPr/>
          </p:nvCxnSpPr>
          <p:spPr>
            <a:xfrm>
              <a:off x="8838032" y="19095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0"/>
            <p:cNvCxnSpPr/>
            <p:nvPr/>
          </p:nvCxnSpPr>
          <p:spPr>
            <a:xfrm>
              <a:off x="8838032" y="224023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10"/>
            <p:cNvCxnSpPr/>
            <p:nvPr/>
          </p:nvCxnSpPr>
          <p:spPr>
            <a:xfrm>
              <a:off x="8838032" y="257092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10"/>
            <p:cNvCxnSpPr/>
            <p:nvPr/>
          </p:nvCxnSpPr>
          <p:spPr>
            <a:xfrm>
              <a:off x="8838032" y="290161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2" name="Google Shape;502;p10"/>
            <p:cNvCxnSpPr/>
            <p:nvPr/>
          </p:nvCxnSpPr>
          <p:spPr>
            <a:xfrm>
              <a:off x="8838032" y="323230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3" name="Google Shape;503;p10"/>
            <p:cNvCxnSpPr/>
            <p:nvPr/>
          </p:nvCxnSpPr>
          <p:spPr>
            <a:xfrm>
              <a:off x="8838032" y="3562988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4" name="Google Shape;504;p10"/>
            <p:cNvCxnSpPr/>
            <p:nvPr/>
          </p:nvCxnSpPr>
          <p:spPr>
            <a:xfrm>
              <a:off x="8838032" y="3893675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10"/>
            <p:cNvCxnSpPr/>
            <p:nvPr/>
          </p:nvCxnSpPr>
          <p:spPr>
            <a:xfrm>
              <a:off x="8838032" y="4224363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10"/>
            <p:cNvCxnSpPr/>
            <p:nvPr/>
          </p:nvCxnSpPr>
          <p:spPr>
            <a:xfrm>
              <a:off x="8838032" y="4555050"/>
              <a:ext cx="5280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507" name="Google Shape;507;p10"/>
          <p:cNvCxnSpPr/>
          <p:nvPr/>
        </p:nvCxnSpPr>
        <p:spPr>
          <a:xfrm>
            <a:off x="514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8" name="Google Shape;508;p10"/>
          <p:cNvCxnSpPr/>
          <p:nvPr/>
        </p:nvCxnSpPr>
        <p:spPr>
          <a:xfrm>
            <a:off x="943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09" name="Google Shape;509;p10"/>
          <p:cNvCxnSpPr/>
          <p:nvPr/>
        </p:nvCxnSpPr>
        <p:spPr>
          <a:xfrm>
            <a:off x="1372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0" name="Google Shape;510;p10"/>
          <p:cNvCxnSpPr/>
          <p:nvPr/>
        </p:nvCxnSpPr>
        <p:spPr>
          <a:xfrm>
            <a:off x="1801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1" name="Google Shape;511;p10"/>
          <p:cNvCxnSpPr/>
          <p:nvPr/>
        </p:nvCxnSpPr>
        <p:spPr>
          <a:xfrm>
            <a:off x="2231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2" name="Google Shape;512;p10"/>
          <p:cNvCxnSpPr/>
          <p:nvPr/>
        </p:nvCxnSpPr>
        <p:spPr>
          <a:xfrm>
            <a:off x="2660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3" name="Google Shape;513;p10"/>
          <p:cNvCxnSpPr/>
          <p:nvPr/>
        </p:nvCxnSpPr>
        <p:spPr>
          <a:xfrm>
            <a:off x="3089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4" name="Google Shape;514;p10"/>
          <p:cNvCxnSpPr/>
          <p:nvPr/>
        </p:nvCxnSpPr>
        <p:spPr>
          <a:xfrm>
            <a:off x="3518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5" name="Google Shape;515;p10"/>
          <p:cNvCxnSpPr/>
          <p:nvPr/>
        </p:nvCxnSpPr>
        <p:spPr>
          <a:xfrm>
            <a:off x="3947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6" name="Google Shape;516;p10"/>
          <p:cNvCxnSpPr/>
          <p:nvPr/>
        </p:nvCxnSpPr>
        <p:spPr>
          <a:xfrm>
            <a:off x="4376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7" name="Google Shape;517;p10"/>
          <p:cNvCxnSpPr/>
          <p:nvPr/>
        </p:nvCxnSpPr>
        <p:spPr>
          <a:xfrm>
            <a:off x="4806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8" name="Google Shape;518;p10"/>
          <p:cNvCxnSpPr/>
          <p:nvPr/>
        </p:nvCxnSpPr>
        <p:spPr>
          <a:xfrm>
            <a:off x="5235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9" name="Google Shape;519;p10"/>
          <p:cNvCxnSpPr/>
          <p:nvPr/>
        </p:nvCxnSpPr>
        <p:spPr>
          <a:xfrm>
            <a:off x="5664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0" name="Google Shape;520;p10"/>
          <p:cNvCxnSpPr/>
          <p:nvPr/>
        </p:nvCxnSpPr>
        <p:spPr>
          <a:xfrm>
            <a:off x="6093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1" name="Google Shape;521;p10"/>
          <p:cNvCxnSpPr/>
          <p:nvPr/>
        </p:nvCxnSpPr>
        <p:spPr>
          <a:xfrm>
            <a:off x="6522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2" name="Google Shape;522;p10"/>
          <p:cNvCxnSpPr/>
          <p:nvPr/>
        </p:nvCxnSpPr>
        <p:spPr>
          <a:xfrm>
            <a:off x="6951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3" name="Google Shape;523;p10"/>
          <p:cNvCxnSpPr/>
          <p:nvPr/>
        </p:nvCxnSpPr>
        <p:spPr>
          <a:xfrm>
            <a:off x="7381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4" name="Google Shape;524;p10"/>
          <p:cNvCxnSpPr/>
          <p:nvPr/>
        </p:nvCxnSpPr>
        <p:spPr>
          <a:xfrm>
            <a:off x="7810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5" name="Google Shape;525;p10"/>
          <p:cNvCxnSpPr/>
          <p:nvPr/>
        </p:nvCxnSpPr>
        <p:spPr>
          <a:xfrm>
            <a:off x="8239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6" name="Google Shape;526;p10"/>
          <p:cNvCxnSpPr/>
          <p:nvPr/>
        </p:nvCxnSpPr>
        <p:spPr>
          <a:xfrm>
            <a:off x="8668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7" name="Google Shape;527;p10"/>
          <p:cNvCxnSpPr/>
          <p:nvPr/>
        </p:nvCxnSpPr>
        <p:spPr>
          <a:xfrm>
            <a:off x="9097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8" name="Google Shape;528;p10"/>
          <p:cNvCxnSpPr/>
          <p:nvPr/>
        </p:nvCxnSpPr>
        <p:spPr>
          <a:xfrm>
            <a:off x="95268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29" name="Google Shape;529;p10"/>
          <p:cNvCxnSpPr/>
          <p:nvPr/>
        </p:nvCxnSpPr>
        <p:spPr>
          <a:xfrm>
            <a:off x="99560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0" name="Google Shape;530;p10"/>
          <p:cNvCxnSpPr/>
          <p:nvPr/>
        </p:nvCxnSpPr>
        <p:spPr>
          <a:xfrm>
            <a:off x="103852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1" name="Google Shape;531;p10"/>
          <p:cNvCxnSpPr/>
          <p:nvPr/>
        </p:nvCxnSpPr>
        <p:spPr>
          <a:xfrm>
            <a:off x="10814367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2" name="Google Shape;532;p10"/>
          <p:cNvCxnSpPr/>
          <p:nvPr/>
        </p:nvCxnSpPr>
        <p:spPr>
          <a:xfrm>
            <a:off x="11243533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33" name="Google Shape;533;p10"/>
          <p:cNvCxnSpPr/>
          <p:nvPr/>
        </p:nvCxnSpPr>
        <p:spPr>
          <a:xfrm>
            <a:off x="11672700" y="6509941"/>
            <a:ext cx="0" cy="589600"/>
          </a:xfrm>
          <a:prstGeom prst="straightConnector1">
            <a:avLst/>
          </a:prstGeom>
          <a:noFill/>
          <a:ln w="9525" cap="flat" cmpd="sng">
            <a:solidFill>
              <a:srgbClr val="A4B8BD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34" name="Google Shape;534;p10"/>
          <p:cNvGrpSpPr/>
          <p:nvPr/>
        </p:nvGrpSpPr>
        <p:grpSpPr>
          <a:xfrm>
            <a:off x="231334" y="5702012"/>
            <a:ext cx="1782303" cy="920160"/>
            <a:chOff x="157977" y="4282239"/>
            <a:chExt cx="1336727" cy="690120"/>
          </a:xfrm>
        </p:grpSpPr>
        <p:sp>
          <p:nvSpPr>
            <p:cNvPr id="535" name="Google Shape;535;p10"/>
            <p:cNvSpPr/>
            <p:nvPr/>
          </p:nvSpPr>
          <p:spPr>
            <a:xfrm>
              <a:off x="1268232" y="4306377"/>
              <a:ext cx="226471" cy="208716"/>
            </a:xfrm>
            <a:custGeom>
              <a:avLst/>
              <a:gdLst/>
              <a:ahLst/>
              <a:cxnLst/>
              <a:rect l="l" t="t" r="r" b="b"/>
              <a:pathLst>
                <a:path w="2002" h="1847" extrusionOk="0">
                  <a:moveTo>
                    <a:pt x="1692" y="120"/>
                  </a:moveTo>
                  <a:lnTo>
                    <a:pt x="1692" y="120"/>
                  </a:lnTo>
                  <a:cubicBezTo>
                    <a:pt x="1358" y="298"/>
                    <a:pt x="799" y="655"/>
                    <a:pt x="489" y="834"/>
                  </a:cubicBezTo>
                  <a:cubicBezTo>
                    <a:pt x="346" y="798"/>
                    <a:pt x="144" y="715"/>
                    <a:pt x="96" y="655"/>
                  </a:cubicBezTo>
                  <a:cubicBezTo>
                    <a:pt x="215" y="560"/>
                    <a:pt x="1192" y="239"/>
                    <a:pt x="1692" y="120"/>
                  </a:cubicBezTo>
                  <a:close/>
                  <a:moveTo>
                    <a:pt x="1846" y="215"/>
                  </a:moveTo>
                  <a:cubicBezTo>
                    <a:pt x="1680" y="620"/>
                    <a:pt x="1180" y="1608"/>
                    <a:pt x="1061" y="1751"/>
                  </a:cubicBezTo>
                  <a:cubicBezTo>
                    <a:pt x="1001" y="1679"/>
                    <a:pt x="918" y="1382"/>
                    <a:pt x="858" y="1120"/>
                  </a:cubicBezTo>
                  <a:cubicBezTo>
                    <a:pt x="1430" y="620"/>
                    <a:pt x="1715" y="358"/>
                    <a:pt x="1846" y="215"/>
                  </a:cubicBezTo>
                  <a:close/>
                  <a:moveTo>
                    <a:pt x="1918" y="1"/>
                  </a:moveTo>
                  <a:cubicBezTo>
                    <a:pt x="1715" y="1"/>
                    <a:pt x="120" y="465"/>
                    <a:pt x="13" y="620"/>
                  </a:cubicBezTo>
                  <a:cubicBezTo>
                    <a:pt x="1" y="644"/>
                    <a:pt x="1" y="655"/>
                    <a:pt x="1" y="667"/>
                  </a:cubicBezTo>
                  <a:cubicBezTo>
                    <a:pt x="60" y="798"/>
                    <a:pt x="418" y="905"/>
                    <a:pt x="489" y="917"/>
                  </a:cubicBezTo>
                  <a:cubicBezTo>
                    <a:pt x="495" y="923"/>
                    <a:pt x="501" y="926"/>
                    <a:pt x="507" y="926"/>
                  </a:cubicBezTo>
                  <a:cubicBezTo>
                    <a:pt x="513" y="926"/>
                    <a:pt x="519" y="923"/>
                    <a:pt x="525" y="917"/>
                  </a:cubicBezTo>
                  <a:cubicBezTo>
                    <a:pt x="918" y="679"/>
                    <a:pt x="1501" y="322"/>
                    <a:pt x="1787" y="167"/>
                  </a:cubicBezTo>
                  <a:lnTo>
                    <a:pt x="1787" y="167"/>
                  </a:lnTo>
                  <a:cubicBezTo>
                    <a:pt x="1561" y="370"/>
                    <a:pt x="1096" y="786"/>
                    <a:pt x="775" y="1072"/>
                  </a:cubicBezTo>
                  <a:cubicBezTo>
                    <a:pt x="763" y="1084"/>
                    <a:pt x="763" y="1096"/>
                    <a:pt x="763" y="1108"/>
                  </a:cubicBezTo>
                  <a:cubicBezTo>
                    <a:pt x="930" y="1846"/>
                    <a:pt x="1025" y="1846"/>
                    <a:pt x="1061" y="1846"/>
                  </a:cubicBezTo>
                  <a:cubicBezTo>
                    <a:pt x="1180" y="1834"/>
                    <a:pt x="1799" y="548"/>
                    <a:pt x="1906" y="298"/>
                  </a:cubicBezTo>
                  <a:cubicBezTo>
                    <a:pt x="2001" y="72"/>
                    <a:pt x="1989" y="36"/>
                    <a:pt x="1977" y="12"/>
                  </a:cubicBezTo>
                  <a:lnTo>
                    <a:pt x="1965" y="12"/>
                  </a:lnTo>
                  <a:cubicBezTo>
                    <a:pt x="1965" y="12"/>
                    <a:pt x="1954" y="12"/>
                    <a:pt x="1954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10"/>
            <p:cNvSpPr/>
            <p:nvPr/>
          </p:nvSpPr>
          <p:spPr>
            <a:xfrm>
              <a:off x="1320834" y="4403221"/>
              <a:ext cx="51244" cy="83622"/>
            </a:xfrm>
            <a:custGeom>
              <a:avLst/>
              <a:gdLst/>
              <a:ahLst/>
              <a:cxnLst/>
              <a:rect l="l" t="t" r="r" b="b"/>
              <a:pathLst>
                <a:path w="453" h="740" extrusionOk="0">
                  <a:moveTo>
                    <a:pt x="36" y="1"/>
                  </a:moveTo>
                  <a:cubicBezTo>
                    <a:pt x="12" y="1"/>
                    <a:pt x="0" y="25"/>
                    <a:pt x="0" y="48"/>
                  </a:cubicBezTo>
                  <a:cubicBezTo>
                    <a:pt x="24" y="322"/>
                    <a:pt x="60" y="679"/>
                    <a:pt x="119" y="727"/>
                  </a:cubicBezTo>
                  <a:cubicBezTo>
                    <a:pt x="131" y="727"/>
                    <a:pt x="143" y="739"/>
                    <a:pt x="155" y="739"/>
                  </a:cubicBezTo>
                  <a:lnTo>
                    <a:pt x="167" y="739"/>
                  </a:lnTo>
                  <a:cubicBezTo>
                    <a:pt x="250" y="727"/>
                    <a:pt x="381" y="572"/>
                    <a:pt x="441" y="513"/>
                  </a:cubicBezTo>
                  <a:cubicBezTo>
                    <a:pt x="453" y="489"/>
                    <a:pt x="453" y="465"/>
                    <a:pt x="429" y="453"/>
                  </a:cubicBezTo>
                  <a:cubicBezTo>
                    <a:pt x="424" y="443"/>
                    <a:pt x="415" y="440"/>
                    <a:pt x="405" y="440"/>
                  </a:cubicBezTo>
                  <a:cubicBezTo>
                    <a:pt x="391" y="440"/>
                    <a:pt x="376" y="446"/>
                    <a:pt x="369" y="453"/>
                  </a:cubicBezTo>
                  <a:cubicBezTo>
                    <a:pt x="298" y="549"/>
                    <a:pt x="203" y="632"/>
                    <a:pt x="167" y="644"/>
                  </a:cubicBezTo>
                  <a:cubicBezTo>
                    <a:pt x="143" y="584"/>
                    <a:pt x="107" y="287"/>
                    <a:pt x="84" y="37"/>
                  </a:cubicBezTo>
                  <a:cubicBezTo>
                    <a:pt x="84" y="13"/>
                    <a:pt x="60" y="1"/>
                    <a:pt x="3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10"/>
            <p:cNvSpPr/>
            <p:nvPr/>
          </p:nvSpPr>
          <p:spPr>
            <a:xfrm>
              <a:off x="656810" y="4752908"/>
              <a:ext cx="334051" cy="219451"/>
            </a:xfrm>
            <a:custGeom>
              <a:avLst/>
              <a:gdLst/>
              <a:ahLst/>
              <a:cxnLst/>
              <a:rect l="l" t="t" r="r" b="b"/>
              <a:pathLst>
                <a:path w="2953" h="1942" extrusionOk="0">
                  <a:moveTo>
                    <a:pt x="1477" y="299"/>
                  </a:moveTo>
                  <a:cubicBezTo>
                    <a:pt x="1596" y="406"/>
                    <a:pt x="1608" y="549"/>
                    <a:pt x="1584" y="632"/>
                  </a:cubicBezTo>
                  <a:cubicBezTo>
                    <a:pt x="1569" y="683"/>
                    <a:pt x="1536" y="707"/>
                    <a:pt x="1500" y="707"/>
                  </a:cubicBezTo>
                  <a:cubicBezTo>
                    <a:pt x="1477" y="707"/>
                    <a:pt x="1452" y="698"/>
                    <a:pt x="1429" y="680"/>
                  </a:cubicBezTo>
                  <a:cubicBezTo>
                    <a:pt x="1346" y="608"/>
                    <a:pt x="1369" y="442"/>
                    <a:pt x="1477" y="299"/>
                  </a:cubicBezTo>
                  <a:close/>
                  <a:moveTo>
                    <a:pt x="2370" y="727"/>
                  </a:moveTo>
                  <a:cubicBezTo>
                    <a:pt x="2346" y="894"/>
                    <a:pt x="2250" y="1013"/>
                    <a:pt x="2119" y="1025"/>
                  </a:cubicBezTo>
                  <a:lnTo>
                    <a:pt x="2096" y="1025"/>
                  </a:lnTo>
                  <a:cubicBezTo>
                    <a:pt x="2060" y="1025"/>
                    <a:pt x="2060" y="1013"/>
                    <a:pt x="2060" y="1013"/>
                  </a:cubicBezTo>
                  <a:cubicBezTo>
                    <a:pt x="2060" y="942"/>
                    <a:pt x="2191" y="775"/>
                    <a:pt x="2370" y="727"/>
                  </a:cubicBezTo>
                  <a:close/>
                  <a:moveTo>
                    <a:pt x="822" y="1132"/>
                  </a:moveTo>
                  <a:cubicBezTo>
                    <a:pt x="846" y="1132"/>
                    <a:pt x="857" y="1156"/>
                    <a:pt x="881" y="1180"/>
                  </a:cubicBezTo>
                  <a:cubicBezTo>
                    <a:pt x="941" y="1263"/>
                    <a:pt x="953" y="1346"/>
                    <a:pt x="917" y="1418"/>
                  </a:cubicBezTo>
                  <a:cubicBezTo>
                    <a:pt x="881" y="1501"/>
                    <a:pt x="786" y="1549"/>
                    <a:pt x="679" y="1549"/>
                  </a:cubicBezTo>
                  <a:cubicBezTo>
                    <a:pt x="655" y="1406"/>
                    <a:pt x="703" y="1251"/>
                    <a:pt x="762" y="1180"/>
                  </a:cubicBezTo>
                  <a:cubicBezTo>
                    <a:pt x="774" y="1156"/>
                    <a:pt x="798" y="1132"/>
                    <a:pt x="822" y="1132"/>
                  </a:cubicBezTo>
                  <a:close/>
                  <a:moveTo>
                    <a:pt x="1798" y="1263"/>
                  </a:moveTo>
                  <a:cubicBezTo>
                    <a:pt x="1810" y="1263"/>
                    <a:pt x="1822" y="1287"/>
                    <a:pt x="1834" y="1323"/>
                  </a:cubicBezTo>
                  <a:cubicBezTo>
                    <a:pt x="1869" y="1442"/>
                    <a:pt x="1846" y="1561"/>
                    <a:pt x="1774" y="1644"/>
                  </a:cubicBezTo>
                  <a:cubicBezTo>
                    <a:pt x="1703" y="1525"/>
                    <a:pt x="1715" y="1394"/>
                    <a:pt x="1750" y="1311"/>
                  </a:cubicBezTo>
                  <a:cubicBezTo>
                    <a:pt x="1774" y="1275"/>
                    <a:pt x="1786" y="1263"/>
                    <a:pt x="1798" y="1263"/>
                  </a:cubicBezTo>
                  <a:close/>
                  <a:moveTo>
                    <a:pt x="1845" y="85"/>
                  </a:moveTo>
                  <a:cubicBezTo>
                    <a:pt x="1922" y="85"/>
                    <a:pt x="2000" y="108"/>
                    <a:pt x="2072" y="156"/>
                  </a:cubicBezTo>
                  <a:cubicBezTo>
                    <a:pt x="2262" y="275"/>
                    <a:pt x="2370" y="453"/>
                    <a:pt x="2381" y="644"/>
                  </a:cubicBezTo>
                  <a:cubicBezTo>
                    <a:pt x="2155" y="680"/>
                    <a:pt x="1977" y="894"/>
                    <a:pt x="1977" y="1013"/>
                  </a:cubicBezTo>
                  <a:cubicBezTo>
                    <a:pt x="1977" y="1061"/>
                    <a:pt x="2012" y="1108"/>
                    <a:pt x="2096" y="1108"/>
                  </a:cubicBezTo>
                  <a:lnTo>
                    <a:pt x="2131" y="1108"/>
                  </a:lnTo>
                  <a:cubicBezTo>
                    <a:pt x="2310" y="1084"/>
                    <a:pt x="2441" y="930"/>
                    <a:pt x="2453" y="727"/>
                  </a:cubicBezTo>
                  <a:cubicBezTo>
                    <a:pt x="2560" y="727"/>
                    <a:pt x="2643" y="775"/>
                    <a:pt x="2727" y="858"/>
                  </a:cubicBezTo>
                  <a:cubicBezTo>
                    <a:pt x="2870" y="1013"/>
                    <a:pt x="2834" y="1180"/>
                    <a:pt x="2786" y="1311"/>
                  </a:cubicBezTo>
                  <a:cubicBezTo>
                    <a:pt x="2667" y="1585"/>
                    <a:pt x="2322" y="1846"/>
                    <a:pt x="2072" y="1846"/>
                  </a:cubicBezTo>
                  <a:cubicBezTo>
                    <a:pt x="2000" y="1846"/>
                    <a:pt x="1941" y="1823"/>
                    <a:pt x="1893" y="1787"/>
                  </a:cubicBezTo>
                  <a:cubicBezTo>
                    <a:pt x="1869" y="1763"/>
                    <a:pt x="1846" y="1739"/>
                    <a:pt x="1822" y="1715"/>
                  </a:cubicBezTo>
                  <a:cubicBezTo>
                    <a:pt x="1929" y="1608"/>
                    <a:pt x="1965" y="1454"/>
                    <a:pt x="1917" y="1311"/>
                  </a:cubicBezTo>
                  <a:cubicBezTo>
                    <a:pt x="1881" y="1204"/>
                    <a:pt x="1834" y="1180"/>
                    <a:pt x="1798" y="1180"/>
                  </a:cubicBezTo>
                  <a:cubicBezTo>
                    <a:pt x="1750" y="1180"/>
                    <a:pt x="1703" y="1215"/>
                    <a:pt x="1679" y="1275"/>
                  </a:cubicBezTo>
                  <a:cubicBezTo>
                    <a:pt x="1619" y="1382"/>
                    <a:pt x="1619" y="1549"/>
                    <a:pt x="1715" y="1704"/>
                  </a:cubicBezTo>
                  <a:cubicBezTo>
                    <a:pt x="1608" y="1775"/>
                    <a:pt x="1429" y="1858"/>
                    <a:pt x="1084" y="1858"/>
                  </a:cubicBezTo>
                  <a:lnTo>
                    <a:pt x="1048" y="1858"/>
                  </a:lnTo>
                  <a:cubicBezTo>
                    <a:pt x="834" y="1858"/>
                    <a:pt x="738" y="1739"/>
                    <a:pt x="703" y="1632"/>
                  </a:cubicBezTo>
                  <a:cubicBezTo>
                    <a:pt x="834" y="1632"/>
                    <a:pt x="941" y="1561"/>
                    <a:pt x="1000" y="1454"/>
                  </a:cubicBezTo>
                  <a:cubicBezTo>
                    <a:pt x="1048" y="1346"/>
                    <a:pt x="1024" y="1227"/>
                    <a:pt x="941" y="1120"/>
                  </a:cubicBezTo>
                  <a:cubicBezTo>
                    <a:pt x="905" y="1061"/>
                    <a:pt x="857" y="1049"/>
                    <a:pt x="822" y="1049"/>
                  </a:cubicBezTo>
                  <a:cubicBezTo>
                    <a:pt x="774" y="1049"/>
                    <a:pt x="726" y="1073"/>
                    <a:pt x="691" y="1120"/>
                  </a:cubicBezTo>
                  <a:cubicBezTo>
                    <a:pt x="619" y="1215"/>
                    <a:pt x="584" y="1382"/>
                    <a:pt x="595" y="1537"/>
                  </a:cubicBezTo>
                  <a:cubicBezTo>
                    <a:pt x="500" y="1525"/>
                    <a:pt x="405" y="1477"/>
                    <a:pt x="298" y="1406"/>
                  </a:cubicBezTo>
                  <a:cubicBezTo>
                    <a:pt x="143" y="1287"/>
                    <a:pt x="95" y="1108"/>
                    <a:pt x="155" y="918"/>
                  </a:cubicBezTo>
                  <a:cubicBezTo>
                    <a:pt x="226" y="715"/>
                    <a:pt x="405" y="549"/>
                    <a:pt x="560" y="549"/>
                  </a:cubicBezTo>
                  <a:cubicBezTo>
                    <a:pt x="595" y="549"/>
                    <a:pt x="631" y="561"/>
                    <a:pt x="655" y="584"/>
                  </a:cubicBezTo>
                  <a:lnTo>
                    <a:pt x="703" y="584"/>
                  </a:lnTo>
                  <a:cubicBezTo>
                    <a:pt x="715" y="572"/>
                    <a:pt x="726" y="549"/>
                    <a:pt x="726" y="537"/>
                  </a:cubicBezTo>
                  <a:cubicBezTo>
                    <a:pt x="726" y="537"/>
                    <a:pt x="691" y="311"/>
                    <a:pt x="798" y="180"/>
                  </a:cubicBezTo>
                  <a:cubicBezTo>
                    <a:pt x="847" y="131"/>
                    <a:pt x="915" y="107"/>
                    <a:pt x="1002" y="107"/>
                  </a:cubicBezTo>
                  <a:cubicBezTo>
                    <a:pt x="1064" y="107"/>
                    <a:pt x="1135" y="119"/>
                    <a:pt x="1215" y="144"/>
                  </a:cubicBezTo>
                  <a:cubicBezTo>
                    <a:pt x="1286" y="168"/>
                    <a:pt x="1357" y="203"/>
                    <a:pt x="1405" y="239"/>
                  </a:cubicBezTo>
                  <a:cubicBezTo>
                    <a:pt x="1286" y="406"/>
                    <a:pt x="1250" y="620"/>
                    <a:pt x="1381" y="739"/>
                  </a:cubicBezTo>
                  <a:cubicBezTo>
                    <a:pt x="1420" y="773"/>
                    <a:pt x="1462" y="789"/>
                    <a:pt x="1501" y="789"/>
                  </a:cubicBezTo>
                  <a:cubicBezTo>
                    <a:pt x="1572" y="789"/>
                    <a:pt x="1637" y="740"/>
                    <a:pt x="1667" y="656"/>
                  </a:cubicBezTo>
                  <a:cubicBezTo>
                    <a:pt x="1703" y="549"/>
                    <a:pt x="1679" y="370"/>
                    <a:pt x="1524" y="227"/>
                  </a:cubicBezTo>
                  <a:cubicBezTo>
                    <a:pt x="1617" y="135"/>
                    <a:pt x="1730" y="85"/>
                    <a:pt x="1845" y="85"/>
                  </a:cubicBezTo>
                  <a:close/>
                  <a:moveTo>
                    <a:pt x="1846" y="1"/>
                  </a:moveTo>
                  <a:cubicBezTo>
                    <a:pt x="1703" y="1"/>
                    <a:pt x="1572" y="61"/>
                    <a:pt x="1465" y="180"/>
                  </a:cubicBezTo>
                  <a:cubicBezTo>
                    <a:pt x="1393" y="132"/>
                    <a:pt x="1322" y="96"/>
                    <a:pt x="1238" y="61"/>
                  </a:cubicBezTo>
                  <a:cubicBezTo>
                    <a:pt x="1154" y="34"/>
                    <a:pt x="1077" y="20"/>
                    <a:pt x="1009" y="20"/>
                  </a:cubicBezTo>
                  <a:cubicBezTo>
                    <a:pt x="896" y="20"/>
                    <a:pt x="805" y="58"/>
                    <a:pt x="738" y="132"/>
                  </a:cubicBezTo>
                  <a:cubicBezTo>
                    <a:pt x="643" y="239"/>
                    <a:pt x="631" y="394"/>
                    <a:pt x="631" y="477"/>
                  </a:cubicBezTo>
                  <a:cubicBezTo>
                    <a:pt x="607" y="477"/>
                    <a:pt x="584" y="465"/>
                    <a:pt x="548" y="465"/>
                  </a:cubicBezTo>
                  <a:cubicBezTo>
                    <a:pt x="357" y="465"/>
                    <a:pt x="155" y="656"/>
                    <a:pt x="72" y="894"/>
                  </a:cubicBezTo>
                  <a:cubicBezTo>
                    <a:pt x="0" y="1120"/>
                    <a:pt x="60" y="1334"/>
                    <a:pt x="250" y="1477"/>
                  </a:cubicBezTo>
                  <a:cubicBezTo>
                    <a:pt x="369" y="1561"/>
                    <a:pt x="488" y="1620"/>
                    <a:pt x="607" y="1632"/>
                  </a:cubicBezTo>
                  <a:cubicBezTo>
                    <a:pt x="667" y="1823"/>
                    <a:pt x="822" y="1942"/>
                    <a:pt x="1048" y="1942"/>
                  </a:cubicBezTo>
                  <a:lnTo>
                    <a:pt x="1084" y="1942"/>
                  </a:lnTo>
                  <a:cubicBezTo>
                    <a:pt x="1381" y="1942"/>
                    <a:pt x="1608" y="1882"/>
                    <a:pt x="1762" y="1775"/>
                  </a:cubicBezTo>
                  <a:cubicBezTo>
                    <a:pt x="1786" y="1799"/>
                    <a:pt x="1810" y="1823"/>
                    <a:pt x="1846" y="1846"/>
                  </a:cubicBezTo>
                  <a:cubicBezTo>
                    <a:pt x="1905" y="1906"/>
                    <a:pt x="1977" y="1930"/>
                    <a:pt x="2072" y="1930"/>
                  </a:cubicBezTo>
                  <a:cubicBezTo>
                    <a:pt x="2358" y="1930"/>
                    <a:pt x="2727" y="1656"/>
                    <a:pt x="2858" y="1346"/>
                  </a:cubicBezTo>
                  <a:cubicBezTo>
                    <a:pt x="2953" y="1132"/>
                    <a:pt x="2929" y="942"/>
                    <a:pt x="2786" y="799"/>
                  </a:cubicBezTo>
                  <a:cubicBezTo>
                    <a:pt x="2691" y="703"/>
                    <a:pt x="2584" y="644"/>
                    <a:pt x="2465" y="644"/>
                  </a:cubicBezTo>
                  <a:cubicBezTo>
                    <a:pt x="2453" y="418"/>
                    <a:pt x="2322" y="215"/>
                    <a:pt x="2119" y="84"/>
                  </a:cubicBezTo>
                  <a:cubicBezTo>
                    <a:pt x="2024" y="25"/>
                    <a:pt x="1941" y="1"/>
                    <a:pt x="1846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10"/>
            <p:cNvSpPr/>
            <p:nvPr/>
          </p:nvSpPr>
          <p:spPr>
            <a:xfrm>
              <a:off x="157977" y="4282239"/>
              <a:ext cx="94457" cy="95600"/>
            </a:xfrm>
            <a:custGeom>
              <a:avLst/>
              <a:gdLst/>
              <a:ahLst/>
              <a:cxnLst/>
              <a:rect l="l" t="t" r="r" b="b"/>
              <a:pathLst>
                <a:path w="835" h="846" extrusionOk="0">
                  <a:moveTo>
                    <a:pt x="441" y="131"/>
                  </a:moveTo>
                  <a:cubicBezTo>
                    <a:pt x="453" y="167"/>
                    <a:pt x="465" y="203"/>
                    <a:pt x="465" y="238"/>
                  </a:cubicBezTo>
                  <a:cubicBezTo>
                    <a:pt x="489" y="322"/>
                    <a:pt x="489" y="334"/>
                    <a:pt x="501" y="345"/>
                  </a:cubicBezTo>
                  <a:cubicBezTo>
                    <a:pt x="513" y="369"/>
                    <a:pt x="525" y="369"/>
                    <a:pt x="608" y="405"/>
                  </a:cubicBezTo>
                  <a:cubicBezTo>
                    <a:pt x="632" y="417"/>
                    <a:pt x="667" y="429"/>
                    <a:pt x="703" y="441"/>
                  </a:cubicBezTo>
                  <a:cubicBezTo>
                    <a:pt x="655" y="453"/>
                    <a:pt x="596" y="476"/>
                    <a:pt x="536" y="500"/>
                  </a:cubicBezTo>
                  <a:cubicBezTo>
                    <a:pt x="525" y="500"/>
                    <a:pt x="513" y="512"/>
                    <a:pt x="501" y="524"/>
                  </a:cubicBezTo>
                  <a:cubicBezTo>
                    <a:pt x="477" y="596"/>
                    <a:pt x="441" y="667"/>
                    <a:pt x="417" y="726"/>
                  </a:cubicBezTo>
                  <a:cubicBezTo>
                    <a:pt x="394" y="667"/>
                    <a:pt x="370" y="584"/>
                    <a:pt x="358" y="512"/>
                  </a:cubicBezTo>
                  <a:cubicBezTo>
                    <a:pt x="346" y="500"/>
                    <a:pt x="334" y="488"/>
                    <a:pt x="322" y="476"/>
                  </a:cubicBezTo>
                  <a:cubicBezTo>
                    <a:pt x="251" y="465"/>
                    <a:pt x="167" y="453"/>
                    <a:pt x="120" y="441"/>
                  </a:cubicBezTo>
                  <a:cubicBezTo>
                    <a:pt x="179" y="405"/>
                    <a:pt x="263" y="369"/>
                    <a:pt x="346" y="334"/>
                  </a:cubicBezTo>
                  <a:cubicBezTo>
                    <a:pt x="346" y="334"/>
                    <a:pt x="358" y="322"/>
                    <a:pt x="370" y="322"/>
                  </a:cubicBezTo>
                  <a:cubicBezTo>
                    <a:pt x="382" y="250"/>
                    <a:pt x="417" y="179"/>
                    <a:pt x="441" y="131"/>
                  </a:cubicBezTo>
                  <a:close/>
                  <a:moveTo>
                    <a:pt x="453" y="0"/>
                  </a:moveTo>
                  <a:cubicBezTo>
                    <a:pt x="429" y="0"/>
                    <a:pt x="394" y="0"/>
                    <a:pt x="286" y="262"/>
                  </a:cubicBezTo>
                  <a:cubicBezTo>
                    <a:pt x="13" y="381"/>
                    <a:pt x="1" y="417"/>
                    <a:pt x="1" y="429"/>
                  </a:cubicBezTo>
                  <a:cubicBezTo>
                    <a:pt x="1" y="441"/>
                    <a:pt x="1" y="465"/>
                    <a:pt x="13" y="476"/>
                  </a:cubicBezTo>
                  <a:cubicBezTo>
                    <a:pt x="13" y="488"/>
                    <a:pt x="36" y="512"/>
                    <a:pt x="274" y="560"/>
                  </a:cubicBezTo>
                  <a:cubicBezTo>
                    <a:pt x="346" y="846"/>
                    <a:pt x="370" y="846"/>
                    <a:pt x="405" y="846"/>
                  </a:cubicBezTo>
                  <a:cubicBezTo>
                    <a:pt x="429" y="834"/>
                    <a:pt x="453" y="834"/>
                    <a:pt x="572" y="572"/>
                  </a:cubicBezTo>
                  <a:cubicBezTo>
                    <a:pt x="644" y="548"/>
                    <a:pt x="786" y="500"/>
                    <a:pt x="810" y="465"/>
                  </a:cubicBezTo>
                  <a:cubicBezTo>
                    <a:pt x="822" y="465"/>
                    <a:pt x="834" y="441"/>
                    <a:pt x="822" y="429"/>
                  </a:cubicBezTo>
                  <a:cubicBezTo>
                    <a:pt x="822" y="393"/>
                    <a:pt x="786" y="369"/>
                    <a:pt x="644" y="322"/>
                  </a:cubicBezTo>
                  <a:cubicBezTo>
                    <a:pt x="620" y="310"/>
                    <a:pt x="584" y="298"/>
                    <a:pt x="572" y="298"/>
                  </a:cubicBezTo>
                  <a:cubicBezTo>
                    <a:pt x="560" y="274"/>
                    <a:pt x="560" y="238"/>
                    <a:pt x="548" y="215"/>
                  </a:cubicBezTo>
                  <a:cubicBezTo>
                    <a:pt x="525" y="107"/>
                    <a:pt x="513" y="48"/>
                    <a:pt x="489" y="24"/>
                  </a:cubicBezTo>
                  <a:cubicBezTo>
                    <a:pt x="477" y="12"/>
                    <a:pt x="465" y="0"/>
                    <a:pt x="453" y="0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0"/>
            <p:cNvSpPr/>
            <p:nvPr/>
          </p:nvSpPr>
          <p:spPr>
            <a:xfrm>
              <a:off x="1007592" y="4392820"/>
              <a:ext cx="70249" cy="70062"/>
            </a:xfrm>
            <a:custGeom>
              <a:avLst/>
              <a:gdLst/>
              <a:ahLst/>
              <a:cxnLst/>
              <a:rect l="l" t="t" r="r" b="b"/>
              <a:pathLst>
                <a:path w="621" h="620" extrusionOk="0">
                  <a:moveTo>
                    <a:pt x="310" y="84"/>
                  </a:moveTo>
                  <a:cubicBezTo>
                    <a:pt x="441" y="84"/>
                    <a:pt x="537" y="191"/>
                    <a:pt x="537" y="310"/>
                  </a:cubicBezTo>
                  <a:cubicBezTo>
                    <a:pt x="537" y="429"/>
                    <a:pt x="430" y="536"/>
                    <a:pt x="310" y="536"/>
                  </a:cubicBezTo>
                  <a:cubicBezTo>
                    <a:pt x="191" y="536"/>
                    <a:pt x="96" y="429"/>
                    <a:pt x="96" y="310"/>
                  </a:cubicBezTo>
                  <a:cubicBezTo>
                    <a:pt x="96" y="179"/>
                    <a:pt x="191" y="84"/>
                    <a:pt x="310" y="84"/>
                  </a:cubicBezTo>
                  <a:close/>
                  <a:moveTo>
                    <a:pt x="310" y="1"/>
                  </a:moveTo>
                  <a:cubicBezTo>
                    <a:pt x="144" y="1"/>
                    <a:pt x="13" y="144"/>
                    <a:pt x="13" y="310"/>
                  </a:cubicBezTo>
                  <a:cubicBezTo>
                    <a:pt x="1" y="477"/>
                    <a:pt x="144" y="620"/>
                    <a:pt x="310" y="620"/>
                  </a:cubicBezTo>
                  <a:cubicBezTo>
                    <a:pt x="477" y="620"/>
                    <a:pt x="620" y="477"/>
                    <a:pt x="620" y="310"/>
                  </a:cubicBezTo>
                  <a:cubicBezTo>
                    <a:pt x="620" y="144"/>
                    <a:pt x="489" y="1"/>
                    <a:pt x="310" y="1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0"/>
            <p:cNvSpPr/>
            <p:nvPr/>
          </p:nvSpPr>
          <p:spPr>
            <a:xfrm>
              <a:off x="233851" y="4425596"/>
              <a:ext cx="1034505" cy="272449"/>
            </a:xfrm>
            <a:custGeom>
              <a:avLst/>
              <a:gdLst/>
              <a:ahLst/>
              <a:cxnLst/>
              <a:rect l="l" t="t" r="r" b="b"/>
              <a:pathLst>
                <a:path w="9145" h="2411" extrusionOk="0">
                  <a:moveTo>
                    <a:pt x="56" y="1"/>
                  </a:moveTo>
                  <a:cubicBezTo>
                    <a:pt x="49" y="1"/>
                    <a:pt x="43" y="2"/>
                    <a:pt x="37" y="5"/>
                  </a:cubicBezTo>
                  <a:cubicBezTo>
                    <a:pt x="13" y="5"/>
                    <a:pt x="1" y="29"/>
                    <a:pt x="13" y="53"/>
                  </a:cubicBezTo>
                  <a:cubicBezTo>
                    <a:pt x="37" y="112"/>
                    <a:pt x="60" y="160"/>
                    <a:pt x="84" y="208"/>
                  </a:cubicBezTo>
                  <a:cubicBezTo>
                    <a:pt x="84" y="220"/>
                    <a:pt x="108" y="231"/>
                    <a:pt x="120" y="231"/>
                  </a:cubicBezTo>
                  <a:lnTo>
                    <a:pt x="144" y="231"/>
                  </a:lnTo>
                  <a:cubicBezTo>
                    <a:pt x="156" y="220"/>
                    <a:pt x="168" y="196"/>
                    <a:pt x="156" y="172"/>
                  </a:cubicBezTo>
                  <a:cubicBezTo>
                    <a:pt x="132" y="124"/>
                    <a:pt x="108" y="77"/>
                    <a:pt x="96" y="29"/>
                  </a:cubicBezTo>
                  <a:cubicBezTo>
                    <a:pt x="87" y="12"/>
                    <a:pt x="72" y="1"/>
                    <a:pt x="56" y="1"/>
                  </a:cubicBezTo>
                  <a:close/>
                  <a:moveTo>
                    <a:pt x="2806" y="72"/>
                  </a:moveTo>
                  <a:cubicBezTo>
                    <a:pt x="2800" y="72"/>
                    <a:pt x="2793" y="73"/>
                    <a:pt x="2787" y="77"/>
                  </a:cubicBezTo>
                  <a:cubicBezTo>
                    <a:pt x="2727" y="89"/>
                    <a:pt x="2680" y="124"/>
                    <a:pt x="2632" y="172"/>
                  </a:cubicBezTo>
                  <a:cubicBezTo>
                    <a:pt x="2608" y="184"/>
                    <a:pt x="2608" y="208"/>
                    <a:pt x="2620" y="231"/>
                  </a:cubicBezTo>
                  <a:cubicBezTo>
                    <a:pt x="2632" y="243"/>
                    <a:pt x="2644" y="243"/>
                    <a:pt x="2656" y="243"/>
                  </a:cubicBezTo>
                  <a:cubicBezTo>
                    <a:pt x="2668" y="243"/>
                    <a:pt x="2668" y="243"/>
                    <a:pt x="2680" y="231"/>
                  </a:cubicBezTo>
                  <a:cubicBezTo>
                    <a:pt x="2727" y="196"/>
                    <a:pt x="2763" y="172"/>
                    <a:pt x="2811" y="160"/>
                  </a:cubicBezTo>
                  <a:cubicBezTo>
                    <a:pt x="2835" y="148"/>
                    <a:pt x="2847" y="124"/>
                    <a:pt x="2835" y="100"/>
                  </a:cubicBezTo>
                  <a:cubicBezTo>
                    <a:pt x="2835" y="83"/>
                    <a:pt x="2822" y="72"/>
                    <a:pt x="2806" y="72"/>
                  </a:cubicBezTo>
                  <a:close/>
                  <a:moveTo>
                    <a:pt x="2969" y="84"/>
                  </a:moveTo>
                  <a:cubicBezTo>
                    <a:pt x="2953" y="84"/>
                    <a:pt x="2938" y="92"/>
                    <a:pt x="2930" y="100"/>
                  </a:cubicBezTo>
                  <a:cubicBezTo>
                    <a:pt x="2918" y="124"/>
                    <a:pt x="2918" y="148"/>
                    <a:pt x="2942" y="160"/>
                  </a:cubicBezTo>
                  <a:cubicBezTo>
                    <a:pt x="2954" y="172"/>
                    <a:pt x="2954" y="172"/>
                    <a:pt x="2966" y="184"/>
                  </a:cubicBezTo>
                  <a:cubicBezTo>
                    <a:pt x="2966" y="184"/>
                    <a:pt x="2978" y="196"/>
                    <a:pt x="2978" y="220"/>
                  </a:cubicBezTo>
                  <a:cubicBezTo>
                    <a:pt x="2978" y="231"/>
                    <a:pt x="2966" y="243"/>
                    <a:pt x="2966" y="267"/>
                  </a:cubicBezTo>
                  <a:cubicBezTo>
                    <a:pt x="2954" y="279"/>
                    <a:pt x="2966" y="303"/>
                    <a:pt x="2989" y="315"/>
                  </a:cubicBezTo>
                  <a:lnTo>
                    <a:pt x="3001" y="315"/>
                  </a:lnTo>
                  <a:cubicBezTo>
                    <a:pt x="3025" y="315"/>
                    <a:pt x="3037" y="303"/>
                    <a:pt x="3037" y="291"/>
                  </a:cubicBezTo>
                  <a:cubicBezTo>
                    <a:pt x="3049" y="267"/>
                    <a:pt x="3061" y="231"/>
                    <a:pt x="3061" y="208"/>
                  </a:cubicBezTo>
                  <a:cubicBezTo>
                    <a:pt x="3061" y="172"/>
                    <a:pt x="3049" y="148"/>
                    <a:pt x="3025" y="124"/>
                  </a:cubicBezTo>
                  <a:cubicBezTo>
                    <a:pt x="3013" y="112"/>
                    <a:pt x="3001" y="100"/>
                    <a:pt x="2989" y="89"/>
                  </a:cubicBezTo>
                  <a:cubicBezTo>
                    <a:pt x="2982" y="85"/>
                    <a:pt x="2975" y="84"/>
                    <a:pt x="2969" y="84"/>
                  </a:cubicBezTo>
                  <a:close/>
                  <a:moveTo>
                    <a:pt x="198" y="298"/>
                  </a:moveTo>
                  <a:cubicBezTo>
                    <a:pt x="192" y="298"/>
                    <a:pt x="186" y="300"/>
                    <a:pt x="180" y="303"/>
                  </a:cubicBezTo>
                  <a:cubicBezTo>
                    <a:pt x="156" y="315"/>
                    <a:pt x="156" y="339"/>
                    <a:pt x="168" y="362"/>
                  </a:cubicBezTo>
                  <a:cubicBezTo>
                    <a:pt x="191" y="410"/>
                    <a:pt x="227" y="458"/>
                    <a:pt x="251" y="505"/>
                  </a:cubicBezTo>
                  <a:cubicBezTo>
                    <a:pt x="263" y="517"/>
                    <a:pt x="275" y="529"/>
                    <a:pt x="287" y="529"/>
                  </a:cubicBezTo>
                  <a:cubicBezTo>
                    <a:pt x="299" y="529"/>
                    <a:pt x="311" y="529"/>
                    <a:pt x="311" y="517"/>
                  </a:cubicBezTo>
                  <a:cubicBezTo>
                    <a:pt x="334" y="505"/>
                    <a:pt x="334" y="481"/>
                    <a:pt x="322" y="458"/>
                  </a:cubicBezTo>
                  <a:cubicBezTo>
                    <a:pt x="299" y="422"/>
                    <a:pt x="263" y="374"/>
                    <a:pt x="239" y="327"/>
                  </a:cubicBezTo>
                  <a:cubicBezTo>
                    <a:pt x="230" y="309"/>
                    <a:pt x="215" y="298"/>
                    <a:pt x="198" y="298"/>
                  </a:cubicBezTo>
                  <a:close/>
                  <a:moveTo>
                    <a:pt x="2552" y="286"/>
                  </a:moveTo>
                  <a:cubicBezTo>
                    <a:pt x="2536" y="286"/>
                    <a:pt x="2522" y="294"/>
                    <a:pt x="2513" y="303"/>
                  </a:cubicBezTo>
                  <a:cubicBezTo>
                    <a:pt x="2477" y="362"/>
                    <a:pt x="2466" y="422"/>
                    <a:pt x="2442" y="481"/>
                  </a:cubicBezTo>
                  <a:cubicBezTo>
                    <a:pt x="2442" y="505"/>
                    <a:pt x="2454" y="529"/>
                    <a:pt x="2477" y="529"/>
                  </a:cubicBezTo>
                  <a:lnTo>
                    <a:pt x="2489" y="529"/>
                  </a:lnTo>
                  <a:cubicBezTo>
                    <a:pt x="2513" y="529"/>
                    <a:pt x="2525" y="517"/>
                    <a:pt x="2525" y="493"/>
                  </a:cubicBezTo>
                  <a:cubicBezTo>
                    <a:pt x="2537" y="446"/>
                    <a:pt x="2561" y="398"/>
                    <a:pt x="2585" y="351"/>
                  </a:cubicBezTo>
                  <a:cubicBezTo>
                    <a:pt x="2597" y="327"/>
                    <a:pt x="2585" y="303"/>
                    <a:pt x="2573" y="291"/>
                  </a:cubicBezTo>
                  <a:cubicBezTo>
                    <a:pt x="2566" y="288"/>
                    <a:pt x="2559" y="286"/>
                    <a:pt x="2552" y="286"/>
                  </a:cubicBezTo>
                  <a:close/>
                  <a:moveTo>
                    <a:pt x="2918" y="378"/>
                  </a:moveTo>
                  <a:cubicBezTo>
                    <a:pt x="2904" y="378"/>
                    <a:pt x="2889" y="384"/>
                    <a:pt x="2882" y="398"/>
                  </a:cubicBezTo>
                  <a:cubicBezTo>
                    <a:pt x="2847" y="434"/>
                    <a:pt x="2811" y="470"/>
                    <a:pt x="2775" y="517"/>
                  </a:cubicBezTo>
                  <a:cubicBezTo>
                    <a:pt x="2751" y="529"/>
                    <a:pt x="2751" y="553"/>
                    <a:pt x="2775" y="577"/>
                  </a:cubicBezTo>
                  <a:cubicBezTo>
                    <a:pt x="2775" y="589"/>
                    <a:pt x="2787" y="589"/>
                    <a:pt x="2799" y="589"/>
                  </a:cubicBezTo>
                  <a:cubicBezTo>
                    <a:pt x="2811" y="589"/>
                    <a:pt x="2823" y="589"/>
                    <a:pt x="2835" y="577"/>
                  </a:cubicBezTo>
                  <a:cubicBezTo>
                    <a:pt x="2870" y="529"/>
                    <a:pt x="2918" y="493"/>
                    <a:pt x="2954" y="446"/>
                  </a:cubicBezTo>
                  <a:cubicBezTo>
                    <a:pt x="2966" y="434"/>
                    <a:pt x="2966" y="398"/>
                    <a:pt x="2942" y="386"/>
                  </a:cubicBezTo>
                  <a:cubicBezTo>
                    <a:pt x="2937" y="381"/>
                    <a:pt x="2928" y="378"/>
                    <a:pt x="2918" y="378"/>
                  </a:cubicBezTo>
                  <a:close/>
                  <a:moveTo>
                    <a:pt x="392" y="580"/>
                  </a:moveTo>
                  <a:cubicBezTo>
                    <a:pt x="382" y="580"/>
                    <a:pt x="370" y="583"/>
                    <a:pt x="358" y="589"/>
                  </a:cubicBezTo>
                  <a:cubicBezTo>
                    <a:pt x="346" y="601"/>
                    <a:pt x="346" y="624"/>
                    <a:pt x="358" y="648"/>
                  </a:cubicBezTo>
                  <a:cubicBezTo>
                    <a:pt x="394" y="696"/>
                    <a:pt x="430" y="732"/>
                    <a:pt x="477" y="779"/>
                  </a:cubicBezTo>
                  <a:cubicBezTo>
                    <a:pt x="489" y="779"/>
                    <a:pt x="489" y="791"/>
                    <a:pt x="501" y="791"/>
                  </a:cubicBezTo>
                  <a:cubicBezTo>
                    <a:pt x="513" y="791"/>
                    <a:pt x="525" y="779"/>
                    <a:pt x="537" y="767"/>
                  </a:cubicBezTo>
                  <a:cubicBezTo>
                    <a:pt x="549" y="755"/>
                    <a:pt x="549" y="732"/>
                    <a:pt x="537" y="708"/>
                  </a:cubicBezTo>
                  <a:cubicBezTo>
                    <a:pt x="501" y="672"/>
                    <a:pt x="453" y="636"/>
                    <a:pt x="418" y="589"/>
                  </a:cubicBezTo>
                  <a:cubicBezTo>
                    <a:pt x="412" y="583"/>
                    <a:pt x="403" y="580"/>
                    <a:pt x="392" y="580"/>
                  </a:cubicBezTo>
                  <a:close/>
                  <a:moveTo>
                    <a:pt x="2477" y="612"/>
                  </a:moveTo>
                  <a:cubicBezTo>
                    <a:pt x="2454" y="612"/>
                    <a:pt x="2430" y="636"/>
                    <a:pt x="2430" y="660"/>
                  </a:cubicBezTo>
                  <a:cubicBezTo>
                    <a:pt x="2442" y="720"/>
                    <a:pt x="2442" y="779"/>
                    <a:pt x="2466" y="839"/>
                  </a:cubicBezTo>
                  <a:cubicBezTo>
                    <a:pt x="2466" y="851"/>
                    <a:pt x="2489" y="862"/>
                    <a:pt x="2501" y="862"/>
                  </a:cubicBezTo>
                  <a:lnTo>
                    <a:pt x="2513" y="862"/>
                  </a:lnTo>
                  <a:cubicBezTo>
                    <a:pt x="2537" y="862"/>
                    <a:pt x="2549" y="839"/>
                    <a:pt x="2549" y="815"/>
                  </a:cubicBezTo>
                  <a:cubicBezTo>
                    <a:pt x="2549" y="803"/>
                    <a:pt x="2549" y="803"/>
                    <a:pt x="2537" y="803"/>
                  </a:cubicBezTo>
                  <a:cubicBezTo>
                    <a:pt x="2549" y="791"/>
                    <a:pt x="2549" y="791"/>
                    <a:pt x="2561" y="791"/>
                  </a:cubicBezTo>
                  <a:cubicBezTo>
                    <a:pt x="2608" y="755"/>
                    <a:pt x="2656" y="720"/>
                    <a:pt x="2704" y="684"/>
                  </a:cubicBezTo>
                  <a:cubicBezTo>
                    <a:pt x="2716" y="672"/>
                    <a:pt x="2716" y="648"/>
                    <a:pt x="2704" y="624"/>
                  </a:cubicBezTo>
                  <a:cubicBezTo>
                    <a:pt x="2698" y="618"/>
                    <a:pt x="2689" y="615"/>
                    <a:pt x="2678" y="615"/>
                  </a:cubicBezTo>
                  <a:cubicBezTo>
                    <a:pt x="2668" y="615"/>
                    <a:pt x="2656" y="618"/>
                    <a:pt x="2644" y="624"/>
                  </a:cubicBezTo>
                  <a:cubicBezTo>
                    <a:pt x="2608" y="660"/>
                    <a:pt x="2573" y="684"/>
                    <a:pt x="2525" y="708"/>
                  </a:cubicBezTo>
                  <a:cubicBezTo>
                    <a:pt x="2525" y="696"/>
                    <a:pt x="2525" y="672"/>
                    <a:pt x="2513" y="660"/>
                  </a:cubicBezTo>
                  <a:cubicBezTo>
                    <a:pt x="2513" y="636"/>
                    <a:pt x="2501" y="612"/>
                    <a:pt x="2477" y="612"/>
                  </a:cubicBezTo>
                  <a:close/>
                  <a:moveTo>
                    <a:pt x="2389" y="798"/>
                  </a:moveTo>
                  <a:cubicBezTo>
                    <a:pt x="2383" y="798"/>
                    <a:pt x="2377" y="800"/>
                    <a:pt x="2370" y="803"/>
                  </a:cubicBezTo>
                  <a:cubicBezTo>
                    <a:pt x="2323" y="839"/>
                    <a:pt x="2275" y="862"/>
                    <a:pt x="2227" y="886"/>
                  </a:cubicBezTo>
                  <a:cubicBezTo>
                    <a:pt x="2204" y="898"/>
                    <a:pt x="2192" y="922"/>
                    <a:pt x="2204" y="946"/>
                  </a:cubicBezTo>
                  <a:cubicBezTo>
                    <a:pt x="2204" y="958"/>
                    <a:pt x="2227" y="970"/>
                    <a:pt x="2239" y="970"/>
                  </a:cubicBezTo>
                  <a:cubicBezTo>
                    <a:pt x="2251" y="970"/>
                    <a:pt x="2251" y="958"/>
                    <a:pt x="2263" y="958"/>
                  </a:cubicBezTo>
                  <a:cubicBezTo>
                    <a:pt x="2311" y="934"/>
                    <a:pt x="2358" y="910"/>
                    <a:pt x="2406" y="886"/>
                  </a:cubicBezTo>
                  <a:cubicBezTo>
                    <a:pt x="2430" y="874"/>
                    <a:pt x="2442" y="851"/>
                    <a:pt x="2430" y="827"/>
                  </a:cubicBezTo>
                  <a:cubicBezTo>
                    <a:pt x="2421" y="809"/>
                    <a:pt x="2406" y="798"/>
                    <a:pt x="2389" y="798"/>
                  </a:cubicBezTo>
                  <a:close/>
                  <a:moveTo>
                    <a:pt x="632" y="813"/>
                  </a:moveTo>
                  <a:cubicBezTo>
                    <a:pt x="618" y="813"/>
                    <a:pt x="603" y="820"/>
                    <a:pt x="596" y="827"/>
                  </a:cubicBezTo>
                  <a:cubicBezTo>
                    <a:pt x="584" y="851"/>
                    <a:pt x="584" y="874"/>
                    <a:pt x="608" y="886"/>
                  </a:cubicBezTo>
                  <a:cubicBezTo>
                    <a:pt x="656" y="922"/>
                    <a:pt x="703" y="958"/>
                    <a:pt x="751" y="982"/>
                  </a:cubicBezTo>
                  <a:cubicBezTo>
                    <a:pt x="763" y="993"/>
                    <a:pt x="763" y="993"/>
                    <a:pt x="775" y="993"/>
                  </a:cubicBezTo>
                  <a:cubicBezTo>
                    <a:pt x="787" y="993"/>
                    <a:pt x="799" y="982"/>
                    <a:pt x="811" y="970"/>
                  </a:cubicBezTo>
                  <a:cubicBezTo>
                    <a:pt x="822" y="946"/>
                    <a:pt x="822" y="922"/>
                    <a:pt x="799" y="910"/>
                  </a:cubicBezTo>
                  <a:cubicBezTo>
                    <a:pt x="751" y="886"/>
                    <a:pt x="703" y="851"/>
                    <a:pt x="656" y="827"/>
                  </a:cubicBezTo>
                  <a:cubicBezTo>
                    <a:pt x="651" y="817"/>
                    <a:pt x="641" y="813"/>
                    <a:pt x="632" y="813"/>
                  </a:cubicBezTo>
                  <a:close/>
                  <a:moveTo>
                    <a:pt x="2073" y="946"/>
                  </a:moveTo>
                  <a:cubicBezTo>
                    <a:pt x="2013" y="970"/>
                    <a:pt x="1965" y="993"/>
                    <a:pt x="1918" y="1005"/>
                  </a:cubicBezTo>
                  <a:cubicBezTo>
                    <a:pt x="1894" y="1005"/>
                    <a:pt x="1882" y="1029"/>
                    <a:pt x="1882" y="1053"/>
                  </a:cubicBezTo>
                  <a:cubicBezTo>
                    <a:pt x="1894" y="1077"/>
                    <a:pt x="1906" y="1089"/>
                    <a:pt x="1930" y="1089"/>
                  </a:cubicBezTo>
                  <a:lnTo>
                    <a:pt x="1942" y="1089"/>
                  </a:lnTo>
                  <a:cubicBezTo>
                    <a:pt x="1989" y="1065"/>
                    <a:pt x="2049" y="1053"/>
                    <a:pt x="2096" y="1029"/>
                  </a:cubicBezTo>
                  <a:cubicBezTo>
                    <a:pt x="2120" y="1017"/>
                    <a:pt x="2132" y="993"/>
                    <a:pt x="2120" y="970"/>
                  </a:cubicBezTo>
                  <a:cubicBezTo>
                    <a:pt x="2120" y="958"/>
                    <a:pt x="2096" y="946"/>
                    <a:pt x="2073" y="946"/>
                  </a:cubicBezTo>
                  <a:close/>
                  <a:moveTo>
                    <a:pt x="6323" y="934"/>
                  </a:moveTo>
                  <a:cubicBezTo>
                    <a:pt x="6299" y="934"/>
                    <a:pt x="6276" y="946"/>
                    <a:pt x="6276" y="970"/>
                  </a:cubicBezTo>
                  <a:cubicBezTo>
                    <a:pt x="6276" y="993"/>
                    <a:pt x="6287" y="1017"/>
                    <a:pt x="6311" y="1017"/>
                  </a:cubicBezTo>
                  <a:cubicBezTo>
                    <a:pt x="6323" y="1017"/>
                    <a:pt x="6347" y="1029"/>
                    <a:pt x="6359" y="1041"/>
                  </a:cubicBezTo>
                  <a:cubicBezTo>
                    <a:pt x="6383" y="1053"/>
                    <a:pt x="6395" y="1065"/>
                    <a:pt x="6407" y="1089"/>
                  </a:cubicBezTo>
                  <a:cubicBezTo>
                    <a:pt x="6407" y="1101"/>
                    <a:pt x="6430" y="1113"/>
                    <a:pt x="6442" y="1113"/>
                  </a:cubicBezTo>
                  <a:lnTo>
                    <a:pt x="6454" y="1113"/>
                  </a:lnTo>
                  <a:cubicBezTo>
                    <a:pt x="6478" y="1101"/>
                    <a:pt x="6490" y="1077"/>
                    <a:pt x="6478" y="1053"/>
                  </a:cubicBezTo>
                  <a:cubicBezTo>
                    <a:pt x="6466" y="1017"/>
                    <a:pt x="6442" y="982"/>
                    <a:pt x="6407" y="970"/>
                  </a:cubicBezTo>
                  <a:cubicBezTo>
                    <a:pt x="6383" y="946"/>
                    <a:pt x="6347" y="934"/>
                    <a:pt x="6323" y="934"/>
                  </a:cubicBezTo>
                  <a:close/>
                  <a:moveTo>
                    <a:pt x="942" y="982"/>
                  </a:moveTo>
                  <a:cubicBezTo>
                    <a:pt x="918" y="982"/>
                    <a:pt x="894" y="982"/>
                    <a:pt x="882" y="1005"/>
                  </a:cubicBezTo>
                  <a:cubicBezTo>
                    <a:pt x="882" y="1029"/>
                    <a:pt x="882" y="1053"/>
                    <a:pt x="906" y="1065"/>
                  </a:cubicBezTo>
                  <a:cubicBezTo>
                    <a:pt x="965" y="1089"/>
                    <a:pt x="1025" y="1101"/>
                    <a:pt x="1073" y="1124"/>
                  </a:cubicBezTo>
                  <a:lnTo>
                    <a:pt x="1084" y="1124"/>
                  </a:lnTo>
                  <a:cubicBezTo>
                    <a:pt x="1108" y="1124"/>
                    <a:pt x="1120" y="1113"/>
                    <a:pt x="1120" y="1089"/>
                  </a:cubicBezTo>
                  <a:cubicBezTo>
                    <a:pt x="1132" y="1065"/>
                    <a:pt x="1120" y="1041"/>
                    <a:pt x="1096" y="1041"/>
                  </a:cubicBezTo>
                  <a:cubicBezTo>
                    <a:pt x="1049" y="1017"/>
                    <a:pt x="989" y="1005"/>
                    <a:pt x="942" y="982"/>
                  </a:cubicBezTo>
                  <a:close/>
                  <a:moveTo>
                    <a:pt x="9101" y="905"/>
                  </a:moveTo>
                  <a:cubicBezTo>
                    <a:pt x="9084" y="905"/>
                    <a:pt x="9070" y="914"/>
                    <a:pt x="9062" y="922"/>
                  </a:cubicBezTo>
                  <a:cubicBezTo>
                    <a:pt x="9062" y="934"/>
                    <a:pt x="9038" y="982"/>
                    <a:pt x="8978" y="1077"/>
                  </a:cubicBezTo>
                  <a:cubicBezTo>
                    <a:pt x="8966" y="1089"/>
                    <a:pt x="8978" y="1124"/>
                    <a:pt x="8990" y="1136"/>
                  </a:cubicBezTo>
                  <a:lnTo>
                    <a:pt x="9014" y="1136"/>
                  </a:lnTo>
                  <a:cubicBezTo>
                    <a:pt x="9038" y="1136"/>
                    <a:pt x="9050" y="1124"/>
                    <a:pt x="9050" y="1113"/>
                  </a:cubicBezTo>
                  <a:cubicBezTo>
                    <a:pt x="9109" y="1029"/>
                    <a:pt x="9133" y="970"/>
                    <a:pt x="9133" y="958"/>
                  </a:cubicBezTo>
                  <a:cubicBezTo>
                    <a:pt x="9145" y="946"/>
                    <a:pt x="9133" y="922"/>
                    <a:pt x="9121" y="910"/>
                  </a:cubicBezTo>
                  <a:cubicBezTo>
                    <a:pt x="9114" y="907"/>
                    <a:pt x="9107" y="905"/>
                    <a:pt x="9101" y="905"/>
                  </a:cubicBezTo>
                  <a:close/>
                  <a:moveTo>
                    <a:pt x="1263" y="1065"/>
                  </a:moveTo>
                  <a:cubicBezTo>
                    <a:pt x="1239" y="1065"/>
                    <a:pt x="1215" y="1077"/>
                    <a:pt x="1215" y="1101"/>
                  </a:cubicBezTo>
                  <a:cubicBezTo>
                    <a:pt x="1203" y="1124"/>
                    <a:pt x="1227" y="1148"/>
                    <a:pt x="1251" y="1148"/>
                  </a:cubicBezTo>
                  <a:cubicBezTo>
                    <a:pt x="1311" y="1160"/>
                    <a:pt x="1358" y="1160"/>
                    <a:pt x="1418" y="1160"/>
                  </a:cubicBezTo>
                  <a:cubicBezTo>
                    <a:pt x="1442" y="1160"/>
                    <a:pt x="1465" y="1148"/>
                    <a:pt x="1465" y="1113"/>
                  </a:cubicBezTo>
                  <a:cubicBezTo>
                    <a:pt x="1465" y="1101"/>
                    <a:pt x="1442" y="1077"/>
                    <a:pt x="1418" y="1077"/>
                  </a:cubicBezTo>
                  <a:cubicBezTo>
                    <a:pt x="1370" y="1077"/>
                    <a:pt x="1311" y="1077"/>
                    <a:pt x="1263" y="1065"/>
                  </a:cubicBezTo>
                  <a:close/>
                  <a:moveTo>
                    <a:pt x="1751" y="1041"/>
                  </a:moveTo>
                  <a:cubicBezTo>
                    <a:pt x="1692" y="1053"/>
                    <a:pt x="1644" y="1065"/>
                    <a:pt x="1584" y="1065"/>
                  </a:cubicBezTo>
                  <a:cubicBezTo>
                    <a:pt x="1561" y="1077"/>
                    <a:pt x="1549" y="1089"/>
                    <a:pt x="1549" y="1113"/>
                  </a:cubicBezTo>
                  <a:cubicBezTo>
                    <a:pt x="1549" y="1136"/>
                    <a:pt x="1573" y="1148"/>
                    <a:pt x="1596" y="1148"/>
                  </a:cubicBezTo>
                  <a:cubicBezTo>
                    <a:pt x="1596" y="1148"/>
                    <a:pt x="1596" y="1148"/>
                    <a:pt x="1596" y="1160"/>
                  </a:cubicBezTo>
                  <a:cubicBezTo>
                    <a:pt x="1656" y="1148"/>
                    <a:pt x="1715" y="1136"/>
                    <a:pt x="1763" y="1124"/>
                  </a:cubicBezTo>
                  <a:cubicBezTo>
                    <a:pt x="1787" y="1124"/>
                    <a:pt x="1799" y="1101"/>
                    <a:pt x="1799" y="1077"/>
                  </a:cubicBezTo>
                  <a:cubicBezTo>
                    <a:pt x="1799" y="1053"/>
                    <a:pt x="1775" y="1041"/>
                    <a:pt x="1751" y="1041"/>
                  </a:cubicBezTo>
                  <a:close/>
                  <a:moveTo>
                    <a:pt x="2568" y="941"/>
                  </a:moveTo>
                  <a:cubicBezTo>
                    <a:pt x="2562" y="941"/>
                    <a:pt x="2555" y="943"/>
                    <a:pt x="2549" y="946"/>
                  </a:cubicBezTo>
                  <a:cubicBezTo>
                    <a:pt x="2525" y="958"/>
                    <a:pt x="2525" y="982"/>
                    <a:pt x="2525" y="1005"/>
                  </a:cubicBezTo>
                  <a:cubicBezTo>
                    <a:pt x="2561" y="1053"/>
                    <a:pt x="2585" y="1101"/>
                    <a:pt x="2620" y="1148"/>
                  </a:cubicBezTo>
                  <a:cubicBezTo>
                    <a:pt x="2632" y="1160"/>
                    <a:pt x="2644" y="1172"/>
                    <a:pt x="2656" y="1172"/>
                  </a:cubicBezTo>
                  <a:cubicBezTo>
                    <a:pt x="2668" y="1172"/>
                    <a:pt x="2668" y="1160"/>
                    <a:pt x="2680" y="1160"/>
                  </a:cubicBezTo>
                  <a:cubicBezTo>
                    <a:pt x="2704" y="1148"/>
                    <a:pt x="2704" y="1124"/>
                    <a:pt x="2692" y="1101"/>
                  </a:cubicBezTo>
                  <a:cubicBezTo>
                    <a:pt x="2656" y="1053"/>
                    <a:pt x="2632" y="1005"/>
                    <a:pt x="2608" y="970"/>
                  </a:cubicBezTo>
                  <a:cubicBezTo>
                    <a:pt x="2600" y="952"/>
                    <a:pt x="2585" y="941"/>
                    <a:pt x="2568" y="941"/>
                  </a:cubicBezTo>
                  <a:close/>
                  <a:moveTo>
                    <a:pt x="6169" y="998"/>
                  </a:moveTo>
                  <a:cubicBezTo>
                    <a:pt x="6155" y="998"/>
                    <a:pt x="6140" y="1003"/>
                    <a:pt x="6133" y="1017"/>
                  </a:cubicBezTo>
                  <a:cubicBezTo>
                    <a:pt x="6097" y="1053"/>
                    <a:pt x="6061" y="1113"/>
                    <a:pt x="6049" y="1172"/>
                  </a:cubicBezTo>
                  <a:cubicBezTo>
                    <a:pt x="6037" y="1196"/>
                    <a:pt x="6049" y="1220"/>
                    <a:pt x="6073" y="1232"/>
                  </a:cubicBezTo>
                  <a:lnTo>
                    <a:pt x="6085" y="1232"/>
                  </a:lnTo>
                  <a:cubicBezTo>
                    <a:pt x="6109" y="1232"/>
                    <a:pt x="6121" y="1220"/>
                    <a:pt x="6133" y="1196"/>
                  </a:cubicBezTo>
                  <a:cubicBezTo>
                    <a:pt x="6145" y="1148"/>
                    <a:pt x="6168" y="1101"/>
                    <a:pt x="6192" y="1065"/>
                  </a:cubicBezTo>
                  <a:cubicBezTo>
                    <a:pt x="6216" y="1053"/>
                    <a:pt x="6216" y="1029"/>
                    <a:pt x="6192" y="1005"/>
                  </a:cubicBezTo>
                  <a:cubicBezTo>
                    <a:pt x="6187" y="1000"/>
                    <a:pt x="6178" y="998"/>
                    <a:pt x="6169" y="998"/>
                  </a:cubicBezTo>
                  <a:close/>
                  <a:moveTo>
                    <a:pt x="8925" y="1194"/>
                  </a:moveTo>
                  <a:cubicBezTo>
                    <a:pt x="8913" y="1194"/>
                    <a:pt x="8902" y="1201"/>
                    <a:pt x="8895" y="1208"/>
                  </a:cubicBezTo>
                  <a:cubicBezTo>
                    <a:pt x="8859" y="1255"/>
                    <a:pt x="8823" y="1303"/>
                    <a:pt x="8788" y="1351"/>
                  </a:cubicBezTo>
                  <a:cubicBezTo>
                    <a:pt x="8776" y="1363"/>
                    <a:pt x="8776" y="1386"/>
                    <a:pt x="8800" y="1410"/>
                  </a:cubicBezTo>
                  <a:lnTo>
                    <a:pt x="8823" y="1410"/>
                  </a:lnTo>
                  <a:cubicBezTo>
                    <a:pt x="8835" y="1410"/>
                    <a:pt x="8847" y="1410"/>
                    <a:pt x="8859" y="1398"/>
                  </a:cubicBezTo>
                  <a:cubicBezTo>
                    <a:pt x="8895" y="1351"/>
                    <a:pt x="8931" y="1315"/>
                    <a:pt x="8966" y="1267"/>
                  </a:cubicBezTo>
                  <a:cubicBezTo>
                    <a:pt x="8978" y="1243"/>
                    <a:pt x="8966" y="1220"/>
                    <a:pt x="8954" y="1208"/>
                  </a:cubicBezTo>
                  <a:cubicBezTo>
                    <a:pt x="8944" y="1198"/>
                    <a:pt x="8934" y="1194"/>
                    <a:pt x="8925" y="1194"/>
                  </a:cubicBezTo>
                  <a:close/>
                  <a:moveTo>
                    <a:pt x="2762" y="1223"/>
                  </a:moveTo>
                  <a:cubicBezTo>
                    <a:pt x="2751" y="1223"/>
                    <a:pt x="2739" y="1226"/>
                    <a:pt x="2727" y="1232"/>
                  </a:cubicBezTo>
                  <a:cubicBezTo>
                    <a:pt x="2716" y="1243"/>
                    <a:pt x="2716" y="1267"/>
                    <a:pt x="2727" y="1291"/>
                  </a:cubicBezTo>
                  <a:cubicBezTo>
                    <a:pt x="2763" y="1327"/>
                    <a:pt x="2799" y="1374"/>
                    <a:pt x="2847" y="1422"/>
                  </a:cubicBezTo>
                  <a:cubicBezTo>
                    <a:pt x="2847" y="1422"/>
                    <a:pt x="2858" y="1434"/>
                    <a:pt x="2870" y="1434"/>
                  </a:cubicBezTo>
                  <a:cubicBezTo>
                    <a:pt x="2882" y="1434"/>
                    <a:pt x="2894" y="1422"/>
                    <a:pt x="2906" y="1410"/>
                  </a:cubicBezTo>
                  <a:cubicBezTo>
                    <a:pt x="2918" y="1398"/>
                    <a:pt x="2918" y="1374"/>
                    <a:pt x="2906" y="1351"/>
                  </a:cubicBezTo>
                  <a:cubicBezTo>
                    <a:pt x="2858" y="1315"/>
                    <a:pt x="2823" y="1279"/>
                    <a:pt x="2787" y="1232"/>
                  </a:cubicBezTo>
                  <a:cubicBezTo>
                    <a:pt x="2781" y="1226"/>
                    <a:pt x="2772" y="1223"/>
                    <a:pt x="2762" y="1223"/>
                  </a:cubicBezTo>
                  <a:close/>
                  <a:moveTo>
                    <a:pt x="6466" y="1196"/>
                  </a:moveTo>
                  <a:cubicBezTo>
                    <a:pt x="6442" y="1196"/>
                    <a:pt x="6418" y="1220"/>
                    <a:pt x="6418" y="1243"/>
                  </a:cubicBezTo>
                  <a:cubicBezTo>
                    <a:pt x="6418" y="1291"/>
                    <a:pt x="6407" y="1339"/>
                    <a:pt x="6383" y="1398"/>
                  </a:cubicBezTo>
                  <a:cubicBezTo>
                    <a:pt x="6383" y="1422"/>
                    <a:pt x="6395" y="1446"/>
                    <a:pt x="6418" y="1446"/>
                  </a:cubicBezTo>
                  <a:lnTo>
                    <a:pt x="6430" y="1446"/>
                  </a:lnTo>
                  <a:cubicBezTo>
                    <a:pt x="6442" y="1446"/>
                    <a:pt x="6466" y="1434"/>
                    <a:pt x="6466" y="1422"/>
                  </a:cubicBezTo>
                  <a:cubicBezTo>
                    <a:pt x="6490" y="1363"/>
                    <a:pt x="6502" y="1303"/>
                    <a:pt x="6502" y="1243"/>
                  </a:cubicBezTo>
                  <a:cubicBezTo>
                    <a:pt x="6502" y="1220"/>
                    <a:pt x="6490" y="1196"/>
                    <a:pt x="6466" y="1196"/>
                  </a:cubicBezTo>
                  <a:close/>
                  <a:moveTo>
                    <a:pt x="6061" y="1315"/>
                  </a:moveTo>
                  <a:cubicBezTo>
                    <a:pt x="6037" y="1315"/>
                    <a:pt x="6026" y="1327"/>
                    <a:pt x="6026" y="1351"/>
                  </a:cubicBezTo>
                  <a:cubicBezTo>
                    <a:pt x="6026" y="1422"/>
                    <a:pt x="6037" y="1482"/>
                    <a:pt x="6049" y="1541"/>
                  </a:cubicBezTo>
                  <a:cubicBezTo>
                    <a:pt x="6049" y="1553"/>
                    <a:pt x="6073" y="1565"/>
                    <a:pt x="6085" y="1565"/>
                  </a:cubicBezTo>
                  <a:lnTo>
                    <a:pt x="6097" y="1565"/>
                  </a:lnTo>
                  <a:cubicBezTo>
                    <a:pt x="6121" y="1553"/>
                    <a:pt x="6133" y="1529"/>
                    <a:pt x="6133" y="1505"/>
                  </a:cubicBezTo>
                  <a:cubicBezTo>
                    <a:pt x="6109" y="1458"/>
                    <a:pt x="6109" y="1410"/>
                    <a:pt x="6109" y="1351"/>
                  </a:cubicBezTo>
                  <a:cubicBezTo>
                    <a:pt x="6109" y="1327"/>
                    <a:pt x="6085" y="1315"/>
                    <a:pt x="6061" y="1315"/>
                  </a:cubicBezTo>
                  <a:close/>
                  <a:moveTo>
                    <a:pt x="2991" y="1461"/>
                  </a:moveTo>
                  <a:cubicBezTo>
                    <a:pt x="2980" y="1461"/>
                    <a:pt x="2972" y="1464"/>
                    <a:pt x="2966" y="1470"/>
                  </a:cubicBezTo>
                  <a:cubicBezTo>
                    <a:pt x="2954" y="1494"/>
                    <a:pt x="2954" y="1517"/>
                    <a:pt x="2966" y="1529"/>
                  </a:cubicBezTo>
                  <a:cubicBezTo>
                    <a:pt x="3013" y="1565"/>
                    <a:pt x="3061" y="1601"/>
                    <a:pt x="3097" y="1636"/>
                  </a:cubicBezTo>
                  <a:cubicBezTo>
                    <a:pt x="3108" y="1648"/>
                    <a:pt x="3120" y="1648"/>
                    <a:pt x="3132" y="1648"/>
                  </a:cubicBezTo>
                  <a:cubicBezTo>
                    <a:pt x="3144" y="1648"/>
                    <a:pt x="3156" y="1648"/>
                    <a:pt x="3156" y="1636"/>
                  </a:cubicBezTo>
                  <a:cubicBezTo>
                    <a:pt x="3180" y="1613"/>
                    <a:pt x="3168" y="1589"/>
                    <a:pt x="3156" y="1577"/>
                  </a:cubicBezTo>
                  <a:cubicBezTo>
                    <a:pt x="3108" y="1541"/>
                    <a:pt x="3061" y="1505"/>
                    <a:pt x="3025" y="1470"/>
                  </a:cubicBezTo>
                  <a:cubicBezTo>
                    <a:pt x="3013" y="1464"/>
                    <a:pt x="3001" y="1461"/>
                    <a:pt x="2991" y="1461"/>
                  </a:cubicBezTo>
                  <a:close/>
                  <a:moveTo>
                    <a:pt x="8706" y="1461"/>
                  </a:moveTo>
                  <a:cubicBezTo>
                    <a:pt x="8695" y="1461"/>
                    <a:pt x="8687" y="1464"/>
                    <a:pt x="8681" y="1470"/>
                  </a:cubicBezTo>
                  <a:cubicBezTo>
                    <a:pt x="8645" y="1517"/>
                    <a:pt x="8597" y="1553"/>
                    <a:pt x="8562" y="1589"/>
                  </a:cubicBezTo>
                  <a:cubicBezTo>
                    <a:pt x="8550" y="1601"/>
                    <a:pt x="8550" y="1636"/>
                    <a:pt x="8562" y="1648"/>
                  </a:cubicBezTo>
                  <a:cubicBezTo>
                    <a:pt x="8573" y="1660"/>
                    <a:pt x="8585" y="1660"/>
                    <a:pt x="8597" y="1660"/>
                  </a:cubicBezTo>
                  <a:cubicBezTo>
                    <a:pt x="8597" y="1660"/>
                    <a:pt x="8609" y="1660"/>
                    <a:pt x="8621" y="1648"/>
                  </a:cubicBezTo>
                  <a:cubicBezTo>
                    <a:pt x="8657" y="1613"/>
                    <a:pt x="8704" y="1577"/>
                    <a:pt x="8740" y="1529"/>
                  </a:cubicBezTo>
                  <a:cubicBezTo>
                    <a:pt x="8752" y="1517"/>
                    <a:pt x="8752" y="1482"/>
                    <a:pt x="8740" y="1470"/>
                  </a:cubicBezTo>
                  <a:cubicBezTo>
                    <a:pt x="8728" y="1464"/>
                    <a:pt x="8716" y="1461"/>
                    <a:pt x="8706" y="1461"/>
                  </a:cubicBezTo>
                  <a:close/>
                  <a:moveTo>
                    <a:pt x="3263" y="1664"/>
                  </a:moveTo>
                  <a:cubicBezTo>
                    <a:pt x="3250" y="1664"/>
                    <a:pt x="3235" y="1670"/>
                    <a:pt x="3228" y="1684"/>
                  </a:cubicBezTo>
                  <a:cubicBezTo>
                    <a:pt x="3216" y="1708"/>
                    <a:pt x="3216" y="1732"/>
                    <a:pt x="3239" y="1744"/>
                  </a:cubicBezTo>
                  <a:cubicBezTo>
                    <a:pt x="3287" y="1779"/>
                    <a:pt x="3335" y="1803"/>
                    <a:pt x="3382" y="1839"/>
                  </a:cubicBezTo>
                  <a:lnTo>
                    <a:pt x="3406" y="1839"/>
                  </a:lnTo>
                  <a:cubicBezTo>
                    <a:pt x="3418" y="1839"/>
                    <a:pt x="3430" y="1839"/>
                    <a:pt x="3442" y="1827"/>
                  </a:cubicBezTo>
                  <a:cubicBezTo>
                    <a:pt x="3454" y="1803"/>
                    <a:pt x="3454" y="1779"/>
                    <a:pt x="3430" y="1767"/>
                  </a:cubicBezTo>
                  <a:cubicBezTo>
                    <a:pt x="3382" y="1732"/>
                    <a:pt x="3335" y="1708"/>
                    <a:pt x="3287" y="1672"/>
                  </a:cubicBezTo>
                  <a:cubicBezTo>
                    <a:pt x="3282" y="1667"/>
                    <a:pt x="3273" y="1664"/>
                    <a:pt x="3263" y="1664"/>
                  </a:cubicBezTo>
                  <a:close/>
                  <a:moveTo>
                    <a:pt x="6364" y="1525"/>
                  </a:moveTo>
                  <a:cubicBezTo>
                    <a:pt x="6347" y="1525"/>
                    <a:pt x="6332" y="1536"/>
                    <a:pt x="6323" y="1553"/>
                  </a:cubicBezTo>
                  <a:cubicBezTo>
                    <a:pt x="6299" y="1601"/>
                    <a:pt x="6276" y="1648"/>
                    <a:pt x="6252" y="1696"/>
                  </a:cubicBezTo>
                  <a:cubicBezTo>
                    <a:pt x="6240" y="1696"/>
                    <a:pt x="6240" y="1708"/>
                    <a:pt x="6240" y="1720"/>
                  </a:cubicBezTo>
                  <a:cubicBezTo>
                    <a:pt x="6228" y="1696"/>
                    <a:pt x="6204" y="1672"/>
                    <a:pt x="6192" y="1648"/>
                  </a:cubicBezTo>
                  <a:cubicBezTo>
                    <a:pt x="6184" y="1640"/>
                    <a:pt x="6169" y="1631"/>
                    <a:pt x="6153" y="1631"/>
                  </a:cubicBezTo>
                  <a:cubicBezTo>
                    <a:pt x="6147" y="1631"/>
                    <a:pt x="6140" y="1633"/>
                    <a:pt x="6133" y="1636"/>
                  </a:cubicBezTo>
                  <a:cubicBezTo>
                    <a:pt x="6121" y="1648"/>
                    <a:pt x="6109" y="1684"/>
                    <a:pt x="6121" y="1696"/>
                  </a:cubicBezTo>
                  <a:cubicBezTo>
                    <a:pt x="6156" y="1744"/>
                    <a:pt x="6192" y="1791"/>
                    <a:pt x="6240" y="1839"/>
                  </a:cubicBezTo>
                  <a:cubicBezTo>
                    <a:pt x="6240" y="1851"/>
                    <a:pt x="6252" y="1851"/>
                    <a:pt x="6264" y="1851"/>
                  </a:cubicBezTo>
                  <a:cubicBezTo>
                    <a:pt x="6276" y="1851"/>
                    <a:pt x="6287" y="1851"/>
                    <a:pt x="6299" y="1839"/>
                  </a:cubicBezTo>
                  <a:cubicBezTo>
                    <a:pt x="6311" y="1827"/>
                    <a:pt x="6311" y="1791"/>
                    <a:pt x="6299" y="1779"/>
                  </a:cubicBezTo>
                  <a:cubicBezTo>
                    <a:pt x="6287" y="1767"/>
                    <a:pt x="6276" y="1767"/>
                    <a:pt x="6276" y="1755"/>
                  </a:cubicBezTo>
                  <a:cubicBezTo>
                    <a:pt x="6287" y="1755"/>
                    <a:pt x="6311" y="1755"/>
                    <a:pt x="6323" y="1732"/>
                  </a:cubicBezTo>
                  <a:cubicBezTo>
                    <a:pt x="6347" y="1684"/>
                    <a:pt x="6383" y="1636"/>
                    <a:pt x="6407" y="1589"/>
                  </a:cubicBezTo>
                  <a:cubicBezTo>
                    <a:pt x="6418" y="1565"/>
                    <a:pt x="6407" y="1541"/>
                    <a:pt x="6383" y="1529"/>
                  </a:cubicBezTo>
                  <a:cubicBezTo>
                    <a:pt x="6376" y="1526"/>
                    <a:pt x="6370" y="1525"/>
                    <a:pt x="6364" y="1525"/>
                  </a:cubicBezTo>
                  <a:close/>
                  <a:moveTo>
                    <a:pt x="8463" y="1688"/>
                  </a:moveTo>
                  <a:cubicBezTo>
                    <a:pt x="8454" y="1688"/>
                    <a:pt x="8447" y="1691"/>
                    <a:pt x="8442" y="1696"/>
                  </a:cubicBezTo>
                  <a:cubicBezTo>
                    <a:pt x="8395" y="1732"/>
                    <a:pt x="8347" y="1767"/>
                    <a:pt x="8300" y="1803"/>
                  </a:cubicBezTo>
                  <a:cubicBezTo>
                    <a:pt x="8288" y="1815"/>
                    <a:pt x="8276" y="1839"/>
                    <a:pt x="8288" y="1851"/>
                  </a:cubicBezTo>
                  <a:cubicBezTo>
                    <a:pt x="8300" y="1875"/>
                    <a:pt x="8312" y="1875"/>
                    <a:pt x="8323" y="1875"/>
                  </a:cubicBezTo>
                  <a:lnTo>
                    <a:pt x="8347" y="1875"/>
                  </a:lnTo>
                  <a:cubicBezTo>
                    <a:pt x="8395" y="1839"/>
                    <a:pt x="8442" y="1803"/>
                    <a:pt x="8490" y="1767"/>
                  </a:cubicBezTo>
                  <a:cubicBezTo>
                    <a:pt x="8514" y="1755"/>
                    <a:pt x="8514" y="1720"/>
                    <a:pt x="8502" y="1708"/>
                  </a:cubicBezTo>
                  <a:cubicBezTo>
                    <a:pt x="8488" y="1694"/>
                    <a:pt x="8474" y="1688"/>
                    <a:pt x="8463" y="1688"/>
                  </a:cubicBezTo>
                  <a:close/>
                  <a:moveTo>
                    <a:pt x="3552" y="1846"/>
                  </a:moveTo>
                  <a:cubicBezTo>
                    <a:pt x="3536" y="1846"/>
                    <a:pt x="3522" y="1854"/>
                    <a:pt x="3513" y="1863"/>
                  </a:cubicBezTo>
                  <a:cubicBezTo>
                    <a:pt x="3501" y="1886"/>
                    <a:pt x="3513" y="1910"/>
                    <a:pt x="3525" y="1922"/>
                  </a:cubicBezTo>
                  <a:cubicBezTo>
                    <a:pt x="3573" y="1958"/>
                    <a:pt x="3632" y="1982"/>
                    <a:pt x="3680" y="2005"/>
                  </a:cubicBezTo>
                  <a:cubicBezTo>
                    <a:pt x="3692" y="2017"/>
                    <a:pt x="3692" y="2017"/>
                    <a:pt x="3704" y="2017"/>
                  </a:cubicBezTo>
                  <a:cubicBezTo>
                    <a:pt x="3716" y="2017"/>
                    <a:pt x="3728" y="2005"/>
                    <a:pt x="3740" y="1994"/>
                  </a:cubicBezTo>
                  <a:cubicBezTo>
                    <a:pt x="3751" y="1970"/>
                    <a:pt x="3740" y="1946"/>
                    <a:pt x="3716" y="1934"/>
                  </a:cubicBezTo>
                  <a:cubicBezTo>
                    <a:pt x="3668" y="1910"/>
                    <a:pt x="3620" y="1886"/>
                    <a:pt x="3573" y="1851"/>
                  </a:cubicBezTo>
                  <a:cubicBezTo>
                    <a:pt x="3566" y="1847"/>
                    <a:pt x="3559" y="1846"/>
                    <a:pt x="3552" y="1846"/>
                  </a:cubicBezTo>
                  <a:close/>
                  <a:moveTo>
                    <a:pt x="6184" y="1807"/>
                  </a:moveTo>
                  <a:cubicBezTo>
                    <a:pt x="6172" y="1807"/>
                    <a:pt x="6159" y="1813"/>
                    <a:pt x="6145" y="1827"/>
                  </a:cubicBezTo>
                  <a:cubicBezTo>
                    <a:pt x="6109" y="1863"/>
                    <a:pt x="6073" y="1910"/>
                    <a:pt x="6037" y="1946"/>
                  </a:cubicBezTo>
                  <a:cubicBezTo>
                    <a:pt x="6026" y="1958"/>
                    <a:pt x="6026" y="1982"/>
                    <a:pt x="6037" y="2005"/>
                  </a:cubicBezTo>
                  <a:cubicBezTo>
                    <a:pt x="6049" y="2017"/>
                    <a:pt x="6061" y="2017"/>
                    <a:pt x="6073" y="2017"/>
                  </a:cubicBezTo>
                  <a:cubicBezTo>
                    <a:pt x="6073" y="2017"/>
                    <a:pt x="6085" y="2017"/>
                    <a:pt x="6097" y="2005"/>
                  </a:cubicBezTo>
                  <a:cubicBezTo>
                    <a:pt x="6133" y="1970"/>
                    <a:pt x="6180" y="1922"/>
                    <a:pt x="6216" y="1875"/>
                  </a:cubicBezTo>
                  <a:cubicBezTo>
                    <a:pt x="6228" y="1863"/>
                    <a:pt x="6228" y="1827"/>
                    <a:pt x="6204" y="1815"/>
                  </a:cubicBezTo>
                  <a:cubicBezTo>
                    <a:pt x="6199" y="1810"/>
                    <a:pt x="6192" y="1807"/>
                    <a:pt x="6184" y="1807"/>
                  </a:cubicBezTo>
                  <a:close/>
                  <a:moveTo>
                    <a:pt x="6403" y="1870"/>
                  </a:moveTo>
                  <a:cubicBezTo>
                    <a:pt x="6388" y="1870"/>
                    <a:pt x="6367" y="1878"/>
                    <a:pt x="6359" y="1886"/>
                  </a:cubicBezTo>
                  <a:cubicBezTo>
                    <a:pt x="6347" y="1910"/>
                    <a:pt x="6359" y="1934"/>
                    <a:pt x="6371" y="1946"/>
                  </a:cubicBezTo>
                  <a:cubicBezTo>
                    <a:pt x="6418" y="1982"/>
                    <a:pt x="6478" y="2005"/>
                    <a:pt x="6526" y="2029"/>
                  </a:cubicBezTo>
                  <a:cubicBezTo>
                    <a:pt x="6537" y="2041"/>
                    <a:pt x="6537" y="2041"/>
                    <a:pt x="6549" y="2041"/>
                  </a:cubicBezTo>
                  <a:cubicBezTo>
                    <a:pt x="6561" y="2041"/>
                    <a:pt x="6573" y="2029"/>
                    <a:pt x="6585" y="2017"/>
                  </a:cubicBezTo>
                  <a:cubicBezTo>
                    <a:pt x="6597" y="1994"/>
                    <a:pt x="6585" y="1970"/>
                    <a:pt x="6561" y="1958"/>
                  </a:cubicBezTo>
                  <a:cubicBezTo>
                    <a:pt x="6514" y="1934"/>
                    <a:pt x="6466" y="1910"/>
                    <a:pt x="6418" y="1875"/>
                  </a:cubicBezTo>
                  <a:cubicBezTo>
                    <a:pt x="6415" y="1871"/>
                    <a:pt x="6409" y="1870"/>
                    <a:pt x="6403" y="1870"/>
                  </a:cubicBezTo>
                  <a:close/>
                  <a:moveTo>
                    <a:pt x="8188" y="1879"/>
                  </a:moveTo>
                  <a:cubicBezTo>
                    <a:pt x="8181" y="1879"/>
                    <a:pt x="8174" y="1881"/>
                    <a:pt x="8169" y="1886"/>
                  </a:cubicBezTo>
                  <a:cubicBezTo>
                    <a:pt x="8109" y="1910"/>
                    <a:pt x="8061" y="1934"/>
                    <a:pt x="8014" y="1958"/>
                  </a:cubicBezTo>
                  <a:cubicBezTo>
                    <a:pt x="7990" y="1970"/>
                    <a:pt x="7978" y="1994"/>
                    <a:pt x="7990" y="2017"/>
                  </a:cubicBezTo>
                  <a:cubicBezTo>
                    <a:pt x="8002" y="2029"/>
                    <a:pt x="8014" y="2041"/>
                    <a:pt x="8026" y="2041"/>
                  </a:cubicBezTo>
                  <a:lnTo>
                    <a:pt x="8050" y="2041"/>
                  </a:lnTo>
                  <a:cubicBezTo>
                    <a:pt x="8097" y="2017"/>
                    <a:pt x="8157" y="1982"/>
                    <a:pt x="8204" y="1958"/>
                  </a:cubicBezTo>
                  <a:cubicBezTo>
                    <a:pt x="8228" y="1946"/>
                    <a:pt x="8228" y="1922"/>
                    <a:pt x="8216" y="1898"/>
                  </a:cubicBezTo>
                  <a:cubicBezTo>
                    <a:pt x="8209" y="1884"/>
                    <a:pt x="8198" y="1879"/>
                    <a:pt x="8188" y="1879"/>
                  </a:cubicBezTo>
                  <a:close/>
                  <a:moveTo>
                    <a:pt x="6697" y="2013"/>
                  </a:moveTo>
                  <a:cubicBezTo>
                    <a:pt x="6681" y="2013"/>
                    <a:pt x="6668" y="2024"/>
                    <a:pt x="6668" y="2041"/>
                  </a:cubicBezTo>
                  <a:cubicBezTo>
                    <a:pt x="6657" y="2065"/>
                    <a:pt x="6668" y="2089"/>
                    <a:pt x="6692" y="2101"/>
                  </a:cubicBezTo>
                  <a:cubicBezTo>
                    <a:pt x="6740" y="2113"/>
                    <a:pt x="6799" y="2125"/>
                    <a:pt x="6859" y="2136"/>
                  </a:cubicBezTo>
                  <a:cubicBezTo>
                    <a:pt x="6859" y="2148"/>
                    <a:pt x="6871" y="2148"/>
                    <a:pt x="6871" y="2148"/>
                  </a:cubicBezTo>
                  <a:cubicBezTo>
                    <a:pt x="6883" y="2148"/>
                    <a:pt x="6907" y="2125"/>
                    <a:pt x="6907" y="2113"/>
                  </a:cubicBezTo>
                  <a:cubicBezTo>
                    <a:pt x="6907" y="2077"/>
                    <a:pt x="6895" y="2065"/>
                    <a:pt x="6871" y="2053"/>
                  </a:cubicBezTo>
                  <a:cubicBezTo>
                    <a:pt x="6823" y="2041"/>
                    <a:pt x="6764" y="2029"/>
                    <a:pt x="6716" y="2017"/>
                  </a:cubicBezTo>
                  <a:cubicBezTo>
                    <a:pt x="6710" y="2014"/>
                    <a:pt x="6703" y="2013"/>
                    <a:pt x="6697" y="2013"/>
                  </a:cubicBezTo>
                  <a:close/>
                  <a:moveTo>
                    <a:pt x="7878" y="2013"/>
                  </a:moveTo>
                  <a:cubicBezTo>
                    <a:pt x="7872" y="2013"/>
                    <a:pt x="7865" y="2014"/>
                    <a:pt x="7859" y="2017"/>
                  </a:cubicBezTo>
                  <a:cubicBezTo>
                    <a:pt x="7811" y="2029"/>
                    <a:pt x="7752" y="2053"/>
                    <a:pt x="7704" y="2065"/>
                  </a:cubicBezTo>
                  <a:cubicBezTo>
                    <a:pt x="7680" y="2065"/>
                    <a:pt x="7657" y="2089"/>
                    <a:pt x="7669" y="2113"/>
                  </a:cubicBezTo>
                  <a:cubicBezTo>
                    <a:pt x="7669" y="2136"/>
                    <a:pt x="7692" y="2148"/>
                    <a:pt x="7704" y="2148"/>
                  </a:cubicBezTo>
                  <a:cubicBezTo>
                    <a:pt x="7716" y="2148"/>
                    <a:pt x="7716" y="2148"/>
                    <a:pt x="7716" y="2136"/>
                  </a:cubicBezTo>
                  <a:cubicBezTo>
                    <a:pt x="7776" y="2136"/>
                    <a:pt x="7835" y="2113"/>
                    <a:pt x="7883" y="2101"/>
                  </a:cubicBezTo>
                  <a:cubicBezTo>
                    <a:pt x="7907" y="2089"/>
                    <a:pt x="7919" y="2065"/>
                    <a:pt x="7907" y="2041"/>
                  </a:cubicBezTo>
                  <a:cubicBezTo>
                    <a:pt x="7907" y="2024"/>
                    <a:pt x="7894" y="2013"/>
                    <a:pt x="7878" y="2013"/>
                  </a:cubicBezTo>
                  <a:close/>
                  <a:moveTo>
                    <a:pt x="3850" y="2012"/>
                  </a:moveTo>
                  <a:cubicBezTo>
                    <a:pt x="3834" y="2012"/>
                    <a:pt x="3819" y="2021"/>
                    <a:pt x="3811" y="2029"/>
                  </a:cubicBezTo>
                  <a:cubicBezTo>
                    <a:pt x="3799" y="2053"/>
                    <a:pt x="3811" y="2077"/>
                    <a:pt x="3835" y="2089"/>
                  </a:cubicBezTo>
                  <a:cubicBezTo>
                    <a:pt x="3882" y="2113"/>
                    <a:pt x="3930" y="2136"/>
                    <a:pt x="3990" y="2160"/>
                  </a:cubicBezTo>
                  <a:cubicBezTo>
                    <a:pt x="3990" y="2160"/>
                    <a:pt x="4001" y="2172"/>
                    <a:pt x="4001" y="2172"/>
                  </a:cubicBezTo>
                  <a:cubicBezTo>
                    <a:pt x="4013" y="2172"/>
                    <a:pt x="4037" y="2160"/>
                    <a:pt x="4037" y="2148"/>
                  </a:cubicBezTo>
                  <a:cubicBezTo>
                    <a:pt x="4049" y="2125"/>
                    <a:pt x="4037" y="2089"/>
                    <a:pt x="4013" y="2089"/>
                  </a:cubicBezTo>
                  <a:cubicBezTo>
                    <a:pt x="3966" y="2065"/>
                    <a:pt x="3918" y="2041"/>
                    <a:pt x="3870" y="2017"/>
                  </a:cubicBezTo>
                  <a:cubicBezTo>
                    <a:pt x="3864" y="2014"/>
                    <a:pt x="3857" y="2012"/>
                    <a:pt x="3850" y="2012"/>
                  </a:cubicBezTo>
                  <a:close/>
                  <a:moveTo>
                    <a:pt x="7025" y="2086"/>
                  </a:moveTo>
                  <a:cubicBezTo>
                    <a:pt x="7006" y="2086"/>
                    <a:pt x="6990" y="2105"/>
                    <a:pt x="6990" y="2125"/>
                  </a:cubicBezTo>
                  <a:cubicBezTo>
                    <a:pt x="6990" y="2148"/>
                    <a:pt x="7002" y="2172"/>
                    <a:pt x="7026" y="2172"/>
                  </a:cubicBezTo>
                  <a:lnTo>
                    <a:pt x="7061" y="2172"/>
                  </a:lnTo>
                  <a:cubicBezTo>
                    <a:pt x="7109" y="2184"/>
                    <a:pt x="7157" y="2184"/>
                    <a:pt x="7204" y="2184"/>
                  </a:cubicBezTo>
                  <a:cubicBezTo>
                    <a:pt x="7228" y="2184"/>
                    <a:pt x="7240" y="2172"/>
                    <a:pt x="7240" y="2148"/>
                  </a:cubicBezTo>
                  <a:cubicBezTo>
                    <a:pt x="7252" y="2125"/>
                    <a:pt x="7228" y="2101"/>
                    <a:pt x="7204" y="2101"/>
                  </a:cubicBezTo>
                  <a:cubicBezTo>
                    <a:pt x="7157" y="2101"/>
                    <a:pt x="7109" y="2089"/>
                    <a:pt x="7073" y="2089"/>
                  </a:cubicBezTo>
                  <a:lnTo>
                    <a:pt x="7038" y="2089"/>
                  </a:lnTo>
                  <a:cubicBezTo>
                    <a:pt x="7033" y="2087"/>
                    <a:pt x="7029" y="2086"/>
                    <a:pt x="7025" y="2086"/>
                  </a:cubicBezTo>
                  <a:close/>
                  <a:moveTo>
                    <a:pt x="7538" y="2089"/>
                  </a:moveTo>
                  <a:cubicBezTo>
                    <a:pt x="7478" y="2101"/>
                    <a:pt x="7430" y="2101"/>
                    <a:pt x="7371" y="2101"/>
                  </a:cubicBezTo>
                  <a:cubicBezTo>
                    <a:pt x="7347" y="2101"/>
                    <a:pt x="7335" y="2125"/>
                    <a:pt x="7335" y="2148"/>
                  </a:cubicBezTo>
                  <a:cubicBezTo>
                    <a:pt x="7335" y="2172"/>
                    <a:pt x="7347" y="2184"/>
                    <a:pt x="7371" y="2184"/>
                  </a:cubicBezTo>
                  <a:cubicBezTo>
                    <a:pt x="7430" y="2184"/>
                    <a:pt x="7490" y="2184"/>
                    <a:pt x="7550" y="2172"/>
                  </a:cubicBezTo>
                  <a:cubicBezTo>
                    <a:pt x="7573" y="2172"/>
                    <a:pt x="7585" y="2148"/>
                    <a:pt x="7585" y="2125"/>
                  </a:cubicBezTo>
                  <a:cubicBezTo>
                    <a:pt x="7585" y="2101"/>
                    <a:pt x="7561" y="2089"/>
                    <a:pt x="7538" y="2089"/>
                  </a:cubicBezTo>
                  <a:close/>
                  <a:moveTo>
                    <a:pt x="5936" y="2039"/>
                  </a:moveTo>
                  <a:cubicBezTo>
                    <a:pt x="5927" y="2039"/>
                    <a:pt x="5917" y="2043"/>
                    <a:pt x="5906" y="2053"/>
                  </a:cubicBezTo>
                  <a:cubicBezTo>
                    <a:pt x="5871" y="2077"/>
                    <a:pt x="5823" y="2113"/>
                    <a:pt x="5775" y="2136"/>
                  </a:cubicBezTo>
                  <a:cubicBezTo>
                    <a:pt x="5752" y="2148"/>
                    <a:pt x="5752" y="2172"/>
                    <a:pt x="5764" y="2196"/>
                  </a:cubicBezTo>
                  <a:cubicBezTo>
                    <a:pt x="5764" y="2208"/>
                    <a:pt x="5787" y="2220"/>
                    <a:pt x="5799" y="2220"/>
                  </a:cubicBezTo>
                  <a:cubicBezTo>
                    <a:pt x="5799" y="2220"/>
                    <a:pt x="5811" y="2220"/>
                    <a:pt x="5811" y="2208"/>
                  </a:cubicBezTo>
                  <a:cubicBezTo>
                    <a:pt x="5871" y="2184"/>
                    <a:pt x="5918" y="2148"/>
                    <a:pt x="5966" y="2113"/>
                  </a:cubicBezTo>
                  <a:cubicBezTo>
                    <a:pt x="5978" y="2101"/>
                    <a:pt x="5990" y="2077"/>
                    <a:pt x="5966" y="2053"/>
                  </a:cubicBezTo>
                  <a:cubicBezTo>
                    <a:pt x="5959" y="2046"/>
                    <a:pt x="5948" y="2039"/>
                    <a:pt x="5936" y="2039"/>
                  </a:cubicBezTo>
                  <a:close/>
                  <a:moveTo>
                    <a:pt x="4168" y="2148"/>
                  </a:moveTo>
                  <a:cubicBezTo>
                    <a:pt x="4156" y="2148"/>
                    <a:pt x="4132" y="2160"/>
                    <a:pt x="4121" y="2172"/>
                  </a:cubicBezTo>
                  <a:cubicBezTo>
                    <a:pt x="4109" y="2196"/>
                    <a:pt x="4121" y="2220"/>
                    <a:pt x="4144" y="2232"/>
                  </a:cubicBezTo>
                  <a:cubicBezTo>
                    <a:pt x="4192" y="2256"/>
                    <a:pt x="4251" y="2267"/>
                    <a:pt x="4299" y="2291"/>
                  </a:cubicBezTo>
                  <a:lnTo>
                    <a:pt x="4323" y="2291"/>
                  </a:lnTo>
                  <a:cubicBezTo>
                    <a:pt x="4335" y="2291"/>
                    <a:pt x="4347" y="2279"/>
                    <a:pt x="4359" y="2267"/>
                  </a:cubicBezTo>
                  <a:cubicBezTo>
                    <a:pt x="4359" y="2244"/>
                    <a:pt x="4359" y="2220"/>
                    <a:pt x="4335" y="2208"/>
                  </a:cubicBezTo>
                  <a:cubicBezTo>
                    <a:pt x="4275" y="2196"/>
                    <a:pt x="4228" y="2172"/>
                    <a:pt x="4168" y="2148"/>
                  </a:cubicBezTo>
                  <a:close/>
                  <a:moveTo>
                    <a:pt x="5633" y="2208"/>
                  </a:moveTo>
                  <a:cubicBezTo>
                    <a:pt x="5573" y="2232"/>
                    <a:pt x="5525" y="2256"/>
                    <a:pt x="5478" y="2267"/>
                  </a:cubicBezTo>
                  <a:cubicBezTo>
                    <a:pt x="5454" y="2279"/>
                    <a:pt x="5442" y="2303"/>
                    <a:pt x="5442" y="2315"/>
                  </a:cubicBezTo>
                  <a:cubicBezTo>
                    <a:pt x="5454" y="2339"/>
                    <a:pt x="5466" y="2351"/>
                    <a:pt x="5490" y="2351"/>
                  </a:cubicBezTo>
                  <a:lnTo>
                    <a:pt x="5502" y="2351"/>
                  </a:lnTo>
                  <a:cubicBezTo>
                    <a:pt x="5549" y="2339"/>
                    <a:pt x="5609" y="2315"/>
                    <a:pt x="5656" y="2291"/>
                  </a:cubicBezTo>
                  <a:cubicBezTo>
                    <a:pt x="5680" y="2279"/>
                    <a:pt x="5692" y="2256"/>
                    <a:pt x="5680" y="2232"/>
                  </a:cubicBezTo>
                  <a:cubicBezTo>
                    <a:pt x="5668" y="2220"/>
                    <a:pt x="5645" y="2208"/>
                    <a:pt x="5633" y="2208"/>
                  </a:cubicBezTo>
                  <a:close/>
                  <a:moveTo>
                    <a:pt x="4477" y="2252"/>
                  </a:moveTo>
                  <a:cubicBezTo>
                    <a:pt x="4458" y="2252"/>
                    <a:pt x="4442" y="2272"/>
                    <a:pt x="4442" y="2291"/>
                  </a:cubicBezTo>
                  <a:cubicBezTo>
                    <a:pt x="4430" y="2303"/>
                    <a:pt x="4442" y="2327"/>
                    <a:pt x="4466" y="2339"/>
                  </a:cubicBezTo>
                  <a:cubicBezTo>
                    <a:pt x="4525" y="2351"/>
                    <a:pt x="4585" y="2363"/>
                    <a:pt x="4644" y="2375"/>
                  </a:cubicBezTo>
                  <a:cubicBezTo>
                    <a:pt x="4668" y="2375"/>
                    <a:pt x="4680" y="2363"/>
                    <a:pt x="4692" y="2339"/>
                  </a:cubicBezTo>
                  <a:cubicBezTo>
                    <a:pt x="4692" y="2315"/>
                    <a:pt x="4680" y="2303"/>
                    <a:pt x="4656" y="2291"/>
                  </a:cubicBezTo>
                  <a:cubicBezTo>
                    <a:pt x="4597" y="2279"/>
                    <a:pt x="4549" y="2267"/>
                    <a:pt x="4490" y="2256"/>
                  </a:cubicBezTo>
                  <a:cubicBezTo>
                    <a:pt x="4485" y="2253"/>
                    <a:pt x="4481" y="2252"/>
                    <a:pt x="4477" y="2252"/>
                  </a:cubicBezTo>
                  <a:close/>
                  <a:moveTo>
                    <a:pt x="4823" y="2315"/>
                  </a:moveTo>
                  <a:cubicBezTo>
                    <a:pt x="4799" y="2315"/>
                    <a:pt x="4775" y="2327"/>
                    <a:pt x="4775" y="2351"/>
                  </a:cubicBezTo>
                  <a:cubicBezTo>
                    <a:pt x="4763" y="2375"/>
                    <a:pt x="4787" y="2398"/>
                    <a:pt x="4811" y="2398"/>
                  </a:cubicBezTo>
                  <a:cubicBezTo>
                    <a:pt x="4871" y="2410"/>
                    <a:pt x="4918" y="2410"/>
                    <a:pt x="4978" y="2410"/>
                  </a:cubicBezTo>
                  <a:cubicBezTo>
                    <a:pt x="5002" y="2410"/>
                    <a:pt x="5025" y="2398"/>
                    <a:pt x="5025" y="2375"/>
                  </a:cubicBezTo>
                  <a:cubicBezTo>
                    <a:pt x="5025" y="2351"/>
                    <a:pt x="5002" y="2327"/>
                    <a:pt x="4978" y="2327"/>
                  </a:cubicBezTo>
                  <a:cubicBezTo>
                    <a:pt x="4930" y="2327"/>
                    <a:pt x="4871" y="2327"/>
                    <a:pt x="4823" y="2315"/>
                  </a:cubicBezTo>
                  <a:close/>
                  <a:moveTo>
                    <a:pt x="5311" y="2303"/>
                  </a:moveTo>
                  <a:cubicBezTo>
                    <a:pt x="5264" y="2315"/>
                    <a:pt x="5204" y="2327"/>
                    <a:pt x="5156" y="2327"/>
                  </a:cubicBezTo>
                  <a:cubicBezTo>
                    <a:pt x="5133" y="2327"/>
                    <a:pt x="5109" y="2351"/>
                    <a:pt x="5109" y="2375"/>
                  </a:cubicBezTo>
                  <a:cubicBezTo>
                    <a:pt x="5109" y="2398"/>
                    <a:pt x="5133" y="2410"/>
                    <a:pt x="5156" y="2410"/>
                  </a:cubicBezTo>
                  <a:cubicBezTo>
                    <a:pt x="5216" y="2410"/>
                    <a:pt x="5275" y="2398"/>
                    <a:pt x="5335" y="2386"/>
                  </a:cubicBezTo>
                  <a:cubicBezTo>
                    <a:pt x="5347" y="2386"/>
                    <a:pt x="5371" y="2363"/>
                    <a:pt x="5359" y="2339"/>
                  </a:cubicBezTo>
                  <a:cubicBezTo>
                    <a:pt x="5359" y="2315"/>
                    <a:pt x="5335" y="2303"/>
                    <a:pt x="5311" y="2303"/>
                  </a:cubicBezTo>
                  <a:close/>
                </a:path>
              </a:pathLst>
            </a:custGeom>
            <a:solidFill>
              <a:srgbClr val="2417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31147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p11"/>
          <p:cNvGrpSpPr/>
          <p:nvPr/>
        </p:nvGrpSpPr>
        <p:grpSpPr>
          <a:xfrm>
            <a:off x="-189467" y="-64267"/>
            <a:ext cx="12566000" cy="7012400"/>
            <a:chOff x="-142100" y="-48200"/>
            <a:chExt cx="9424500" cy="5259300"/>
          </a:xfrm>
        </p:grpSpPr>
        <p:cxnSp>
          <p:nvCxnSpPr>
            <p:cNvPr id="543" name="Google Shape;543;p11"/>
            <p:cNvCxnSpPr/>
            <p:nvPr/>
          </p:nvCxnSpPr>
          <p:spPr>
            <a:xfrm>
              <a:off x="6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11"/>
            <p:cNvCxnSpPr/>
            <p:nvPr/>
          </p:nvCxnSpPr>
          <p:spPr>
            <a:xfrm>
              <a:off x="38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11"/>
            <p:cNvCxnSpPr/>
            <p:nvPr/>
          </p:nvCxnSpPr>
          <p:spPr>
            <a:xfrm>
              <a:off x="70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11"/>
            <p:cNvCxnSpPr/>
            <p:nvPr/>
          </p:nvCxnSpPr>
          <p:spPr>
            <a:xfrm>
              <a:off x="102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11"/>
            <p:cNvCxnSpPr/>
            <p:nvPr/>
          </p:nvCxnSpPr>
          <p:spPr>
            <a:xfrm>
              <a:off x="135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11"/>
            <p:cNvCxnSpPr/>
            <p:nvPr/>
          </p:nvCxnSpPr>
          <p:spPr>
            <a:xfrm>
              <a:off x="167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1"/>
            <p:cNvCxnSpPr/>
            <p:nvPr/>
          </p:nvCxnSpPr>
          <p:spPr>
            <a:xfrm>
              <a:off x="199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1"/>
            <p:cNvCxnSpPr/>
            <p:nvPr/>
          </p:nvCxnSpPr>
          <p:spPr>
            <a:xfrm>
              <a:off x="231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1"/>
            <p:cNvCxnSpPr/>
            <p:nvPr/>
          </p:nvCxnSpPr>
          <p:spPr>
            <a:xfrm>
              <a:off x="263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1"/>
            <p:cNvCxnSpPr/>
            <p:nvPr/>
          </p:nvCxnSpPr>
          <p:spPr>
            <a:xfrm>
              <a:off x="296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1"/>
            <p:cNvCxnSpPr/>
            <p:nvPr/>
          </p:nvCxnSpPr>
          <p:spPr>
            <a:xfrm>
              <a:off x="328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1"/>
            <p:cNvCxnSpPr/>
            <p:nvPr/>
          </p:nvCxnSpPr>
          <p:spPr>
            <a:xfrm>
              <a:off x="360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1"/>
            <p:cNvCxnSpPr/>
            <p:nvPr/>
          </p:nvCxnSpPr>
          <p:spPr>
            <a:xfrm>
              <a:off x="392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11"/>
            <p:cNvCxnSpPr/>
            <p:nvPr/>
          </p:nvCxnSpPr>
          <p:spPr>
            <a:xfrm>
              <a:off x="4248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11"/>
            <p:cNvCxnSpPr/>
            <p:nvPr/>
          </p:nvCxnSpPr>
          <p:spPr>
            <a:xfrm>
              <a:off x="4570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11"/>
            <p:cNvCxnSpPr/>
            <p:nvPr/>
          </p:nvCxnSpPr>
          <p:spPr>
            <a:xfrm>
              <a:off x="4892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11"/>
            <p:cNvCxnSpPr/>
            <p:nvPr/>
          </p:nvCxnSpPr>
          <p:spPr>
            <a:xfrm>
              <a:off x="5213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11"/>
            <p:cNvCxnSpPr/>
            <p:nvPr/>
          </p:nvCxnSpPr>
          <p:spPr>
            <a:xfrm>
              <a:off x="5535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11"/>
            <p:cNvCxnSpPr/>
            <p:nvPr/>
          </p:nvCxnSpPr>
          <p:spPr>
            <a:xfrm>
              <a:off x="5857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11"/>
            <p:cNvCxnSpPr/>
            <p:nvPr/>
          </p:nvCxnSpPr>
          <p:spPr>
            <a:xfrm>
              <a:off x="6179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11"/>
            <p:cNvCxnSpPr/>
            <p:nvPr/>
          </p:nvCxnSpPr>
          <p:spPr>
            <a:xfrm>
              <a:off x="6501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11"/>
            <p:cNvCxnSpPr/>
            <p:nvPr/>
          </p:nvCxnSpPr>
          <p:spPr>
            <a:xfrm>
              <a:off x="68232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11"/>
            <p:cNvCxnSpPr/>
            <p:nvPr/>
          </p:nvCxnSpPr>
          <p:spPr>
            <a:xfrm>
              <a:off x="71451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11"/>
            <p:cNvCxnSpPr/>
            <p:nvPr/>
          </p:nvCxnSpPr>
          <p:spPr>
            <a:xfrm>
              <a:off x="74670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11"/>
            <p:cNvCxnSpPr/>
            <p:nvPr/>
          </p:nvCxnSpPr>
          <p:spPr>
            <a:xfrm>
              <a:off x="77889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8" name="Google Shape;568;p11"/>
            <p:cNvCxnSpPr/>
            <p:nvPr/>
          </p:nvCxnSpPr>
          <p:spPr>
            <a:xfrm>
              <a:off x="811077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9" name="Google Shape;569;p11"/>
            <p:cNvCxnSpPr/>
            <p:nvPr/>
          </p:nvCxnSpPr>
          <p:spPr>
            <a:xfrm>
              <a:off x="843265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11"/>
            <p:cNvCxnSpPr/>
            <p:nvPr/>
          </p:nvCxnSpPr>
          <p:spPr>
            <a:xfrm>
              <a:off x="8754525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11"/>
            <p:cNvCxnSpPr/>
            <p:nvPr/>
          </p:nvCxnSpPr>
          <p:spPr>
            <a:xfrm>
              <a:off x="9076400" y="-48200"/>
              <a:ext cx="0" cy="525930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11"/>
            <p:cNvCxnSpPr/>
            <p:nvPr/>
          </p:nvCxnSpPr>
          <p:spPr>
            <a:xfrm>
              <a:off x="-142100" y="2561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11"/>
            <p:cNvCxnSpPr/>
            <p:nvPr/>
          </p:nvCxnSpPr>
          <p:spPr>
            <a:xfrm>
              <a:off x="-142100" y="5867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11"/>
            <p:cNvCxnSpPr/>
            <p:nvPr/>
          </p:nvCxnSpPr>
          <p:spPr>
            <a:xfrm>
              <a:off x="-142100" y="9174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11"/>
            <p:cNvCxnSpPr/>
            <p:nvPr/>
          </p:nvCxnSpPr>
          <p:spPr>
            <a:xfrm>
              <a:off x="-142100" y="12481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11"/>
            <p:cNvCxnSpPr/>
            <p:nvPr/>
          </p:nvCxnSpPr>
          <p:spPr>
            <a:xfrm>
              <a:off x="-142100" y="15788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11"/>
            <p:cNvCxnSpPr/>
            <p:nvPr/>
          </p:nvCxnSpPr>
          <p:spPr>
            <a:xfrm>
              <a:off x="-142100" y="19095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1"/>
            <p:cNvCxnSpPr/>
            <p:nvPr/>
          </p:nvCxnSpPr>
          <p:spPr>
            <a:xfrm>
              <a:off x="-142100" y="22402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1"/>
            <p:cNvCxnSpPr/>
            <p:nvPr/>
          </p:nvCxnSpPr>
          <p:spPr>
            <a:xfrm>
              <a:off x="-142100" y="257091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11"/>
            <p:cNvCxnSpPr/>
            <p:nvPr/>
          </p:nvCxnSpPr>
          <p:spPr>
            <a:xfrm>
              <a:off x="-142100" y="290160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11"/>
            <p:cNvCxnSpPr/>
            <p:nvPr/>
          </p:nvCxnSpPr>
          <p:spPr>
            <a:xfrm>
              <a:off x="-142100" y="323228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11"/>
            <p:cNvCxnSpPr/>
            <p:nvPr/>
          </p:nvCxnSpPr>
          <p:spPr>
            <a:xfrm>
              <a:off x="-142100" y="356297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11"/>
            <p:cNvCxnSpPr/>
            <p:nvPr/>
          </p:nvCxnSpPr>
          <p:spPr>
            <a:xfrm>
              <a:off x="-142100" y="3893663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11"/>
            <p:cNvCxnSpPr/>
            <p:nvPr/>
          </p:nvCxnSpPr>
          <p:spPr>
            <a:xfrm>
              <a:off x="-142100" y="4224350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11"/>
            <p:cNvCxnSpPr/>
            <p:nvPr/>
          </p:nvCxnSpPr>
          <p:spPr>
            <a:xfrm>
              <a:off x="-142100" y="4555038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11"/>
            <p:cNvCxnSpPr/>
            <p:nvPr/>
          </p:nvCxnSpPr>
          <p:spPr>
            <a:xfrm>
              <a:off x="-142100" y="4885725"/>
              <a:ext cx="9424500" cy="0"/>
            </a:xfrm>
            <a:prstGeom prst="straightConnector1">
              <a:avLst/>
            </a:prstGeom>
            <a:noFill/>
            <a:ln w="9525" cap="flat" cmpd="sng">
              <a:solidFill>
                <a:srgbClr val="A4B8B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7" name="Google Shape;587;p11"/>
          <p:cNvSpPr/>
          <p:nvPr/>
        </p:nvSpPr>
        <p:spPr>
          <a:xfrm rot="-30003" flipH="1">
            <a:off x="1329465" y="899635"/>
            <a:ext cx="9533163" cy="5065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11"/>
          <p:cNvSpPr txBox="1">
            <a:spLocks noGrp="1"/>
          </p:cNvSpPr>
          <p:nvPr>
            <p:ph type="title" hasCustomPrompt="1"/>
          </p:nvPr>
        </p:nvSpPr>
        <p:spPr>
          <a:xfrm>
            <a:off x="609600" y="2139284"/>
            <a:ext cx="10972800" cy="2255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89" name="Google Shape;589;p11"/>
          <p:cNvSpPr txBox="1">
            <a:spLocks noGrp="1"/>
          </p:cNvSpPr>
          <p:nvPr>
            <p:ph type="subTitle" idx="1"/>
          </p:nvPr>
        </p:nvSpPr>
        <p:spPr>
          <a:xfrm rot="-60089">
            <a:off x="2743299" y="3912030"/>
            <a:ext cx="6705424" cy="951348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5368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530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631A-A537-F13E-CA8A-E31F684DE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BBF1D-BC1F-6D86-00FC-66FB33FE3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BAA22-5533-3CEA-A9C6-4846BF02C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D1EE3-CCC1-F8B1-3F5C-FFDD89C38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D294-8654-C739-3615-D4FA231AF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97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946EA-F0D3-BDD9-B558-8BC4C572C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BF9C2-1AB1-BB97-0CF4-F627B58BC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E9397-7D88-AC76-D05B-A6C8AD707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D213A-C232-9EBF-EAB6-180639F6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396A3-A82C-5823-58C5-7D1C999BE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83A52-6944-3EA0-773B-460E87B50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8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7F156-F571-B12E-9805-820EC915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4D130-B504-CD41-69EF-9E5704985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60FB4-6A53-F590-DDF5-6E544CE24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B842DB-6BBF-6DBD-272C-32FD96FCA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782252-CE99-A3AF-055B-DF0FAEB48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55AEEC-F3A8-489A-516A-99BD571F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F50228-CB69-36C9-D8F7-99712288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67CA8A-8265-8883-99F8-CE659339B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0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0572-B42F-B58A-3227-BF81F03CE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023F3-794F-A353-1BA9-F8145CFE3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3E3DC3-8E16-1F54-3C49-C89CEA386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A7788-243D-D322-4CC8-48365085D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1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E7383B-8B16-0296-7621-C143FD88A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1574BF-12B8-B813-4692-96593538D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F2DA8-FED2-897F-5EE1-6FDAED3AD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6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D3F77-4CAC-81C9-5EFB-E654DA05A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1FFF9-627A-1E7F-D092-3ED9F7E45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6E79B4-5FA4-82E5-16DE-13A30B20A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1E9FB2-E48F-5C4B-7AA2-F9A2EC40B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F95DD-C171-44B1-91BD-76938F95C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867DB-5375-7777-2924-2CDA5E15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1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B2C56-5870-E473-2EF1-C426214B2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6AA4D7-A82D-E9F9-A643-B01D9718B2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E6E1-678E-8CFE-1D80-90B1301CF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AF10E-D5AB-511F-ABAF-7CDE287C4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9795E-48CF-4A67-20F8-3F16AAFA4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E034F-1030-43F0-FEE5-6A6EBC0BD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7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9A143B-E162-7B2C-A1CC-CF4F6DE82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D4F0F-4360-9CCF-6747-AAC35FCD1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69216-DB40-D3F2-DE48-19A3B3FB41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8965A-8944-408D-8312-375423D4240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9079A-48D6-D1D5-6945-8BBEE9629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94B8B-84CC-C962-B179-8D411395D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3AB0D-5D62-4E36-9DE5-6D086C81C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0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08459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F929E29-FAD7-1EE1-9D0C-F6EC48872123}"/>
              </a:ext>
            </a:extLst>
          </p:cNvPr>
          <p:cNvSpPr txBox="1"/>
          <p:nvPr/>
        </p:nvSpPr>
        <p:spPr>
          <a:xfrm>
            <a:off x="711938" y="1784817"/>
            <a:ext cx="11405132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_____ an interesting match on TV last night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A. is				B. were			C. was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dad _____ a lot of tennis some years ago.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A. plays			B. played			C. is playing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was at the gym last Sunday, but I _____ you there.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A. not saw			B. don’t see		C. didn’t see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2ECB14C-8DC7-68B2-E96D-69351DA28AD2}"/>
              </a:ext>
            </a:extLst>
          </p:cNvPr>
          <p:cNvSpPr/>
          <p:nvPr/>
        </p:nvSpPr>
        <p:spPr>
          <a:xfrm>
            <a:off x="8870286" y="2722315"/>
            <a:ext cx="564050" cy="54535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48923" y="11512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504315" y="1177818"/>
            <a:ext cx="977722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Choose the correct answer A, B or C.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01709" y="10331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B4A38EE-AC76-E2D4-1E1E-F0C749812A7B}"/>
              </a:ext>
            </a:extLst>
          </p:cNvPr>
          <p:cNvSpPr/>
          <p:nvPr/>
        </p:nvSpPr>
        <p:spPr>
          <a:xfrm>
            <a:off x="5201111" y="4202810"/>
            <a:ext cx="564050" cy="54535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A739ED3-7AB4-D565-893C-43AB5A9A1504}"/>
              </a:ext>
            </a:extLst>
          </p:cNvPr>
          <p:cNvSpPr/>
          <p:nvPr/>
        </p:nvSpPr>
        <p:spPr>
          <a:xfrm>
            <a:off x="8870285" y="5655247"/>
            <a:ext cx="564050" cy="54535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67EFE8-533D-4F7C-885A-303465E0192E}"/>
              </a:ext>
            </a:extLst>
          </p:cNvPr>
          <p:cNvSpPr txBox="1"/>
          <p:nvPr/>
        </p:nvSpPr>
        <p:spPr>
          <a:xfrm>
            <a:off x="487066" y="208434"/>
            <a:ext cx="438693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PAST SIMPLE</a:t>
            </a:r>
          </a:p>
        </p:txBody>
      </p:sp>
    </p:spTree>
    <p:extLst>
      <p:ext uri="{BB962C8B-B14F-4D97-AF65-F5344CB8AC3E}">
        <p14:creationId xmlns:p14="http://schemas.microsoft.com/office/powerpoint/2010/main" val="310104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F929E29-FAD7-1EE1-9D0C-F6EC48872123}"/>
              </a:ext>
            </a:extLst>
          </p:cNvPr>
          <p:cNvSpPr txBox="1"/>
          <p:nvPr/>
        </p:nvSpPr>
        <p:spPr>
          <a:xfrm>
            <a:off x="657885" y="2255356"/>
            <a:ext cx="10876229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teacher _____ us about our homework this morning.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A. didn’t ask		B. not asking		C. doesn’t ask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 sleep well last night?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A. Do you			B. Did you			C. Were you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2ECB14C-8DC7-68B2-E96D-69351DA28AD2}"/>
              </a:ext>
            </a:extLst>
          </p:cNvPr>
          <p:cNvSpPr/>
          <p:nvPr/>
        </p:nvSpPr>
        <p:spPr>
          <a:xfrm>
            <a:off x="1492727" y="3201561"/>
            <a:ext cx="568416" cy="53993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6B4A38EE-AC76-E2D4-1E1E-F0C749812A7B}"/>
              </a:ext>
            </a:extLst>
          </p:cNvPr>
          <p:cNvSpPr/>
          <p:nvPr/>
        </p:nvSpPr>
        <p:spPr>
          <a:xfrm>
            <a:off x="5144091" y="4661363"/>
            <a:ext cx="568416" cy="53993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F526BB-0AB6-4C88-9AF4-BFD0BBD82028}"/>
              </a:ext>
            </a:extLst>
          </p:cNvPr>
          <p:cNvSpPr txBox="1"/>
          <p:nvPr/>
        </p:nvSpPr>
        <p:spPr>
          <a:xfrm>
            <a:off x="487066" y="208434"/>
            <a:ext cx="438693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PAST SIMPLE</a:t>
            </a:r>
          </a:p>
        </p:txBody>
      </p:sp>
      <p:sp>
        <p:nvSpPr>
          <p:cNvPr id="17" name="Rounded Rectangle 15">
            <a:extLst>
              <a:ext uri="{FF2B5EF4-FFF2-40B4-BE49-F238E27FC236}">
                <a16:creationId xmlns:a16="http://schemas.microsoft.com/office/drawing/2014/main" id="{5D059B09-B2AE-41CC-993A-C4D8A32E5619}"/>
              </a:ext>
            </a:extLst>
          </p:cNvPr>
          <p:cNvSpPr/>
          <p:nvPr/>
        </p:nvSpPr>
        <p:spPr>
          <a:xfrm>
            <a:off x="948923" y="11512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F346AA-0F9C-4CD0-9EED-B826D7AD9835}"/>
              </a:ext>
            </a:extLst>
          </p:cNvPr>
          <p:cNvSpPr txBox="1"/>
          <p:nvPr/>
        </p:nvSpPr>
        <p:spPr>
          <a:xfrm>
            <a:off x="1504315" y="1177818"/>
            <a:ext cx="977722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Choose the correct answer A, B or C.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48D047-9A7C-4691-9139-8153EF016957}"/>
              </a:ext>
            </a:extLst>
          </p:cNvPr>
          <p:cNvSpPr txBox="1"/>
          <p:nvPr/>
        </p:nvSpPr>
        <p:spPr>
          <a:xfrm>
            <a:off x="1001709" y="10331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28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15367" y="1138464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17973" y="1158934"/>
            <a:ext cx="896759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Write the correct form of the verbs to complete the conversation.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968153" y="102030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24D8DDC-4B0F-A917-C2F1-09CE1AFBC7A6}"/>
              </a:ext>
            </a:extLst>
          </p:cNvPr>
          <p:cNvSpPr/>
          <p:nvPr/>
        </p:nvSpPr>
        <p:spPr>
          <a:xfrm>
            <a:off x="915367" y="1786696"/>
            <a:ext cx="10183268" cy="4483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Hi, there.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Hello, Nick. Did you have a nice weekend?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Yeah, it was OK. On Sunday, I (1. go) _______ fishing with my dad. How about you?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Oh, I (2. have) _______ a good weekend, too.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Really? What _______ you (3. do) _______?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I (4. visit) _______ the museum with my family, then we (5. eat) _______ at my </a:t>
            </a:r>
            <a:r>
              <a:rPr lang="en-US" sz="2400" dirty="0" err="1"/>
              <a:t>favourite</a:t>
            </a:r>
            <a:r>
              <a:rPr lang="en-US" sz="2400" dirty="0"/>
              <a:t> restaurant.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Nick: </a:t>
            </a:r>
            <a:r>
              <a:rPr lang="en-US" sz="2400" dirty="0"/>
              <a:t>Did you watch football last Sunday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Sonny: </a:t>
            </a:r>
            <a:r>
              <a:rPr lang="en-US" sz="2400" dirty="0"/>
              <a:t>Oh, yeah! My </a:t>
            </a:r>
            <a:r>
              <a:rPr lang="en-US" sz="2400" dirty="0" err="1"/>
              <a:t>favourite</a:t>
            </a:r>
            <a:r>
              <a:rPr lang="en-US" sz="2400" dirty="0"/>
              <a:t> team (6. score)  _______ a fantastic goal!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CDAECD-A54B-1B4D-B5EA-E58F2A964434}"/>
              </a:ext>
            </a:extLst>
          </p:cNvPr>
          <p:cNvSpPr txBox="1"/>
          <p:nvPr/>
        </p:nvSpPr>
        <p:spPr>
          <a:xfrm>
            <a:off x="6901092" y="2671988"/>
            <a:ext cx="1325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went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B9168FC-5894-9DF0-1A95-93F8B33085CE}"/>
              </a:ext>
            </a:extLst>
          </p:cNvPr>
          <p:cNvSpPr txBox="1"/>
          <p:nvPr/>
        </p:nvSpPr>
        <p:spPr>
          <a:xfrm>
            <a:off x="4087008" y="3539747"/>
            <a:ext cx="1325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had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EB6FC9-F09E-196B-959C-458BE1176661}"/>
              </a:ext>
            </a:extLst>
          </p:cNvPr>
          <p:cNvSpPr txBox="1"/>
          <p:nvPr/>
        </p:nvSpPr>
        <p:spPr>
          <a:xfrm>
            <a:off x="3642129" y="3985795"/>
            <a:ext cx="1325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did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0B47E54-1D8B-42A3-C0E9-8C8AF3EF4FAF}"/>
              </a:ext>
            </a:extLst>
          </p:cNvPr>
          <p:cNvSpPr txBox="1"/>
          <p:nvPr/>
        </p:nvSpPr>
        <p:spPr>
          <a:xfrm>
            <a:off x="6463130" y="3988892"/>
            <a:ext cx="1325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do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A3FB271-B4BF-DB56-4FE9-6D8C76AC6A14}"/>
              </a:ext>
            </a:extLst>
          </p:cNvPr>
          <p:cNvSpPr txBox="1"/>
          <p:nvPr/>
        </p:nvSpPr>
        <p:spPr>
          <a:xfrm>
            <a:off x="3358593" y="4431843"/>
            <a:ext cx="1325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visited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6F32817-251B-6FDB-C715-EA54FCB7DF5D}"/>
              </a:ext>
            </a:extLst>
          </p:cNvPr>
          <p:cNvSpPr txBox="1"/>
          <p:nvPr/>
        </p:nvSpPr>
        <p:spPr>
          <a:xfrm>
            <a:off x="916563" y="4872929"/>
            <a:ext cx="1325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ate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6D2F991-1BAC-A5DE-29E0-7B976FD301B9}"/>
              </a:ext>
            </a:extLst>
          </p:cNvPr>
          <p:cNvSpPr txBox="1"/>
          <p:nvPr/>
        </p:nvSpPr>
        <p:spPr>
          <a:xfrm>
            <a:off x="7315761" y="5739878"/>
            <a:ext cx="1496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scored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E7516B-1CBE-43D4-8AB0-4E7029D1ED1D}"/>
              </a:ext>
            </a:extLst>
          </p:cNvPr>
          <p:cNvSpPr txBox="1"/>
          <p:nvPr/>
        </p:nvSpPr>
        <p:spPr>
          <a:xfrm>
            <a:off x="487066" y="208434"/>
            <a:ext cx="438693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PAST SIMPLE</a:t>
            </a:r>
          </a:p>
        </p:txBody>
      </p:sp>
    </p:spTree>
    <p:extLst>
      <p:ext uri="{BB962C8B-B14F-4D97-AF65-F5344CB8AC3E}">
        <p14:creationId xmlns:p14="http://schemas.microsoft.com/office/powerpoint/2010/main" val="259186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8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876241" y="1185283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43140" y="1189290"/>
            <a:ext cx="977722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Look at each picture and answer questions about your last weekend.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929027" y="10671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B0A875-F0C6-B68C-3615-F26A36CED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39" y="3254918"/>
            <a:ext cx="5039826" cy="3089233"/>
          </a:xfrm>
          <a:prstGeom prst="roundRect">
            <a:avLst>
              <a:gd name="adj" fmla="val 11032"/>
            </a:avLst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0E4631-B5A0-E2BD-020A-69BB908E60F0}"/>
              </a:ext>
            </a:extLst>
          </p:cNvPr>
          <p:cNvSpPr txBox="1"/>
          <p:nvPr/>
        </p:nvSpPr>
        <p:spPr>
          <a:xfrm>
            <a:off x="1018487" y="2049079"/>
            <a:ext cx="2224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2F581E-46DF-BA98-32B2-A86334704F74}"/>
              </a:ext>
            </a:extLst>
          </p:cNvPr>
          <p:cNvSpPr txBox="1"/>
          <p:nvPr/>
        </p:nvSpPr>
        <p:spPr>
          <a:xfrm>
            <a:off x="989136" y="2489154"/>
            <a:ext cx="5879836" cy="1980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i="1" dirty="0"/>
              <a:t>A: </a:t>
            </a:r>
            <a:r>
              <a:rPr lang="en-US" sz="2600" dirty="0"/>
              <a:t>Did you do any sport last weekend?</a:t>
            </a:r>
          </a:p>
          <a:p>
            <a:pPr>
              <a:lnSpc>
                <a:spcPct val="120000"/>
              </a:lnSpc>
            </a:pPr>
            <a:r>
              <a:rPr lang="en-US" sz="2600" b="1" i="1" dirty="0"/>
              <a:t>B: </a:t>
            </a:r>
            <a:r>
              <a:rPr lang="en-US" sz="2600" dirty="0"/>
              <a:t>Oh yes, and I was exhausted.</a:t>
            </a:r>
          </a:p>
          <a:p>
            <a:pPr>
              <a:lnSpc>
                <a:spcPct val="120000"/>
              </a:lnSpc>
            </a:pPr>
            <a:r>
              <a:rPr lang="en-US" sz="2600" b="1" i="1" dirty="0"/>
              <a:t>C: </a:t>
            </a:r>
            <a:r>
              <a:rPr lang="en-US" sz="2600" dirty="0"/>
              <a:t>Really? What did you do?</a:t>
            </a:r>
          </a:p>
          <a:p>
            <a:pPr>
              <a:lnSpc>
                <a:spcPct val="120000"/>
              </a:lnSpc>
            </a:pPr>
            <a:r>
              <a:rPr lang="en-US" sz="2600" dirty="0"/>
              <a:t>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11074-A930-4649-9DCC-4D0EA91F5F89}"/>
              </a:ext>
            </a:extLst>
          </p:cNvPr>
          <p:cNvSpPr txBox="1"/>
          <p:nvPr/>
        </p:nvSpPr>
        <p:spPr>
          <a:xfrm>
            <a:off x="487066" y="208434"/>
            <a:ext cx="438693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PAST SIMPLE</a:t>
            </a:r>
          </a:p>
        </p:txBody>
      </p:sp>
    </p:spTree>
    <p:extLst>
      <p:ext uri="{BB962C8B-B14F-4D97-AF65-F5344CB8AC3E}">
        <p14:creationId xmlns:p14="http://schemas.microsoft.com/office/powerpoint/2010/main" val="848276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dk1"/>
                </a:solidFill>
              </a:rPr>
              <a:t>II. IMPERATIVES</a:t>
            </a:r>
            <a:endParaRPr sz="5733" dirty="0"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355642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IMPERATIVES</a:t>
            </a:r>
          </a:p>
        </p:txBody>
      </p:sp>
    </p:spTree>
    <p:extLst>
      <p:ext uri="{BB962C8B-B14F-4D97-AF65-F5344CB8AC3E}">
        <p14:creationId xmlns:p14="http://schemas.microsoft.com/office/powerpoint/2010/main" val="3373001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IMPERATIVES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215009" y="1073345"/>
            <a:ext cx="977722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IMPERATIVES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C5151D-F013-D9D7-2921-3C8DECB9D80F}"/>
              </a:ext>
            </a:extLst>
          </p:cNvPr>
          <p:cNvSpPr/>
          <p:nvPr/>
        </p:nvSpPr>
        <p:spPr>
          <a:xfrm>
            <a:off x="7043033" y="2107914"/>
            <a:ext cx="2310151" cy="59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3200" b="1" dirty="0">
                <a:solidFill>
                  <a:schemeClr val="tx1"/>
                </a:solidFill>
              </a:rPr>
              <a:t>Stand up.</a:t>
            </a:r>
          </a:p>
        </p:txBody>
      </p:sp>
      <p:pic>
        <p:nvPicPr>
          <p:cNvPr id="11" name="Picture 2" descr="https://s.sachmem.vn/public/images/TA3SBT/U6-A-2-4-bwlgsrwsoebfvgrq.jpg">
            <a:extLst>
              <a:ext uri="{FF2B5EF4-FFF2-40B4-BE49-F238E27FC236}">
                <a16:creationId xmlns:a16="http://schemas.microsoft.com/office/drawing/2014/main" id="{BA7A3ACC-2AC2-8B2C-B149-4ACAAF723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3" b="10129"/>
          <a:stretch/>
        </p:blipFill>
        <p:spPr bwMode="auto">
          <a:xfrm>
            <a:off x="1929212" y="1761955"/>
            <a:ext cx="3218121" cy="204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.sachmem.vn/public/images/TA3SBT/U6-A-2-6-ocdjjfrmpgarhurm.jpg">
            <a:extLst>
              <a:ext uri="{FF2B5EF4-FFF2-40B4-BE49-F238E27FC236}">
                <a16:creationId xmlns:a16="http://schemas.microsoft.com/office/drawing/2014/main" id="{FF7E0534-DBF6-7728-6E85-AADA710837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5" b="9727"/>
          <a:stretch/>
        </p:blipFill>
        <p:spPr bwMode="auto">
          <a:xfrm>
            <a:off x="1929212" y="4002197"/>
            <a:ext cx="3290191" cy="213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492D6F5-A37D-1BA6-A389-BC40A0E3821D}"/>
              </a:ext>
            </a:extLst>
          </p:cNvPr>
          <p:cNvSpPr/>
          <p:nvPr/>
        </p:nvSpPr>
        <p:spPr>
          <a:xfrm>
            <a:off x="7091689" y="4002197"/>
            <a:ext cx="2195464" cy="59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3200" b="1" dirty="0">
                <a:solidFill>
                  <a:schemeClr val="tx1"/>
                </a:solidFill>
              </a:rPr>
              <a:t>Don’t talk.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C9D3EF-CCF3-0AEC-52E5-D8E3CDDCB597}"/>
              </a:ext>
            </a:extLst>
          </p:cNvPr>
          <p:cNvSpPr/>
          <p:nvPr/>
        </p:nvSpPr>
        <p:spPr>
          <a:xfrm>
            <a:off x="7091197" y="4001138"/>
            <a:ext cx="2195464" cy="59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3200" b="1" dirty="0">
                <a:solidFill>
                  <a:srgbClr val="C00000"/>
                </a:solidFill>
              </a:rPr>
              <a:t>Don’t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1B4A41-8400-E991-624F-8AA1CD3A57F6}"/>
              </a:ext>
            </a:extLst>
          </p:cNvPr>
          <p:cNvSpPr/>
          <p:nvPr/>
        </p:nvSpPr>
        <p:spPr>
          <a:xfrm>
            <a:off x="7043033" y="2828986"/>
            <a:ext cx="767255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V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814B9A-40E7-AB1D-37B2-F3906AE1B7DB}"/>
              </a:ext>
            </a:extLst>
          </p:cNvPr>
          <p:cNvSpPr/>
          <p:nvPr/>
        </p:nvSpPr>
        <p:spPr>
          <a:xfrm>
            <a:off x="7059298" y="5060574"/>
            <a:ext cx="1231463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Don’t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331530-BC70-8D47-B891-285E93D43BA8}"/>
              </a:ext>
            </a:extLst>
          </p:cNvPr>
          <p:cNvSpPr/>
          <p:nvPr/>
        </p:nvSpPr>
        <p:spPr>
          <a:xfrm>
            <a:off x="6337393" y="2828986"/>
            <a:ext cx="721905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F3533"/>
                </a:solidFill>
              </a:rPr>
              <a:t>(+)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CF9937-5A12-2552-8C91-4985F4257081}"/>
              </a:ext>
            </a:extLst>
          </p:cNvPr>
          <p:cNvSpPr/>
          <p:nvPr/>
        </p:nvSpPr>
        <p:spPr>
          <a:xfrm>
            <a:off x="8280115" y="5060574"/>
            <a:ext cx="689441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F3533"/>
                </a:solidFill>
              </a:rPr>
              <a:t>+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8FD9C33-9E85-8109-ACA9-E01C86BC5DCD}"/>
              </a:ext>
            </a:extLst>
          </p:cNvPr>
          <p:cNvSpPr/>
          <p:nvPr/>
        </p:nvSpPr>
        <p:spPr>
          <a:xfrm>
            <a:off x="8969556" y="5060574"/>
            <a:ext cx="767255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V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96FFAE-C75D-9358-B926-16AEF1A99093}"/>
              </a:ext>
            </a:extLst>
          </p:cNvPr>
          <p:cNvSpPr/>
          <p:nvPr/>
        </p:nvSpPr>
        <p:spPr>
          <a:xfrm>
            <a:off x="6337393" y="5060574"/>
            <a:ext cx="721905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F3533"/>
                </a:solidFill>
              </a:rPr>
              <a:t>(-)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34CAB2-D585-D01D-C6C5-FA4CE6A08A6C}"/>
              </a:ext>
            </a:extLst>
          </p:cNvPr>
          <p:cNvSpPr/>
          <p:nvPr/>
        </p:nvSpPr>
        <p:spPr>
          <a:xfrm>
            <a:off x="7044668" y="2106855"/>
            <a:ext cx="2310151" cy="59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3200" b="1" dirty="0">
                <a:solidFill>
                  <a:srgbClr val="C00000"/>
                </a:solidFill>
              </a:rPr>
              <a:t>Stand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up.</a:t>
            </a:r>
          </a:p>
        </p:txBody>
      </p:sp>
    </p:spTree>
    <p:extLst>
      <p:ext uri="{BB962C8B-B14F-4D97-AF65-F5344CB8AC3E}">
        <p14:creationId xmlns:p14="http://schemas.microsoft.com/office/powerpoint/2010/main" val="375271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06418" y="109958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IMPERATIVES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508361" y="1129336"/>
            <a:ext cx="977722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Look at each picture and choose the correct answer.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959204" y="9814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1D0A7D-008C-7190-33B4-F9D2548237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03" y="2011863"/>
            <a:ext cx="1627387" cy="16140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C8B7F2-64C5-861B-FE95-493902987D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90" y="1669866"/>
            <a:ext cx="3153911" cy="22206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38DFFC-B2D2-72C9-94CF-3A10980261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689" y="1779202"/>
            <a:ext cx="2843343" cy="20020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517EC8-5103-D363-70EB-58FAF9ADBD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000" y="4223145"/>
            <a:ext cx="3476625" cy="24479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09C6FF-186D-2EDC-89DB-57EAA97A4D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227" y="4090924"/>
            <a:ext cx="3301932" cy="232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2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52715" y="109958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IMPERATIVES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508107" y="1124650"/>
            <a:ext cx="977722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Look at each picture and choose the correct answer.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05501" y="9814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ED32DE7-0134-5F4C-B33E-7D9E5CD11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432" y="2145301"/>
            <a:ext cx="3597848" cy="356829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CE943E-00B1-9973-DD52-26064CDBC676}"/>
              </a:ext>
            </a:extLst>
          </p:cNvPr>
          <p:cNvGrpSpPr/>
          <p:nvPr/>
        </p:nvGrpSpPr>
        <p:grpSpPr>
          <a:xfrm>
            <a:off x="4052430" y="5609375"/>
            <a:ext cx="5070305" cy="529697"/>
            <a:chOff x="1644451" y="4704464"/>
            <a:chExt cx="5070305" cy="52969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BADC86A-00FD-B744-CD86-71C38A3B2487}"/>
                </a:ext>
              </a:extLst>
            </p:cNvPr>
            <p:cNvSpPr txBox="1"/>
            <p:nvPr/>
          </p:nvSpPr>
          <p:spPr>
            <a:xfrm>
              <a:off x="1644451" y="4710941"/>
              <a:ext cx="517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5E4DD54-9C63-E913-40E1-184E83168823}"/>
                </a:ext>
              </a:extLst>
            </p:cNvPr>
            <p:cNvSpPr txBox="1"/>
            <p:nvPr/>
          </p:nvSpPr>
          <p:spPr>
            <a:xfrm>
              <a:off x="2162135" y="4704464"/>
              <a:ext cx="45526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(Park / Don’t park) here.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0730032-1BAD-B437-D648-07B81D6DB825}"/>
              </a:ext>
            </a:extLst>
          </p:cNvPr>
          <p:cNvSpPr/>
          <p:nvPr/>
        </p:nvSpPr>
        <p:spPr>
          <a:xfrm>
            <a:off x="5686701" y="5615852"/>
            <a:ext cx="1766721" cy="523220"/>
          </a:xfrm>
          <a:prstGeom prst="roundRect">
            <a:avLst>
              <a:gd name="adj" fmla="val 27942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8F7EBAD-D751-3F46-203A-49DE93C24218}"/>
              </a:ext>
            </a:extLst>
          </p:cNvPr>
          <p:cNvSpPr txBox="1"/>
          <p:nvPr/>
        </p:nvSpPr>
        <p:spPr>
          <a:xfrm>
            <a:off x="4726017" y="5623008"/>
            <a:ext cx="2924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1. </a:t>
            </a:r>
            <a:r>
              <a:rPr lang="en-US" sz="2800" dirty="0">
                <a:solidFill>
                  <a:srgbClr val="00B050"/>
                </a:solidFill>
              </a:rPr>
              <a:t>Don’t park</a:t>
            </a:r>
            <a:r>
              <a:rPr lang="en-US" sz="2800" dirty="0"/>
              <a:t> here.</a:t>
            </a:r>
          </a:p>
        </p:txBody>
      </p:sp>
    </p:spTree>
    <p:extLst>
      <p:ext uri="{BB962C8B-B14F-4D97-AF65-F5344CB8AC3E}">
        <p14:creationId xmlns:p14="http://schemas.microsoft.com/office/powerpoint/2010/main" val="253007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52715" y="109958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IMPERATIVES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508107" y="1124650"/>
            <a:ext cx="977722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Look at each picture and choose the correct answer.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05501" y="9814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CFB587-C63A-439D-8276-B69F0A7F1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889" y="1602193"/>
            <a:ext cx="5273461" cy="371309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EE831EE-28CE-439D-8E97-FFAF5F243ADE}"/>
              </a:ext>
            </a:extLst>
          </p:cNvPr>
          <p:cNvGrpSpPr/>
          <p:nvPr/>
        </p:nvGrpSpPr>
        <p:grpSpPr>
          <a:xfrm>
            <a:off x="3442918" y="5474033"/>
            <a:ext cx="4879125" cy="954107"/>
            <a:chOff x="4537980" y="5370256"/>
            <a:chExt cx="4705514" cy="95410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6ADF722-1B92-40F7-A8D6-08F6C5C09C71}"/>
                </a:ext>
              </a:extLst>
            </p:cNvPr>
            <p:cNvSpPr txBox="1"/>
            <p:nvPr/>
          </p:nvSpPr>
          <p:spPr>
            <a:xfrm>
              <a:off x="4537980" y="5370649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2876901-A9EF-4023-8A6D-64D5B063EE20}"/>
                </a:ext>
              </a:extLst>
            </p:cNvPr>
            <p:cNvSpPr txBox="1"/>
            <p:nvPr/>
          </p:nvSpPr>
          <p:spPr>
            <a:xfrm>
              <a:off x="4925807" y="5370256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(Close / Open) the window. It’s windy outside.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EDD46A0-8D61-44A8-8CE2-9A14D42C873F}"/>
              </a:ext>
            </a:extLst>
          </p:cNvPr>
          <p:cNvSpPr/>
          <p:nvPr/>
        </p:nvSpPr>
        <p:spPr>
          <a:xfrm>
            <a:off x="4074467" y="5509975"/>
            <a:ext cx="865240" cy="523220"/>
          </a:xfrm>
          <a:prstGeom prst="roundRect">
            <a:avLst>
              <a:gd name="adj" fmla="val 42975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C02DF6-DEC0-4E30-AE60-91217E862B07}"/>
              </a:ext>
            </a:extLst>
          </p:cNvPr>
          <p:cNvSpPr txBox="1"/>
          <p:nvPr/>
        </p:nvSpPr>
        <p:spPr>
          <a:xfrm>
            <a:off x="4274288" y="5474034"/>
            <a:ext cx="5553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2. </a:t>
            </a:r>
            <a:r>
              <a:rPr lang="en-US" sz="2800" dirty="0">
                <a:solidFill>
                  <a:srgbClr val="00B050"/>
                </a:solidFill>
              </a:rPr>
              <a:t>Close </a:t>
            </a:r>
            <a:r>
              <a:rPr lang="en-US" sz="2800" dirty="0"/>
              <a:t>the window.</a:t>
            </a:r>
          </a:p>
          <a:p>
            <a:r>
              <a:rPr lang="en-US" sz="2800" dirty="0"/>
              <a:t>     It’s windy outside.</a:t>
            </a:r>
          </a:p>
        </p:txBody>
      </p:sp>
    </p:spTree>
    <p:extLst>
      <p:ext uri="{BB962C8B-B14F-4D97-AF65-F5344CB8AC3E}">
        <p14:creationId xmlns:p14="http://schemas.microsoft.com/office/powerpoint/2010/main" val="336601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52715" y="109958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IMPERATIVES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508107" y="1124650"/>
            <a:ext cx="977722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Look at each picture and choose the correct answer.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05501" y="9814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000AC74-34D7-41A8-9EB4-017DECE9F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715" y="1710470"/>
            <a:ext cx="5295439" cy="372857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6585EC0-BC03-45D4-A5EF-A28837216066}"/>
              </a:ext>
            </a:extLst>
          </p:cNvPr>
          <p:cNvGrpSpPr/>
          <p:nvPr/>
        </p:nvGrpSpPr>
        <p:grpSpPr>
          <a:xfrm>
            <a:off x="2819435" y="5661909"/>
            <a:ext cx="6666657" cy="954107"/>
            <a:chOff x="1687305" y="4704464"/>
            <a:chExt cx="4624175" cy="95410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A22DD6B-95D6-4117-BA90-E1ED7B8355D6}"/>
                </a:ext>
              </a:extLst>
            </p:cNvPr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F1F83B9-7016-45B3-AEF8-6F3DE4E05F29}"/>
                </a:ext>
              </a:extLst>
            </p:cNvPr>
            <p:cNvSpPr txBox="1"/>
            <p:nvPr/>
          </p:nvSpPr>
          <p:spPr>
            <a:xfrm>
              <a:off x="1993793" y="4704464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(Tidy up / Don’t tidy up) your room.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4CA2B4E-6A89-4E0A-B6EC-05DF65595AF7}"/>
              </a:ext>
            </a:extLst>
          </p:cNvPr>
          <p:cNvSpPr/>
          <p:nvPr/>
        </p:nvSpPr>
        <p:spPr>
          <a:xfrm>
            <a:off x="3518058" y="5654808"/>
            <a:ext cx="1113730" cy="523220"/>
          </a:xfrm>
          <a:prstGeom prst="roundRect">
            <a:avLst>
              <a:gd name="adj" fmla="val 3921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5A3E59-17D2-4E51-991E-A99F993AD02C}"/>
              </a:ext>
            </a:extLst>
          </p:cNvPr>
          <p:cNvSpPr txBox="1"/>
          <p:nvPr/>
        </p:nvSpPr>
        <p:spPr>
          <a:xfrm>
            <a:off x="4358048" y="5615743"/>
            <a:ext cx="331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3. </a:t>
            </a:r>
            <a:r>
              <a:rPr lang="en-US" sz="2800" dirty="0">
                <a:solidFill>
                  <a:srgbClr val="00B050"/>
                </a:solidFill>
              </a:rPr>
              <a:t>Tidy up</a:t>
            </a:r>
            <a:r>
              <a:rPr lang="en-US" sz="2800" dirty="0"/>
              <a:t> your room.</a:t>
            </a:r>
          </a:p>
        </p:txBody>
      </p:sp>
    </p:spTree>
    <p:extLst>
      <p:ext uri="{BB962C8B-B14F-4D97-AF65-F5344CB8AC3E}">
        <p14:creationId xmlns:p14="http://schemas.microsoft.com/office/powerpoint/2010/main" val="347535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2A115AF-E966-F338-C0FD-2DB14E91AAEA}"/>
              </a:ext>
            </a:extLst>
          </p:cNvPr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963403-0C75-1DD6-4D93-CD1D09C5C98F}"/>
              </a:ext>
            </a:extLst>
          </p:cNvPr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SPORTS AND GAMES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5D4511-F7D4-41FD-96BF-8309F003B224}"/>
              </a:ext>
            </a:extLst>
          </p:cNvPr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4A74BBA-C350-906E-EE36-1D48DD15E20F}"/>
                </a:ext>
              </a:extLst>
            </p:cNvPr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Chord 14">
              <a:extLst>
                <a:ext uri="{FF2B5EF4-FFF2-40B4-BE49-F238E27FC236}">
                  <a16:creationId xmlns:a16="http://schemas.microsoft.com/office/drawing/2014/main" id="{94164314-65B8-3CFB-656E-019327F6227D}"/>
                </a:ext>
              </a:extLst>
            </p:cNvPr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0A5743A-CE96-C65E-AFAA-35748DEFB54D}"/>
              </a:ext>
            </a:extLst>
          </p:cNvPr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sp>
        <p:nvSpPr>
          <p:cNvPr id="30" name="Rounded Rectangle 33">
            <a:extLst>
              <a:ext uri="{FF2B5EF4-FFF2-40B4-BE49-F238E27FC236}">
                <a16:creationId xmlns:a16="http://schemas.microsoft.com/office/drawing/2014/main" id="{FD55E123-F2C1-4CB7-668A-FF87040D3CD9}"/>
              </a:ext>
            </a:extLst>
          </p:cNvPr>
          <p:cNvSpPr/>
          <p:nvPr/>
        </p:nvSpPr>
        <p:spPr>
          <a:xfrm>
            <a:off x="3250138" y="137508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C4AFBF-11A7-727B-171F-C4A7D8670024}"/>
              </a:ext>
            </a:extLst>
          </p:cNvPr>
          <p:cNvSpPr txBox="1"/>
          <p:nvPr/>
        </p:nvSpPr>
        <p:spPr>
          <a:xfrm>
            <a:off x="3836656" y="141942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white"/>
                </a:solidFill>
                <a:latin typeface="Calibri" panose="020F0502020204030204"/>
              </a:rPr>
              <a:t>LESSON 3: A CLOSER LOOK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CA924D-299A-3E5B-22B1-CBC40BAD1C88}"/>
              </a:ext>
            </a:extLst>
          </p:cNvPr>
          <p:cNvSpPr txBox="1"/>
          <p:nvPr/>
        </p:nvSpPr>
        <p:spPr>
          <a:xfrm>
            <a:off x="1276300" y="3272402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C9C472-1533-E802-B0BE-366253A09A8A}"/>
              </a:ext>
            </a:extLst>
          </p:cNvPr>
          <p:cNvSpPr txBox="1"/>
          <p:nvPr/>
        </p:nvSpPr>
        <p:spPr>
          <a:xfrm>
            <a:off x="3800853" y="2087336"/>
            <a:ext cx="4427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26649"/>
                </a:solidFill>
                <a:latin typeface="Calibri" panose="020F0502020204030204"/>
              </a:rPr>
              <a:t>Grammar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96E4443-D9AE-F113-1734-F80A87398F09}"/>
              </a:ext>
            </a:extLst>
          </p:cNvPr>
          <p:cNvGrpSpPr/>
          <p:nvPr/>
        </p:nvGrpSpPr>
        <p:grpSpPr>
          <a:xfrm>
            <a:off x="2622990" y="1221249"/>
            <a:ext cx="994505" cy="941618"/>
            <a:chOff x="2066408" y="3458139"/>
            <a:chExt cx="994505" cy="94161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263BB4F-704A-A896-1FC0-956A2C92F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71C8AFD-A826-C4AE-8780-3314F287B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52E00A9-3A54-3925-23D8-70FCFA875DFB}"/>
              </a:ext>
            </a:extLst>
          </p:cNvPr>
          <p:cNvSpPr txBox="1"/>
          <p:nvPr/>
        </p:nvSpPr>
        <p:spPr>
          <a:xfrm>
            <a:off x="2871184" y="3293664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white"/>
                </a:solidFill>
                <a:latin typeface="Myriad Pro" pitchFamily="34" charset="0"/>
              </a:rPr>
              <a:t>1</a:t>
            </a:r>
          </a:p>
        </p:txBody>
      </p:sp>
      <p:grpSp>
        <p:nvGrpSpPr>
          <p:cNvPr id="38" name="Google Shape;396;p31">
            <a:extLst>
              <a:ext uri="{FF2B5EF4-FFF2-40B4-BE49-F238E27FC236}">
                <a16:creationId xmlns:a16="http://schemas.microsoft.com/office/drawing/2014/main" id="{2F2A7702-0421-B6BA-35DB-0C1F448539FB}"/>
              </a:ext>
            </a:extLst>
          </p:cNvPr>
          <p:cNvGrpSpPr/>
          <p:nvPr/>
        </p:nvGrpSpPr>
        <p:grpSpPr>
          <a:xfrm>
            <a:off x="2332842" y="3253959"/>
            <a:ext cx="3422372" cy="2364666"/>
            <a:chOff x="1593297" y="936869"/>
            <a:chExt cx="6153131" cy="3157098"/>
          </a:xfrm>
        </p:grpSpPr>
        <p:sp>
          <p:nvSpPr>
            <p:cNvPr id="39" name="Google Shape;397;p31">
              <a:extLst>
                <a:ext uri="{FF2B5EF4-FFF2-40B4-BE49-F238E27FC236}">
                  <a16:creationId xmlns:a16="http://schemas.microsoft.com/office/drawing/2014/main" id="{F8FE9C6B-8907-0738-1A2A-5147F75CCB64}"/>
                </a:ext>
              </a:extLst>
            </p:cNvPr>
            <p:cNvSpPr/>
            <p:nvPr/>
          </p:nvSpPr>
          <p:spPr>
            <a:xfrm rot="21470825">
              <a:off x="1789023" y="1167494"/>
              <a:ext cx="5957405" cy="2926473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ysClr val="windowText" lastClr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0" name="Google Shape;398;p31">
              <a:extLst>
                <a:ext uri="{FF2B5EF4-FFF2-40B4-BE49-F238E27FC236}">
                  <a16:creationId xmlns:a16="http://schemas.microsoft.com/office/drawing/2014/main" id="{3A316EDC-7136-189B-5DD6-95C8BFE0A66D}"/>
                </a:ext>
              </a:extLst>
            </p:cNvPr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rgbClr val="C0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The past simple</a:t>
              </a: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41" name="Google Shape;399;p31">
            <a:extLst>
              <a:ext uri="{FF2B5EF4-FFF2-40B4-BE49-F238E27FC236}">
                <a16:creationId xmlns:a16="http://schemas.microsoft.com/office/drawing/2014/main" id="{1F6CA6AA-F23C-5B1C-F67A-4A10D2CFDF3A}"/>
              </a:ext>
            </a:extLst>
          </p:cNvPr>
          <p:cNvGrpSpPr/>
          <p:nvPr/>
        </p:nvGrpSpPr>
        <p:grpSpPr>
          <a:xfrm>
            <a:off x="6113933" y="3243845"/>
            <a:ext cx="3433701" cy="2564601"/>
            <a:chOff x="1448913" y="909170"/>
            <a:chExt cx="6173500" cy="3424034"/>
          </a:xfrm>
        </p:grpSpPr>
        <p:sp>
          <p:nvSpPr>
            <p:cNvPr id="42" name="Google Shape;400;p31">
              <a:extLst>
                <a:ext uri="{FF2B5EF4-FFF2-40B4-BE49-F238E27FC236}">
                  <a16:creationId xmlns:a16="http://schemas.microsoft.com/office/drawing/2014/main" id="{9B77D83C-AA65-938C-5F44-674CC370AEE1}"/>
                </a:ext>
              </a:extLst>
            </p:cNvPr>
            <p:cNvSpPr/>
            <p:nvPr/>
          </p:nvSpPr>
          <p:spPr>
            <a:xfrm rot="-57798">
              <a:off x="1448492" y="1357503"/>
              <a:ext cx="5960042" cy="2925600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ysClr val="windowText" lastClr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3" name="Google Shape;401;p31">
              <a:extLst>
                <a:ext uri="{FF2B5EF4-FFF2-40B4-BE49-F238E27FC236}">
                  <a16:creationId xmlns:a16="http://schemas.microsoft.com/office/drawing/2014/main" id="{A6204596-A62E-0036-7EDC-839C0B32E562}"/>
                </a:ext>
              </a:extLst>
            </p:cNvPr>
            <p:cNvSpPr/>
            <p:nvPr/>
          </p:nvSpPr>
          <p:spPr>
            <a:xfrm rot="33568">
              <a:off x="1591821" y="936578"/>
              <a:ext cx="5960384" cy="2927183"/>
            </a:xfrm>
            <a:prstGeom prst="roundRect">
              <a:avLst>
                <a:gd name="adj" fmla="val 24491"/>
              </a:avLst>
            </a:prstGeom>
            <a:solidFill>
              <a:srgbClr val="C0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Imperatives</a:t>
              </a: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7248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52715" y="109958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IMPERATIVES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508107" y="1124650"/>
            <a:ext cx="977722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Look at each picture and choose the correct answer.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05501" y="9814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40BC91-D426-418C-AE6E-48E7F06E8A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4" t="11200" r="12382" b="16804"/>
          <a:stretch/>
        </p:blipFill>
        <p:spPr>
          <a:xfrm>
            <a:off x="3537846" y="1821957"/>
            <a:ext cx="4466627" cy="294469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9132C28-342E-4468-9C03-AA61B67C52A3}"/>
              </a:ext>
            </a:extLst>
          </p:cNvPr>
          <p:cNvGrpSpPr/>
          <p:nvPr/>
        </p:nvGrpSpPr>
        <p:grpSpPr>
          <a:xfrm>
            <a:off x="3523864" y="5240419"/>
            <a:ext cx="5061757" cy="954107"/>
            <a:chOff x="1687305" y="4704464"/>
            <a:chExt cx="4792517" cy="95410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DF8C802-ED4B-4211-9D68-B1157BDD970D}"/>
                </a:ext>
              </a:extLst>
            </p:cNvPr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35EC1E0-5470-48A3-A17E-3BA30BA3B10D}"/>
                </a:ext>
              </a:extLst>
            </p:cNvPr>
            <p:cNvSpPr txBox="1"/>
            <p:nvPr/>
          </p:nvSpPr>
          <p:spPr>
            <a:xfrm>
              <a:off x="2162135" y="4704464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(Use / Don’t use) the lift when there is ﬁre.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E8EFDEE-0116-4AA2-AF22-05471C8EE03E}"/>
              </a:ext>
            </a:extLst>
          </p:cNvPr>
          <p:cNvSpPr/>
          <p:nvPr/>
        </p:nvSpPr>
        <p:spPr>
          <a:xfrm>
            <a:off x="5204703" y="5247679"/>
            <a:ext cx="1505770" cy="523220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7C3EC1-9540-438E-A039-20D5BF735929}"/>
              </a:ext>
            </a:extLst>
          </p:cNvPr>
          <p:cNvSpPr txBox="1"/>
          <p:nvPr/>
        </p:nvSpPr>
        <p:spPr>
          <a:xfrm>
            <a:off x="4233239" y="5247679"/>
            <a:ext cx="37146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4. </a:t>
            </a:r>
            <a:r>
              <a:rPr lang="en-US" sz="2800" dirty="0">
                <a:solidFill>
                  <a:srgbClr val="00B050"/>
                </a:solidFill>
              </a:rPr>
              <a:t>Don’t use</a:t>
            </a:r>
            <a:r>
              <a:rPr lang="en-US" sz="2800" dirty="0"/>
              <a:t> the flit</a:t>
            </a:r>
          </a:p>
          <a:p>
            <a:r>
              <a:rPr lang="en-US" sz="2800" dirty="0"/>
              <a:t>    when there is fire.</a:t>
            </a:r>
          </a:p>
        </p:txBody>
      </p:sp>
    </p:spTree>
    <p:extLst>
      <p:ext uri="{BB962C8B-B14F-4D97-AF65-F5344CB8AC3E}">
        <p14:creationId xmlns:p14="http://schemas.microsoft.com/office/powerpoint/2010/main" val="277179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52715" y="109958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IMPERATIVES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508107" y="1124650"/>
            <a:ext cx="977722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Look at each picture and choose the correct answer.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05501" y="9814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35B171-BEEC-43CC-95BB-71855A633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194" y="1904301"/>
            <a:ext cx="4704476" cy="331246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7F20D49-DE71-4368-B62C-6C5C193BBE5D}"/>
              </a:ext>
            </a:extLst>
          </p:cNvPr>
          <p:cNvGrpSpPr/>
          <p:nvPr/>
        </p:nvGrpSpPr>
        <p:grpSpPr>
          <a:xfrm>
            <a:off x="2973992" y="5325003"/>
            <a:ext cx="5617972" cy="954107"/>
            <a:chOff x="1687305" y="4704464"/>
            <a:chExt cx="4792517" cy="95410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DB07A7-9BDB-456E-A545-29CA6A062BE4}"/>
                </a:ext>
              </a:extLst>
            </p:cNvPr>
            <p:cNvSpPr txBox="1"/>
            <p:nvPr/>
          </p:nvSpPr>
          <p:spPr>
            <a:xfrm>
              <a:off x="1687305" y="4710941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673B8F-04BB-45E2-A349-41C9ADD3A073}"/>
                </a:ext>
              </a:extLst>
            </p:cNvPr>
            <p:cNvSpPr txBox="1"/>
            <p:nvPr/>
          </p:nvSpPr>
          <p:spPr>
            <a:xfrm>
              <a:off x="2162135" y="4704464"/>
              <a:ext cx="43176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(Try / Don’t try) to get up early to do some exercise.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A820FB9-AE8B-44F3-80C1-A3E05F368973}"/>
              </a:ext>
            </a:extLst>
          </p:cNvPr>
          <p:cNvSpPr/>
          <p:nvPr/>
        </p:nvSpPr>
        <p:spPr>
          <a:xfrm>
            <a:off x="3683107" y="5350140"/>
            <a:ext cx="547450" cy="523220"/>
          </a:xfrm>
          <a:prstGeom prst="roundRect">
            <a:avLst>
              <a:gd name="adj" fmla="val 34636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91A1FF-6F42-4086-AFFC-0BC730E2041F}"/>
              </a:ext>
            </a:extLst>
          </p:cNvPr>
          <p:cNvSpPr txBox="1"/>
          <p:nvPr/>
        </p:nvSpPr>
        <p:spPr>
          <a:xfrm>
            <a:off x="3746120" y="5331480"/>
            <a:ext cx="5518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5. </a:t>
            </a:r>
            <a:r>
              <a:rPr lang="en-US" sz="2800" dirty="0">
                <a:solidFill>
                  <a:srgbClr val="00B050"/>
                </a:solidFill>
              </a:rPr>
              <a:t>Try</a:t>
            </a:r>
            <a:r>
              <a:rPr lang="en-US" sz="2800" dirty="0"/>
              <a:t> to get up early </a:t>
            </a:r>
          </a:p>
          <a:p>
            <a:r>
              <a:rPr lang="en-US" sz="2800" dirty="0"/>
              <a:t>     to do some exercise.</a:t>
            </a:r>
          </a:p>
        </p:txBody>
      </p:sp>
    </p:spTree>
    <p:extLst>
      <p:ext uri="{BB962C8B-B14F-4D97-AF65-F5344CB8AC3E}">
        <p14:creationId xmlns:p14="http://schemas.microsoft.com/office/powerpoint/2010/main" val="168962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4935" y="1009222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IMPERATIVES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551890" y="1034297"/>
            <a:ext cx="1035279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Tell your friends what to do and what not to do at the gym.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7721" y="89106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68D7F843-2275-3DCE-B375-4B760E169E30}"/>
              </a:ext>
            </a:extLst>
          </p:cNvPr>
          <p:cNvSpPr/>
          <p:nvPr/>
        </p:nvSpPr>
        <p:spPr>
          <a:xfrm>
            <a:off x="2733475" y="1602954"/>
            <a:ext cx="3051672" cy="627962"/>
          </a:xfrm>
          <a:prstGeom prst="roundRect">
            <a:avLst>
              <a:gd name="adj" fmla="val 6140"/>
            </a:avLst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GYM RULES</a:t>
            </a:r>
          </a:p>
        </p:txBody>
      </p:sp>
      <p:sp>
        <p:nvSpPr>
          <p:cNvPr id="21" name="Rounded Rectangle 1">
            <a:extLst>
              <a:ext uri="{FF2B5EF4-FFF2-40B4-BE49-F238E27FC236}">
                <a16:creationId xmlns:a16="http://schemas.microsoft.com/office/drawing/2014/main" id="{921B6D99-39D3-33CC-B66C-8185CA07F1F8}"/>
              </a:ext>
            </a:extLst>
          </p:cNvPr>
          <p:cNvSpPr/>
          <p:nvPr/>
        </p:nvSpPr>
        <p:spPr>
          <a:xfrm>
            <a:off x="1874159" y="1608463"/>
            <a:ext cx="8516039" cy="4632946"/>
          </a:xfrm>
          <a:prstGeom prst="roundRect">
            <a:avLst/>
          </a:prstGeom>
          <a:noFill/>
          <a:ln w="76200" cap="flat" cmpd="sng" algn="ctr">
            <a:solidFill>
              <a:srgbClr val="00A1D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E266923-5D50-0497-582F-A4F26D33F5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172" y="1779212"/>
            <a:ext cx="4111789" cy="132413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F63901F-3883-0D31-82C1-FBCE34628ACC}"/>
              </a:ext>
            </a:extLst>
          </p:cNvPr>
          <p:cNvSpPr txBox="1"/>
          <p:nvPr/>
        </p:nvSpPr>
        <p:spPr>
          <a:xfrm>
            <a:off x="2105512" y="2625144"/>
            <a:ext cx="5166911" cy="37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olidFill>
                  <a:srgbClr val="0070C0"/>
                </a:solidFill>
                <a:latin typeface="Calibri" panose="020F0502020204030204"/>
              </a:rPr>
              <a:t>Example: 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Change your clothes.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Don’t speak loudly.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_______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_______</a:t>
            </a:r>
          </a:p>
          <a:p>
            <a:pPr marL="457200" indent="-457200">
              <a:lnSpc>
                <a:spcPct val="120000"/>
              </a:lnSpc>
              <a:buFontTx/>
              <a:buChar char="-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_______</a:t>
            </a:r>
          </a:p>
          <a:p>
            <a:pPr>
              <a:lnSpc>
                <a:spcPct val="120000"/>
              </a:lnSpc>
            </a:pPr>
            <a:endParaRPr lang="en-US" sz="2800" b="1" dirty="0">
              <a:solidFill>
                <a:srgbClr val="0070C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9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118766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2977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537871" y="1167052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10850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425C2F-2D3D-B18F-F5C7-697AED9DA61D}"/>
              </a:ext>
            </a:extLst>
          </p:cNvPr>
          <p:cNvSpPr txBox="1"/>
          <p:nvPr/>
        </p:nvSpPr>
        <p:spPr>
          <a:xfrm>
            <a:off x="825948" y="2308130"/>
            <a:ext cx="7933919" cy="2495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past simple tense</a:t>
            </a:r>
            <a:endParaRPr lang="en-US" sz="3600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imperatives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 descr="Recruiting Action Plan Wrap-Up – firecrackers">
            <a:extLst>
              <a:ext uri="{FF2B5EF4-FFF2-40B4-BE49-F238E27FC236}">
                <a16:creationId xmlns:a16="http://schemas.microsoft.com/office/drawing/2014/main" id="{F274306F-CC04-5AED-BF34-3E7E33C01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77" y="3506598"/>
            <a:ext cx="3588246" cy="241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87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375278-4BFA-AC9F-A314-64F7DB8B7F72}"/>
              </a:ext>
            </a:extLst>
          </p:cNvPr>
          <p:cNvSpPr/>
          <p:nvPr/>
        </p:nvSpPr>
        <p:spPr>
          <a:xfrm>
            <a:off x="982479" y="118766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29778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1485085" y="1143832"/>
            <a:ext cx="9777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108502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425C2F-2D3D-B18F-F5C7-697AED9DA61D}"/>
              </a:ext>
            </a:extLst>
          </p:cNvPr>
          <p:cNvSpPr txBox="1"/>
          <p:nvPr/>
        </p:nvSpPr>
        <p:spPr>
          <a:xfrm>
            <a:off x="715576" y="1792912"/>
            <a:ext cx="8604594" cy="41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 3 sentences about yourself, using the past simple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Give 3 orders or tell your friends to do an activity/ every day routine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exercises in the workbook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3D6482-08AA-78E4-3397-94BE565A3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585" y="3873642"/>
            <a:ext cx="2424224" cy="242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59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350173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68293" y="2576477"/>
            <a:ext cx="1920860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THE PAST SIMPLE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4391852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IMPERATIVES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4528" y="1333281"/>
            <a:ext cx="5776377" cy="61800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Pelmanism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4528" y="2296134"/>
            <a:ext cx="5755111" cy="1416399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Choose the correct answer A, B, or C.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Write the correct form of verbs to complete the conversation.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Work in groups. Ask and answer questions about your last weekend.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05075" y="1656276"/>
            <a:ext cx="1423648" cy="920201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87119" y="2885280"/>
            <a:ext cx="1381175" cy="1506571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505075" y="4692576"/>
            <a:ext cx="1355663" cy="1008645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942781" y="5701221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725" y="5656421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</a:t>
            </a:r>
            <a:r>
              <a:rPr lang="en-US" sz="2800" b="1">
                <a:solidFill>
                  <a:schemeClr val="bg1"/>
                </a:solidFill>
              </a:rPr>
              <a:t>: A 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3D29959-5C9E-CC3E-D6E0-8E8DFB48B2FD}"/>
              </a:ext>
            </a:extLst>
          </p:cNvPr>
          <p:cNvSpPr/>
          <p:nvPr/>
        </p:nvSpPr>
        <p:spPr>
          <a:xfrm>
            <a:off x="5574528" y="4136369"/>
            <a:ext cx="5755112" cy="111241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4: Look at each picture and choose the correct answer.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Tell your friends what to do and what not to do at the gym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dk1"/>
                </a:solidFill>
              </a:rPr>
              <a:t>Game: Pelmanism</a:t>
            </a:r>
            <a:endParaRPr sz="5733" dirty="0"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4BD5DBF-DC4D-FC27-AC31-FBC5719E775D}"/>
              </a:ext>
            </a:extLst>
          </p:cNvPr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 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86241-4E4C-1F1E-79E7-57CC113C1806}"/>
              </a:ext>
            </a:extLst>
          </p:cNvPr>
          <p:cNvSpPr txBox="1"/>
          <p:nvPr/>
        </p:nvSpPr>
        <p:spPr>
          <a:xfrm>
            <a:off x="487067" y="1026643"/>
            <a:ext cx="105367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infinitive form with its correct past simple form.</a:t>
            </a:r>
          </a:p>
        </p:txBody>
      </p:sp>
      <p:sp>
        <p:nvSpPr>
          <p:cNvPr id="12" name="Google Shape;365;p41">
            <a:extLst>
              <a:ext uri="{FF2B5EF4-FFF2-40B4-BE49-F238E27FC236}">
                <a16:creationId xmlns:a16="http://schemas.microsoft.com/office/drawing/2014/main" id="{BA108D09-CBE6-4CEC-23B1-1A95E4F971B3}"/>
              </a:ext>
            </a:extLst>
          </p:cNvPr>
          <p:cNvSpPr txBox="1">
            <a:spLocks/>
          </p:cNvSpPr>
          <p:nvPr/>
        </p:nvSpPr>
        <p:spPr>
          <a:xfrm>
            <a:off x="617163" y="1766126"/>
            <a:ext cx="3282331" cy="447600"/>
          </a:xfrm>
          <a:prstGeom prst="rect">
            <a:avLst/>
          </a:prstGeom>
          <a:solidFill>
            <a:srgbClr val="FAD5E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lang="en-US" kern="0" dirty="0">
                <a:solidFill>
                  <a:srgbClr val="434343"/>
                </a:solidFill>
              </a:rPr>
              <a:t>w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atch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 TV</a:t>
            </a:r>
          </a:p>
        </p:txBody>
      </p:sp>
      <p:sp>
        <p:nvSpPr>
          <p:cNvPr id="13" name="Google Shape;365;p41">
            <a:extLst>
              <a:ext uri="{FF2B5EF4-FFF2-40B4-BE49-F238E27FC236}">
                <a16:creationId xmlns:a16="http://schemas.microsoft.com/office/drawing/2014/main" id="{9923A6B1-3C1C-73FE-C06D-4AEBFFE5F26E}"/>
              </a:ext>
            </a:extLst>
          </p:cNvPr>
          <p:cNvSpPr txBox="1">
            <a:spLocks/>
          </p:cNvSpPr>
          <p:nvPr/>
        </p:nvSpPr>
        <p:spPr>
          <a:xfrm>
            <a:off x="625732" y="2256741"/>
            <a:ext cx="3282331" cy="447600"/>
          </a:xfrm>
          <a:prstGeom prst="rect">
            <a:avLst/>
          </a:prstGeom>
          <a:solidFill>
            <a:srgbClr val="FAD5E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lang="en-US" kern="0" dirty="0">
                <a:solidFill>
                  <a:srgbClr val="434343"/>
                </a:solidFill>
              </a:rPr>
              <a:t>play computer games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sp>
        <p:nvSpPr>
          <p:cNvPr id="15" name="Google Shape;365;p41">
            <a:extLst>
              <a:ext uri="{FF2B5EF4-FFF2-40B4-BE49-F238E27FC236}">
                <a16:creationId xmlns:a16="http://schemas.microsoft.com/office/drawing/2014/main" id="{F595D4C0-3496-18D5-DE99-1AA0A3D60EE6}"/>
              </a:ext>
            </a:extLst>
          </p:cNvPr>
          <p:cNvSpPr txBox="1">
            <a:spLocks/>
          </p:cNvSpPr>
          <p:nvPr/>
        </p:nvSpPr>
        <p:spPr>
          <a:xfrm>
            <a:off x="625732" y="2772827"/>
            <a:ext cx="3282331" cy="447600"/>
          </a:xfrm>
          <a:prstGeom prst="rect">
            <a:avLst/>
          </a:prstGeom>
          <a:solidFill>
            <a:srgbClr val="FAD5E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lang="en-US" kern="0" dirty="0">
                <a:solidFill>
                  <a:srgbClr val="434343"/>
                </a:solidFill>
              </a:rPr>
              <a:t>have lunch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sp>
        <p:nvSpPr>
          <p:cNvPr id="16" name="Google Shape;365;p41">
            <a:extLst>
              <a:ext uri="{FF2B5EF4-FFF2-40B4-BE49-F238E27FC236}">
                <a16:creationId xmlns:a16="http://schemas.microsoft.com/office/drawing/2014/main" id="{E63DB690-066B-26D3-82C4-52A970996219}"/>
              </a:ext>
            </a:extLst>
          </p:cNvPr>
          <p:cNvSpPr txBox="1">
            <a:spLocks/>
          </p:cNvSpPr>
          <p:nvPr/>
        </p:nvSpPr>
        <p:spPr>
          <a:xfrm>
            <a:off x="627796" y="3282207"/>
            <a:ext cx="3282331" cy="447600"/>
          </a:xfrm>
          <a:prstGeom prst="rect">
            <a:avLst/>
          </a:prstGeom>
          <a:solidFill>
            <a:srgbClr val="FAD5E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lang="en-US" kern="0" dirty="0">
                <a:solidFill>
                  <a:srgbClr val="434343"/>
                </a:solidFill>
              </a:rPr>
              <a:t>drink water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sp>
        <p:nvSpPr>
          <p:cNvPr id="17" name="Google Shape;365;p41">
            <a:extLst>
              <a:ext uri="{FF2B5EF4-FFF2-40B4-BE49-F238E27FC236}">
                <a16:creationId xmlns:a16="http://schemas.microsoft.com/office/drawing/2014/main" id="{63BC1078-5906-C0D7-6A54-E6BF6CBDC07F}"/>
              </a:ext>
            </a:extLst>
          </p:cNvPr>
          <p:cNvSpPr txBox="1">
            <a:spLocks/>
          </p:cNvSpPr>
          <p:nvPr/>
        </p:nvSpPr>
        <p:spPr>
          <a:xfrm>
            <a:off x="629275" y="3803439"/>
            <a:ext cx="3282331" cy="447600"/>
          </a:xfrm>
          <a:prstGeom prst="rect">
            <a:avLst/>
          </a:prstGeom>
          <a:solidFill>
            <a:srgbClr val="FAD5E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lang="en-US" kern="0" dirty="0">
                <a:solidFill>
                  <a:srgbClr val="434343"/>
                </a:solidFill>
              </a:rPr>
              <a:t>teach English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sp>
        <p:nvSpPr>
          <p:cNvPr id="18" name="Google Shape;365;p41">
            <a:extLst>
              <a:ext uri="{FF2B5EF4-FFF2-40B4-BE49-F238E27FC236}">
                <a16:creationId xmlns:a16="http://schemas.microsoft.com/office/drawing/2014/main" id="{9FE0CA94-1A3A-2B1A-E572-49EC2CD5CC7A}"/>
              </a:ext>
            </a:extLst>
          </p:cNvPr>
          <p:cNvSpPr txBox="1">
            <a:spLocks/>
          </p:cNvSpPr>
          <p:nvPr/>
        </p:nvSpPr>
        <p:spPr>
          <a:xfrm>
            <a:off x="617163" y="4285443"/>
            <a:ext cx="3282331" cy="447600"/>
          </a:xfrm>
          <a:prstGeom prst="rect">
            <a:avLst/>
          </a:prstGeom>
          <a:solidFill>
            <a:srgbClr val="FAD5E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lang="en-US" kern="0" dirty="0">
                <a:solidFill>
                  <a:srgbClr val="434343"/>
                </a:solidFill>
              </a:rPr>
              <a:t>learn French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sp>
        <p:nvSpPr>
          <p:cNvPr id="19" name="Google Shape;365;p41">
            <a:extLst>
              <a:ext uri="{FF2B5EF4-FFF2-40B4-BE49-F238E27FC236}">
                <a16:creationId xmlns:a16="http://schemas.microsoft.com/office/drawing/2014/main" id="{F7BF73EF-7CAB-014E-7CBB-0F4FD5AC169E}"/>
              </a:ext>
            </a:extLst>
          </p:cNvPr>
          <p:cNvSpPr txBox="1">
            <a:spLocks/>
          </p:cNvSpPr>
          <p:nvPr/>
        </p:nvSpPr>
        <p:spPr>
          <a:xfrm>
            <a:off x="625732" y="4771511"/>
            <a:ext cx="3282331" cy="447600"/>
          </a:xfrm>
          <a:prstGeom prst="rect">
            <a:avLst/>
          </a:prstGeom>
          <a:solidFill>
            <a:srgbClr val="FAD5E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lang="en-US" kern="0" dirty="0">
                <a:solidFill>
                  <a:srgbClr val="434343"/>
                </a:solidFill>
              </a:rPr>
              <a:t>go to school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sp>
        <p:nvSpPr>
          <p:cNvPr id="20" name="Google Shape;365;p41">
            <a:extLst>
              <a:ext uri="{FF2B5EF4-FFF2-40B4-BE49-F238E27FC236}">
                <a16:creationId xmlns:a16="http://schemas.microsoft.com/office/drawing/2014/main" id="{AEE8E853-3BF8-8895-E43B-D3EBEC5F334C}"/>
              </a:ext>
            </a:extLst>
          </p:cNvPr>
          <p:cNvSpPr txBox="1">
            <a:spLocks/>
          </p:cNvSpPr>
          <p:nvPr/>
        </p:nvSpPr>
        <p:spPr>
          <a:xfrm>
            <a:off x="621175" y="5257579"/>
            <a:ext cx="3282331" cy="447600"/>
          </a:xfrm>
          <a:prstGeom prst="rect">
            <a:avLst/>
          </a:prstGeom>
          <a:solidFill>
            <a:srgbClr val="FAD5E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lang="en-US" kern="0" dirty="0">
                <a:solidFill>
                  <a:srgbClr val="434343"/>
                </a:solidFill>
              </a:rPr>
              <a:t>do homework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sp>
        <p:nvSpPr>
          <p:cNvPr id="21" name="Google Shape;365;p41">
            <a:extLst>
              <a:ext uri="{FF2B5EF4-FFF2-40B4-BE49-F238E27FC236}">
                <a16:creationId xmlns:a16="http://schemas.microsoft.com/office/drawing/2014/main" id="{DC6E36B8-E057-3325-6259-7D93556F7E26}"/>
              </a:ext>
            </a:extLst>
          </p:cNvPr>
          <p:cNvSpPr txBox="1">
            <a:spLocks/>
          </p:cNvSpPr>
          <p:nvPr/>
        </p:nvSpPr>
        <p:spPr>
          <a:xfrm>
            <a:off x="631808" y="5757311"/>
            <a:ext cx="3282331" cy="447600"/>
          </a:xfrm>
          <a:prstGeom prst="rect">
            <a:avLst/>
          </a:prstGeom>
          <a:solidFill>
            <a:srgbClr val="FAD5E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lang="en-US" kern="0" dirty="0">
                <a:solidFill>
                  <a:srgbClr val="434343"/>
                </a:solidFill>
              </a:rPr>
              <a:t>be at home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helsea Market"/>
              <a:sym typeface="Chelsea Market"/>
            </a:endParaRPr>
          </a:p>
        </p:txBody>
      </p:sp>
      <p:cxnSp>
        <p:nvCxnSpPr>
          <p:cNvPr id="22" name="Google Shape;1887;p68">
            <a:extLst>
              <a:ext uri="{FF2B5EF4-FFF2-40B4-BE49-F238E27FC236}">
                <a16:creationId xmlns:a16="http://schemas.microsoft.com/office/drawing/2014/main" id="{E01A2728-B61C-82A4-33FC-AE8548D3BA63}"/>
              </a:ext>
            </a:extLst>
          </p:cNvPr>
          <p:cNvCxnSpPr>
            <a:cxnSpLocks/>
          </p:cNvCxnSpPr>
          <p:nvPr/>
        </p:nvCxnSpPr>
        <p:spPr>
          <a:xfrm>
            <a:off x="3908063" y="2013399"/>
            <a:ext cx="1183761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6" name="Google Shape;1887;p68">
            <a:extLst>
              <a:ext uri="{FF2B5EF4-FFF2-40B4-BE49-F238E27FC236}">
                <a16:creationId xmlns:a16="http://schemas.microsoft.com/office/drawing/2014/main" id="{90DC6ECF-A030-E9AB-B78F-2361FE616E1B}"/>
              </a:ext>
            </a:extLst>
          </p:cNvPr>
          <p:cNvCxnSpPr>
            <a:cxnSpLocks/>
          </p:cNvCxnSpPr>
          <p:nvPr/>
        </p:nvCxnSpPr>
        <p:spPr>
          <a:xfrm>
            <a:off x="3908063" y="2484776"/>
            <a:ext cx="1183761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7" name="Google Shape;1887;p68">
            <a:extLst>
              <a:ext uri="{FF2B5EF4-FFF2-40B4-BE49-F238E27FC236}">
                <a16:creationId xmlns:a16="http://schemas.microsoft.com/office/drawing/2014/main" id="{5DBB87DB-F783-3A40-0901-482706F26DF6}"/>
              </a:ext>
            </a:extLst>
          </p:cNvPr>
          <p:cNvCxnSpPr>
            <a:cxnSpLocks/>
          </p:cNvCxnSpPr>
          <p:nvPr/>
        </p:nvCxnSpPr>
        <p:spPr>
          <a:xfrm>
            <a:off x="3908063" y="3005771"/>
            <a:ext cx="1183761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8" name="Google Shape;1887;p68">
            <a:extLst>
              <a:ext uri="{FF2B5EF4-FFF2-40B4-BE49-F238E27FC236}">
                <a16:creationId xmlns:a16="http://schemas.microsoft.com/office/drawing/2014/main" id="{181255F3-A0CF-FAF0-46A1-AE9125F194E6}"/>
              </a:ext>
            </a:extLst>
          </p:cNvPr>
          <p:cNvCxnSpPr>
            <a:cxnSpLocks/>
          </p:cNvCxnSpPr>
          <p:nvPr/>
        </p:nvCxnSpPr>
        <p:spPr>
          <a:xfrm>
            <a:off x="3908063" y="3494869"/>
            <a:ext cx="1183761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9" name="Google Shape;1887;p68">
            <a:extLst>
              <a:ext uri="{FF2B5EF4-FFF2-40B4-BE49-F238E27FC236}">
                <a16:creationId xmlns:a16="http://schemas.microsoft.com/office/drawing/2014/main" id="{C8706BE8-3475-FB85-10BC-8D8C12D0CD05}"/>
              </a:ext>
            </a:extLst>
          </p:cNvPr>
          <p:cNvCxnSpPr>
            <a:cxnSpLocks/>
          </p:cNvCxnSpPr>
          <p:nvPr/>
        </p:nvCxnSpPr>
        <p:spPr>
          <a:xfrm>
            <a:off x="3908063" y="4026497"/>
            <a:ext cx="1183761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0" name="Google Shape;1887;p68">
            <a:extLst>
              <a:ext uri="{FF2B5EF4-FFF2-40B4-BE49-F238E27FC236}">
                <a16:creationId xmlns:a16="http://schemas.microsoft.com/office/drawing/2014/main" id="{D5315418-3C74-8C45-3E2F-F4BE11102395}"/>
              </a:ext>
            </a:extLst>
          </p:cNvPr>
          <p:cNvCxnSpPr>
            <a:cxnSpLocks/>
          </p:cNvCxnSpPr>
          <p:nvPr/>
        </p:nvCxnSpPr>
        <p:spPr>
          <a:xfrm>
            <a:off x="3908063" y="4515594"/>
            <a:ext cx="1183761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1" name="Google Shape;1887;p68">
            <a:extLst>
              <a:ext uri="{FF2B5EF4-FFF2-40B4-BE49-F238E27FC236}">
                <a16:creationId xmlns:a16="http://schemas.microsoft.com/office/drawing/2014/main" id="{18E4A127-CAEB-4CD3-2AAB-40C388E4AAFF}"/>
              </a:ext>
            </a:extLst>
          </p:cNvPr>
          <p:cNvCxnSpPr>
            <a:cxnSpLocks/>
          </p:cNvCxnSpPr>
          <p:nvPr/>
        </p:nvCxnSpPr>
        <p:spPr>
          <a:xfrm>
            <a:off x="3908063" y="5015325"/>
            <a:ext cx="1183761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2" name="Google Shape;1887;p68">
            <a:extLst>
              <a:ext uri="{FF2B5EF4-FFF2-40B4-BE49-F238E27FC236}">
                <a16:creationId xmlns:a16="http://schemas.microsoft.com/office/drawing/2014/main" id="{75349D76-C2D2-A6BA-CE18-49837702234B}"/>
              </a:ext>
            </a:extLst>
          </p:cNvPr>
          <p:cNvCxnSpPr>
            <a:cxnSpLocks/>
          </p:cNvCxnSpPr>
          <p:nvPr/>
        </p:nvCxnSpPr>
        <p:spPr>
          <a:xfrm>
            <a:off x="3908063" y="5472524"/>
            <a:ext cx="1183761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3" name="Google Shape;1887;p68">
            <a:extLst>
              <a:ext uri="{FF2B5EF4-FFF2-40B4-BE49-F238E27FC236}">
                <a16:creationId xmlns:a16="http://schemas.microsoft.com/office/drawing/2014/main" id="{A7DDD6DA-BAC2-365C-DAA0-46BF23BADF5C}"/>
              </a:ext>
            </a:extLst>
          </p:cNvPr>
          <p:cNvCxnSpPr>
            <a:cxnSpLocks/>
          </p:cNvCxnSpPr>
          <p:nvPr/>
        </p:nvCxnSpPr>
        <p:spPr>
          <a:xfrm>
            <a:off x="3908063" y="5950989"/>
            <a:ext cx="1183761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5" name="Google Shape;369;p41">
            <a:extLst>
              <a:ext uri="{FF2B5EF4-FFF2-40B4-BE49-F238E27FC236}">
                <a16:creationId xmlns:a16="http://schemas.microsoft.com/office/drawing/2014/main" id="{D4703956-49D8-6364-06F6-2FED2302BD5F}"/>
              </a:ext>
            </a:extLst>
          </p:cNvPr>
          <p:cNvSpPr txBox="1">
            <a:spLocks/>
          </p:cNvSpPr>
          <p:nvPr/>
        </p:nvSpPr>
        <p:spPr>
          <a:xfrm>
            <a:off x="8460033" y="4809979"/>
            <a:ext cx="3163726" cy="447600"/>
          </a:xfrm>
          <a:prstGeom prst="rect">
            <a:avLst/>
          </a:prstGeom>
          <a:solidFill>
            <a:srgbClr val="BAE1F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watched TV</a:t>
            </a:r>
          </a:p>
        </p:txBody>
      </p:sp>
      <p:sp>
        <p:nvSpPr>
          <p:cNvPr id="36" name="Google Shape;369;p41">
            <a:extLst>
              <a:ext uri="{FF2B5EF4-FFF2-40B4-BE49-F238E27FC236}">
                <a16:creationId xmlns:a16="http://schemas.microsoft.com/office/drawing/2014/main" id="{3B3CE641-F68A-5EBA-3B03-B7547C5147EB}"/>
              </a:ext>
            </a:extLst>
          </p:cNvPr>
          <p:cNvSpPr txBox="1">
            <a:spLocks/>
          </p:cNvSpPr>
          <p:nvPr/>
        </p:nvSpPr>
        <p:spPr>
          <a:xfrm>
            <a:off x="8460033" y="3136171"/>
            <a:ext cx="3163726" cy="447600"/>
          </a:xfrm>
          <a:prstGeom prst="rect">
            <a:avLst/>
          </a:prstGeom>
          <a:solidFill>
            <a:srgbClr val="BAE1F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was/were at home</a:t>
            </a:r>
          </a:p>
        </p:txBody>
      </p:sp>
      <p:sp>
        <p:nvSpPr>
          <p:cNvPr id="37" name="Google Shape;369;p41">
            <a:extLst>
              <a:ext uri="{FF2B5EF4-FFF2-40B4-BE49-F238E27FC236}">
                <a16:creationId xmlns:a16="http://schemas.microsoft.com/office/drawing/2014/main" id="{978F5C8B-491F-9FE1-E690-3210E179654F}"/>
              </a:ext>
            </a:extLst>
          </p:cNvPr>
          <p:cNvSpPr txBox="1">
            <a:spLocks/>
          </p:cNvSpPr>
          <p:nvPr/>
        </p:nvSpPr>
        <p:spPr>
          <a:xfrm>
            <a:off x="8460033" y="3676327"/>
            <a:ext cx="3163726" cy="447600"/>
          </a:xfrm>
          <a:prstGeom prst="rect">
            <a:avLst/>
          </a:prstGeom>
          <a:solidFill>
            <a:srgbClr val="BAE1F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did homework</a:t>
            </a:r>
          </a:p>
        </p:txBody>
      </p:sp>
      <p:sp>
        <p:nvSpPr>
          <p:cNvPr id="38" name="Google Shape;369;p41">
            <a:extLst>
              <a:ext uri="{FF2B5EF4-FFF2-40B4-BE49-F238E27FC236}">
                <a16:creationId xmlns:a16="http://schemas.microsoft.com/office/drawing/2014/main" id="{138EE8C1-46D4-E559-6308-01F40A7588A6}"/>
              </a:ext>
            </a:extLst>
          </p:cNvPr>
          <p:cNvSpPr txBox="1">
            <a:spLocks/>
          </p:cNvSpPr>
          <p:nvPr/>
        </p:nvSpPr>
        <p:spPr>
          <a:xfrm>
            <a:off x="8460033" y="1450648"/>
            <a:ext cx="3163726" cy="447600"/>
          </a:xfrm>
          <a:prstGeom prst="rect">
            <a:avLst/>
          </a:prstGeom>
          <a:solidFill>
            <a:srgbClr val="BAE1F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went to school</a:t>
            </a:r>
          </a:p>
        </p:txBody>
      </p:sp>
      <p:sp>
        <p:nvSpPr>
          <p:cNvPr id="39" name="Google Shape;369;p41">
            <a:extLst>
              <a:ext uri="{FF2B5EF4-FFF2-40B4-BE49-F238E27FC236}">
                <a16:creationId xmlns:a16="http://schemas.microsoft.com/office/drawing/2014/main" id="{48677071-DEDE-67A3-2738-6457822AE756}"/>
              </a:ext>
            </a:extLst>
          </p:cNvPr>
          <p:cNvSpPr txBox="1">
            <a:spLocks/>
          </p:cNvSpPr>
          <p:nvPr/>
        </p:nvSpPr>
        <p:spPr>
          <a:xfrm>
            <a:off x="8460033" y="5377743"/>
            <a:ext cx="3163726" cy="447600"/>
          </a:xfrm>
          <a:prstGeom prst="rect">
            <a:avLst/>
          </a:prstGeom>
          <a:solidFill>
            <a:srgbClr val="BAE1F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learnt French</a:t>
            </a:r>
          </a:p>
        </p:txBody>
      </p:sp>
      <p:sp>
        <p:nvSpPr>
          <p:cNvPr id="40" name="Google Shape;369;p41">
            <a:extLst>
              <a:ext uri="{FF2B5EF4-FFF2-40B4-BE49-F238E27FC236}">
                <a16:creationId xmlns:a16="http://schemas.microsoft.com/office/drawing/2014/main" id="{C7C5953A-64D5-8716-F2C2-E5638BD507BF}"/>
              </a:ext>
            </a:extLst>
          </p:cNvPr>
          <p:cNvSpPr txBox="1">
            <a:spLocks/>
          </p:cNvSpPr>
          <p:nvPr/>
        </p:nvSpPr>
        <p:spPr>
          <a:xfrm>
            <a:off x="8460033" y="4242215"/>
            <a:ext cx="3163726" cy="447600"/>
          </a:xfrm>
          <a:prstGeom prst="rect">
            <a:avLst/>
          </a:prstGeom>
          <a:solidFill>
            <a:srgbClr val="BAE1F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taught English</a:t>
            </a:r>
          </a:p>
        </p:txBody>
      </p:sp>
      <p:sp>
        <p:nvSpPr>
          <p:cNvPr id="41" name="Google Shape;369;p41">
            <a:extLst>
              <a:ext uri="{FF2B5EF4-FFF2-40B4-BE49-F238E27FC236}">
                <a16:creationId xmlns:a16="http://schemas.microsoft.com/office/drawing/2014/main" id="{8CF5D441-858F-398A-55B0-F6CD39E36BB6}"/>
              </a:ext>
            </a:extLst>
          </p:cNvPr>
          <p:cNvSpPr txBox="1">
            <a:spLocks/>
          </p:cNvSpPr>
          <p:nvPr/>
        </p:nvSpPr>
        <p:spPr>
          <a:xfrm>
            <a:off x="8460033" y="5945507"/>
            <a:ext cx="3163726" cy="447600"/>
          </a:xfrm>
          <a:prstGeom prst="rect">
            <a:avLst/>
          </a:prstGeom>
          <a:solidFill>
            <a:srgbClr val="BAE1F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lang="en-US" kern="0" dirty="0">
                <a:solidFill>
                  <a:srgbClr val="434343"/>
                </a:solidFill>
              </a:rPr>
              <a:t>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rank water</a:t>
            </a:r>
          </a:p>
        </p:txBody>
      </p:sp>
      <p:sp>
        <p:nvSpPr>
          <p:cNvPr id="42" name="Google Shape;369;p41">
            <a:extLst>
              <a:ext uri="{FF2B5EF4-FFF2-40B4-BE49-F238E27FC236}">
                <a16:creationId xmlns:a16="http://schemas.microsoft.com/office/drawing/2014/main" id="{D423DA88-AFE3-9B9C-1FA5-8B44A1FA6E34}"/>
              </a:ext>
            </a:extLst>
          </p:cNvPr>
          <p:cNvSpPr txBox="1">
            <a:spLocks/>
          </p:cNvSpPr>
          <p:nvPr/>
        </p:nvSpPr>
        <p:spPr>
          <a:xfrm>
            <a:off x="8460033" y="1993284"/>
            <a:ext cx="3163726" cy="447600"/>
          </a:xfrm>
          <a:prstGeom prst="rect">
            <a:avLst/>
          </a:prstGeom>
          <a:solidFill>
            <a:srgbClr val="BAE1F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had lunch</a:t>
            </a:r>
          </a:p>
        </p:txBody>
      </p:sp>
      <p:sp>
        <p:nvSpPr>
          <p:cNvPr id="43" name="Google Shape;369;p41">
            <a:extLst>
              <a:ext uri="{FF2B5EF4-FFF2-40B4-BE49-F238E27FC236}">
                <a16:creationId xmlns:a16="http://schemas.microsoft.com/office/drawing/2014/main" id="{B00C21FD-E0FC-F598-B28B-F4759B43E186}"/>
              </a:ext>
            </a:extLst>
          </p:cNvPr>
          <p:cNvSpPr txBox="1">
            <a:spLocks/>
          </p:cNvSpPr>
          <p:nvPr/>
        </p:nvSpPr>
        <p:spPr>
          <a:xfrm>
            <a:off x="8460033" y="2596663"/>
            <a:ext cx="3163726" cy="447600"/>
          </a:xfrm>
          <a:prstGeom prst="rect">
            <a:avLst/>
          </a:prstGeom>
          <a:solidFill>
            <a:srgbClr val="BAE1F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helsea Market"/>
              <a:buNone/>
              <a:defRPr sz="2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helsea Market"/>
              <a:buNone/>
              <a:defRPr sz="1800" b="0" i="0" u="none" strike="noStrike" cap="none">
                <a:solidFill>
                  <a:schemeClr val="dk2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helsea Market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rPr>
              <a:t>played computer games</a:t>
            </a:r>
          </a:p>
        </p:txBody>
      </p:sp>
    </p:spTree>
    <p:extLst>
      <p:ext uri="{BB962C8B-B14F-4D97-AF65-F5344CB8AC3E}">
        <p14:creationId xmlns:p14="http://schemas.microsoft.com/office/powerpoint/2010/main" val="231596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-0.26927 -0.439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-2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-0.26927 -0.048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-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7 L -0.26927 0.115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-0.26927 -0.3900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59259E-6 L -0.26927 -0.064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-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-0.26927 -0.1583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-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96296E-6 L -0.26927 0.4870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022E-16 L -0.26927 0.2291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26927 0.3770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"/>
          <p:cNvSpPr txBox="1">
            <a:spLocks noGrp="1"/>
          </p:cNvSpPr>
          <p:nvPr>
            <p:ph type="ctrTitle"/>
          </p:nvPr>
        </p:nvSpPr>
        <p:spPr>
          <a:xfrm rot="268">
            <a:off x="959999" y="2209867"/>
            <a:ext cx="10272000" cy="268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4400" dirty="0">
                <a:solidFill>
                  <a:schemeClr val="dk1"/>
                </a:solidFill>
              </a:rPr>
              <a:t>I. PAST SIMPLE</a:t>
            </a:r>
            <a:endParaRPr sz="5733" dirty="0">
              <a:solidFill>
                <a:schemeClr val="dk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B88A8B-502C-CC21-3A9F-0D4B5040F5EF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7">
              <a:extLst>
                <a:ext uri="{FF2B5EF4-FFF2-40B4-BE49-F238E27FC236}">
                  <a16:creationId xmlns:a16="http://schemas.microsoft.com/office/drawing/2014/main" id="{3FCC8F66-789D-E8D0-C190-1FB310F19264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8">
              <a:extLst>
                <a:ext uri="{FF2B5EF4-FFF2-40B4-BE49-F238E27FC236}">
                  <a16:creationId xmlns:a16="http://schemas.microsoft.com/office/drawing/2014/main" id="{F7077B28-904F-E45F-BC73-91FC6DD5A7DD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9">
              <a:extLst>
                <a:ext uri="{FF2B5EF4-FFF2-40B4-BE49-F238E27FC236}">
                  <a16:creationId xmlns:a16="http://schemas.microsoft.com/office/drawing/2014/main" id="{A8FC1124-D347-D8A3-D994-1FAE445CB08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45B59AA-E8D5-ABFB-B465-216FAE7D9432}"/>
              </a:ext>
            </a:extLst>
          </p:cNvPr>
          <p:cNvSpPr txBox="1"/>
          <p:nvPr/>
        </p:nvSpPr>
        <p:spPr>
          <a:xfrm>
            <a:off x="487066" y="208434"/>
            <a:ext cx="438693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PAST SIMPLE</a:t>
            </a:r>
          </a:p>
        </p:txBody>
      </p:sp>
    </p:spTree>
    <p:extLst>
      <p:ext uri="{BB962C8B-B14F-4D97-AF65-F5344CB8AC3E}">
        <p14:creationId xmlns:p14="http://schemas.microsoft.com/office/powerpoint/2010/main" val="145149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59" name="Google Shape;1459;p29"/>
          <p:cNvSpPr txBox="1">
            <a:spLocks noGrp="1"/>
          </p:cNvSpPr>
          <p:nvPr>
            <p:ph type="title"/>
          </p:nvPr>
        </p:nvSpPr>
        <p:spPr>
          <a:xfrm>
            <a:off x="992423" y="974931"/>
            <a:ext cx="10222393" cy="5749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dirty="0"/>
              <a:t>Past simple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140102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6784253-C63B-9B22-60EA-0D6CF0C4801C}"/>
              </a:ext>
            </a:extLst>
          </p:cNvPr>
          <p:cNvGrpSpPr/>
          <p:nvPr/>
        </p:nvGrpSpPr>
        <p:grpSpPr>
          <a:xfrm>
            <a:off x="2451129" y="2306625"/>
            <a:ext cx="7450337" cy="463486"/>
            <a:chOff x="1463807" y="1176103"/>
            <a:chExt cx="7086937" cy="46348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014A3A1-7052-4E56-DE30-D0D420E9F3B3}"/>
                </a:ext>
              </a:extLst>
            </p:cNvPr>
            <p:cNvSpPr/>
            <p:nvPr/>
          </p:nvSpPr>
          <p:spPr>
            <a:xfrm>
              <a:off x="1463807" y="1177924"/>
              <a:ext cx="9893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3F3533">
                      <a:lumMod val="50000"/>
                    </a:srgbClr>
                  </a:solidFill>
                  <a:effectLst/>
                  <a:uLnTx/>
                  <a:uFillTx/>
                  <a:cs typeface="Arial"/>
                  <a:sym typeface="Arial"/>
                </a:rPr>
                <a:t>There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CA73775-205F-12A7-EE26-A4F992B40E89}"/>
                </a:ext>
              </a:extLst>
            </p:cNvPr>
            <p:cNvSpPr/>
            <p:nvPr/>
          </p:nvSpPr>
          <p:spPr>
            <a:xfrm>
              <a:off x="2378174" y="1176103"/>
              <a:ext cx="766557" cy="461665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5F2EE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was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90DBE2D-81C8-803D-A002-37E8A5E4A3A3}"/>
                </a:ext>
              </a:extLst>
            </p:cNvPr>
            <p:cNvSpPr/>
            <p:nvPr/>
          </p:nvSpPr>
          <p:spPr>
            <a:xfrm>
              <a:off x="3307528" y="1176103"/>
              <a:ext cx="52432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an</a:t>
              </a:r>
              <a:r>
                <a:rPr kumimoji="0" lang="en-US" sz="2400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interesting</a:t>
              </a:r>
              <a:r>
                <a:rPr kumimoji="0" lang="en-US" sz="2400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match</a:t>
              </a:r>
              <a:r>
                <a:rPr kumimoji="0" lang="en-US" sz="2400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on</a:t>
              </a:r>
              <a:r>
                <a:rPr kumimoji="0" lang="en-US" sz="2400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TV</a:t>
              </a:r>
              <a:r>
                <a:rPr kumimoji="0" lang="en-US" sz="2400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last</a:t>
              </a:r>
              <a:r>
                <a:rPr kumimoji="0" lang="en-US" sz="2400" b="0" i="0" u="none" strike="noStrike" kern="0" cap="none" spc="30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rPr>
                <a:t>night.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AAE4CB0-3283-CE48-1ABA-34F450C8B23A}"/>
              </a:ext>
            </a:extLst>
          </p:cNvPr>
          <p:cNvSpPr txBox="1"/>
          <p:nvPr/>
        </p:nvSpPr>
        <p:spPr>
          <a:xfrm>
            <a:off x="4218247" y="2306625"/>
            <a:ext cx="3219412" cy="461665"/>
          </a:xfrm>
          <a:prstGeom prst="rect">
            <a:avLst/>
          </a:prstGeom>
          <a:solidFill>
            <a:srgbClr val="F5F2EE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Arial"/>
                <a:sym typeface="Arial"/>
              </a:rPr>
              <a:t>an interesting match</a:t>
            </a:r>
          </a:p>
        </p:txBody>
      </p:sp>
      <p:sp>
        <p:nvSpPr>
          <p:cNvPr id="31" name="Rounded Rectangular Callout 8">
            <a:extLst>
              <a:ext uri="{FF2B5EF4-FFF2-40B4-BE49-F238E27FC236}">
                <a16:creationId xmlns:a16="http://schemas.microsoft.com/office/drawing/2014/main" id="{B32839BB-E458-865F-905D-78D9A3F917FB}"/>
              </a:ext>
            </a:extLst>
          </p:cNvPr>
          <p:cNvSpPr/>
          <p:nvPr/>
        </p:nvSpPr>
        <p:spPr>
          <a:xfrm>
            <a:off x="4501953" y="3056390"/>
            <a:ext cx="1433049" cy="519765"/>
          </a:xfrm>
          <a:prstGeom prst="wedgeRoundRectCallout">
            <a:avLst>
              <a:gd name="adj1" fmla="val 40348"/>
              <a:gd name="adj2" fmla="val -109917"/>
              <a:gd name="adj3" fmla="val 16667"/>
            </a:avLst>
          </a:prstGeom>
          <a:solidFill>
            <a:schemeClr val="accent3"/>
          </a:solidFill>
          <a:ln w="25400" cap="flat" cmpd="sng" algn="ctr">
            <a:solidFill>
              <a:srgbClr val="3F353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singular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B2D541-E39A-D96E-9DED-D103F4AEB09B}"/>
              </a:ext>
            </a:extLst>
          </p:cNvPr>
          <p:cNvSpPr txBox="1"/>
          <p:nvPr/>
        </p:nvSpPr>
        <p:spPr>
          <a:xfrm>
            <a:off x="6004397" y="3056390"/>
            <a:ext cx="2010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cs typeface="Arial"/>
                <a:sym typeface="Arial"/>
              </a:rPr>
              <a:t>→ be: </a:t>
            </a:r>
            <a:r>
              <a:rPr lang="en-US" sz="2800" b="1" kern="0" dirty="0">
                <a:solidFill>
                  <a:srgbClr val="FF0000"/>
                </a:solidFill>
                <a:cs typeface="Arial"/>
                <a:sym typeface="Arial"/>
              </a:rPr>
              <a:t>was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0C77CE8-BDEA-7608-EEF9-2129D47A987C}"/>
              </a:ext>
            </a:extLst>
          </p:cNvPr>
          <p:cNvSpPr/>
          <p:nvPr/>
        </p:nvSpPr>
        <p:spPr>
          <a:xfrm>
            <a:off x="2451129" y="3970893"/>
            <a:ext cx="2609812" cy="70264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To be: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36A4A35-8976-E223-F137-887F5C65E183}"/>
              </a:ext>
            </a:extLst>
          </p:cNvPr>
          <p:cNvSpPr/>
          <p:nvPr/>
        </p:nvSpPr>
        <p:spPr>
          <a:xfrm>
            <a:off x="5060941" y="3970893"/>
            <a:ext cx="2449694" cy="7026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F3533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I/ he/ she/ it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24938BA-BC5D-42EB-E830-2DE096BF5DE5}"/>
              </a:ext>
            </a:extLst>
          </p:cNvPr>
          <p:cNvSpPr/>
          <p:nvPr/>
        </p:nvSpPr>
        <p:spPr>
          <a:xfrm>
            <a:off x="8198777" y="3970893"/>
            <a:ext cx="1212059" cy="7026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was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948851D-D6C8-B86D-C093-0AC8A10982EB}"/>
              </a:ext>
            </a:extLst>
          </p:cNvPr>
          <p:cNvSpPr/>
          <p:nvPr/>
        </p:nvSpPr>
        <p:spPr>
          <a:xfrm>
            <a:off x="7510635" y="3970893"/>
            <a:ext cx="688142" cy="7026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F3533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+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8066987-AA26-33BE-39D5-EB2C25C7FC75}"/>
              </a:ext>
            </a:extLst>
          </p:cNvPr>
          <p:cNvSpPr/>
          <p:nvPr/>
        </p:nvSpPr>
        <p:spPr>
          <a:xfrm>
            <a:off x="5060941" y="4779415"/>
            <a:ext cx="2739174" cy="7026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F3533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you/ we/ they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789319F-9979-AD61-8A32-7419B0B67962}"/>
              </a:ext>
            </a:extLst>
          </p:cNvPr>
          <p:cNvSpPr/>
          <p:nvPr/>
        </p:nvSpPr>
        <p:spPr>
          <a:xfrm>
            <a:off x="8285403" y="4779415"/>
            <a:ext cx="1125433" cy="7026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were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0C3351A-CFD9-3350-B0A6-BF5112FA9ECC}"/>
              </a:ext>
            </a:extLst>
          </p:cNvPr>
          <p:cNvSpPr/>
          <p:nvPr/>
        </p:nvSpPr>
        <p:spPr>
          <a:xfrm>
            <a:off x="7671104" y="4779415"/>
            <a:ext cx="688142" cy="7026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F3533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+</a:t>
            </a:r>
          </a:p>
        </p:txBody>
      </p:sp>
      <p:pic>
        <p:nvPicPr>
          <p:cNvPr id="1460" name="Picture 1459">
            <a:extLst>
              <a:ext uri="{FF2B5EF4-FFF2-40B4-BE49-F238E27FC236}">
                <a16:creationId xmlns:a16="http://schemas.microsoft.com/office/drawing/2014/main" id="{3EE6D553-599C-BB48-5836-45AA8E996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1" y="3826001"/>
            <a:ext cx="2449694" cy="303199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6F69E39-BB7C-4334-9B06-CC4B79638BB5}"/>
              </a:ext>
            </a:extLst>
          </p:cNvPr>
          <p:cNvSpPr txBox="1"/>
          <p:nvPr/>
        </p:nvSpPr>
        <p:spPr>
          <a:xfrm>
            <a:off x="487066" y="208434"/>
            <a:ext cx="438693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PAST SIMPLE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59" name="Google Shape;1459;p29"/>
          <p:cNvSpPr txBox="1">
            <a:spLocks noGrp="1"/>
          </p:cNvSpPr>
          <p:nvPr>
            <p:ph type="title"/>
          </p:nvPr>
        </p:nvSpPr>
        <p:spPr>
          <a:xfrm>
            <a:off x="984803" y="1002530"/>
            <a:ext cx="10222393" cy="5749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dirty="0"/>
              <a:t>Past simple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140102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460" name="Picture 1459">
            <a:extLst>
              <a:ext uri="{FF2B5EF4-FFF2-40B4-BE49-F238E27FC236}">
                <a16:creationId xmlns:a16="http://schemas.microsoft.com/office/drawing/2014/main" id="{3EE6D553-599C-BB48-5836-45AA8E996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1" y="3826001"/>
            <a:ext cx="2449694" cy="3031999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D2E893CD-57B3-A76D-163B-DCD1410F2362}"/>
              </a:ext>
            </a:extLst>
          </p:cNvPr>
          <p:cNvGrpSpPr/>
          <p:nvPr/>
        </p:nvGrpSpPr>
        <p:grpSpPr>
          <a:xfrm>
            <a:off x="3160587" y="2550436"/>
            <a:ext cx="6664646" cy="463486"/>
            <a:chOff x="1491275" y="1176103"/>
            <a:chExt cx="6664646" cy="46348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15EA37E-89A9-3AC3-91A1-258D43A31E40}"/>
                </a:ext>
              </a:extLst>
            </p:cNvPr>
            <p:cNvSpPr/>
            <p:nvPr/>
          </p:nvSpPr>
          <p:spPr>
            <a:xfrm>
              <a:off x="1491275" y="1177924"/>
              <a:ext cx="11945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>
                <a:spcBef>
                  <a:spcPts val="600"/>
                </a:spcBef>
                <a:spcAft>
                  <a:spcPts val="600"/>
                </a:spcAft>
                <a:buClrTx/>
              </a:pPr>
              <a:r>
                <a:rPr lang="en-US" sz="2400" kern="1200" dirty="0">
                  <a:solidFill>
                    <a:schemeClr val="tx1"/>
                  </a:solidFill>
                  <a:cs typeface="Arial" panose="020B0604020202020204" pitchFamily="34" charset="0"/>
                </a:rPr>
                <a:t>My dad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2683069-8A16-C66A-58AA-B878D35E77B9}"/>
                </a:ext>
              </a:extLst>
            </p:cNvPr>
            <p:cNvSpPr/>
            <p:nvPr/>
          </p:nvSpPr>
          <p:spPr>
            <a:xfrm>
              <a:off x="2685833" y="1176103"/>
              <a:ext cx="1159292" cy="461665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>
              <a:spAutoFit/>
            </a:bodyPr>
            <a:lstStyle/>
            <a:p>
              <a:pPr defTabSz="685800">
                <a:spcBef>
                  <a:spcPts val="600"/>
                </a:spcBef>
                <a:spcAft>
                  <a:spcPts val="600"/>
                </a:spcAft>
                <a:buClrTx/>
              </a:pPr>
              <a:r>
                <a:rPr lang="en-US" sz="2400" b="1" kern="1200" dirty="0">
                  <a:solidFill>
                    <a:schemeClr val="bg1"/>
                  </a:solidFill>
                  <a:cs typeface="Arial" panose="020B0604020202020204" pitchFamily="34" charset="0"/>
                </a:rPr>
                <a:t>played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E9933DD-4787-EA7D-9D8B-DF91F6C10FA8}"/>
                </a:ext>
              </a:extLst>
            </p:cNvPr>
            <p:cNvSpPr/>
            <p:nvPr/>
          </p:nvSpPr>
          <p:spPr>
            <a:xfrm>
              <a:off x="3779402" y="1176103"/>
              <a:ext cx="43765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>
                <a:spcBef>
                  <a:spcPts val="600"/>
                </a:spcBef>
                <a:spcAft>
                  <a:spcPts val="600"/>
                </a:spcAft>
                <a:buClrTx/>
              </a:pPr>
              <a:r>
                <a:rPr lang="en-US" sz="2400" kern="1200" dirty="0">
                  <a:solidFill>
                    <a:schemeClr val="tx1"/>
                  </a:solidFill>
                  <a:cs typeface="Arial" panose="020B0604020202020204" pitchFamily="34" charset="0"/>
                </a:rPr>
                <a:t>a lot of tennis</a:t>
              </a:r>
              <a:r>
                <a:rPr lang="en-US" sz="2400" b="1" kern="1200" dirty="0">
                  <a:solidFill>
                    <a:schemeClr val="tx1"/>
                  </a:solidFill>
                  <a:cs typeface="Arial" panose="020B0604020202020204" pitchFamily="34" charset="0"/>
                </a:rPr>
                <a:t> </a:t>
              </a:r>
              <a:r>
                <a:rPr lang="en-US" sz="2400" kern="1200" dirty="0">
                  <a:solidFill>
                    <a:schemeClr val="tx1"/>
                  </a:solidFill>
                  <a:cs typeface="Arial" panose="020B0604020202020204" pitchFamily="34" charset="0"/>
                </a:rPr>
                <a:t>some years ago.</a:t>
              </a:r>
            </a:p>
          </p:txBody>
        </p:sp>
      </p:grpSp>
      <p:sp>
        <p:nvSpPr>
          <p:cNvPr id="56" name="Rounded Rectangular Callout 7">
            <a:extLst>
              <a:ext uri="{FF2B5EF4-FFF2-40B4-BE49-F238E27FC236}">
                <a16:creationId xmlns:a16="http://schemas.microsoft.com/office/drawing/2014/main" id="{BA2F9F61-3FD5-9F2F-1890-5124AA67CFA3}"/>
              </a:ext>
            </a:extLst>
          </p:cNvPr>
          <p:cNvSpPr/>
          <p:nvPr/>
        </p:nvSpPr>
        <p:spPr>
          <a:xfrm>
            <a:off x="4355145" y="3357953"/>
            <a:ext cx="1530935" cy="519765"/>
          </a:xfrm>
          <a:prstGeom prst="wedgeRoundRectCallout">
            <a:avLst>
              <a:gd name="adj1" fmla="val -37301"/>
              <a:gd name="adj2" fmla="val -10065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play + </a:t>
            </a:r>
            <a:r>
              <a:rPr lang="en-US" sz="2400" b="1" dirty="0" err="1">
                <a:solidFill>
                  <a:srgbClr val="FF0000"/>
                </a:solidFill>
              </a:rPr>
              <a:t>ed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30FF72E-66FE-21A0-902A-341AE6C6C4E6}"/>
              </a:ext>
            </a:extLst>
          </p:cNvPr>
          <p:cNvSpPr txBox="1"/>
          <p:nvPr/>
        </p:nvSpPr>
        <p:spPr>
          <a:xfrm>
            <a:off x="5886080" y="3302781"/>
            <a:ext cx="180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→ V + </a:t>
            </a:r>
            <a:r>
              <a:rPr lang="en-US" sz="2800" b="1" dirty="0" err="1">
                <a:solidFill>
                  <a:srgbClr val="FF0000"/>
                </a:solidFill>
              </a:rPr>
              <a:t>ed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125E23E-A9E5-7FF3-4123-0C49DF19924F}"/>
              </a:ext>
            </a:extLst>
          </p:cNvPr>
          <p:cNvSpPr/>
          <p:nvPr/>
        </p:nvSpPr>
        <p:spPr>
          <a:xfrm>
            <a:off x="3159862" y="4147328"/>
            <a:ext cx="2288127" cy="702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Positive (+)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762923C-A7BF-9F2A-6AE3-F816DE37EB91}"/>
              </a:ext>
            </a:extLst>
          </p:cNvPr>
          <p:cNvSpPr/>
          <p:nvPr/>
        </p:nvSpPr>
        <p:spPr>
          <a:xfrm>
            <a:off x="5370161" y="4128077"/>
            <a:ext cx="896175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F3533"/>
                </a:solidFill>
              </a:rPr>
              <a:t>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9DBF28F-CBAA-AAB8-2F2D-6BA87BBE504C}"/>
              </a:ext>
            </a:extLst>
          </p:cNvPr>
          <p:cNvSpPr/>
          <p:nvPr/>
        </p:nvSpPr>
        <p:spPr>
          <a:xfrm>
            <a:off x="7162511" y="4128077"/>
            <a:ext cx="3650802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F3533"/>
                </a:solidFill>
              </a:rPr>
              <a:t>V-</a:t>
            </a:r>
            <a:r>
              <a:rPr lang="en-US" sz="3200" b="1" dirty="0">
                <a:solidFill>
                  <a:srgbClr val="EE0000"/>
                </a:solidFill>
              </a:rPr>
              <a:t>ed</a:t>
            </a:r>
            <a:r>
              <a:rPr lang="en-US" sz="3200" b="1" dirty="0">
                <a:solidFill>
                  <a:srgbClr val="3F3533"/>
                </a:solidFill>
              </a:rPr>
              <a:t>/ </a:t>
            </a:r>
            <a:r>
              <a:rPr lang="en-US" sz="2800" b="1" dirty="0">
                <a:solidFill>
                  <a:srgbClr val="FF0000"/>
                </a:solidFill>
              </a:rPr>
              <a:t>Irregular verb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0E279BA-DFC3-649D-457B-959367C71CAB}"/>
              </a:ext>
            </a:extLst>
          </p:cNvPr>
          <p:cNvSpPr/>
          <p:nvPr/>
        </p:nvSpPr>
        <p:spPr>
          <a:xfrm>
            <a:off x="6266336" y="4128077"/>
            <a:ext cx="896175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F3533"/>
                </a:solidFill>
              </a:rPr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0094EA-B4BA-4B2E-A5FC-A8EE883D2509}"/>
              </a:ext>
            </a:extLst>
          </p:cNvPr>
          <p:cNvSpPr txBox="1"/>
          <p:nvPr/>
        </p:nvSpPr>
        <p:spPr>
          <a:xfrm>
            <a:off x="487066" y="208434"/>
            <a:ext cx="438693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PAST SIMPLE</a:t>
            </a:r>
          </a:p>
        </p:txBody>
      </p:sp>
    </p:spTree>
    <p:extLst>
      <p:ext uri="{BB962C8B-B14F-4D97-AF65-F5344CB8AC3E}">
        <p14:creationId xmlns:p14="http://schemas.microsoft.com/office/powerpoint/2010/main" val="36571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/>
      <p:bldP spid="58" grpId="0"/>
      <p:bldP spid="59" grpId="0" animBg="1"/>
      <p:bldP spid="60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BB5198-A4DD-4211-0818-DC6A175A02E9}"/>
              </a:ext>
            </a:extLst>
          </p:cNvPr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14">
              <a:extLst>
                <a:ext uri="{FF2B5EF4-FFF2-40B4-BE49-F238E27FC236}">
                  <a16:creationId xmlns:a16="http://schemas.microsoft.com/office/drawing/2014/main" id="{04DC389D-4A63-7545-A12F-837BEB86A210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1">
              <a:extLst>
                <a:ext uri="{FF2B5EF4-FFF2-40B4-BE49-F238E27FC236}">
                  <a16:creationId xmlns:a16="http://schemas.microsoft.com/office/drawing/2014/main" id="{3ABBCC29-3C51-FAC3-58AD-7463B4E17AC2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2">
              <a:extLst>
                <a:ext uri="{FF2B5EF4-FFF2-40B4-BE49-F238E27FC236}">
                  <a16:creationId xmlns:a16="http://schemas.microsoft.com/office/drawing/2014/main" id="{2CC47EB0-D5DE-CDD9-F797-112186ADEB84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59" name="Google Shape;1459;p29"/>
          <p:cNvSpPr txBox="1">
            <a:spLocks noGrp="1"/>
          </p:cNvSpPr>
          <p:nvPr>
            <p:ph type="title"/>
          </p:nvPr>
        </p:nvSpPr>
        <p:spPr>
          <a:xfrm>
            <a:off x="984803" y="968954"/>
            <a:ext cx="10222393" cy="5749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dirty="0"/>
              <a:t>Past simple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18A7E-93F2-411D-91BB-9842C3F509C9}"/>
              </a:ext>
            </a:extLst>
          </p:cNvPr>
          <p:cNvSpPr txBox="1"/>
          <p:nvPr/>
        </p:nvSpPr>
        <p:spPr>
          <a:xfrm>
            <a:off x="1035265" y="140102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460" name="Picture 1459">
            <a:extLst>
              <a:ext uri="{FF2B5EF4-FFF2-40B4-BE49-F238E27FC236}">
                <a16:creationId xmlns:a16="http://schemas.microsoft.com/office/drawing/2014/main" id="{3EE6D553-599C-BB48-5836-45AA8E996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1" y="3826001"/>
            <a:ext cx="2449694" cy="303199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FDC9947-8CF0-A096-9B36-1AF3CEB00138}"/>
              </a:ext>
            </a:extLst>
          </p:cNvPr>
          <p:cNvGrpSpPr/>
          <p:nvPr/>
        </p:nvGrpSpPr>
        <p:grpSpPr>
          <a:xfrm>
            <a:off x="2447982" y="2076090"/>
            <a:ext cx="8017547" cy="474262"/>
            <a:chOff x="509499" y="1146077"/>
            <a:chExt cx="8017547" cy="47426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0ADD540-247A-78E9-0705-966990B77C20}"/>
                </a:ext>
              </a:extLst>
            </p:cNvPr>
            <p:cNvSpPr/>
            <p:nvPr/>
          </p:nvSpPr>
          <p:spPr>
            <a:xfrm>
              <a:off x="509499" y="1158674"/>
              <a:ext cx="485177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spcBef>
                  <a:spcPts val="600"/>
                </a:spcBef>
                <a:spcAft>
                  <a:spcPts val="600"/>
                </a:spcAft>
                <a:buClrTx/>
              </a:pPr>
              <a:r>
                <a:rPr lang="en-US" sz="2400" kern="1200" dirty="0">
                  <a:solidFill>
                    <a:schemeClr val="tx1"/>
                  </a:solidFill>
                  <a:cs typeface="Arial" panose="020B0604020202020204" pitchFamily="34" charset="0"/>
                </a:rPr>
                <a:t>I was at the gym last Sunday, but I 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815E318-E647-6DED-28BB-E8A421B4E9C7}"/>
                </a:ext>
              </a:extLst>
            </p:cNvPr>
            <p:cNvSpPr/>
            <p:nvPr/>
          </p:nvSpPr>
          <p:spPr>
            <a:xfrm>
              <a:off x="5354062" y="1146077"/>
              <a:ext cx="1619354" cy="461665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>
              <a:spAutoFit/>
            </a:bodyPr>
            <a:lstStyle/>
            <a:p>
              <a:pPr defTabSz="685800">
                <a:spcBef>
                  <a:spcPts val="600"/>
                </a:spcBef>
                <a:spcAft>
                  <a:spcPts val="600"/>
                </a:spcAft>
                <a:buClrTx/>
              </a:pPr>
              <a:r>
                <a:rPr lang="en-US" sz="2400" b="1" kern="1200" dirty="0">
                  <a:solidFill>
                    <a:schemeClr val="bg1"/>
                  </a:solidFill>
                  <a:cs typeface="Arial" panose="020B0604020202020204" pitchFamily="34" charset="0"/>
                </a:rPr>
                <a:t>didn’t</a:t>
              </a:r>
              <a:r>
                <a:rPr lang="en-US" sz="2400" kern="1200" dirty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sz="2400" b="1" kern="1200" dirty="0">
                  <a:solidFill>
                    <a:schemeClr val="bg1"/>
                  </a:solidFill>
                  <a:cs typeface="Arial" panose="020B0604020202020204" pitchFamily="34" charset="0"/>
                </a:rPr>
                <a:t>see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8ABE536-16DB-10A1-77EF-50F79699811D}"/>
                </a:ext>
              </a:extLst>
            </p:cNvPr>
            <p:cNvSpPr/>
            <p:nvPr/>
          </p:nvSpPr>
          <p:spPr>
            <a:xfrm>
              <a:off x="6973416" y="1146077"/>
              <a:ext cx="15536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85800">
                <a:spcBef>
                  <a:spcPts val="600"/>
                </a:spcBef>
                <a:spcAft>
                  <a:spcPts val="600"/>
                </a:spcAft>
                <a:buClrTx/>
              </a:pPr>
              <a:r>
                <a:rPr lang="en-US" sz="2400" kern="1200" dirty="0">
                  <a:solidFill>
                    <a:schemeClr val="tx1"/>
                  </a:solidFill>
                  <a:cs typeface="Arial" panose="020B0604020202020204" pitchFamily="34" charset="0"/>
                </a:rPr>
                <a:t>you there.</a:t>
              </a:r>
            </a:p>
          </p:txBody>
        </p:sp>
      </p:grpSp>
      <p:sp>
        <p:nvSpPr>
          <p:cNvPr id="12" name="Rounded Rectangular Callout 8">
            <a:extLst>
              <a:ext uri="{FF2B5EF4-FFF2-40B4-BE49-F238E27FC236}">
                <a16:creationId xmlns:a16="http://schemas.microsoft.com/office/drawing/2014/main" id="{50ED4DB4-B361-A8D1-A045-F6BF536A4BB2}"/>
              </a:ext>
            </a:extLst>
          </p:cNvPr>
          <p:cNvSpPr/>
          <p:nvPr/>
        </p:nvSpPr>
        <p:spPr>
          <a:xfrm>
            <a:off x="5740462" y="2792266"/>
            <a:ext cx="1931260" cy="519765"/>
          </a:xfrm>
          <a:prstGeom prst="wedgeRoundRectCallout">
            <a:avLst>
              <a:gd name="adj1" fmla="val 41572"/>
              <a:gd name="adj2" fmla="val -9325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didn’t</a:t>
            </a:r>
            <a:r>
              <a:rPr lang="en-US" sz="2400" dirty="0">
                <a:solidFill>
                  <a:schemeClr val="tx1"/>
                </a:solidFill>
              </a:rPr>
              <a:t> + see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DBD40C-4A9A-DC6A-3A4C-3955B85BE690}"/>
              </a:ext>
            </a:extLst>
          </p:cNvPr>
          <p:cNvSpPr txBox="1"/>
          <p:nvPr/>
        </p:nvSpPr>
        <p:spPr>
          <a:xfrm>
            <a:off x="7677930" y="2805473"/>
            <a:ext cx="34141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→ </a:t>
            </a:r>
            <a:r>
              <a:rPr lang="en-US" sz="2600" b="1" dirty="0">
                <a:solidFill>
                  <a:srgbClr val="FF0000"/>
                </a:solidFill>
              </a:rPr>
              <a:t>didn’t/ did not </a:t>
            </a:r>
            <a:r>
              <a:rPr lang="en-US" sz="2600" dirty="0">
                <a:solidFill>
                  <a:schemeClr val="tx1"/>
                </a:solidFill>
              </a:rPr>
              <a:t>+ </a:t>
            </a:r>
            <a:r>
              <a:rPr lang="en-US" sz="2600" dirty="0">
                <a:solidFill>
                  <a:srgbClr val="3F3533"/>
                </a:solidFill>
              </a:rPr>
              <a:t>V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4FA1F8-068C-B9B2-F7E6-8F5DDA0D9666}"/>
              </a:ext>
            </a:extLst>
          </p:cNvPr>
          <p:cNvSpPr/>
          <p:nvPr/>
        </p:nvSpPr>
        <p:spPr>
          <a:xfrm>
            <a:off x="2447982" y="4995607"/>
            <a:ext cx="2288127" cy="7026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Negative (-)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D2FC5D-11E9-C804-6553-5955D2C3FA3F}"/>
              </a:ext>
            </a:extLst>
          </p:cNvPr>
          <p:cNvSpPr/>
          <p:nvPr/>
        </p:nvSpPr>
        <p:spPr>
          <a:xfrm>
            <a:off x="4658281" y="4976356"/>
            <a:ext cx="896175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F3533"/>
                </a:solidFill>
              </a:rPr>
              <a:t>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68DCE9-8C81-63D6-BC09-43E9C12F3252}"/>
              </a:ext>
            </a:extLst>
          </p:cNvPr>
          <p:cNvSpPr/>
          <p:nvPr/>
        </p:nvSpPr>
        <p:spPr>
          <a:xfrm>
            <a:off x="6450631" y="4976356"/>
            <a:ext cx="3659700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didn’t/ did not</a:t>
            </a:r>
            <a:r>
              <a:rPr lang="en-US" sz="3200" dirty="0">
                <a:solidFill>
                  <a:schemeClr val="tx1"/>
                </a:solidFill>
              </a:rPr>
              <a:t> + </a:t>
            </a:r>
            <a:r>
              <a:rPr lang="en-US" sz="3200" dirty="0">
                <a:solidFill>
                  <a:srgbClr val="3F3533"/>
                </a:solidFill>
              </a:rPr>
              <a:t>V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CC1ECB-8384-A5FF-BB4D-8D099DC33493}"/>
              </a:ext>
            </a:extLst>
          </p:cNvPr>
          <p:cNvSpPr/>
          <p:nvPr/>
        </p:nvSpPr>
        <p:spPr>
          <a:xfrm>
            <a:off x="5554456" y="4976356"/>
            <a:ext cx="896175" cy="7026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F3533"/>
                </a:solidFill>
              </a:rPr>
              <a:t>+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D0E4806-2ADE-7FD2-0B28-1E8037A070C8}"/>
              </a:ext>
            </a:extLst>
          </p:cNvPr>
          <p:cNvGrpSpPr/>
          <p:nvPr/>
        </p:nvGrpSpPr>
        <p:grpSpPr>
          <a:xfrm>
            <a:off x="2576872" y="3497936"/>
            <a:ext cx="8809978" cy="476153"/>
            <a:chOff x="378317" y="2808930"/>
            <a:chExt cx="8809978" cy="47615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0D8D6B3-E569-51A9-6CCB-9A6E1E3A8D0D}"/>
                </a:ext>
              </a:extLst>
            </p:cNvPr>
            <p:cNvSpPr/>
            <p:nvPr/>
          </p:nvSpPr>
          <p:spPr>
            <a:xfrm>
              <a:off x="378317" y="2822214"/>
              <a:ext cx="189681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spcBef>
                  <a:spcPts val="600"/>
                </a:spcBef>
                <a:spcAft>
                  <a:spcPts val="600"/>
                </a:spcAft>
                <a:buClrTx/>
              </a:pPr>
              <a:r>
                <a:rPr lang="en-US" sz="2400" kern="1200" dirty="0">
                  <a:solidFill>
                    <a:schemeClr val="tx1"/>
                  </a:solidFill>
                  <a:cs typeface="Arial" panose="020B0604020202020204" pitchFamily="34" charset="0"/>
                </a:rPr>
                <a:t>The teacher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26BF780-F70D-BA19-A2BB-94C86E98082B}"/>
                </a:ext>
              </a:extLst>
            </p:cNvPr>
            <p:cNvGrpSpPr/>
            <p:nvPr/>
          </p:nvGrpSpPr>
          <p:grpSpPr>
            <a:xfrm>
              <a:off x="2275134" y="2808930"/>
              <a:ext cx="6913161" cy="476153"/>
              <a:chOff x="2275134" y="2808930"/>
              <a:chExt cx="6913161" cy="476153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5DEB5BC-11C6-0444-4A24-3831A06CDB4D}"/>
                  </a:ext>
                </a:extLst>
              </p:cNvPr>
              <p:cNvSpPr/>
              <p:nvPr/>
            </p:nvSpPr>
            <p:spPr>
              <a:xfrm>
                <a:off x="2275134" y="2808930"/>
                <a:ext cx="1607418" cy="461665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square">
                <a:spAutoFit/>
              </a:bodyPr>
              <a:lstStyle/>
              <a:p>
                <a:pPr defTabSz="685800">
                  <a:spcBef>
                    <a:spcPts val="600"/>
                  </a:spcBef>
                  <a:spcAft>
                    <a:spcPts val="600"/>
                  </a:spcAft>
                  <a:buClrTx/>
                </a:pPr>
                <a:r>
                  <a:rPr lang="en-US" sz="2400" b="1" kern="1200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didn’t ask 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4A69A78-B0DC-5FEB-DE21-E925BD288B29}"/>
                  </a:ext>
                </a:extLst>
              </p:cNvPr>
              <p:cNvSpPr/>
              <p:nvPr/>
            </p:nvSpPr>
            <p:spPr>
              <a:xfrm>
                <a:off x="3851578" y="2823418"/>
                <a:ext cx="53367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>
                  <a:spcBef>
                    <a:spcPts val="600"/>
                  </a:spcBef>
                  <a:spcAft>
                    <a:spcPts val="600"/>
                  </a:spcAft>
                  <a:buClrTx/>
                </a:pPr>
                <a:r>
                  <a:rPr lang="en-US" sz="2400" kern="12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us about our homework this morning. </a:t>
                </a:r>
              </a:p>
            </p:txBody>
          </p:sp>
        </p:grpSp>
      </p:grpSp>
      <p:sp>
        <p:nvSpPr>
          <p:cNvPr id="23" name="Rounded Rectangular Callout 21">
            <a:extLst>
              <a:ext uri="{FF2B5EF4-FFF2-40B4-BE49-F238E27FC236}">
                <a16:creationId xmlns:a16="http://schemas.microsoft.com/office/drawing/2014/main" id="{9E0F7904-A7DC-CA25-252E-332FBD770F7D}"/>
              </a:ext>
            </a:extLst>
          </p:cNvPr>
          <p:cNvSpPr/>
          <p:nvPr/>
        </p:nvSpPr>
        <p:spPr>
          <a:xfrm>
            <a:off x="2876672" y="4214738"/>
            <a:ext cx="1931260" cy="519765"/>
          </a:xfrm>
          <a:prstGeom prst="wedgeRoundRectCallout">
            <a:avLst>
              <a:gd name="adj1" fmla="val 41572"/>
              <a:gd name="adj2" fmla="val -93250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didn’t</a:t>
            </a:r>
            <a:r>
              <a:rPr lang="en-US" sz="2400" dirty="0">
                <a:solidFill>
                  <a:schemeClr val="tx1"/>
                </a:solidFill>
              </a:rPr>
              <a:t> + ask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5DDDDD-7F52-7F54-A2CB-9A8B00D5C958}"/>
              </a:ext>
            </a:extLst>
          </p:cNvPr>
          <p:cNvSpPr txBox="1"/>
          <p:nvPr/>
        </p:nvSpPr>
        <p:spPr>
          <a:xfrm>
            <a:off x="4807932" y="4204060"/>
            <a:ext cx="34141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→ </a:t>
            </a:r>
            <a:r>
              <a:rPr lang="en-US" sz="2600" b="1" dirty="0">
                <a:solidFill>
                  <a:srgbClr val="FF0000"/>
                </a:solidFill>
              </a:rPr>
              <a:t>didn’t/ did not </a:t>
            </a:r>
            <a:r>
              <a:rPr lang="en-US" sz="2600" dirty="0">
                <a:solidFill>
                  <a:schemeClr val="tx1"/>
                </a:solidFill>
              </a:rPr>
              <a:t>+ </a:t>
            </a:r>
            <a:r>
              <a:rPr lang="en-US" sz="2600" dirty="0">
                <a:solidFill>
                  <a:srgbClr val="3F3533"/>
                </a:solidFill>
              </a:rPr>
              <a:t>V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E043B9-AC8A-2A62-4919-07FC3FD4BF2E}"/>
              </a:ext>
            </a:extLst>
          </p:cNvPr>
          <p:cNvSpPr txBox="1"/>
          <p:nvPr/>
        </p:nvSpPr>
        <p:spPr>
          <a:xfrm>
            <a:off x="7001111" y="2053868"/>
            <a:ext cx="337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70C0"/>
                </a:solidFill>
              </a:rPr>
              <a:t>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DF904F-58A7-A2EA-3607-6AC285A3AE76}"/>
              </a:ext>
            </a:extLst>
          </p:cNvPr>
          <p:cNvSpPr txBox="1"/>
          <p:nvPr/>
        </p:nvSpPr>
        <p:spPr>
          <a:xfrm>
            <a:off x="2428492" y="3453460"/>
            <a:ext cx="2045197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b="1" u="sng" dirty="0">
                <a:solidFill>
                  <a:srgbClr val="0070C0"/>
                </a:solidFill>
              </a:rPr>
              <a:t>The teacher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DC9EA7-F136-49DF-8B1A-E04107BCA4CC}"/>
              </a:ext>
            </a:extLst>
          </p:cNvPr>
          <p:cNvSpPr txBox="1"/>
          <p:nvPr/>
        </p:nvSpPr>
        <p:spPr>
          <a:xfrm>
            <a:off x="487066" y="208434"/>
            <a:ext cx="438693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PAST SIMPLE</a:t>
            </a:r>
          </a:p>
        </p:txBody>
      </p:sp>
    </p:spTree>
    <p:extLst>
      <p:ext uri="{BB962C8B-B14F-4D97-AF65-F5344CB8AC3E}">
        <p14:creationId xmlns:p14="http://schemas.microsoft.com/office/powerpoint/2010/main" val="297847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 animBg="1"/>
      <p:bldP spid="16" grpId="0" animBg="1"/>
      <p:bldP spid="17" grpId="0" animBg="1"/>
      <p:bldP spid="23" grpId="0" animBg="1"/>
      <p:bldP spid="24" grpId="0"/>
      <p:bldP spid="25" grpId="0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.E. Subject for Middle School - 6th Grade: Sports &amp; Games Infographics by Slidesgo">
  <a:themeElements>
    <a:clrScheme name="Simple Light">
      <a:dk1>
        <a:srgbClr val="241826"/>
      </a:dk1>
      <a:lt1>
        <a:srgbClr val="FFFFFF"/>
      </a:lt1>
      <a:dk2>
        <a:srgbClr val="EA942B"/>
      </a:dk2>
      <a:lt2>
        <a:srgbClr val="F5D550"/>
      </a:lt2>
      <a:accent1>
        <a:srgbClr val="DE5344"/>
      </a:accent1>
      <a:accent2>
        <a:srgbClr val="E15C7A"/>
      </a:accent2>
      <a:accent3>
        <a:srgbClr val="E5859B"/>
      </a:accent3>
      <a:accent4>
        <a:srgbClr val="01A7CF"/>
      </a:accent4>
      <a:accent5>
        <a:srgbClr val="C9E0E6"/>
      </a:accent5>
      <a:accent6>
        <a:srgbClr val="E7E8ED"/>
      </a:accent6>
      <a:hlink>
        <a:srgbClr val="2418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889</Words>
  <PresentationFormat>Widescreen</PresentationFormat>
  <Paragraphs>211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Arial</vt:lpstr>
      <vt:lpstr>Bebas Neue</vt:lpstr>
      <vt:lpstr>Calibri</vt:lpstr>
      <vt:lpstr>Calibri Light</vt:lpstr>
      <vt:lpstr>Chelsea Market</vt:lpstr>
      <vt:lpstr>Myriad Pro</vt:lpstr>
      <vt:lpstr>Nunito</vt:lpstr>
      <vt:lpstr>Open Sans</vt:lpstr>
      <vt:lpstr>Roboto</vt:lpstr>
      <vt:lpstr>Roboto Condensed Light</vt:lpstr>
      <vt:lpstr>Wingdings</vt:lpstr>
      <vt:lpstr>Office Theme</vt:lpstr>
      <vt:lpstr>P.E. Subject for Middle School - 6th Grade: Sports &amp; Games Infographics by Slidesgo</vt:lpstr>
      <vt:lpstr>PowerPoint Presentation</vt:lpstr>
      <vt:lpstr>PowerPoint Presentation</vt:lpstr>
      <vt:lpstr>PowerPoint Presentation</vt:lpstr>
      <vt:lpstr>Game: Pelmanism</vt:lpstr>
      <vt:lpstr>PowerPoint Presentation</vt:lpstr>
      <vt:lpstr>I. PAST SIMPLE</vt:lpstr>
      <vt:lpstr>Past simple</vt:lpstr>
      <vt:lpstr>Past simple</vt:lpstr>
      <vt:lpstr>Past simple</vt:lpstr>
      <vt:lpstr>PowerPoint Presentation</vt:lpstr>
      <vt:lpstr>PowerPoint Presentation</vt:lpstr>
      <vt:lpstr>PowerPoint Presentation</vt:lpstr>
      <vt:lpstr>PowerPoint Presentation</vt:lpstr>
      <vt:lpstr>II. IMPERATIVES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2023-08-29T15:47:22Z</dcterms:created>
  <dcterms:modified xsi:type="dcterms:W3CDTF">2024-06-07T09:52:05Z</dcterms:modified>
</cp:coreProperties>
</file>