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6537"/>
    <a:srgbClr val="BB7733"/>
    <a:srgbClr val="E0664E"/>
    <a:srgbClr val="680E17"/>
    <a:srgbClr val="37287B"/>
    <a:srgbClr val="5146AF"/>
    <a:srgbClr val="DA5431"/>
    <a:srgbClr val="1A1A1A"/>
    <a:srgbClr val="FFD41D"/>
    <a:srgbClr val="FFE4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102" y="7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6986" y="484195"/>
            <a:ext cx="8272947" cy="886399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ctr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986" y="1370594"/>
            <a:ext cx="8272947" cy="880830"/>
          </a:xfrm>
        </p:spPr>
        <p:txBody>
          <a:bodyPr>
            <a:normAutofit/>
          </a:bodyPr>
          <a:lstStyle>
            <a:lvl1pPr marL="0" indent="0" algn="ctr">
              <a:buNone/>
              <a:defRPr sz="2800" b="0" i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730" y="297565"/>
            <a:ext cx="8246070" cy="899840"/>
          </a:xfrm>
        </p:spPr>
        <p:txBody>
          <a:bodyPr>
            <a:normAutofit/>
          </a:bodyPr>
          <a:lstStyle>
            <a:lvl1pPr algn="ctr">
              <a:defRPr sz="3600" baseline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730" y="1197405"/>
            <a:ext cx="8246070" cy="3569858"/>
          </a:xfrm>
        </p:spPr>
        <p:txBody>
          <a:bodyPr/>
          <a:lstStyle>
            <a:lvl1pPr algn="ctr">
              <a:defRPr sz="2800">
                <a:solidFill>
                  <a:schemeClr val="tx1"/>
                </a:solidFill>
              </a:defRPr>
            </a:lvl1pPr>
            <a:lvl2pPr algn="ctr">
              <a:defRPr>
                <a:solidFill>
                  <a:schemeClr val="tx1"/>
                </a:solidFill>
              </a:defRPr>
            </a:lvl2pPr>
            <a:lvl3pPr algn="ctr">
              <a:defRPr>
                <a:solidFill>
                  <a:schemeClr val="tx1"/>
                </a:solidFill>
              </a:defRPr>
            </a:lvl3pPr>
            <a:lvl4pPr algn="ctr">
              <a:defRPr>
                <a:solidFill>
                  <a:schemeClr val="tx1"/>
                </a:solidFill>
              </a:defRPr>
            </a:lvl4pPr>
            <a:lvl5pPr algn="ct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348" y="460824"/>
            <a:ext cx="6410827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348" y="1323749"/>
            <a:ext cx="6393606" cy="334411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879" y="287859"/>
            <a:ext cx="8076896" cy="902860"/>
          </a:xfrm>
        </p:spPr>
        <p:txBody>
          <a:bodyPr>
            <a:normAutofit/>
          </a:bodyPr>
          <a:lstStyle>
            <a:lvl1pPr algn="ctr">
              <a:defRPr sz="3600" baseline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550189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022586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550189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022586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Microsoft Office PowerPoint</Application>
  <PresentationFormat>On-screen Show (16:9)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2017-08-01T15:40:51Z</dcterms:created>
  <dcterms:modified xsi:type="dcterms:W3CDTF">2020-09-24T06:40:38Z</dcterms:modified>
</cp:coreProperties>
</file>