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9" r:id="rId2"/>
    <p:sldId id="257" r:id="rId3"/>
    <p:sldId id="258" r:id="rId4"/>
    <p:sldId id="259" r:id="rId5"/>
    <p:sldId id="281" r:id="rId6"/>
    <p:sldId id="292" r:id="rId7"/>
    <p:sldId id="285" r:id="rId8"/>
    <p:sldId id="293" r:id="rId9"/>
    <p:sldId id="297" r:id="rId10"/>
    <p:sldId id="275" r:id="rId11"/>
    <p:sldId id="298" r:id="rId12"/>
    <p:sldId id="295" r:id="rId13"/>
    <p:sldId id="273" r:id="rId14"/>
    <p:sldId id="272" r:id="rId15"/>
    <p:sldId id="264" r:id="rId16"/>
    <p:sldId id="300" r:id="rId17"/>
    <p:sldId id="301" r:id="rId18"/>
    <p:sldId id="302" r:id="rId19"/>
    <p:sldId id="303" r:id="rId20"/>
    <p:sldId id="306" r:id="rId21"/>
    <p:sldId id="276" r:id="rId22"/>
    <p:sldId id="282" r:id="rId23"/>
    <p:sldId id="279" r:id="rId24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CB2CB"/>
    <a:srgbClr val="FFCCFF"/>
    <a:srgbClr val="DF31BE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>
        <p:scale>
          <a:sx n="75" d="100"/>
          <a:sy n="75" d="100"/>
        </p:scale>
        <p:origin x="-1212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microsoft.com/office/2007/relationships/media" Target="../media/media5.mp3"/><Relationship Id="rId21" Type="http://schemas.openxmlformats.org/officeDocument/2006/relationships/image" Target="../media/image24.pn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20.png"/><Relationship Id="rId2" Type="http://schemas.openxmlformats.org/officeDocument/2006/relationships/audio" Target="../media/media4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27.png"/><Relationship Id="rId5" Type="http://schemas.microsoft.com/office/2007/relationships/media" Target="../media/media6.mp3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audio" Target="../media/media8.mp3"/><Relationship Id="rId19" Type="http://schemas.openxmlformats.org/officeDocument/2006/relationships/image" Target="../media/image22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696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750"/>
            <a:ext cx="35814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LuyÖn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8458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1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-25400"/>
            <a:ext cx="2806701" cy="2190750"/>
          </a:xfrm>
          <a:prstGeom prst="rect">
            <a:avLst/>
          </a:prstGeom>
        </p:spPr>
      </p:pic>
      <p:pic>
        <p:nvPicPr>
          <p:cNvPr id="4" name="g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15200" y="895350"/>
            <a:ext cx="6096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0099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-19050"/>
            <a:ext cx="3095625" cy="2209800"/>
          </a:xfrm>
          <a:prstGeom prst="rect">
            <a:avLst/>
          </a:prstGeom>
        </p:spPr>
      </p:pic>
      <p:pic>
        <p:nvPicPr>
          <p:cNvPr id="7" name="ra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47800" y="1200150"/>
            <a:ext cx="609600" cy="457200"/>
          </a:xfrm>
          <a:prstGeom prst="rect">
            <a:avLst/>
          </a:prstGeom>
        </p:spPr>
      </p:pic>
      <p:pic>
        <p:nvPicPr>
          <p:cNvPr id="8" name="3cb5d31f-750b-4eee-9380-6930920f9d9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742950"/>
            <a:ext cx="6096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2590800"/>
            <a:ext cx="2676525" cy="2552700"/>
          </a:xfrm>
          <a:prstGeom prst="rect">
            <a:avLst/>
          </a:prstGeom>
        </p:spPr>
      </p:pic>
      <p:pic>
        <p:nvPicPr>
          <p:cNvPr id="10" name="tia nang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6350" y="3771900"/>
            <a:ext cx="742950" cy="527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2" y="2355850"/>
            <a:ext cx="2084388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190750"/>
            <a:ext cx="2800350" cy="2819400"/>
          </a:xfrm>
          <a:prstGeom prst="rect">
            <a:avLst/>
          </a:prstGeom>
        </p:spPr>
      </p:pic>
      <p:pic>
        <p:nvPicPr>
          <p:cNvPr id="13" name="qua l¨c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95786" y="3700462"/>
            <a:ext cx="609600" cy="396875"/>
          </a:xfrm>
          <a:prstGeom prst="rect">
            <a:avLst/>
          </a:prstGeom>
        </p:spPr>
      </p:pic>
      <p:pic>
        <p:nvPicPr>
          <p:cNvPr id="14" name="sang vang vac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91400" y="3771900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8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492272"/>
            <a:ext cx="63246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F31BE"/>
                </a:solidFill>
                <a:latin typeface=".VnAvant" pitchFamily="34" charset="0"/>
              </a:rPr>
              <a:t>C¸ </a:t>
            </a:r>
            <a:r>
              <a:rPr lang="en-US" sz="4000" b="1" dirty="0" err="1" smtClean="0">
                <a:solidFill>
                  <a:srgbClr val="DF31BE"/>
                </a:solidFill>
                <a:latin typeface=".VnAvant" pitchFamily="34" charset="0"/>
              </a:rPr>
              <a:t>m¨ng</a:t>
            </a:r>
            <a:r>
              <a:rPr lang="en-US" sz="4000" b="1" dirty="0" smtClean="0">
                <a:solidFill>
                  <a:srgbClr val="DF31BE"/>
                </a:solidFill>
                <a:latin typeface=".VnAvant" pitchFamily="34" charset="0"/>
              </a:rPr>
              <a:t> l¹c </a:t>
            </a:r>
            <a:r>
              <a:rPr lang="en-US" sz="4000" b="1" dirty="0" err="1" smtClean="0">
                <a:solidFill>
                  <a:srgbClr val="DF31BE"/>
                </a:solidFill>
                <a:latin typeface=".VnAvant" pitchFamily="34" charset="0"/>
              </a:rPr>
              <a:t>mÑ</a:t>
            </a:r>
            <a:endParaRPr lang="en-US" sz="4000" b="1" dirty="0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3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9150"/>
            <a:ext cx="78359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2272"/>
            <a:ext cx="8991600" cy="436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7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52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3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24003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2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7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400" y="3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161" y="590550"/>
            <a:ext cx="8834439" cy="4462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Cá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măng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lạc</a:t>
            </a:r>
            <a:r>
              <a:rPr lang="en-US" sz="3200" dirty="0" smtClean="0">
                <a:solidFill>
                  <a:srgbClr val="FF0000"/>
                </a:solidFill>
                <a:latin typeface="HP-221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-221" pitchFamily="34" charset="0"/>
              </a:rPr>
              <a:t>mẹ</a:t>
            </a:r>
            <a:endParaRPr lang="en-US" sz="3200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 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Ở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biển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lớn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có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một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chú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măng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nhỏ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Sáng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sáng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mẹ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dẫn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chú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đi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kiếm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ăn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HP-221" pitchFamily="34" charset="0"/>
            </a:endParaRPr>
          </a:p>
          <a:p>
            <a:pPr algn="just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  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Một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hôm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mưa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to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gió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lớn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măng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lạc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mẹ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măng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lo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lắng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lắm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Chú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đang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cố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tìm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mẹ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thì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từ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đằng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xa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chợt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hiện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ra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một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con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mập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Mồm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mập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há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to,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răng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sắc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nhọn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lởm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chởm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1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36900" y="1073150"/>
            <a:ext cx="1676400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21200" y="1416050"/>
            <a:ext cx="1676400" cy="0"/>
          </a:xfrm>
          <a:prstGeom prst="lin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2675" y="1581150"/>
            <a:ext cx="123190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24350" y="2219980"/>
            <a:ext cx="14573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52887" y="2712105"/>
            <a:ext cx="133350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000" y="2718455"/>
            <a:ext cx="1060450" cy="240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44700" y="3287990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14400" y="3867150"/>
            <a:ext cx="152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24700" y="3803650"/>
            <a:ext cx="177323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434975" y="862340"/>
            <a:ext cx="2635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157161" y="150626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477837" y="210568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142875" y="257175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4283075" y="262890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25400" y="3689350"/>
            <a:ext cx="26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es-E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3350"/>
            <a:ext cx="8153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3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0800"/>
            <a:ext cx="8153400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4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33350"/>
            <a:ext cx="852332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a)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Mét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h«m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mùa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, c¸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m¨ng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l¹c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mÑ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338" y="1809750"/>
            <a:ext cx="852332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) C¸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m¨ng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tù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ý ®i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xa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nªn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l¹c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mÑ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460750"/>
            <a:ext cx="852332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c) C¸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m¨ng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chît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c¸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mËp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2133600" y="892830"/>
            <a:ext cx="5556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itchFamily="34" charset="0"/>
              </a:rPr>
              <a:t>§</a:t>
            </a:r>
            <a:endParaRPr lang="es-ES" sz="2800" dirty="0">
              <a:latin typeface=".VnAvant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1600200" y="2571861"/>
            <a:ext cx="5556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itchFamily="34" charset="0"/>
              </a:rPr>
              <a:t>S</a:t>
            </a:r>
            <a:endParaRPr lang="es-ES" sz="2800" dirty="0">
              <a:latin typeface=".VnAvant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3211B7-5C00-41C9-ADD5-6A89B04AD8A0}"/>
              </a:ext>
            </a:extLst>
          </p:cNvPr>
          <p:cNvSpPr txBox="1"/>
          <p:nvPr/>
        </p:nvSpPr>
        <p:spPr>
          <a:xfrm>
            <a:off x="8205824" y="3556508"/>
            <a:ext cx="55562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itchFamily="34" charset="0"/>
              </a:rPr>
              <a:t>§</a:t>
            </a:r>
            <a:endParaRPr lang="es-E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350"/>
            <a:ext cx="7848600" cy="1981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5951"/>
            <a:ext cx="754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" y="800100"/>
            <a:ext cx="91440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46" y="3552707"/>
            <a:ext cx="3355770" cy="18511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72" y="972859"/>
            <a:ext cx="1167507" cy="978685"/>
            <a:chOff x="2341807" y="722423"/>
            <a:chExt cx="1167507" cy="13049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4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918148" y="3569262"/>
            <a:ext cx="2692452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800" b="1" dirty="0">
                <a:latin typeface=".VnAvant" pitchFamily="34" charset="0"/>
              </a:rPr>
              <a:t>b</a:t>
            </a:r>
            <a:r>
              <a:rPr lang="vi-VN" sz="4800" b="1" dirty="0" smtClean="0">
                <a:latin typeface=".VnAvant" pitchFamily="34" charset="0"/>
              </a:rPr>
              <a:t>¸c sÜ</a:t>
            </a:r>
            <a:endParaRPr lang="es-ES" sz="4800" b="1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62" y="2358253"/>
            <a:ext cx="1167507" cy="978685"/>
            <a:chOff x="5632842" y="2105111"/>
            <a:chExt cx="1167507" cy="13049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14014" y="1890303"/>
            <a:ext cx="1167507" cy="978685"/>
            <a:chOff x="1559230" y="2459387"/>
            <a:chExt cx="1167507" cy="13049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500" y="1077482"/>
            <a:ext cx="1167507" cy="978685"/>
            <a:chOff x="1559230" y="2459387"/>
            <a:chExt cx="1167507" cy="13049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9" y="1785682"/>
            <a:ext cx="1167507" cy="978685"/>
            <a:chOff x="1559230" y="2459387"/>
            <a:chExt cx="1167507" cy="13049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22429" y="1941546"/>
            <a:ext cx="1167507" cy="978685"/>
            <a:chOff x="1559230" y="2459387"/>
            <a:chExt cx="1167507" cy="13049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667908" y="3569262"/>
            <a:ext cx="3192939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800" b="1" dirty="0">
                <a:latin typeface=".VnAvant" pitchFamily="34" charset="0"/>
              </a:rPr>
              <a:t>c</a:t>
            </a:r>
            <a:r>
              <a:rPr lang="vi-VN" sz="4800" b="1" dirty="0" smtClean="0">
                <a:latin typeface=".VnAvant" pitchFamily="34" charset="0"/>
              </a:rPr>
              <a:t>¸ vµng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34204" y="1574830"/>
            <a:ext cx="990599" cy="77022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489936" y="3569261"/>
            <a:ext cx="3540033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800" b="1" dirty="0">
                <a:latin typeface=".VnAvant" pitchFamily="34" charset="0"/>
              </a:rPr>
              <a:t>c</a:t>
            </a:r>
            <a:r>
              <a:rPr lang="vi-VN" sz="4800" b="1" dirty="0" smtClean="0">
                <a:latin typeface=".VnAvant" pitchFamily="34" charset="0"/>
              </a:rPr>
              <a:t>on h¹c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569171" y="3569262"/>
            <a:ext cx="3291672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800" b="1" dirty="0">
                <a:latin typeface=".VnAvant" pitchFamily="34" charset="0"/>
              </a:rPr>
              <a:t>c</a:t>
            </a:r>
            <a:r>
              <a:rPr lang="vi-VN" sz="4800" b="1" dirty="0" smtClean="0">
                <a:latin typeface=".VnAvant" pitchFamily="34" charset="0"/>
              </a:rPr>
              <a:t>hë hµng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489936" y="3569262"/>
            <a:ext cx="3527493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800" b="1" dirty="0">
                <a:latin typeface=".VnAvant" pitchFamily="34" charset="0"/>
              </a:rPr>
              <a:t>b</a:t>
            </a:r>
            <a:r>
              <a:rPr lang="vi-VN" sz="4800" b="1" dirty="0" smtClean="0">
                <a:latin typeface=".VnAvant" pitchFamily="34" charset="0"/>
              </a:rPr>
              <a:t>¶n nh¹c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4879211" y="3463805"/>
            <a:ext cx="429019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 smtClean="0">
                <a:latin typeface=".VnAvant" pitchFamily="34" charset="0"/>
              </a:rPr>
              <a:t> ­ dưa gang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4315" y="114302"/>
            <a:ext cx="55626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37387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894721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28788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164057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006101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375293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06285 0.5725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1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3519 L -0.21406 0.300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07994 L 0.05382 0.378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3241 L -0.24444 0.5577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6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0.05772 L -0.07778 0.44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3 0.02747 L -0.33646 0.404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2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f90b060-86aa-4002-8e9e-34127d7d983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1752600" y="930274"/>
            <a:ext cx="6033911" cy="3394075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31750"/>
            <a:ext cx="73914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(video)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" y="25401"/>
            <a:ext cx="9067799" cy="511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2606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315930"/>
            <a:ext cx="35052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.VnAvant" pitchFamily="34" charset="0"/>
              </a:rPr>
              <a:t>¨</a:t>
            </a:r>
            <a:r>
              <a:rPr lang="en-US" sz="13000" dirty="0" err="1" smtClean="0">
                <a:solidFill>
                  <a:srgbClr val="008000"/>
                </a:solidFill>
                <a:latin typeface=".VnAvant" pitchFamily="34" charset="0"/>
              </a:rPr>
              <a:t>ng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273300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5906" y="2295212"/>
            <a:ext cx="37073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.VnAvant" pitchFamily="34" charset="0"/>
              </a:rPr>
              <a:t>¨c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98300"/>
            <a:ext cx="8839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15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8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281754"/>
            <a:ext cx="32004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78: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8456" y="1172292"/>
            <a:ext cx="443764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VNI-Avo"/>
                <a:ea typeface="Courier New"/>
                <a:cs typeface="Times New Roman"/>
              </a:rPr>
              <a:t>aê</a:t>
            </a:r>
            <a:r>
              <a:rPr lang="vi-VN" sz="4800" b="1" dirty="0" smtClean="0">
                <a:solidFill>
                  <a:srgbClr val="FF0000"/>
                </a:solidFill>
                <a:latin typeface="VNI-Avo"/>
                <a:cs typeface="Times New Roman" pitchFamily="18" charset="0"/>
              </a:rPr>
              <a:t>ng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-  </a:t>
            </a:r>
            <a:r>
              <a:rPr lang="en-US" sz="4800" b="1" dirty="0" err="1" smtClean="0">
                <a:solidFill>
                  <a:srgbClr val="FF0000"/>
                </a:solidFill>
                <a:latin typeface="VNI-Avo"/>
                <a:ea typeface="Courier New"/>
                <a:cs typeface="Times New Roman"/>
              </a:rPr>
              <a:t>aê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 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45357" y="3257550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dirty="0">
                <a:latin typeface=".VnAvant" pitchFamily="34" charset="0"/>
              </a:rPr>
              <a:t>m</a:t>
            </a:r>
            <a:r>
              <a:rPr lang="vi-VN" sz="6000" dirty="0" smtClean="0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04070" y="3233816"/>
            <a:ext cx="3722688" cy="1808084"/>
            <a:chOff x="3810000" y="1180810"/>
            <a:chExt cx="2209800" cy="179099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rgbClr val="008000"/>
                  </a:solidFill>
                  <a:latin typeface=".VnAvant" pitchFamily="34" charset="0"/>
                </a:rPr>
                <a:t>¨</a:t>
              </a:r>
              <a:endParaRPr lang="en-US" sz="4800" b="1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92284" y="228599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>
                  <a:solidFill>
                    <a:schemeClr val="tx2"/>
                  </a:solidFill>
                  <a:latin typeface=".VnAvant" pitchFamily="34" charset="0"/>
                </a:rPr>
                <a:t>ng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180810"/>
              <a:ext cx="2209800" cy="11051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>
                  <a:solidFill>
                    <a:srgbClr val="FF0000"/>
                  </a:solidFill>
                  <a:latin typeface=".VnAvant" pitchFamily="34" charset="0"/>
                </a:rPr>
                <a:t>¨ng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2400" y="31750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7" y="784078"/>
            <a:ext cx="3367483" cy="232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7" y="3113166"/>
            <a:ext cx="9074150" cy="232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4f92cb-ce8b-4826-9fe5-c6066897be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20000"/>
          </a:blip>
          <a:stretch>
            <a:fillRect/>
          </a:stretch>
        </p:blipFill>
        <p:spPr>
          <a:xfrm>
            <a:off x="838200" y="895350"/>
            <a:ext cx="7620000" cy="3429000"/>
          </a:xfrm>
          <a:prstGeom prst="roundRect">
            <a:avLst/>
          </a:prstGeom>
          <a:ln w="76200" cap="rnd">
            <a:solidFill>
              <a:srgbClr val="DF31BE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57200" y="35072"/>
            <a:ext cx="68580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: ( video)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"/>
            <a:ext cx="41211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844550"/>
            <a:ext cx="5072063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657" y="3257550"/>
            <a:ext cx="3581401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dirty="0" smtClean="0">
                <a:latin typeface=".VnAvant" pitchFamily="34" charset="0"/>
              </a:rPr>
              <a:t>t</a:t>
            </a:r>
            <a:r>
              <a:rPr lang="vi-VN" sz="6000" dirty="0" smtClean="0">
                <a:solidFill>
                  <a:srgbClr val="FF0000"/>
                </a:solidFill>
                <a:latin typeface=".VnAvant" pitchFamily="34" charset="0"/>
              </a:rPr>
              <a:t>¾c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41600" y="3270250"/>
            <a:ext cx="3722688" cy="1596178"/>
            <a:chOff x="3810000" y="1180810"/>
            <a:chExt cx="2209800" cy="1790990"/>
          </a:xfrm>
        </p:grpSpPr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rgbClr val="008000"/>
                  </a:solidFill>
                  <a:latin typeface=".VnAvant" pitchFamily="34" charset="0"/>
                </a:rPr>
                <a:t>¨</a:t>
              </a:r>
              <a:endParaRPr lang="en-US" sz="4800" b="1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2"/>
                  </a:solidFill>
                  <a:latin typeface=".VnAvant" pitchFamily="34" charset="0"/>
                </a:rPr>
                <a:t>c</a:t>
              </a:r>
              <a:endParaRPr lang="en-US" sz="4800" b="1" dirty="0">
                <a:solidFill>
                  <a:schemeClr val="tx2"/>
                </a:solidFill>
                <a:latin typeface=".VnAvant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1180810"/>
              <a:ext cx="2209800" cy="110519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>
                  <a:solidFill>
                    <a:srgbClr val="FF0000"/>
                  </a:solidFill>
                  <a:latin typeface=".VnAvant" pitchFamily="34" charset="0"/>
                </a:rPr>
                <a:t>¨c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" y="3270250"/>
            <a:ext cx="9125150" cy="1761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999e8a-5ed9-4f4d-a108-0e46ff777f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-40000"/>
          </a:blip>
          <a:stretch>
            <a:fillRect/>
          </a:stretch>
        </p:blipFill>
        <p:spPr>
          <a:xfrm>
            <a:off x="1066800" y="895350"/>
            <a:ext cx="7543800" cy="3653762"/>
          </a:xfrm>
          <a:prstGeom prst="rect">
            <a:avLst/>
          </a:prstGeom>
          <a:ln w="76200">
            <a:solidFill>
              <a:srgbClr val="FF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31750"/>
            <a:ext cx="73914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(video)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750"/>
            <a:ext cx="3886200" cy="707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76" y="1047750"/>
            <a:ext cx="8523324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latin typeface=".VnAvant" pitchFamily="34" charset="0"/>
              </a:rPr>
              <a:t>So </a:t>
            </a:r>
            <a:r>
              <a:rPr lang="en-US" sz="4000" dirty="0" err="1" smtClean="0">
                <a:latin typeface=".VnAvant" pitchFamily="34" charset="0"/>
              </a:rPr>
              <a:t>s¸nh</a:t>
            </a:r>
            <a:r>
              <a:rPr lang="en-US" sz="4000" dirty="0" smtClean="0">
                <a:latin typeface=".VnAvant" pitchFamily="34" charset="0"/>
              </a:rPr>
              <a:t>: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¨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gièng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¨c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  <a:p>
            <a:pPr algn="ctr"/>
            <a:r>
              <a:rPr lang="en-US" sz="4000" dirty="0" smtClean="0">
                <a:latin typeface=".VnAvant" pitchFamily="34" charset="0"/>
              </a:rPr>
              <a:t>              </a:t>
            </a:r>
            <a:r>
              <a:rPr lang="en-US" sz="4000" dirty="0" err="1" smtClean="0">
                <a:latin typeface=".VnAvant" pitchFamily="34" charset="0"/>
              </a:rPr>
              <a:t>vÇn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kh¸c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vÇn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 ¨c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1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1332</TotalTime>
  <Words>278</Words>
  <Application>Microsoft Office PowerPoint</Application>
  <PresentationFormat>On-screen Show (16:9)</PresentationFormat>
  <Paragraphs>65</Paragraphs>
  <Slides>23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145</cp:revision>
  <dcterms:created xsi:type="dcterms:W3CDTF">2020-05-18T12:48:51Z</dcterms:created>
  <dcterms:modified xsi:type="dcterms:W3CDTF">2020-08-16T16:02:14Z</dcterms:modified>
</cp:coreProperties>
</file>