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15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6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83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9568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425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6503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8111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11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9695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7309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058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572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2892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2311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6"/>
            <a:ext cx="2628900" cy="581183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531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0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5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9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45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A6EB-4B0E-45F5-91F0-13DDD2061C1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BAC6-608B-4CDC-BA1A-8C13E665B8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871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"/>
          <p:cNvSpPr/>
          <p:nvPr/>
        </p:nvSpPr>
        <p:spPr>
          <a:xfrm>
            <a:off x="591172" y="0"/>
            <a:ext cx="111280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B"/>
          <p:cNvSpPr/>
          <p:nvPr/>
        </p:nvSpPr>
        <p:spPr>
          <a:xfrm>
            <a:off x="2295149" y="0"/>
            <a:ext cx="1056700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C"/>
          <p:cNvSpPr/>
          <p:nvPr/>
        </p:nvSpPr>
        <p:spPr>
          <a:xfrm>
            <a:off x="3943021" y="0"/>
            <a:ext cx="103906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D"/>
          <p:cNvSpPr/>
          <p:nvPr/>
        </p:nvSpPr>
        <p:spPr>
          <a:xfrm>
            <a:off x="5573260" y="0"/>
            <a:ext cx="1170513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E"/>
          <p:cNvSpPr/>
          <p:nvPr/>
        </p:nvSpPr>
        <p:spPr>
          <a:xfrm>
            <a:off x="7334945" y="0"/>
            <a:ext cx="96693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F"/>
          <p:cNvSpPr/>
          <p:nvPr/>
        </p:nvSpPr>
        <p:spPr>
          <a:xfrm>
            <a:off x="8893048" y="0"/>
            <a:ext cx="92044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G"/>
          <p:cNvSpPr/>
          <p:nvPr/>
        </p:nvSpPr>
        <p:spPr>
          <a:xfrm>
            <a:off x="10404664" y="0"/>
            <a:ext cx="119616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H"/>
          <p:cNvSpPr/>
          <p:nvPr/>
        </p:nvSpPr>
        <p:spPr>
          <a:xfrm>
            <a:off x="568782" y="1614021"/>
            <a:ext cx="119616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I"/>
          <p:cNvSpPr/>
          <p:nvPr/>
        </p:nvSpPr>
        <p:spPr>
          <a:xfrm>
            <a:off x="2533191" y="1614021"/>
            <a:ext cx="588623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J"/>
          <p:cNvSpPr/>
          <p:nvPr/>
        </p:nvSpPr>
        <p:spPr>
          <a:xfrm>
            <a:off x="4148361" y="1614021"/>
            <a:ext cx="69602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J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K"/>
          <p:cNvSpPr/>
          <p:nvPr/>
        </p:nvSpPr>
        <p:spPr>
          <a:xfrm>
            <a:off x="5596994" y="1614021"/>
            <a:ext cx="101822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L"/>
          <p:cNvSpPr/>
          <p:nvPr/>
        </p:nvSpPr>
        <p:spPr>
          <a:xfrm>
            <a:off x="7389446" y="1614021"/>
            <a:ext cx="85792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M"/>
          <p:cNvSpPr/>
          <p:nvPr/>
        </p:nvSpPr>
        <p:spPr>
          <a:xfrm>
            <a:off x="8514031" y="1614021"/>
            <a:ext cx="155523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N"/>
          <p:cNvSpPr/>
          <p:nvPr/>
        </p:nvSpPr>
        <p:spPr>
          <a:xfrm>
            <a:off x="10404664" y="1614021"/>
            <a:ext cx="1220206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O"/>
          <p:cNvSpPr/>
          <p:nvPr/>
        </p:nvSpPr>
        <p:spPr>
          <a:xfrm>
            <a:off x="514279" y="3228042"/>
            <a:ext cx="124585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P"/>
          <p:cNvSpPr/>
          <p:nvPr/>
        </p:nvSpPr>
        <p:spPr>
          <a:xfrm>
            <a:off x="2288873" y="3228042"/>
            <a:ext cx="101341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Q"/>
          <p:cNvSpPr/>
          <p:nvPr/>
        </p:nvSpPr>
        <p:spPr>
          <a:xfrm>
            <a:off x="3810009" y="3228042"/>
            <a:ext cx="126348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R"/>
          <p:cNvSpPr/>
          <p:nvPr/>
        </p:nvSpPr>
        <p:spPr>
          <a:xfrm>
            <a:off x="5596994" y="3228042"/>
            <a:ext cx="1055097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S"/>
          <p:cNvSpPr/>
          <p:nvPr/>
        </p:nvSpPr>
        <p:spPr>
          <a:xfrm>
            <a:off x="7334945" y="3228042"/>
            <a:ext cx="92044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T"/>
          <p:cNvSpPr/>
          <p:nvPr/>
        </p:nvSpPr>
        <p:spPr>
          <a:xfrm>
            <a:off x="8808984" y="3228042"/>
            <a:ext cx="965328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U"/>
          <p:cNvSpPr/>
          <p:nvPr/>
        </p:nvSpPr>
        <p:spPr>
          <a:xfrm>
            <a:off x="568782" y="4842064"/>
            <a:ext cx="1213795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V"/>
          <p:cNvSpPr/>
          <p:nvPr/>
        </p:nvSpPr>
        <p:spPr>
          <a:xfrm>
            <a:off x="2208723" y="4842064"/>
            <a:ext cx="109356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W"/>
          <p:cNvSpPr/>
          <p:nvPr/>
        </p:nvSpPr>
        <p:spPr>
          <a:xfrm>
            <a:off x="3655449" y="4842064"/>
            <a:ext cx="161133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X"/>
          <p:cNvSpPr/>
          <p:nvPr/>
        </p:nvSpPr>
        <p:spPr>
          <a:xfrm>
            <a:off x="5635467" y="4842064"/>
            <a:ext cx="1016624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Y"/>
          <p:cNvSpPr/>
          <p:nvPr/>
        </p:nvSpPr>
        <p:spPr>
          <a:xfrm>
            <a:off x="7312502" y="4842063"/>
            <a:ext cx="965329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Z"/>
          <p:cNvSpPr/>
          <p:nvPr/>
        </p:nvSpPr>
        <p:spPr>
          <a:xfrm>
            <a:off x="8808984" y="4842063"/>
            <a:ext cx="934871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25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endParaRPr lang="ja-JP" altLang="en-US" sz="125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set Button"/>
          <p:cNvSpPr/>
          <p:nvPr/>
        </p:nvSpPr>
        <p:spPr>
          <a:xfrm>
            <a:off x="10275008" y="5452167"/>
            <a:ext cx="1620000" cy="77945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Reset</a:t>
            </a:r>
          </a:p>
        </p:txBody>
      </p:sp>
      <p:grpSp>
        <p:nvGrpSpPr>
          <p:cNvPr id="35" name="Logo"/>
          <p:cNvGrpSpPr/>
          <p:nvPr/>
        </p:nvGrpSpPr>
        <p:grpSpPr>
          <a:xfrm>
            <a:off x="10590008" y="6231618"/>
            <a:ext cx="990000" cy="276999"/>
            <a:chOff x="10905008" y="6023429"/>
            <a:chExt cx="990000" cy="276999"/>
          </a:xfrm>
        </p:grpSpPr>
        <p:sp>
          <p:nvSpPr>
            <p:cNvPr id="33" name="正方形/長方形 32"/>
            <p:cNvSpPr/>
            <p:nvPr/>
          </p:nvSpPr>
          <p:spPr>
            <a:xfrm>
              <a:off x="10981040" y="6023429"/>
              <a:ext cx="913968" cy="27699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200" b="0" i="1" cap="none" spc="0" dirty="0" err="1">
                  <a:ln w="0"/>
                  <a:solidFill>
                    <a:schemeClr val="accent1">
                      <a:lumMod val="50000"/>
                    </a:schemeClr>
                  </a:solidFill>
                </a:rPr>
                <a:t>tekhnologic</a:t>
              </a:r>
              <a:endParaRPr lang="ja-JP" altLang="en-US" sz="1200" b="0" i="1" cap="none" spc="0" dirty="0">
                <a:ln w="0"/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05008" y="608874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346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3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1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2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4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6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0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8" grpId="2"/>
      <p:bldP spid="12" grpId="0"/>
      <p:bldP spid="12" grpId="1"/>
      <p:bldP spid="12" grpId="2"/>
      <p:bldP spid="16" grpId="0"/>
      <p:bldP spid="16" grpId="1"/>
      <p:bldP spid="16" grpId="2"/>
      <p:bldP spid="20" grpId="0"/>
      <p:bldP spid="20" grpId="1"/>
      <p:bldP spid="20" grpId="2"/>
      <p:bldP spid="24" grpId="0"/>
      <p:bldP spid="24" grpId="1"/>
      <p:bldP spid="24" grpId="2"/>
      <p:bldP spid="30" grpId="0"/>
      <p:bldP spid="30" grpId="1"/>
      <p:bldP spid="30" grpId="2"/>
      <p:bldP spid="5" grpId="0"/>
      <p:bldP spid="5" grpId="1"/>
      <p:bldP spid="5" grpId="2"/>
      <p:bldP spid="9" grpId="0"/>
      <p:bldP spid="9" grpId="1"/>
      <p:bldP spid="9" grpId="2"/>
      <p:bldP spid="13" grpId="0"/>
      <p:bldP spid="13" grpId="1"/>
      <p:bldP spid="13" grpId="2"/>
      <p:bldP spid="17" grpId="0"/>
      <p:bldP spid="17" grpId="1"/>
      <p:bldP spid="17" grpId="2"/>
      <p:bldP spid="21" grpId="0"/>
      <p:bldP spid="21" grpId="1"/>
      <p:bldP spid="21" grpId="2"/>
      <p:bldP spid="25" grpId="0"/>
      <p:bldP spid="25" grpId="1"/>
      <p:bldP spid="25" grpId="2"/>
      <p:bldP spid="31" grpId="0"/>
      <p:bldP spid="31" grpId="1"/>
      <p:bldP spid="31" grpId="2"/>
      <p:bldP spid="6" grpId="0"/>
      <p:bldP spid="6" grpId="1"/>
      <p:bldP spid="6" grpId="2"/>
      <p:bldP spid="10" grpId="0"/>
      <p:bldP spid="10" grpId="1"/>
      <p:bldP spid="10" grpId="2"/>
      <p:bldP spid="14" grpId="0"/>
      <p:bldP spid="14" grpId="1"/>
      <p:bldP spid="14" grpId="2"/>
      <p:bldP spid="18" grpId="0"/>
      <p:bldP spid="18" grpId="1"/>
      <p:bldP spid="18" grpId="2"/>
      <p:bldP spid="22" grpId="0"/>
      <p:bldP spid="22" grpId="1"/>
      <p:bldP spid="22" grpId="2"/>
      <p:bldP spid="26" grpId="0"/>
      <p:bldP spid="26" grpId="1"/>
      <p:bldP spid="26" grpId="2"/>
      <p:bldP spid="7" grpId="0"/>
      <p:bldP spid="7" grpId="1"/>
      <p:bldP spid="7" grpId="2"/>
      <p:bldP spid="11" grpId="0"/>
      <p:bldP spid="11" grpId="1"/>
      <p:bldP spid="11" grpId="2"/>
      <p:bldP spid="15" grpId="0"/>
      <p:bldP spid="15" grpId="1"/>
      <p:bldP spid="15" grpId="2"/>
      <p:bldP spid="19" grpId="0"/>
      <p:bldP spid="19" grpId="1"/>
      <p:bldP spid="19" grpId="2"/>
      <p:bldP spid="23" grpId="0"/>
      <p:bldP spid="23" grpId="1"/>
      <p:bldP spid="23" grpId="2"/>
      <p:bldP spid="27" grpId="0"/>
      <p:bldP spid="27" grpId="1"/>
      <p:bldP spid="2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609600" y="4953000"/>
            <a:ext cx="11277600" cy="169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783">
              <a:lnSpc>
                <a:spcPct val="107000"/>
              </a:lnSpc>
              <a:spcAft>
                <a:spcPts val="600"/>
              </a:spcAft>
            </a:pPr>
            <a:r>
              <a:rPr lang="en-US" sz="32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12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783">
              <a:lnSpc>
                <a:spcPct val="107000"/>
              </a:lnSpc>
              <a:spcAft>
                <a:spcPts val="600"/>
              </a:spcAft>
            </a:pPr>
            <a:r>
              <a:rPr lang="en-US" sz="2133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783"/>
            <a:r>
              <a:rPr lang="en-US" sz="3733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3733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19199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69</Words>
  <PresentationFormat>Màn hình rộng</PresentationFormat>
  <Paragraphs>31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2016-01-15T11:12:34Z</dcterms:created>
  <dcterms:modified xsi:type="dcterms:W3CDTF">2023-09-16T08:54:13Z</dcterms:modified>
</cp:coreProperties>
</file>