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313" r:id="rId2"/>
    <p:sldId id="314" r:id="rId3"/>
    <p:sldId id="315" r:id="rId4"/>
    <p:sldId id="34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38" r:id="rId18"/>
    <p:sldId id="339" r:id="rId19"/>
    <p:sldId id="346" r:id="rId20"/>
    <p:sldId id="344" r:id="rId21"/>
  </p:sldIdLst>
  <p:sldSz cx="9144000" cy="5143500" type="screen16x9"/>
  <p:notesSz cx="6858000" cy="9144000"/>
  <p:embeddedFontLst>
    <p:embeddedFont>
      <p:font typeface="Oswald" panose="020B0604020202020204" charset="0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8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71024" y="661682"/>
            <a:ext cx="6402897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71024" y="1214598"/>
            <a:ext cx="7770304" cy="9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71024" y="2159411"/>
            <a:ext cx="7770304" cy="8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59596"/>
              </p:ext>
            </p:extLst>
          </p:nvPr>
        </p:nvGraphicFramePr>
        <p:xfrm>
          <a:off x="3016890" y="195229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9287" y="179781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71024" y="3184487"/>
            <a:ext cx="7770304" cy="101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2. Hai </a:t>
            </a:r>
            <a:r>
              <a:rPr lang="en-US" sz="2000" dirty="0" err="1" smtClean="0">
                <a:solidFill>
                  <a:srgbClr val="FF0000"/>
                </a:solidFill>
              </a:rPr>
              <a:t>phân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nhau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1:Tìm x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Câu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3: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Phân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số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−</m:t>
                        </m:r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có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mẫu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bằng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mấy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  <a:rtl val="0"/>
                  </a:rPr>
                  <a:t>?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A.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- 4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B.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- 3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49" y="3488531"/>
            <a:ext cx="2127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250566"/>
              </p:ext>
            </p:extLst>
          </p:nvPr>
        </p:nvGraphicFramePr>
        <p:xfrm>
          <a:off x="7014769" y="3405930"/>
          <a:ext cx="375932" cy="64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769" y="3405930"/>
                        <a:ext cx="375932" cy="647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763" y="891250"/>
            <a:ext cx="64700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mục</a:t>
            </a:r>
            <a:r>
              <a:rPr lang="en-US" sz="2400" dirty="0" smtClean="0"/>
              <a:t> “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smtClean="0"/>
              <a:t>”?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 err="1" smtClean="0"/>
              <a:t>cho</a:t>
            </a:r>
            <a:r>
              <a:rPr lang="en-US" altLang="en-US" sz="1800" dirty="0" smtClean="0"/>
              <a:t> 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Còn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phép</a:t>
            </a:r>
            <a:r>
              <a:rPr lang="en-US" altLang="en-US" sz="1800" dirty="0" smtClean="0"/>
              <a:t> chia -2 </a:t>
            </a:r>
            <a:r>
              <a:rPr lang="en-US" altLang="en-US" sz="1800" dirty="0" err="1" smtClean="0"/>
              <a:t>cho</a:t>
            </a:r>
            <a:r>
              <a:rPr lang="en-US" altLang="en-US" sz="1800" dirty="0" smtClean="0"/>
              <a:t> 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sao</a:t>
            </a:r>
            <a:r>
              <a:rPr lang="en-US" altLang="en-US" sz="1800" dirty="0" smtClean="0"/>
              <a:t>?</a:t>
            </a:r>
            <a:endParaRPr lang="en-US" altLang="en-US" sz="1800" dirty="0"/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3372374" cy="1195388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306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dirty="0"/>
              <a:t>Theo </a:t>
            </a:r>
            <a:r>
              <a:rPr lang="en-US" altLang="vi-VN" sz="2400" dirty="0" err="1"/>
              <a:t>em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có</a:t>
            </a:r>
            <a:r>
              <a:rPr lang="en-US" altLang="vi-VN" sz="2400" dirty="0"/>
              <a:t> </a:t>
            </a:r>
            <a:r>
              <a:rPr lang="en-US" altLang="vi-VN" sz="2400" dirty="0" err="1"/>
              <a:t>phân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số</a:t>
            </a:r>
            <a:r>
              <a:rPr lang="en-US" altLang="vi-VN" sz="2400" dirty="0"/>
              <a:t>        hay </a:t>
            </a:r>
            <a:r>
              <a:rPr lang="en-US" altLang="vi-VN" sz="2400" dirty="0" err="1"/>
              <a:t>không</a:t>
            </a:r>
            <a:r>
              <a:rPr lang="en-US" altLang="vi-VN" sz="2400" dirty="0"/>
              <a:t>?</a:t>
            </a:r>
            <a:endParaRPr lang="vi-VN" altLang="vi-VN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3985"/>
              </p:ext>
            </p:extLst>
          </p:nvPr>
        </p:nvGraphicFramePr>
        <p:xfrm>
          <a:off x="6259495" y="3195113"/>
          <a:ext cx="367807" cy="63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495" y="3195113"/>
                        <a:ext cx="367807" cy="631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01240" y="420901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          TIẾT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50-51:</a:t>
            </a:r>
            <a:endParaRPr kumimoji="0" lang="vi-VN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6954" y="1043598"/>
            <a:ext cx="7692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MỞ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RỘNG KHÁI NIỆM PHÂN SỐ. PHÂN SỐ BẰNG NHAU</a:t>
            </a:r>
            <a:endParaRPr kumimoji="0" lang="vi-VN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90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717724" y="921387"/>
            <a:ext cx="4494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chemeClr val="accent2"/>
                </a:solidFill>
              </a:rPr>
              <a:t>1. </a:t>
            </a:r>
            <a:r>
              <a:rPr lang="en-US" altLang="en-US" sz="24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400" u="sng" dirty="0">
                <a:solidFill>
                  <a:schemeClr val="accent2"/>
                </a:solidFill>
              </a:rPr>
              <a:t> </a:t>
            </a:r>
            <a:r>
              <a:rPr lang="en-US" altLang="en-US" sz="24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400" u="sng" dirty="0">
                <a:solidFill>
                  <a:schemeClr val="accent2"/>
                </a:solidFill>
              </a:rPr>
              <a:t> </a:t>
            </a:r>
            <a:r>
              <a:rPr lang="en-US" altLang="en-US" sz="2400" u="sng" dirty="0" err="1">
                <a:solidFill>
                  <a:schemeClr val="accent2"/>
                </a:solidFill>
              </a:rPr>
              <a:t>số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75" y="1394062"/>
            <a:ext cx="855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Người</a:t>
            </a:r>
            <a:r>
              <a:rPr lang="en-US" sz="2400" dirty="0" smtClean="0"/>
              <a:t> ta </a:t>
            </a:r>
            <a:r>
              <a:rPr lang="en-US" sz="2400" dirty="0" err="1" smtClean="0"/>
              <a:t>cũng</a:t>
            </a:r>
            <a:r>
              <a:rPr lang="en-US" sz="2400" dirty="0" smtClean="0"/>
              <a:t> </a:t>
            </a:r>
            <a:r>
              <a:rPr lang="en-US" sz="2400" dirty="0" err="1" smtClean="0"/>
              <a:t>gọi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(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/>
              <a:t> </a:t>
            </a:r>
            <a:r>
              <a:rPr lang="en-US" sz="2400" dirty="0" smtClean="0"/>
              <a:t>“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trăm</a:t>
            </a:r>
            <a:r>
              <a:rPr lang="en-US" sz="2400" dirty="0" smtClean="0"/>
              <a:t>”)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coi</a:t>
            </a: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-2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2054"/>
              </p:ext>
            </p:extLst>
          </p:nvPr>
        </p:nvGraphicFramePr>
        <p:xfrm>
          <a:off x="2916855" y="1412763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55" y="1412763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55728"/>
              </p:ext>
            </p:extLst>
          </p:nvPr>
        </p:nvGraphicFramePr>
        <p:xfrm>
          <a:off x="1252834" y="1740158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834" y="1740158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71776" y="2763428"/>
            <a:ext cx="8984313" cy="1754326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89994"/>
              </p:ext>
            </p:extLst>
          </p:nvPr>
        </p:nvGraphicFramePr>
        <p:xfrm>
          <a:off x="1857490" y="2840838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490" y="2840838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316788" y="291610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063534" y="2840838"/>
            <a:ext cx="4647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12658"/>
              </p:ext>
            </p:extLst>
          </p:nvPr>
        </p:nvGraphicFramePr>
        <p:xfrm>
          <a:off x="3099994" y="2987666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994" y="2987666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4803"/>
              </p:ext>
            </p:extLst>
          </p:nvPr>
        </p:nvGraphicFramePr>
        <p:xfrm>
          <a:off x="3742431" y="29864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431" y="29864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7726" y="-2171"/>
            <a:ext cx="76924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TIẾT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50:</a:t>
            </a:r>
            <a:r>
              <a:rPr kumimoji="0" lang="en-US" altLang="vi-V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MỞ</a:t>
            </a: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RỘNG KHÁI NIỆM PHÂN SỐ.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                       PHÂN SỐ BẰNG NHAU (T1)</a:t>
            </a:r>
            <a:endParaRPr kumimoji="0" lang="vi-VN" altLang="vi-VN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50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618</Words>
  <Application>Microsoft Office PowerPoint</Application>
  <PresentationFormat>On-screen Show (16:9)</PresentationFormat>
  <Paragraphs>113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Oswald</vt:lpstr>
      <vt:lpstr>Cambria Math</vt:lpstr>
      <vt:lpstr>Times New Roman</vt:lpstr>
      <vt:lpstr>Source Sans Pro</vt:lpstr>
      <vt:lpstr>Arial</vt:lpstr>
      <vt:lpstr>#9Slide03 Noto Sans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Windows User</cp:lastModifiedBy>
  <cp:revision>75</cp:revision>
  <dcterms:modified xsi:type="dcterms:W3CDTF">2022-01-18T13:59:12Z</dcterms:modified>
</cp:coreProperties>
</file>