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328" r:id="rId6"/>
    <p:sldId id="306" r:id="rId7"/>
    <p:sldId id="311" r:id="rId8"/>
    <p:sldId id="329" r:id="rId9"/>
    <p:sldId id="330" r:id="rId10"/>
    <p:sldId id="331" r:id="rId11"/>
    <p:sldId id="332" r:id="rId12"/>
    <p:sldId id="333" r:id="rId13"/>
    <p:sldId id="334" r:id="rId14"/>
    <p:sldId id="263" r:id="rId15"/>
    <p:sldId id="312" r:id="rId16"/>
    <p:sldId id="335" r:id="rId17"/>
    <p:sldId id="336" r:id="rId18"/>
    <p:sldId id="337" r:id="rId19"/>
    <p:sldId id="338" r:id="rId20"/>
    <p:sldId id="339" r:id="rId21"/>
    <p:sldId id="340" r:id="rId22"/>
    <p:sldId id="341" r:id="rId23"/>
  </p:sldIdLst>
  <p:sldSz cx="9144000" cy="5143500" type="screen16x9"/>
  <p:notesSz cx="6858000" cy="9144000"/>
  <p:embeddedFontLst>
    <p:embeddedFont>
      <p:font typeface="#9Slide03 SFU Grenoble" panose="020B0604020202020204" charset="0"/>
      <p:regular r:id="rId25"/>
    </p:embeddedFont>
    <p:embeddedFont>
      <p:font typeface="#9Slide04 Taviraj SemiBold" panose="020B0604020202020204" charset="-34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43EA27-EF5E-4124-AADF-6FB3E1A2B0BF}">
  <a:tblStyle styleId="{AD43EA27-EF5E-4124-AADF-6FB3E1A2B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51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12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5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46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8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14b33988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14b33988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22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fc2ce85e9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fc2ce85e9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0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25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71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664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33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85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c2ce85e9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fc2ce85e9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82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134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822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c2ce85e9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fc2ce85e9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21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14b33988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14b33988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4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6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14b33988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14b33988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41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3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10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89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554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457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59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86950" y="2401700"/>
            <a:ext cx="299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229305" y="1118294"/>
            <a:ext cx="13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91527" y="3411188"/>
            <a:ext cx="4636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0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937425" y="1632000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752500" y="1892037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937425" y="21057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3"/>
          </p:nvPr>
        </p:nvSpPr>
        <p:spPr>
          <a:xfrm>
            <a:off x="5903950" y="1632000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4718950" y="1892024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5903950" y="21057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/>
          </p:nvPr>
        </p:nvSpPr>
        <p:spPr>
          <a:xfrm>
            <a:off x="1937425" y="3421400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752500" y="3681437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8"/>
          </p:nvPr>
        </p:nvSpPr>
        <p:spPr>
          <a:xfrm>
            <a:off x="1937425" y="38951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/>
          </p:nvPr>
        </p:nvSpPr>
        <p:spPr>
          <a:xfrm>
            <a:off x="5903950" y="3421435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8950" y="3681437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4"/>
          </p:nvPr>
        </p:nvSpPr>
        <p:spPr>
          <a:xfrm>
            <a:off x="5903950" y="38951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/>
          </p:nvPr>
        </p:nvSpPr>
        <p:spPr>
          <a:xfrm>
            <a:off x="1123972" y="60830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5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20000" y="27214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720000" y="3223068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2"/>
          </p:nvPr>
        </p:nvSpPr>
        <p:spPr>
          <a:xfrm>
            <a:off x="3403800" y="27214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3"/>
          </p:nvPr>
        </p:nvSpPr>
        <p:spPr>
          <a:xfrm>
            <a:off x="3403800" y="3223068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4"/>
          </p:nvPr>
        </p:nvSpPr>
        <p:spPr>
          <a:xfrm>
            <a:off x="6087600" y="27214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5"/>
          </p:nvPr>
        </p:nvSpPr>
        <p:spPr>
          <a:xfrm>
            <a:off x="6087600" y="3223068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6"/>
          </p:nvPr>
        </p:nvSpPr>
        <p:spPr>
          <a:xfrm>
            <a:off x="1123972" y="60830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20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324575" y="3526975"/>
            <a:ext cx="4266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324575" y="1643063"/>
            <a:ext cx="56391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0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967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858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796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268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711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2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88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5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5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0"/>
          <p:cNvSpPr txBox="1">
            <a:spLocks noGrp="1"/>
          </p:cNvSpPr>
          <p:nvPr>
            <p:ph type="ctrTitle"/>
          </p:nvPr>
        </p:nvSpPr>
        <p:spPr>
          <a:xfrm>
            <a:off x="876631" y="76101"/>
            <a:ext cx="6890925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BÀI 2 – HÀNH TRANG VÀO TƯƠNG LAI</a:t>
            </a:r>
            <a:endParaRPr sz="2800" dirty="0"/>
          </a:p>
        </p:txBody>
      </p:sp>
      <p:grpSp>
        <p:nvGrpSpPr>
          <p:cNvPr id="516" name="Google Shape;516;p30"/>
          <p:cNvGrpSpPr/>
          <p:nvPr/>
        </p:nvGrpSpPr>
        <p:grpSpPr>
          <a:xfrm>
            <a:off x="2881417" y="282503"/>
            <a:ext cx="525431" cy="442085"/>
            <a:chOff x="4197900" y="914275"/>
            <a:chExt cx="147225" cy="123875"/>
          </a:xfrm>
        </p:grpSpPr>
        <p:sp>
          <p:nvSpPr>
            <p:cNvPr id="517" name="Google Shape;517;p30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7511840" y="298801"/>
            <a:ext cx="371880" cy="409494"/>
            <a:chOff x="5668750" y="3383150"/>
            <a:chExt cx="168325" cy="185350"/>
          </a:xfrm>
        </p:grpSpPr>
        <p:sp>
          <p:nvSpPr>
            <p:cNvPr id="535" name="Google Shape;535;p30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0"/>
          <p:cNvGrpSpPr/>
          <p:nvPr/>
        </p:nvGrpSpPr>
        <p:grpSpPr>
          <a:xfrm>
            <a:off x="716270" y="898171"/>
            <a:ext cx="293702" cy="280172"/>
            <a:chOff x="4048600" y="570950"/>
            <a:chExt cx="54875" cy="52350"/>
          </a:xfrm>
        </p:grpSpPr>
        <p:sp>
          <p:nvSpPr>
            <p:cNvPr id="545" name="Google Shape;545;p30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0"/>
          <p:cNvGrpSpPr/>
          <p:nvPr/>
        </p:nvGrpSpPr>
        <p:grpSpPr>
          <a:xfrm>
            <a:off x="1690835" y="4007627"/>
            <a:ext cx="466344" cy="513531"/>
            <a:chOff x="5668750" y="3383150"/>
            <a:chExt cx="168325" cy="185350"/>
          </a:xfrm>
        </p:grpSpPr>
        <p:sp>
          <p:nvSpPr>
            <p:cNvPr id="551" name="Google Shape;551;p30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1235823" y="724597"/>
            <a:ext cx="181976" cy="173577"/>
            <a:chOff x="4048600" y="570950"/>
            <a:chExt cx="54875" cy="52350"/>
          </a:xfrm>
        </p:grpSpPr>
        <p:sp>
          <p:nvSpPr>
            <p:cNvPr id="561" name="Google Shape;561;p30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0"/>
          <p:cNvSpPr/>
          <p:nvPr/>
        </p:nvSpPr>
        <p:spPr>
          <a:xfrm>
            <a:off x="1318313" y="1520691"/>
            <a:ext cx="7367488" cy="312373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921486" y="4514660"/>
            <a:ext cx="181976" cy="173577"/>
            <a:chOff x="4048600" y="570950"/>
            <a:chExt cx="54875" cy="52350"/>
          </a:xfrm>
        </p:grpSpPr>
        <p:sp>
          <p:nvSpPr>
            <p:cNvPr id="569" name="Google Shape;569;p30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0"/>
          <p:cNvGrpSpPr/>
          <p:nvPr/>
        </p:nvGrpSpPr>
        <p:grpSpPr>
          <a:xfrm>
            <a:off x="6210342" y="4332203"/>
            <a:ext cx="525431" cy="442085"/>
            <a:chOff x="4197900" y="914275"/>
            <a:chExt cx="147225" cy="123875"/>
          </a:xfrm>
        </p:grpSpPr>
        <p:sp>
          <p:nvSpPr>
            <p:cNvPr id="575" name="Google Shape;575;p30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123172-F87B-5DF4-CEA5-96F3FE3AFBD8}"/>
              </a:ext>
            </a:extLst>
          </p:cNvPr>
          <p:cNvSpPr txBox="1"/>
          <p:nvPr/>
        </p:nvSpPr>
        <p:spPr>
          <a:xfrm>
            <a:off x="2341754" y="1827874"/>
            <a:ext cx="5272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#9Slide03 SFU Grenoble" panose="00000500000000000000" pitchFamily="2" charset="0"/>
              </a:rPr>
              <a:t>THỰC HÀNH TIẾNG VIỆT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503E88E6-F3B6-A596-75D6-A0A6D53DA11D}"/>
              </a:ext>
            </a:extLst>
          </p:cNvPr>
          <p:cNvSpPr txBox="1"/>
          <p:nvPr/>
        </p:nvSpPr>
        <p:spPr>
          <a:xfrm>
            <a:off x="1062673" y="2670325"/>
            <a:ext cx="7847069" cy="5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#9Slide03 SFU Grenoble" panose="000005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 GIẢI THÍCH NGHĨA CỦA TỪ (TIẾP THEO)</a:t>
            </a:r>
            <a:endParaRPr lang="en-US" sz="1600" dirty="0">
              <a:solidFill>
                <a:schemeClr val="bg2">
                  <a:lumMod val="50000"/>
                </a:schemeClr>
              </a:solidFill>
              <a:effectLst/>
              <a:latin typeface="#9Slide03 SFU Grenoble" panose="000005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(Hoàng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84B1D9-C78E-891B-55E2-23003EAA8C31}"/>
              </a:ext>
            </a:extLst>
          </p:cNvPr>
          <p:cNvSpPr txBox="1"/>
          <p:nvPr/>
        </p:nvSpPr>
        <p:spPr>
          <a:xfrm>
            <a:off x="628214" y="1195446"/>
            <a:ext cx="7589584" cy="305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0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3.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84B1D9-C78E-891B-55E2-23003EAA8C31}"/>
              </a:ext>
            </a:extLst>
          </p:cNvPr>
          <p:cNvSpPr txBox="1"/>
          <p:nvPr/>
        </p:nvSpPr>
        <p:spPr>
          <a:xfrm>
            <a:off x="628214" y="1195446"/>
            <a:ext cx="7589584" cy="312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)”: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3.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84B1D9-C78E-891B-55E2-23003EAA8C31}"/>
              </a:ext>
            </a:extLst>
          </p:cNvPr>
          <p:cNvSpPr txBox="1"/>
          <p:nvPr/>
        </p:nvSpPr>
        <p:spPr>
          <a:xfrm>
            <a:off x="348225" y="1856753"/>
            <a:ext cx="8621485" cy="163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4"/>
          <p:cNvGrpSpPr/>
          <p:nvPr/>
        </p:nvGrpSpPr>
        <p:grpSpPr>
          <a:xfrm rot="639186">
            <a:off x="4643609" y="1064050"/>
            <a:ext cx="518006" cy="734127"/>
            <a:chOff x="2882350" y="2201625"/>
            <a:chExt cx="192250" cy="272450"/>
          </a:xfrm>
        </p:grpSpPr>
        <p:sp>
          <p:nvSpPr>
            <p:cNvPr id="776" name="Google Shape;776;p34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34"/>
          <p:cNvSpPr/>
          <p:nvPr/>
        </p:nvSpPr>
        <p:spPr>
          <a:xfrm>
            <a:off x="5991947" y="329260"/>
            <a:ext cx="293706" cy="285048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83" name="Google Shape;783;p34"/>
          <p:cNvGrpSpPr/>
          <p:nvPr/>
        </p:nvGrpSpPr>
        <p:grpSpPr>
          <a:xfrm>
            <a:off x="3560592" y="456053"/>
            <a:ext cx="525431" cy="442085"/>
            <a:chOff x="4197900" y="914275"/>
            <a:chExt cx="147225" cy="123875"/>
          </a:xfrm>
        </p:grpSpPr>
        <p:sp>
          <p:nvSpPr>
            <p:cNvPr id="784" name="Google Shape;784;p34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312143" y="1569118"/>
            <a:ext cx="401489" cy="442097"/>
            <a:chOff x="5668750" y="3383150"/>
            <a:chExt cx="168325" cy="185350"/>
          </a:xfrm>
        </p:grpSpPr>
        <p:sp>
          <p:nvSpPr>
            <p:cNvPr id="802" name="Google Shape;802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4"/>
          <p:cNvGrpSpPr/>
          <p:nvPr/>
        </p:nvGrpSpPr>
        <p:grpSpPr>
          <a:xfrm>
            <a:off x="3418786" y="4401322"/>
            <a:ext cx="181976" cy="173577"/>
            <a:chOff x="4048600" y="570950"/>
            <a:chExt cx="54875" cy="52350"/>
          </a:xfrm>
        </p:grpSpPr>
        <p:sp>
          <p:nvSpPr>
            <p:cNvPr id="812" name="Google Shape;812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34"/>
          <p:cNvSpPr/>
          <p:nvPr/>
        </p:nvSpPr>
        <p:spPr>
          <a:xfrm>
            <a:off x="1086950" y="840701"/>
            <a:ext cx="1660661" cy="1290375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86042-A414-3CFE-6EB4-DFBAC2EB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15" y="2456861"/>
            <a:ext cx="7756388" cy="841800"/>
          </a:xfrm>
        </p:spPr>
        <p:txBody>
          <a:bodyPr/>
          <a:lstStyle/>
          <a:p>
            <a:r>
              <a:rPr lang="en-US" sz="7200" dirty="0" err="1"/>
              <a:t>Từ</a:t>
            </a:r>
            <a:r>
              <a:rPr lang="en-US" sz="7200" dirty="0"/>
              <a:t> </a:t>
            </a:r>
            <a:r>
              <a:rPr lang="en-US" sz="7200" dirty="0" err="1"/>
              <a:t>đọc</a:t>
            </a:r>
            <a:r>
              <a:rPr lang="en-US" sz="7200" dirty="0"/>
              <a:t> </a:t>
            </a:r>
            <a:r>
              <a:rPr lang="en-US" sz="7200" dirty="0" err="1"/>
              <a:t>đến</a:t>
            </a:r>
            <a:r>
              <a:rPr lang="en-US" sz="7200" dirty="0"/>
              <a:t> </a:t>
            </a:r>
            <a:r>
              <a:rPr lang="en-US" sz="7200" dirty="0" err="1"/>
              <a:t>viết</a:t>
            </a:r>
            <a:endParaRPr lang="en-US" sz="5400" dirty="0"/>
          </a:p>
        </p:txBody>
      </p:sp>
      <p:sp>
        <p:nvSpPr>
          <p:cNvPr id="821" name="Google Shape;821;p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026" name="Google Shape;1026;p34"/>
          <p:cNvGrpSpPr/>
          <p:nvPr/>
        </p:nvGrpSpPr>
        <p:grpSpPr>
          <a:xfrm>
            <a:off x="5698253" y="4197758"/>
            <a:ext cx="293693" cy="323399"/>
            <a:chOff x="5668750" y="3383150"/>
            <a:chExt cx="168325" cy="185350"/>
          </a:xfrm>
        </p:grpSpPr>
        <p:sp>
          <p:nvSpPr>
            <p:cNvPr id="1027" name="Google Shape;1027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5192682" y="2484952"/>
            <a:ext cx="181976" cy="173593"/>
            <a:chOff x="4048600" y="570950"/>
            <a:chExt cx="54875" cy="52350"/>
          </a:xfrm>
        </p:grpSpPr>
        <p:sp>
          <p:nvSpPr>
            <p:cNvPr id="1037" name="Google Shape;1037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1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37"/>
          <p:cNvGrpSpPr/>
          <p:nvPr/>
        </p:nvGrpSpPr>
        <p:grpSpPr>
          <a:xfrm rot="275693">
            <a:off x="7713644" y="581727"/>
            <a:ext cx="1051231" cy="1515719"/>
            <a:chOff x="3398975" y="3245250"/>
            <a:chExt cx="220225" cy="317525"/>
          </a:xfrm>
        </p:grpSpPr>
        <p:sp>
          <p:nvSpPr>
            <p:cNvPr id="1159" name="Google Shape;1159;p37"/>
            <p:cNvSpPr/>
            <p:nvPr/>
          </p:nvSpPr>
          <p:spPr>
            <a:xfrm>
              <a:off x="3433725" y="3373725"/>
              <a:ext cx="72475" cy="117100"/>
            </a:xfrm>
            <a:custGeom>
              <a:avLst/>
              <a:gdLst/>
              <a:ahLst/>
              <a:cxnLst/>
              <a:rect l="l" t="t" r="r" b="b"/>
              <a:pathLst>
                <a:path w="2899" h="4684" extrusionOk="0">
                  <a:moveTo>
                    <a:pt x="136" y="520"/>
                  </a:moveTo>
                  <a:cubicBezTo>
                    <a:pt x="135" y="521"/>
                    <a:pt x="135" y="521"/>
                    <a:pt x="135" y="522"/>
                  </a:cubicBezTo>
                  <a:cubicBezTo>
                    <a:pt x="135" y="521"/>
                    <a:pt x="135" y="521"/>
                    <a:pt x="136" y="520"/>
                  </a:cubicBezTo>
                  <a:close/>
                  <a:moveTo>
                    <a:pt x="1371" y="1"/>
                  </a:moveTo>
                  <a:cubicBezTo>
                    <a:pt x="1355" y="1"/>
                    <a:pt x="1339" y="1"/>
                    <a:pt x="1321" y="2"/>
                  </a:cubicBezTo>
                  <a:cubicBezTo>
                    <a:pt x="1301" y="5"/>
                    <a:pt x="1283" y="7"/>
                    <a:pt x="1264" y="11"/>
                  </a:cubicBezTo>
                  <a:cubicBezTo>
                    <a:pt x="1222" y="21"/>
                    <a:pt x="1184" y="35"/>
                    <a:pt x="1145" y="48"/>
                  </a:cubicBezTo>
                  <a:cubicBezTo>
                    <a:pt x="1117" y="61"/>
                    <a:pt x="1091" y="72"/>
                    <a:pt x="1063" y="84"/>
                  </a:cubicBezTo>
                  <a:cubicBezTo>
                    <a:pt x="1036" y="102"/>
                    <a:pt x="1006" y="118"/>
                    <a:pt x="979" y="138"/>
                  </a:cubicBezTo>
                  <a:cubicBezTo>
                    <a:pt x="979" y="138"/>
                    <a:pt x="979" y="139"/>
                    <a:pt x="978" y="139"/>
                  </a:cubicBezTo>
                  <a:cubicBezTo>
                    <a:pt x="954" y="156"/>
                    <a:pt x="933" y="172"/>
                    <a:pt x="912" y="191"/>
                  </a:cubicBezTo>
                  <a:cubicBezTo>
                    <a:pt x="890" y="211"/>
                    <a:pt x="866" y="233"/>
                    <a:pt x="845" y="257"/>
                  </a:cubicBezTo>
                  <a:cubicBezTo>
                    <a:pt x="860" y="273"/>
                    <a:pt x="876" y="290"/>
                    <a:pt x="890" y="306"/>
                  </a:cubicBezTo>
                  <a:cubicBezTo>
                    <a:pt x="923" y="345"/>
                    <a:pt x="939" y="394"/>
                    <a:pt x="953" y="442"/>
                  </a:cubicBezTo>
                  <a:cubicBezTo>
                    <a:pt x="974" y="510"/>
                    <a:pt x="985" y="579"/>
                    <a:pt x="989" y="647"/>
                  </a:cubicBezTo>
                  <a:cubicBezTo>
                    <a:pt x="994" y="723"/>
                    <a:pt x="991" y="800"/>
                    <a:pt x="986" y="876"/>
                  </a:cubicBezTo>
                  <a:cubicBezTo>
                    <a:pt x="984" y="908"/>
                    <a:pt x="979" y="940"/>
                    <a:pt x="973" y="971"/>
                  </a:cubicBezTo>
                  <a:cubicBezTo>
                    <a:pt x="962" y="1016"/>
                    <a:pt x="948" y="1063"/>
                    <a:pt x="922" y="1101"/>
                  </a:cubicBezTo>
                  <a:cubicBezTo>
                    <a:pt x="908" y="1120"/>
                    <a:pt x="892" y="1139"/>
                    <a:pt x="877" y="1157"/>
                  </a:cubicBezTo>
                  <a:cubicBezTo>
                    <a:pt x="861" y="1175"/>
                    <a:pt x="845" y="1193"/>
                    <a:pt x="821" y="1203"/>
                  </a:cubicBezTo>
                  <a:cubicBezTo>
                    <a:pt x="798" y="1214"/>
                    <a:pt x="773" y="1223"/>
                    <a:pt x="747" y="1228"/>
                  </a:cubicBezTo>
                  <a:cubicBezTo>
                    <a:pt x="742" y="1228"/>
                    <a:pt x="738" y="1229"/>
                    <a:pt x="734" y="1229"/>
                  </a:cubicBezTo>
                  <a:cubicBezTo>
                    <a:pt x="706" y="1229"/>
                    <a:pt x="678" y="1218"/>
                    <a:pt x="654" y="1207"/>
                  </a:cubicBezTo>
                  <a:cubicBezTo>
                    <a:pt x="627" y="1194"/>
                    <a:pt x="604" y="1173"/>
                    <a:pt x="583" y="1152"/>
                  </a:cubicBezTo>
                  <a:cubicBezTo>
                    <a:pt x="561" y="1130"/>
                    <a:pt x="540" y="1105"/>
                    <a:pt x="529" y="1075"/>
                  </a:cubicBezTo>
                  <a:cubicBezTo>
                    <a:pt x="515" y="1044"/>
                    <a:pt x="506" y="1015"/>
                    <a:pt x="500" y="982"/>
                  </a:cubicBezTo>
                  <a:cubicBezTo>
                    <a:pt x="496" y="959"/>
                    <a:pt x="493" y="936"/>
                    <a:pt x="490" y="912"/>
                  </a:cubicBezTo>
                  <a:cubicBezTo>
                    <a:pt x="482" y="835"/>
                    <a:pt x="484" y="757"/>
                    <a:pt x="496" y="681"/>
                  </a:cubicBezTo>
                  <a:cubicBezTo>
                    <a:pt x="501" y="644"/>
                    <a:pt x="508" y="604"/>
                    <a:pt x="515" y="567"/>
                  </a:cubicBezTo>
                  <a:cubicBezTo>
                    <a:pt x="524" y="531"/>
                    <a:pt x="536" y="496"/>
                    <a:pt x="550" y="461"/>
                  </a:cubicBezTo>
                  <a:cubicBezTo>
                    <a:pt x="572" y="404"/>
                    <a:pt x="594" y="346"/>
                    <a:pt x="624" y="294"/>
                  </a:cubicBezTo>
                  <a:cubicBezTo>
                    <a:pt x="599" y="288"/>
                    <a:pt x="573" y="280"/>
                    <a:pt x="547" y="274"/>
                  </a:cubicBezTo>
                  <a:cubicBezTo>
                    <a:pt x="536" y="272"/>
                    <a:pt x="525" y="270"/>
                    <a:pt x="513" y="270"/>
                  </a:cubicBezTo>
                  <a:cubicBezTo>
                    <a:pt x="508" y="270"/>
                    <a:pt x="502" y="270"/>
                    <a:pt x="497" y="270"/>
                  </a:cubicBezTo>
                  <a:cubicBezTo>
                    <a:pt x="482" y="270"/>
                    <a:pt x="467" y="271"/>
                    <a:pt x="451" y="272"/>
                  </a:cubicBezTo>
                  <a:cubicBezTo>
                    <a:pt x="426" y="274"/>
                    <a:pt x="401" y="278"/>
                    <a:pt x="376" y="282"/>
                  </a:cubicBezTo>
                  <a:cubicBezTo>
                    <a:pt x="374" y="284"/>
                    <a:pt x="371" y="284"/>
                    <a:pt x="369" y="284"/>
                  </a:cubicBezTo>
                  <a:lnTo>
                    <a:pt x="375" y="284"/>
                  </a:lnTo>
                  <a:cubicBezTo>
                    <a:pt x="367" y="285"/>
                    <a:pt x="360" y="288"/>
                    <a:pt x="353" y="290"/>
                  </a:cubicBezTo>
                  <a:cubicBezTo>
                    <a:pt x="345" y="293"/>
                    <a:pt x="338" y="295"/>
                    <a:pt x="331" y="299"/>
                  </a:cubicBezTo>
                  <a:cubicBezTo>
                    <a:pt x="325" y="301"/>
                    <a:pt x="322" y="304"/>
                    <a:pt x="318" y="308"/>
                  </a:cubicBezTo>
                  <a:cubicBezTo>
                    <a:pt x="308" y="314"/>
                    <a:pt x="299" y="322"/>
                    <a:pt x="289" y="331"/>
                  </a:cubicBezTo>
                  <a:lnTo>
                    <a:pt x="289" y="332"/>
                  </a:lnTo>
                  <a:cubicBezTo>
                    <a:pt x="268" y="353"/>
                    <a:pt x="248" y="373"/>
                    <a:pt x="230" y="396"/>
                  </a:cubicBezTo>
                  <a:cubicBezTo>
                    <a:pt x="196" y="437"/>
                    <a:pt x="164" y="478"/>
                    <a:pt x="136" y="520"/>
                  </a:cubicBezTo>
                  <a:lnTo>
                    <a:pt x="136" y="520"/>
                  </a:lnTo>
                  <a:cubicBezTo>
                    <a:pt x="136" y="520"/>
                    <a:pt x="136" y="520"/>
                    <a:pt x="137" y="520"/>
                  </a:cubicBezTo>
                  <a:lnTo>
                    <a:pt x="137" y="520"/>
                  </a:lnTo>
                  <a:cubicBezTo>
                    <a:pt x="135" y="522"/>
                    <a:pt x="134" y="523"/>
                    <a:pt x="133" y="527"/>
                  </a:cubicBezTo>
                  <a:lnTo>
                    <a:pt x="133" y="528"/>
                  </a:lnTo>
                  <a:cubicBezTo>
                    <a:pt x="119" y="548"/>
                    <a:pt x="108" y="568"/>
                    <a:pt x="96" y="588"/>
                  </a:cubicBezTo>
                  <a:cubicBezTo>
                    <a:pt x="83" y="611"/>
                    <a:pt x="72" y="635"/>
                    <a:pt x="60" y="661"/>
                  </a:cubicBezTo>
                  <a:cubicBezTo>
                    <a:pt x="55" y="673"/>
                    <a:pt x="50" y="685"/>
                    <a:pt x="46" y="696"/>
                  </a:cubicBezTo>
                  <a:cubicBezTo>
                    <a:pt x="36" y="728"/>
                    <a:pt x="28" y="762"/>
                    <a:pt x="20" y="794"/>
                  </a:cubicBezTo>
                  <a:cubicBezTo>
                    <a:pt x="11" y="850"/>
                    <a:pt x="6" y="907"/>
                    <a:pt x="2" y="964"/>
                  </a:cubicBezTo>
                  <a:lnTo>
                    <a:pt x="2" y="971"/>
                  </a:lnTo>
                  <a:cubicBezTo>
                    <a:pt x="0" y="1017"/>
                    <a:pt x="0" y="1063"/>
                    <a:pt x="4" y="1109"/>
                  </a:cubicBezTo>
                  <a:cubicBezTo>
                    <a:pt x="10" y="1187"/>
                    <a:pt x="29" y="1260"/>
                    <a:pt x="45" y="1335"/>
                  </a:cubicBezTo>
                  <a:cubicBezTo>
                    <a:pt x="59" y="1401"/>
                    <a:pt x="73" y="1468"/>
                    <a:pt x="87" y="1533"/>
                  </a:cubicBezTo>
                  <a:lnTo>
                    <a:pt x="87" y="1530"/>
                  </a:lnTo>
                  <a:cubicBezTo>
                    <a:pt x="102" y="1588"/>
                    <a:pt x="116" y="1646"/>
                    <a:pt x="135" y="1701"/>
                  </a:cubicBezTo>
                  <a:cubicBezTo>
                    <a:pt x="149" y="1738"/>
                    <a:pt x="165" y="1773"/>
                    <a:pt x="181" y="1806"/>
                  </a:cubicBezTo>
                  <a:cubicBezTo>
                    <a:pt x="221" y="1881"/>
                    <a:pt x="266" y="1953"/>
                    <a:pt x="305" y="2028"/>
                  </a:cubicBezTo>
                  <a:cubicBezTo>
                    <a:pt x="335" y="2083"/>
                    <a:pt x="364" y="2139"/>
                    <a:pt x="395" y="2193"/>
                  </a:cubicBezTo>
                  <a:cubicBezTo>
                    <a:pt x="412" y="2225"/>
                    <a:pt x="431" y="2255"/>
                    <a:pt x="449" y="2286"/>
                  </a:cubicBezTo>
                  <a:cubicBezTo>
                    <a:pt x="470" y="2320"/>
                    <a:pt x="495" y="2351"/>
                    <a:pt x="515" y="2384"/>
                  </a:cubicBezTo>
                  <a:cubicBezTo>
                    <a:pt x="557" y="2446"/>
                    <a:pt x="591" y="2512"/>
                    <a:pt x="624" y="2578"/>
                  </a:cubicBezTo>
                  <a:cubicBezTo>
                    <a:pt x="659" y="2648"/>
                    <a:pt x="695" y="2719"/>
                    <a:pt x="731" y="2790"/>
                  </a:cubicBezTo>
                  <a:cubicBezTo>
                    <a:pt x="767" y="2859"/>
                    <a:pt x="797" y="2932"/>
                    <a:pt x="826" y="3006"/>
                  </a:cubicBezTo>
                  <a:cubicBezTo>
                    <a:pt x="855" y="3075"/>
                    <a:pt x="883" y="3143"/>
                    <a:pt x="908" y="3215"/>
                  </a:cubicBezTo>
                  <a:cubicBezTo>
                    <a:pt x="931" y="3280"/>
                    <a:pt x="947" y="3348"/>
                    <a:pt x="962" y="3416"/>
                  </a:cubicBezTo>
                  <a:cubicBezTo>
                    <a:pt x="974" y="3467"/>
                    <a:pt x="988" y="3518"/>
                    <a:pt x="999" y="3570"/>
                  </a:cubicBezTo>
                  <a:cubicBezTo>
                    <a:pt x="1015" y="3646"/>
                    <a:pt x="1022" y="3719"/>
                    <a:pt x="1032" y="3793"/>
                  </a:cubicBezTo>
                  <a:cubicBezTo>
                    <a:pt x="1038" y="3829"/>
                    <a:pt x="1043" y="3866"/>
                    <a:pt x="1046" y="3904"/>
                  </a:cubicBezTo>
                  <a:cubicBezTo>
                    <a:pt x="1048" y="3951"/>
                    <a:pt x="1046" y="3999"/>
                    <a:pt x="1045" y="4046"/>
                  </a:cubicBezTo>
                  <a:cubicBezTo>
                    <a:pt x="1043" y="4102"/>
                    <a:pt x="1042" y="4157"/>
                    <a:pt x="1037" y="4211"/>
                  </a:cubicBezTo>
                  <a:cubicBezTo>
                    <a:pt x="1030" y="4272"/>
                    <a:pt x="1021" y="4333"/>
                    <a:pt x="1012" y="4394"/>
                  </a:cubicBezTo>
                  <a:cubicBezTo>
                    <a:pt x="1004" y="4453"/>
                    <a:pt x="996" y="4513"/>
                    <a:pt x="989" y="4571"/>
                  </a:cubicBezTo>
                  <a:cubicBezTo>
                    <a:pt x="985" y="4602"/>
                    <a:pt x="980" y="4634"/>
                    <a:pt x="970" y="4665"/>
                  </a:cubicBezTo>
                  <a:cubicBezTo>
                    <a:pt x="996" y="4664"/>
                    <a:pt x="1022" y="4664"/>
                    <a:pt x="1048" y="4663"/>
                  </a:cubicBezTo>
                  <a:cubicBezTo>
                    <a:pt x="1075" y="4663"/>
                    <a:pt x="1102" y="4662"/>
                    <a:pt x="1128" y="4662"/>
                  </a:cubicBezTo>
                  <a:cubicBezTo>
                    <a:pt x="1188" y="4662"/>
                    <a:pt x="1247" y="4664"/>
                    <a:pt x="1306" y="4664"/>
                  </a:cubicBezTo>
                  <a:cubicBezTo>
                    <a:pt x="1315" y="4664"/>
                    <a:pt x="1324" y="4664"/>
                    <a:pt x="1333" y="4664"/>
                  </a:cubicBezTo>
                  <a:cubicBezTo>
                    <a:pt x="1398" y="4664"/>
                    <a:pt x="1463" y="4662"/>
                    <a:pt x="1528" y="4662"/>
                  </a:cubicBezTo>
                  <a:cubicBezTo>
                    <a:pt x="1551" y="4662"/>
                    <a:pt x="1574" y="4663"/>
                    <a:pt x="1597" y="4663"/>
                  </a:cubicBezTo>
                  <a:cubicBezTo>
                    <a:pt x="1683" y="4665"/>
                    <a:pt x="1768" y="4675"/>
                    <a:pt x="1853" y="4680"/>
                  </a:cubicBezTo>
                  <a:lnTo>
                    <a:pt x="1862" y="4680"/>
                  </a:lnTo>
                  <a:cubicBezTo>
                    <a:pt x="1894" y="4681"/>
                    <a:pt x="1925" y="4682"/>
                    <a:pt x="1958" y="4684"/>
                  </a:cubicBezTo>
                  <a:cubicBezTo>
                    <a:pt x="1958" y="4669"/>
                    <a:pt x="1959" y="4654"/>
                    <a:pt x="1959" y="4640"/>
                  </a:cubicBezTo>
                  <a:lnTo>
                    <a:pt x="1963" y="4562"/>
                  </a:lnTo>
                  <a:cubicBezTo>
                    <a:pt x="1972" y="4359"/>
                    <a:pt x="1975" y="4153"/>
                    <a:pt x="1997" y="3951"/>
                  </a:cubicBezTo>
                  <a:cubicBezTo>
                    <a:pt x="2011" y="3836"/>
                    <a:pt x="2022" y="3721"/>
                    <a:pt x="2041" y="3607"/>
                  </a:cubicBezTo>
                  <a:cubicBezTo>
                    <a:pt x="2058" y="3484"/>
                    <a:pt x="2082" y="3363"/>
                    <a:pt x="2111" y="3241"/>
                  </a:cubicBezTo>
                  <a:cubicBezTo>
                    <a:pt x="2125" y="3183"/>
                    <a:pt x="2140" y="3126"/>
                    <a:pt x="2157" y="3069"/>
                  </a:cubicBezTo>
                  <a:cubicBezTo>
                    <a:pt x="2173" y="3002"/>
                    <a:pt x="2195" y="2945"/>
                    <a:pt x="2217" y="2887"/>
                  </a:cubicBezTo>
                  <a:cubicBezTo>
                    <a:pt x="2258" y="2780"/>
                    <a:pt x="2297" y="2671"/>
                    <a:pt x="2345" y="2565"/>
                  </a:cubicBezTo>
                  <a:cubicBezTo>
                    <a:pt x="2371" y="2511"/>
                    <a:pt x="2400" y="2459"/>
                    <a:pt x="2433" y="2407"/>
                  </a:cubicBezTo>
                  <a:cubicBezTo>
                    <a:pt x="2469" y="2348"/>
                    <a:pt x="2503" y="2287"/>
                    <a:pt x="2536" y="2227"/>
                  </a:cubicBezTo>
                  <a:cubicBezTo>
                    <a:pt x="2567" y="2170"/>
                    <a:pt x="2596" y="2111"/>
                    <a:pt x="2626" y="2056"/>
                  </a:cubicBezTo>
                  <a:cubicBezTo>
                    <a:pt x="2657" y="2000"/>
                    <a:pt x="2688" y="1944"/>
                    <a:pt x="2717" y="1886"/>
                  </a:cubicBezTo>
                  <a:cubicBezTo>
                    <a:pt x="2717" y="1884"/>
                    <a:pt x="2718" y="1882"/>
                    <a:pt x="2719" y="1881"/>
                  </a:cubicBezTo>
                  <a:lnTo>
                    <a:pt x="2719" y="1879"/>
                  </a:lnTo>
                  <a:cubicBezTo>
                    <a:pt x="2740" y="1833"/>
                    <a:pt x="2760" y="1785"/>
                    <a:pt x="2781" y="1738"/>
                  </a:cubicBezTo>
                  <a:cubicBezTo>
                    <a:pt x="2804" y="1686"/>
                    <a:pt x="2826" y="1634"/>
                    <a:pt x="2844" y="1582"/>
                  </a:cubicBezTo>
                  <a:cubicBezTo>
                    <a:pt x="2857" y="1538"/>
                    <a:pt x="2867" y="1495"/>
                    <a:pt x="2875" y="1451"/>
                  </a:cubicBezTo>
                  <a:cubicBezTo>
                    <a:pt x="2885" y="1397"/>
                    <a:pt x="2892" y="1341"/>
                    <a:pt x="2894" y="1286"/>
                  </a:cubicBezTo>
                  <a:cubicBezTo>
                    <a:pt x="2898" y="1211"/>
                    <a:pt x="2893" y="1135"/>
                    <a:pt x="2886" y="1061"/>
                  </a:cubicBezTo>
                  <a:cubicBezTo>
                    <a:pt x="2879" y="984"/>
                    <a:pt x="2867" y="908"/>
                    <a:pt x="2852" y="834"/>
                  </a:cubicBezTo>
                  <a:cubicBezTo>
                    <a:pt x="2848" y="816"/>
                    <a:pt x="2844" y="800"/>
                    <a:pt x="2837" y="784"/>
                  </a:cubicBezTo>
                  <a:cubicBezTo>
                    <a:pt x="2818" y="737"/>
                    <a:pt x="2792" y="691"/>
                    <a:pt x="2771" y="644"/>
                  </a:cubicBezTo>
                  <a:cubicBezTo>
                    <a:pt x="2754" y="597"/>
                    <a:pt x="2736" y="551"/>
                    <a:pt x="2715" y="505"/>
                  </a:cubicBezTo>
                  <a:cubicBezTo>
                    <a:pt x="2690" y="459"/>
                    <a:pt x="2666" y="411"/>
                    <a:pt x="2636" y="369"/>
                  </a:cubicBezTo>
                  <a:cubicBezTo>
                    <a:pt x="2625" y="353"/>
                    <a:pt x="2614" y="340"/>
                    <a:pt x="2601" y="326"/>
                  </a:cubicBezTo>
                  <a:cubicBezTo>
                    <a:pt x="2578" y="302"/>
                    <a:pt x="2553" y="277"/>
                    <a:pt x="2525" y="256"/>
                  </a:cubicBezTo>
                  <a:cubicBezTo>
                    <a:pt x="2514" y="246"/>
                    <a:pt x="2503" y="237"/>
                    <a:pt x="2492" y="230"/>
                  </a:cubicBezTo>
                  <a:cubicBezTo>
                    <a:pt x="2481" y="223"/>
                    <a:pt x="2472" y="217"/>
                    <a:pt x="2461" y="212"/>
                  </a:cubicBezTo>
                  <a:cubicBezTo>
                    <a:pt x="2443" y="205"/>
                    <a:pt x="2424" y="199"/>
                    <a:pt x="2404" y="192"/>
                  </a:cubicBezTo>
                  <a:cubicBezTo>
                    <a:pt x="2389" y="189"/>
                    <a:pt x="2374" y="183"/>
                    <a:pt x="2359" y="179"/>
                  </a:cubicBezTo>
                  <a:cubicBezTo>
                    <a:pt x="2350" y="178"/>
                    <a:pt x="2340" y="176"/>
                    <a:pt x="2331" y="176"/>
                  </a:cubicBezTo>
                  <a:lnTo>
                    <a:pt x="2312" y="176"/>
                  </a:lnTo>
                  <a:cubicBezTo>
                    <a:pt x="2305" y="178"/>
                    <a:pt x="2297" y="178"/>
                    <a:pt x="2288" y="180"/>
                  </a:cubicBezTo>
                  <a:cubicBezTo>
                    <a:pt x="2263" y="187"/>
                    <a:pt x="2238" y="193"/>
                    <a:pt x="2212" y="201"/>
                  </a:cubicBezTo>
                  <a:cubicBezTo>
                    <a:pt x="2202" y="205"/>
                    <a:pt x="2192" y="209"/>
                    <a:pt x="2182" y="214"/>
                  </a:cubicBezTo>
                  <a:cubicBezTo>
                    <a:pt x="2176" y="217"/>
                    <a:pt x="2170" y="223"/>
                    <a:pt x="2161" y="226"/>
                  </a:cubicBezTo>
                  <a:cubicBezTo>
                    <a:pt x="2160" y="227"/>
                    <a:pt x="2159" y="227"/>
                    <a:pt x="2157" y="228"/>
                  </a:cubicBezTo>
                  <a:cubicBezTo>
                    <a:pt x="2180" y="262"/>
                    <a:pt x="2201" y="296"/>
                    <a:pt x="2217" y="331"/>
                  </a:cubicBezTo>
                  <a:cubicBezTo>
                    <a:pt x="2244" y="391"/>
                    <a:pt x="2257" y="454"/>
                    <a:pt x="2263" y="519"/>
                  </a:cubicBezTo>
                  <a:cubicBezTo>
                    <a:pt x="2265" y="552"/>
                    <a:pt x="2266" y="587"/>
                    <a:pt x="2266" y="620"/>
                  </a:cubicBezTo>
                  <a:cubicBezTo>
                    <a:pt x="2266" y="641"/>
                    <a:pt x="2265" y="660"/>
                    <a:pt x="2264" y="681"/>
                  </a:cubicBezTo>
                  <a:cubicBezTo>
                    <a:pt x="2263" y="706"/>
                    <a:pt x="2259" y="732"/>
                    <a:pt x="2254" y="757"/>
                  </a:cubicBezTo>
                  <a:cubicBezTo>
                    <a:pt x="2243" y="808"/>
                    <a:pt x="2224" y="854"/>
                    <a:pt x="2204" y="901"/>
                  </a:cubicBezTo>
                  <a:cubicBezTo>
                    <a:pt x="2181" y="952"/>
                    <a:pt x="2149" y="996"/>
                    <a:pt x="2116" y="1041"/>
                  </a:cubicBezTo>
                  <a:cubicBezTo>
                    <a:pt x="2094" y="1070"/>
                    <a:pt x="2066" y="1096"/>
                    <a:pt x="2033" y="1114"/>
                  </a:cubicBezTo>
                  <a:cubicBezTo>
                    <a:pt x="2006" y="1129"/>
                    <a:pt x="1978" y="1133"/>
                    <a:pt x="1947" y="1133"/>
                  </a:cubicBezTo>
                  <a:cubicBezTo>
                    <a:pt x="1943" y="1133"/>
                    <a:pt x="1939" y="1133"/>
                    <a:pt x="1935" y="1133"/>
                  </a:cubicBezTo>
                  <a:cubicBezTo>
                    <a:pt x="1912" y="1131"/>
                    <a:pt x="1888" y="1124"/>
                    <a:pt x="1866" y="1113"/>
                  </a:cubicBezTo>
                  <a:cubicBezTo>
                    <a:pt x="1852" y="1105"/>
                    <a:pt x="1839" y="1097"/>
                    <a:pt x="1827" y="1087"/>
                  </a:cubicBezTo>
                  <a:cubicBezTo>
                    <a:pt x="1805" y="1068"/>
                    <a:pt x="1790" y="1046"/>
                    <a:pt x="1774" y="1021"/>
                  </a:cubicBezTo>
                  <a:cubicBezTo>
                    <a:pt x="1738" y="964"/>
                    <a:pt x="1714" y="893"/>
                    <a:pt x="1706" y="826"/>
                  </a:cubicBezTo>
                  <a:cubicBezTo>
                    <a:pt x="1700" y="780"/>
                    <a:pt x="1703" y="733"/>
                    <a:pt x="1707" y="688"/>
                  </a:cubicBezTo>
                  <a:cubicBezTo>
                    <a:pt x="1710" y="659"/>
                    <a:pt x="1717" y="631"/>
                    <a:pt x="1724" y="603"/>
                  </a:cubicBezTo>
                  <a:cubicBezTo>
                    <a:pt x="1731" y="582"/>
                    <a:pt x="1736" y="558"/>
                    <a:pt x="1743" y="536"/>
                  </a:cubicBezTo>
                  <a:cubicBezTo>
                    <a:pt x="1755" y="505"/>
                    <a:pt x="1767" y="476"/>
                    <a:pt x="1781" y="448"/>
                  </a:cubicBezTo>
                  <a:cubicBezTo>
                    <a:pt x="1798" y="413"/>
                    <a:pt x="1819" y="381"/>
                    <a:pt x="1840" y="347"/>
                  </a:cubicBezTo>
                  <a:cubicBezTo>
                    <a:pt x="1860" y="319"/>
                    <a:pt x="1883" y="293"/>
                    <a:pt x="1904" y="264"/>
                  </a:cubicBezTo>
                  <a:cubicBezTo>
                    <a:pt x="1918" y="247"/>
                    <a:pt x="1932" y="231"/>
                    <a:pt x="1945" y="213"/>
                  </a:cubicBezTo>
                  <a:cubicBezTo>
                    <a:pt x="1929" y="198"/>
                    <a:pt x="1912" y="182"/>
                    <a:pt x="1894" y="169"/>
                  </a:cubicBezTo>
                  <a:cubicBezTo>
                    <a:pt x="1870" y="148"/>
                    <a:pt x="1847" y="130"/>
                    <a:pt x="1820" y="112"/>
                  </a:cubicBezTo>
                  <a:cubicBezTo>
                    <a:pt x="1800" y="100"/>
                    <a:pt x="1781" y="88"/>
                    <a:pt x="1760" y="79"/>
                  </a:cubicBezTo>
                  <a:cubicBezTo>
                    <a:pt x="1724" y="63"/>
                    <a:pt x="1688" y="47"/>
                    <a:pt x="1651" y="35"/>
                  </a:cubicBezTo>
                  <a:cubicBezTo>
                    <a:pt x="1650" y="35"/>
                    <a:pt x="1650" y="33"/>
                    <a:pt x="1649" y="33"/>
                  </a:cubicBezTo>
                  <a:cubicBezTo>
                    <a:pt x="1630" y="28"/>
                    <a:pt x="1612" y="24"/>
                    <a:pt x="1594" y="20"/>
                  </a:cubicBezTo>
                  <a:cubicBezTo>
                    <a:pt x="1523" y="10"/>
                    <a:pt x="1449" y="4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402975" y="3330750"/>
              <a:ext cx="131950" cy="160625"/>
            </a:xfrm>
            <a:custGeom>
              <a:avLst/>
              <a:gdLst/>
              <a:ahLst/>
              <a:cxnLst/>
              <a:rect l="l" t="t" r="r" b="b"/>
              <a:pathLst>
                <a:path w="5278" h="6425" extrusionOk="0">
                  <a:moveTo>
                    <a:pt x="3070" y="1"/>
                  </a:moveTo>
                  <a:cubicBezTo>
                    <a:pt x="3042" y="1"/>
                    <a:pt x="3014" y="2"/>
                    <a:pt x="2985" y="4"/>
                  </a:cubicBezTo>
                  <a:cubicBezTo>
                    <a:pt x="2938" y="5"/>
                    <a:pt x="2894" y="9"/>
                    <a:pt x="2849" y="12"/>
                  </a:cubicBezTo>
                  <a:cubicBezTo>
                    <a:pt x="2729" y="22"/>
                    <a:pt x="2608" y="32"/>
                    <a:pt x="2488" y="45"/>
                  </a:cubicBezTo>
                  <a:cubicBezTo>
                    <a:pt x="2432" y="50"/>
                    <a:pt x="2375" y="56"/>
                    <a:pt x="2318" y="63"/>
                  </a:cubicBezTo>
                  <a:cubicBezTo>
                    <a:pt x="2259" y="72"/>
                    <a:pt x="2200" y="82"/>
                    <a:pt x="2143" y="92"/>
                  </a:cubicBezTo>
                  <a:cubicBezTo>
                    <a:pt x="2108" y="102"/>
                    <a:pt x="2074" y="109"/>
                    <a:pt x="2038" y="118"/>
                  </a:cubicBezTo>
                  <a:cubicBezTo>
                    <a:pt x="2023" y="122"/>
                    <a:pt x="2008" y="128"/>
                    <a:pt x="1992" y="133"/>
                  </a:cubicBezTo>
                  <a:cubicBezTo>
                    <a:pt x="1974" y="138"/>
                    <a:pt x="1957" y="144"/>
                    <a:pt x="1938" y="149"/>
                  </a:cubicBezTo>
                  <a:cubicBezTo>
                    <a:pt x="1861" y="180"/>
                    <a:pt x="1784" y="211"/>
                    <a:pt x="1708" y="247"/>
                  </a:cubicBezTo>
                  <a:cubicBezTo>
                    <a:pt x="1623" y="288"/>
                    <a:pt x="1539" y="329"/>
                    <a:pt x="1454" y="370"/>
                  </a:cubicBezTo>
                  <a:cubicBezTo>
                    <a:pt x="1415" y="388"/>
                    <a:pt x="1377" y="409"/>
                    <a:pt x="1337" y="430"/>
                  </a:cubicBezTo>
                  <a:cubicBezTo>
                    <a:pt x="1318" y="439"/>
                    <a:pt x="1303" y="450"/>
                    <a:pt x="1285" y="461"/>
                  </a:cubicBezTo>
                  <a:cubicBezTo>
                    <a:pt x="1266" y="474"/>
                    <a:pt x="1245" y="485"/>
                    <a:pt x="1224" y="499"/>
                  </a:cubicBezTo>
                  <a:cubicBezTo>
                    <a:pt x="1194" y="521"/>
                    <a:pt x="1162" y="541"/>
                    <a:pt x="1132" y="563"/>
                  </a:cubicBezTo>
                  <a:cubicBezTo>
                    <a:pt x="1107" y="582"/>
                    <a:pt x="1081" y="602"/>
                    <a:pt x="1056" y="623"/>
                  </a:cubicBezTo>
                  <a:cubicBezTo>
                    <a:pt x="1003" y="665"/>
                    <a:pt x="952" y="708"/>
                    <a:pt x="900" y="753"/>
                  </a:cubicBezTo>
                  <a:cubicBezTo>
                    <a:pt x="850" y="799"/>
                    <a:pt x="801" y="845"/>
                    <a:pt x="754" y="892"/>
                  </a:cubicBezTo>
                  <a:cubicBezTo>
                    <a:pt x="732" y="914"/>
                    <a:pt x="709" y="935"/>
                    <a:pt x="688" y="959"/>
                  </a:cubicBezTo>
                  <a:cubicBezTo>
                    <a:pt x="664" y="986"/>
                    <a:pt x="641" y="1012"/>
                    <a:pt x="617" y="1038"/>
                  </a:cubicBezTo>
                  <a:cubicBezTo>
                    <a:pt x="590" y="1074"/>
                    <a:pt x="563" y="1109"/>
                    <a:pt x="536" y="1144"/>
                  </a:cubicBezTo>
                  <a:cubicBezTo>
                    <a:pt x="522" y="1161"/>
                    <a:pt x="510" y="1181"/>
                    <a:pt x="497" y="1199"/>
                  </a:cubicBezTo>
                  <a:cubicBezTo>
                    <a:pt x="482" y="1221"/>
                    <a:pt x="469" y="1242"/>
                    <a:pt x="454" y="1261"/>
                  </a:cubicBezTo>
                  <a:cubicBezTo>
                    <a:pt x="454" y="1263"/>
                    <a:pt x="452" y="1263"/>
                    <a:pt x="452" y="1264"/>
                  </a:cubicBezTo>
                  <a:cubicBezTo>
                    <a:pt x="452" y="1265"/>
                    <a:pt x="451" y="1265"/>
                    <a:pt x="451" y="1266"/>
                  </a:cubicBezTo>
                  <a:cubicBezTo>
                    <a:pt x="429" y="1306"/>
                    <a:pt x="404" y="1346"/>
                    <a:pt x="378" y="1386"/>
                  </a:cubicBezTo>
                  <a:cubicBezTo>
                    <a:pt x="368" y="1403"/>
                    <a:pt x="359" y="1419"/>
                    <a:pt x="351" y="1436"/>
                  </a:cubicBezTo>
                  <a:cubicBezTo>
                    <a:pt x="338" y="1459"/>
                    <a:pt x="326" y="1481"/>
                    <a:pt x="315" y="1503"/>
                  </a:cubicBezTo>
                  <a:cubicBezTo>
                    <a:pt x="297" y="1538"/>
                    <a:pt x="282" y="1573"/>
                    <a:pt x="266" y="1609"/>
                  </a:cubicBezTo>
                  <a:cubicBezTo>
                    <a:pt x="251" y="1641"/>
                    <a:pt x="239" y="1673"/>
                    <a:pt x="224" y="1706"/>
                  </a:cubicBezTo>
                  <a:cubicBezTo>
                    <a:pt x="196" y="1775"/>
                    <a:pt x="171" y="1846"/>
                    <a:pt x="145" y="1915"/>
                  </a:cubicBezTo>
                  <a:cubicBezTo>
                    <a:pt x="132" y="1952"/>
                    <a:pt x="120" y="1988"/>
                    <a:pt x="109" y="2026"/>
                  </a:cubicBezTo>
                  <a:cubicBezTo>
                    <a:pt x="98" y="2059"/>
                    <a:pt x="89" y="2093"/>
                    <a:pt x="80" y="2127"/>
                  </a:cubicBezTo>
                  <a:cubicBezTo>
                    <a:pt x="70" y="2162"/>
                    <a:pt x="60" y="2198"/>
                    <a:pt x="54" y="2233"/>
                  </a:cubicBezTo>
                  <a:cubicBezTo>
                    <a:pt x="47" y="2275"/>
                    <a:pt x="37" y="2316"/>
                    <a:pt x="29" y="2358"/>
                  </a:cubicBezTo>
                  <a:cubicBezTo>
                    <a:pt x="19" y="2418"/>
                    <a:pt x="13" y="2478"/>
                    <a:pt x="8" y="2539"/>
                  </a:cubicBezTo>
                  <a:cubicBezTo>
                    <a:pt x="0" y="2704"/>
                    <a:pt x="12" y="2869"/>
                    <a:pt x="23" y="3035"/>
                  </a:cubicBezTo>
                  <a:cubicBezTo>
                    <a:pt x="28" y="3097"/>
                    <a:pt x="33" y="3161"/>
                    <a:pt x="42" y="3224"/>
                  </a:cubicBezTo>
                  <a:cubicBezTo>
                    <a:pt x="44" y="3255"/>
                    <a:pt x="48" y="3285"/>
                    <a:pt x="52" y="3316"/>
                  </a:cubicBezTo>
                  <a:cubicBezTo>
                    <a:pt x="58" y="3352"/>
                    <a:pt x="63" y="3386"/>
                    <a:pt x="68" y="3422"/>
                  </a:cubicBezTo>
                  <a:cubicBezTo>
                    <a:pt x="78" y="3461"/>
                    <a:pt x="86" y="3500"/>
                    <a:pt x="95" y="3540"/>
                  </a:cubicBezTo>
                  <a:cubicBezTo>
                    <a:pt x="100" y="3559"/>
                    <a:pt x="107" y="3577"/>
                    <a:pt x="114" y="3596"/>
                  </a:cubicBezTo>
                  <a:cubicBezTo>
                    <a:pt x="121" y="3618"/>
                    <a:pt x="126" y="3639"/>
                    <a:pt x="134" y="3663"/>
                  </a:cubicBezTo>
                  <a:cubicBezTo>
                    <a:pt x="176" y="3773"/>
                    <a:pt x="218" y="3884"/>
                    <a:pt x="266" y="3993"/>
                  </a:cubicBezTo>
                  <a:cubicBezTo>
                    <a:pt x="313" y="4103"/>
                    <a:pt x="367" y="4211"/>
                    <a:pt x="419" y="4319"/>
                  </a:cubicBezTo>
                  <a:cubicBezTo>
                    <a:pt x="445" y="4369"/>
                    <a:pt x="472" y="4418"/>
                    <a:pt x="501" y="4468"/>
                  </a:cubicBezTo>
                  <a:cubicBezTo>
                    <a:pt x="530" y="4520"/>
                    <a:pt x="563" y="4567"/>
                    <a:pt x="594" y="4618"/>
                  </a:cubicBezTo>
                  <a:cubicBezTo>
                    <a:pt x="638" y="4681"/>
                    <a:pt x="687" y="4742"/>
                    <a:pt x="734" y="4804"/>
                  </a:cubicBezTo>
                  <a:cubicBezTo>
                    <a:pt x="775" y="4857"/>
                    <a:pt x="821" y="4909"/>
                    <a:pt x="864" y="4959"/>
                  </a:cubicBezTo>
                  <a:cubicBezTo>
                    <a:pt x="967" y="5074"/>
                    <a:pt x="1071" y="5186"/>
                    <a:pt x="1170" y="5305"/>
                  </a:cubicBezTo>
                  <a:cubicBezTo>
                    <a:pt x="1271" y="5427"/>
                    <a:pt x="1364" y="5554"/>
                    <a:pt x="1452" y="5683"/>
                  </a:cubicBezTo>
                  <a:cubicBezTo>
                    <a:pt x="1492" y="5738"/>
                    <a:pt x="1529" y="5796"/>
                    <a:pt x="1560" y="5857"/>
                  </a:cubicBezTo>
                  <a:cubicBezTo>
                    <a:pt x="1577" y="5892"/>
                    <a:pt x="1595" y="5928"/>
                    <a:pt x="1610" y="5965"/>
                  </a:cubicBezTo>
                  <a:cubicBezTo>
                    <a:pt x="1624" y="5996"/>
                    <a:pt x="1636" y="6028"/>
                    <a:pt x="1646" y="6061"/>
                  </a:cubicBezTo>
                  <a:cubicBezTo>
                    <a:pt x="1657" y="6097"/>
                    <a:pt x="1667" y="6134"/>
                    <a:pt x="1675" y="6170"/>
                  </a:cubicBezTo>
                  <a:cubicBezTo>
                    <a:pt x="1684" y="6209"/>
                    <a:pt x="1693" y="6249"/>
                    <a:pt x="1700" y="6289"/>
                  </a:cubicBezTo>
                  <a:cubicBezTo>
                    <a:pt x="1706" y="6322"/>
                    <a:pt x="1713" y="6357"/>
                    <a:pt x="1719" y="6390"/>
                  </a:cubicBezTo>
                  <a:cubicBezTo>
                    <a:pt x="1729" y="6389"/>
                    <a:pt x="1739" y="6389"/>
                    <a:pt x="1749" y="6389"/>
                  </a:cubicBezTo>
                  <a:cubicBezTo>
                    <a:pt x="1798" y="6389"/>
                    <a:pt x="1848" y="6390"/>
                    <a:pt x="1897" y="6390"/>
                  </a:cubicBezTo>
                  <a:cubicBezTo>
                    <a:pt x="1943" y="6390"/>
                    <a:pt x="1989" y="6390"/>
                    <a:pt x="2034" y="6386"/>
                  </a:cubicBezTo>
                  <a:cubicBezTo>
                    <a:pt x="2033" y="6376"/>
                    <a:pt x="2035" y="6366"/>
                    <a:pt x="2040" y="6355"/>
                  </a:cubicBezTo>
                  <a:cubicBezTo>
                    <a:pt x="2041" y="6352"/>
                    <a:pt x="2042" y="6351"/>
                    <a:pt x="2042" y="6348"/>
                  </a:cubicBezTo>
                  <a:cubicBezTo>
                    <a:pt x="2047" y="6330"/>
                    <a:pt x="2051" y="6310"/>
                    <a:pt x="2055" y="6290"/>
                  </a:cubicBezTo>
                  <a:cubicBezTo>
                    <a:pt x="2067" y="6216"/>
                    <a:pt x="2075" y="6139"/>
                    <a:pt x="2086" y="6062"/>
                  </a:cubicBezTo>
                  <a:cubicBezTo>
                    <a:pt x="2096" y="5990"/>
                    <a:pt x="2107" y="5917"/>
                    <a:pt x="2111" y="5845"/>
                  </a:cubicBezTo>
                  <a:cubicBezTo>
                    <a:pt x="2114" y="5764"/>
                    <a:pt x="2121" y="5682"/>
                    <a:pt x="2114" y="5602"/>
                  </a:cubicBezTo>
                  <a:cubicBezTo>
                    <a:pt x="2109" y="5553"/>
                    <a:pt x="2101" y="5504"/>
                    <a:pt x="2095" y="5455"/>
                  </a:cubicBezTo>
                  <a:cubicBezTo>
                    <a:pt x="2090" y="5407"/>
                    <a:pt x="2083" y="5361"/>
                    <a:pt x="2073" y="5313"/>
                  </a:cubicBezTo>
                  <a:lnTo>
                    <a:pt x="2073" y="5311"/>
                  </a:lnTo>
                  <a:cubicBezTo>
                    <a:pt x="2073" y="5309"/>
                    <a:pt x="2073" y="5308"/>
                    <a:pt x="2071" y="5305"/>
                  </a:cubicBezTo>
                  <a:cubicBezTo>
                    <a:pt x="2059" y="5249"/>
                    <a:pt x="2045" y="5194"/>
                    <a:pt x="2031" y="5139"/>
                  </a:cubicBezTo>
                  <a:cubicBezTo>
                    <a:pt x="2016" y="5074"/>
                    <a:pt x="1999" y="5011"/>
                    <a:pt x="1978" y="4949"/>
                  </a:cubicBezTo>
                  <a:cubicBezTo>
                    <a:pt x="1959" y="4898"/>
                    <a:pt x="1938" y="4850"/>
                    <a:pt x="1920" y="4799"/>
                  </a:cubicBezTo>
                  <a:cubicBezTo>
                    <a:pt x="1895" y="4740"/>
                    <a:pt x="1871" y="4681"/>
                    <a:pt x="1844" y="4623"/>
                  </a:cubicBezTo>
                  <a:cubicBezTo>
                    <a:pt x="1818" y="4566"/>
                    <a:pt x="1789" y="4510"/>
                    <a:pt x="1761" y="4455"/>
                  </a:cubicBezTo>
                  <a:cubicBezTo>
                    <a:pt x="1736" y="4406"/>
                    <a:pt x="1711" y="4355"/>
                    <a:pt x="1686" y="4305"/>
                  </a:cubicBezTo>
                  <a:cubicBezTo>
                    <a:pt x="1649" y="4237"/>
                    <a:pt x="1608" y="4174"/>
                    <a:pt x="1565" y="4109"/>
                  </a:cubicBezTo>
                  <a:cubicBezTo>
                    <a:pt x="1524" y="4050"/>
                    <a:pt x="1487" y="3987"/>
                    <a:pt x="1453" y="3923"/>
                  </a:cubicBezTo>
                  <a:cubicBezTo>
                    <a:pt x="1421" y="3861"/>
                    <a:pt x="1389" y="3801"/>
                    <a:pt x="1354" y="3740"/>
                  </a:cubicBezTo>
                  <a:cubicBezTo>
                    <a:pt x="1316" y="3673"/>
                    <a:pt x="1277" y="3606"/>
                    <a:pt x="1244" y="3536"/>
                  </a:cubicBezTo>
                  <a:cubicBezTo>
                    <a:pt x="1184" y="3409"/>
                    <a:pt x="1159" y="3267"/>
                    <a:pt x="1131" y="3128"/>
                  </a:cubicBezTo>
                  <a:cubicBezTo>
                    <a:pt x="1117" y="3061"/>
                    <a:pt x="1101" y="2994"/>
                    <a:pt x="1089" y="2926"/>
                  </a:cubicBezTo>
                  <a:cubicBezTo>
                    <a:pt x="1075" y="2847"/>
                    <a:pt x="1071" y="2766"/>
                    <a:pt x="1076" y="2687"/>
                  </a:cubicBezTo>
                  <a:cubicBezTo>
                    <a:pt x="1077" y="2651"/>
                    <a:pt x="1080" y="2616"/>
                    <a:pt x="1084" y="2580"/>
                  </a:cubicBezTo>
                  <a:cubicBezTo>
                    <a:pt x="1086" y="2549"/>
                    <a:pt x="1090" y="2519"/>
                    <a:pt x="1095" y="2488"/>
                  </a:cubicBezTo>
                  <a:cubicBezTo>
                    <a:pt x="1100" y="2460"/>
                    <a:pt x="1108" y="2432"/>
                    <a:pt x="1116" y="2405"/>
                  </a:cubicBezTo>
                  <a:cubicBezTo>
                    <a:pt x="1138" y="2322"/>
                    <a:pt x="1178" y="2244"/>
                    <a:pt x="1224" y="2171"/>
                  </a:cubicBezTo>
                  <a:cubicBezTo>
                    <a:pt x="1259" y="2116"/>
                    <a:pt x="1296" y="2063"/>
                    <a:pt x="1338" y="2014"/>
                  </a:cubicBezTo>
                  <a:cubicBezTo>
                    <a:pt x="1371" y="1973"/>
                    <a:pt x="1410" y="1931"/>
                    <a:pt x="1453" y="1900"/>
                  </a:cubicBezTo>
                  <a:cubicBezTo>
                    <a:pt x="1493" y="1874"/>
                    <a:pt x="1534" y="1854"/>
                    <a:pt x="1580" y="1846"/>
                  </a:cubicBezTo>
                  <a:cubicBezTo>
                    <a:pt x="1627" y="1836"/>
                    <a:pt x="1674" y="1831"/>
                    <a:pt x="1722" y="1830"/>
                  </a:cubicBezTo>
                  <a:cubicBezTo>
                    <a:pt x="1726" y="1830"/>
                    <a:pt x="1730" y="1830"/>
                    <a:pt x="1734" y="1830"/>
                  </a:cubicBezTo>
                  <a:cubicBezTo>
                    <a:pt x="1784" y="1830"/>
                    <a:pt x="1831" y="1841"/>
                    <a:pt x="1880" y="1853"/>
                  </a:cubicBezTo>
                  <a:cubicBezTo>
                    <a:pt x="1892" y="1857"/>
                    <a:pt x="1906" y="1859"/>
                    <a:pt x="1921" y="1863"/>
                  </a:cubicBezTo>
                  <a:cubicBezTo>
                    <a:pt x="1933" y="1867"/>
                    <a:pt x="1948" y="1869"/>
                    <a:pt x="1959" y="1875"/>
                  </a:cubicBezTo>
                  <a:cubicBezTo>
                    <a:pt x="1983" y="1851"/>
                    <a:pt x="2005" y="1827"/>
                    <a:pt x="2030" y="1804"/>
                  </a:cubicBezTo>
                  <a:cubicBezTo>
                    <a:pt x="2138" y="1704"/>
                    <a:pt x="2267" y="1635"/>
                    <a:pt x="2406" y="1591"/>
                  </a:cubicBezTo>
                  <a:cubicBezTo>
                    <a:pt x="2463" y="1573"/>
                    <a:pt x="2518" y="1563"/>
                    <a:pt x="2577" y="1560"/>
                  </a:cubicBezTo>
                  <a:cubicBezTo>
                    <a:pt x="2584" y="1560"/>
                    <a:pt x="2591" y="1559"/>
                    <a:pt x="2598" y="1559"/>
                  </a:cubicBezTo>
                  <a:cubicBezTo>
                    <a:pt x="2648" y="1559"/>
                    <a:pt x="2697" y="1566"/>
                    <a:pt x="2747" y="1570"/>
                  </a:cubicBezTo>
                  <a:cubicBezTo>
                    <a:pt x="2805" y="1575"/>
                    <a:pt x="2865" y="1580"/>
                    <a:pt x="2922" y="1598"/>
                  </a:cubicBezTo>
                  <a:cubicBezTo>
                    <a:pt x="2983" y="1614"/>
                    <a:pt x="3041" y="1641"/>
                    <a:pt x="3096" y="1670"/>
                  </a:cubicBezTo>
                  <a:cubicBezTo>
                    <a:pt x="3149" y="1697"/>
                    <a:pt x="3194" y="1731"/>
                    <a:pt x="3239" y="1770"/>
                  </a:cubicBezTo>
                  <a:cubicBezTo>
                    <a:pt x="3259" y="1788"/>
                    <a:pt x="3279" y="1806"/>
                    <a:pt x="3299" y="1825"/>
                  </a:cubicBezTo>
                  <a:cubicBezTo>
                    <a:pt x="3305" y="1821"/>
                    <a:pt x="3311" y="1816"/>
                    <a:pt x="3318" y="1812"/>
                  </a:cubicBezTo>
                  <a:cubicBezTo>
                    <a:pt x="3345" y="1795"/>
                    <a:pt x="3373" y="1781"/>
                    <a:pt x="3404" y="1770"/>
                  </a:cubicBezTo>
                  <a:cubicBezTo>
                    <a:pt x="3424" y="1764"/>
                    <a:pt x="3447" y="1757"/>
                    <a:pt x="3468" y="1753"/>
                  </a:cubicBezTo>
                  <a:cubicBezTo>
                    <a:pt x="3499" y="1744"/>
                    <a:pt x="3532" y="1739"/>
                    <a:pt x="3566" y="1739"/>
                  </a:cubicBezTo>
                  <a:cubicBezTo>
                    <a:pt x="3583" y="1739"/>
                    <a:pt x="3601" y="1740"/>
                    <a:pt x="3618" y="1743"/>
                  </a:cubicBezTo>
                  <a:cubicBezTo>
                    <a:pt x="3662" y="1751"/>
                    <a:pt x="3706" y="1765"/>
                    <a:pt x="3746" y="1783"/>
                  </a:cubicBezTo>
                  <a:cubicBezTo>
                    <a:pt x="3784" y="1799"/>
                    <a:pt x="3817" y="1818"/>
                    <a:pt x="3850" y="1844"/>
                  </a:cubicBezTo>
                  <a:cubicBezTo>
                    <a:pt x="3920" y="1900"/>
                    <a:pt x="3982" y="1965"/>
                    <a:pt x="4028" y="2044"/>
                  </a:cubicBezTo>
                  <a:cubicBezTo>
                    <a:pt x="4056" y="2089"/>
                    <a:pt x="4083" y="2136"/>
                    <a:pt x="4105" y="2184"/>
                  </a:cubicBezTo>
                  <a:cubicBezTo>
                    <a:pt x="4129" y="2236"/>
                    <a:pt x="4146" y="2293"/>
                    <a:pt x="4171" y="2344"/>
                  </a:cubicBezTo>
                  <a:cubicBezTo>
                    <a:pt x="4193" y="2395"/>
                    <a:pt x="4221" y="2441"/>
                    <a:pt x="4234" y="2496"/>
                  </a:cubicBezTo>
                  <a:cubicBezTo>
                    <a:pt x="4248" y="2551"/>
                    <a:pt x="4255" y="2607"/>
                    <a:pt x="4264" y="2664"/>
                  </a:cubicBezTo>
                  <a:cubicBezTo>
                    <a:pt x="4274" y="2718"/>
                    <a:pt x="4279" y="2770"/>
                    <a:pt x="4281" y="2824"/>
                  </a:cubicBezTo>
                  <a:cubicBezTo>
                    <a:pt x="4285" y="2894"/>
                    <a:pt x="4289" y="2962"/>
                    <a:pt x="4285" y="3032"/>
                  </a:cubicBezTo>
                  <a:cubicBezTo>
                    <a:pt x="4279" y="3146"/>
                    <a:pt x="4258" y="3261"/>
                    <a:pt x="4222" y="3368"/>
                  </a:cubicBezTo>
                  <a:cubicBezTo>
                    <a:pt x="4204" y="3422"/>
                    <a:pt x="4181" y="3472"/>
                    <a:pt x="4157" y="3524"/>
                  </a:cubicBezTo>
                  <a:cubicBezTo>
                    <a:pt x="4134" y="3577"/>
                    <a:pt x="4111" y="3631"/>
                    <a:pt x="4087" y="3684"/>
                  </a:cubicBezTo>
                  <a:cubicBezTo>
                    <a:pt x="4059" y="3739"/>
                    <a:pt x="4030" y="3793"/>
                    <a:pt x="4000" y="3846"/>
                  </a:cubicBezTo>
                  <a:lnTo>
                    <a:pt x="3915" y="4009"/>
                  </a:lnTo>
                  <a:cubicBezTo>
                    <a:pt x="3884" y="4068"/>
                    <a:pt x="3851" y="4127"/>
                    <a:pt x="3816" y="4184"/>
                  </a:cubicBezTo>
                  <a:cubicBezTo>
                    <a:pt x="3785" y="4236"/>
                    <a:pt x="3753" y="4287"/>
                    <a:pt x="3727" y="4340"/>
                  </a:cubicBezTo>
                  <a:cubicBezTo>
                    <a:pt x="3691" y="4415"/>
                    <a:pt x="3662" y="4494"/>
                    <a:pt x="3633" y="4571"/>
                  </a:cubicBezTo>
                  <a:cubicBezTo>
                    <a:pt x="3602" y="4651"/>
                    <a:pt x="3569" y="4732"/>
                    <a:pt x="3542" y="4814"/>
                  </a:cubicBezTo>
                  <a:cubicBezTo>
                    <a:pt x="3502" y="4940"/>
                    <a:pt x="3474" y="5071"/>
                    <a:pt x="3449" y="5200"/>
                  </a:cubicBezTo>
                  <a:cubicBezTo>
                    <a:pt x="3424" y="5336"/>
                    <a:pt x="3408" y="5475"/>
                    <a:pt x="3392" y="5613"/>
                  </a:cubicBezTo>
                  <a:cubicBezTo>
                    <a:pt x="3385" y="5676"/>
                    <a:pt x="3377" y="5738"/>
                    <a:pt x="3372" y="5801"/>
                  </a:cubicBezTo>
                  <a:cubicBezTo>
                    <a:pt x="3367" y="5860"/>
                    <a:pt x="3366" y="5917"/>
                    <a:pt x="3361" y="5975"/>
                  </a:cubicBezTo>
                  <a:cubicBezTo>
                    <a:pt x="3359" y="6036"/>
                    <a:pt x="3356" y="6097"/>
                    <a:pt x="3354" y="6157"/>
                  </a:cubicBezTo>
                  <a:cubicBezTo>
                    <a:pt x="3351" y="6229"/>
                    <a:pt x="3347" y="6300"/>
                    <a:pt x="3345" y="6372"/>
                  </a:cubicBezTo>
                  <a:lnTo>
                    <a:pt x="3345" y="6398"/>
                  </a:lnTo>
                  <a:lnTo>
                    <a:pt x="3345" y="6400"/>
                  </a:lnTo>
                  <a:cubicBezTo>
                    <a:pt x="3455" y="6404"/>
                    <a:pt x="3567" y="6402"/>
                    <a:pt x="3677" y="6412"/>
                  </a:cubicBezTo>
                  <a:cubicBezTo>
                    <a:pt x="3701" y="6414"/>
                    <a:pt x="3726" y="6417"/>
                    <a:pt x="3748" y="6419"/>
                  </a:cubicBezTo>
                  <a:cubicBezTo>
                    <a:pt x="3752" y="6419"/>
                    <a:pt x="3755" y="6419"/>
                    <a:pt x="3758" y="6419"/>
                  </a:cubicBezTo>
                  <a:cubicBezTo>
                    <a:pt x="3762" y="6419"/>
                    <a:pt x="3765" y="6419"/>
                    <a:pt x="3768" y="6419"/>
                  </a:cubicBezTo>
                  <a:cubicBezTo>
                    <a:pt x="3783" y="6420"/>
                    <a:pt x="3796" y="6423"/>
                    <a:pt x="3810" y="6425"/>
                  </a:cubicBezTo>
                  <a:cubicBezTo>
                    <a:pt x="3811" y="6387"/>
                    <a:pt x="3814" y="6351"/>
                    <a:pt x="3815" y="6314"/>
                  </a:cubicBezTo>
                  <a:cubicBezTo>
                    <a:pt x="3819" y="6234"/>
                    <a:pt x="3825" y="6154"/>
                    <a:pt x="3830" y="6075"/>
                  </a:cubicBezTo>
                  <a:cubicBezTo>
                    <a:pt x="3836" y="5995"/>
                    <a:pt x="3840" y="5914"/>
                    <a:pt x="3852" y="5835"/>
                  </a:cubicBezTo>
                  <a:cubicBezTo>
                    <a:pt x="3863" y="5754"/>
                    <a:pt x="3877" y="5672"/>
                    <a:pt x="3899" y="5593"/>
                  </a:cubicBezTo>
                  <a:cubicBezTo>
                    <a:pt x="3920" y="5514"/>
                    <a:pt x="3943" y="5434"/>
                    <a:pt x="3974" y="5360"/>
                  </a:cubicBezTo>
                  <a:cubicBezTo>
                    <a:pt x="4008" y="5280"/>
                    <a:pt x="4044" y="5205"/>
                    <a:pt x="4082" y="5128"/>
                  </a:cubicBezTo>
                  <a:cubicBezTo>
                    <a:pt x="4156" y="4980"/>
                    <a:pt x="4240" y="4836"/>
                    <a:pt x="4322" y="4694"/>
                  </a:cubicBezTo>
                  <a:cubicBezTo>
                    <a:pt x="4373" y="4607"/>
                    <a:pt x="4420" y="4519"/>
                    <a:pt x="4471" y="4431"/>
                  </a:cubicBezTo>
                  <a:cubicBezTo>
                    <a:pt x="4522" y="4340"/>
                    <a:pt x="4577" y="4250"/>
                    <a:pt x="4631" y="4159"/>
                  </a:cubicBezTo>
                  <a:cubicBezTo>
                    <a:pt x="4740" y="3979"/>
                    <a:pt x="4845" y="3794"/>
                    <a:pt x="4939" y="3605"/>
                  </a:cubicBezTo>
                  <a:cubicBezTo>
                    <a:pt x="5022" y="3431"/>
                    <a:pt x="5100" y="3254"/>
                    <a:pt x="5166" y="3074"/>
                  </a:cubicBezTo>
                  <a:cubicBezTo>
                    <a:pt x="5179" y="3033"/>
                    <a:pt x="5192" y="2993"/>
                    <a:pt x="5204" y="2953"/>
                  </a:cubicBezTo>
                  <a:cubicBezTo>
                    <a:pt x="5215" y="2911"/>
                    <a:pt x="5227" y="2869"/>
                    <a:pt x="5236" y="2827"/>
                  </a:cubicBezTo>
                  <a:cubicBezTo>
                    <a:pt x="5244" y="2788"/>
                    <a:pt x="5250" y="2751"/>
                    <a:pt x="5256" y="2714"/>
                  </a:cubicBezTo>
                  <a:cubicBezTo>
                    <a:pt x="5263" y="2669"/>
                    <a:pt x="5269" y="2626"/>
                    <a:pt x="5272" y="2581"/>
                  </a:cubicBezTo>
                  <a:lnTo>
                    <a:pt x="5272" y="2579"/>
                  </a:lnTo>
                  <a:cubicBezTo>
                    <a:pt x="5275" y="2522"/>
                    <a:pt x="5275" y="2467"/>
                    <a:pt x="5276" y="2413"/>
                  </a:cubicBezTo>
                  <a:cubicBezTo>
                    <a:pt x="5278" y="2356"/>
                    <a:pt x="5273" y="2298"/>
                    <a:pt x="5268" y="2241"/>
                  </a:cubicBezTo>
                  <a:cubicBezTo>
                    <a:pt x="5260" y="2183"/>
                    <a:pt x="5254" y="2125"/>
                    <a:pt x="5247" y="2069"/>
                  </a:cubicBezTo>
                  <a:cubicBezTo>
                    <a:pt x="5239" y="2012"/>
                    <a:pt x="5225" y="1956"/>
                    <a:pt x="5216" y="1900"/>
                  </a:cubicBezTo>
                  <a:cubicBezTo>
                    <a:pt x="5183" y="1763"/>
                    <a:pt x="5144" y="1629"/>
                    <a:pt x="5099" y="1495"/>
                  </a:cubicBezTo>
                  <a:cubicBezTo>
                    <a:pt x="5090" y="1469"/>
                    <a:pt x="5082" y="1443"/>
                    <a:pt x="5072" y="1417"/>
                  </a:cubicBezTo>
                  <a:cubicBezTo>
                    <a:pt x="5059" y="1387"/>
                    <a:pt x="5047" y="1359"/>
                    <a:pt x="5035" y="1330"/>
                  </a:cubicBezTo>
                  <a:cubicBezTo>
                    <a:pt x="5012" y="1274"/>
                    <a:pt x="4985" y="1221"/>
                    <a:pt x="4958" y="1167"/>
                  </a:cubicBezTo>
                  <a:cubicBezTo>
                    <a:pt x="4939" y="1132"/>
                    <a:pt x="4922" y="1098"/>
                    <a:pt x="4902" y="1064"/>
                  </a:cubicBezTo>
                  <a:cubicBezTo>
                    <a:pt x="4879" y="1026"/>
                    <a:pt x="4855" y="987"/>
                    <a:pt x="4830" y="950"/>
                  </a:cubicBezTo>
                  <a:cubicBezTo>
                    <a:pt x="4812" y="928"/>
                    <a:pt x="4796" y="904"/>
                    <a:pt x="4779" y="883"/>
                  </a:cubicBezTo>
                  <a:cubicBezTo>
                    <a:pt x="4764" y="861"/>
                    <a:pt x="4745" y="842"/>
                    <a:pt x="4728" y="822"/>
                  </a:cubicBezTo>
                  <a:cubicBezTo>
                    <a:pt x="4682" y="773"/>
                    <a:pt x="4639" y="726"/>
                    <a:pt x="4593" y="677"/>
                  </a:cubicBezTo>
                  <a:cubicBezTo>
                    <a:pt x="4546" y="630"/>
                    <a:pt x="4496" y="587"/>
                    <a:pt x="4447" y="542"/>
                  </a:cubicBezTo>
                  <a:cubicBezTo>
                    <a:pt x="4406" y="509"/>
                    <a:pt x="4365" y="474"/>
                    <a:pt x="4322" y="440"/>
                  </a:cubicBezTo>
                  <a:cubicBezTo>
                    <a:pt x="4283" y="408"/>
                    <a:pt x="4241" y="378"/>
                    <a:pt x="4196" y="347"/>
                  </a:cubicBezTo>
                  <a:cubicBezTo>
                    <a:pt x="4175" y="335"/>
                    <a:pt x="4154" y="321"/>
                    <a:pt x="4133" y="309"/>
                  </a:cubicBezTo>
                  <a:cubicBezTo>
                    <a:pt x="4109" y="295"/>
                    <a:pt x="4084" y="283"/>
                    <a:pt x="4060" y="270"/>
                  </a:cubicBezTo>
                  <a:cubicBezTo>
                    <a:pt x="3980" y="233"/>
                    <a:pt x="3898" y="198"/>
                    <a:pt x="3817" y="163"/>
                  </a:cubicBezTo>
                  <a:cubicBezTo>
                    <a:pt x="3777" y="146"/>
                    <a:pt x="3738" y="129"/>
                    <a:pt x="3699" y="113"/>
                  </a:cubicBezTo>
                  <a:cubicBezTo>
                    <a:pt x="3655" y="96"/>
                    <a:pt x="3609" y="79"/>
                    <a:pt x="3565" y="63"/>
                  </a:cubicBezTo>
                  <a:lnTo>
                    <a:pt x="3563" y="63"/>
                  </a:lnTo>
                  <a:cubicBezTo>
                    <a:pt x="3536" y="57"/>
                    <a:pt x="3509" y="50"/>
                    <a:pt x="3481" y="43"/>
                  </a:cubicBezTo>
                  <a:cubicBezTo>
                    <a:pt x="3453" y="38"/>
                    <a:pt x="3425" y="32"/>
                    <a:pt x="3396" y="27"/>
                  </a:cubicBezTo>
                  <a:cubicBezTo>
                    <a:pt x="3365" y="22"/>
                    <a:pt x="3333" y="20"/>
                    <a:pt x="3300" y="16"/>
                  </a:cubicBezTo>
                  <a:cubicBezTo>
                    <a:pt x="3241" y="10"/>
                    <a:pt x="3180" y="6"/>
                    <a:pt x="3119" y="1"/>
                  </a:cubicBezTo>
                  <a:cubicBezTo>
                    <a:pt x="3103" y="1"/>
                    <a:pt x="3086" y="1"/>
                    <a:pt x="3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449975" y="3383375"/>
              <a:ext cx="4900" cy="17075"/>
            </a:xfrm>
            <a:custGeom>
              <a:avLst/>
              <a:gdLst/>
              <a:ahLst/>
              <a:cxnLst/>
              <a:rect l="l" t="t" r="r" b="b"/>
              <a:pathLst>
                <a:path w="196" h="683" extrusionOk="0">
                  <a:moveTo>
                    <a:pt x="111" y="1"/>
                  </a:moveTo>
                  <a:cubicBezTo>
                    <a:pt x="108" y="5"/>
                    <a:pt x="106" y="10"/>
                    <a:pt x="103" y="15"/>
                  </a:cubicBezTo>
                  <a:cubicBezTo>
                    <a:pt x="78" y="69"/>
                    <a:pt x="56" y="124"/>
                    <a:pt x="37" y="180"/>
                  </a:cubicBezTo>
                  <a:cubicBezTo>
                    <a:pt x="37" y="181"/>
                    <a:pt x="36" y="182"/>
                    <a:pt x="36" y="184"/>
                  </a:cubicBezTo>
                  <a:cubicBezTo>
                    <a:pt x="36" y="185"/>
                    <a:pt x="35" y="185"/>
                    <a:pt x="35" y="185"/>
                  </a:cubicBezTo>
                  <a:cubicBezTo>
                    <a:pt x="29" y="205"/>
                    <a:pt x="24" y="226"/>
                    <a:pt x="20" y="246"/>
                  </a:cubicBezTo>
                  <a:cubicBezTo>
                    <a:pt x="11" y="299"/>
                    <a:pt x="4" y="351"/>
                    <a:pt x="1" y="403"/>
                  </a:cubicBezTo>
                  <a:cubicBezTo>
                    <a:pt x="1" y="435"/>
                    <a:pt x="3" y="468"/>
                    <a:pt x="4" y="501"/>
                  </a:cubicBezTo>
                  <a:cubicBezTo>
                    <a:pt x="6" y="531"/>
                    <a:pt x="11" y="559"/>
                    <a:pt x="16" y="589"/>
                  </a:cubicBezTo>
                  <a:cubicBezTo>
                    <a:pt x="18" y="592"/>
                    <a:pt x="19" y="597"/>
                    <a:pt x="21" y="603"/>
                  </a:cubicBezTo>
                  <a:cubicBezTo>
                    <a:pt x="24" y="609"/>
                    <a:pt x="26" y="615"/>
                    <a:pt x="28" y="620"/>
                  </a:cubicBezTo>
                  <a:cubicBezTo>
                    <a:pt x="29" y="624"/>
                    <a:pt x="32" y="626"/>
                    <a:pt x="35" y="631"/>
                  </a:cubicBezTo>
                  <a:cubicBezTo>
                    <a:pt x="37" y="635"/>
                    <a:pt x="40" y="637"/>
                    <a:pt x="41" y="642"/>
                  </a:cubicBezTo>
                  <a:lnTo>
                    <a:pt x="67" y="667"/>
                  </a:lnTo>
                  <a:lnTo>
                    <a:pt x="82" y="679"/>
                  </a:lnTo>
                  <a:cubicBezTo>
                    <a:pt x="85" y="681"/>
                    <a:pt x="86" y="681"/>
                    <a:pt x="88" y="682"/>
                  </a:cubicBezTo>
                  <a:cubicBezTo>
                    <a:pt x="90" y="682"/>
                    <a:pt x="91" y="683"/>
                    <a:pt x="91" y="683"/>
                  </a:cubicBezTo>
                  <a:lnTo>
                    <a:pt x="103" y="680"/>
                  </a:lnTo>
                  <a:cubicBezTo>
                    <a:pt x="104" y="678"/>
                    <a:pt x="105" y="678"/>
                    <a:pt x="107" y="677"/>
                  </a:cubicBezTo>
                  <a:cubicBezTo>
                    <a:pt x="112" y="672"/>
                    <a:pt x="117" y="665"/>
                    <a:pt x="122" y="660"/>
                  </a:cubicBezTo>
                  <a:cubicBezTo>
                    <a:pt x="133" y="649"/>
                    <a:pt x="143" y="635"/>
                    <a:pt x="152" y="623"/>
                  </a:cubicBezTo>
                  <a:cubicBezTo>
                    <a:pt x="156" y="615"/>
                    <a:pt x="161" y="606"/>
                    <a:pt x="165" y="598"/>
                  </a:cubicBezTo>
                  <a:lnTo>
                    <a:pt x="165" y="597"/>
                  </a:lnTo>
                  <a:cubicBezTo>
                    <a:pt x="171" y="578"/>
                    <a:pt x="175" y="558"/>
                    <a:pt x="180" y="537"/>
                  </a:cubicBezTo>
                  <a:cubicBezTo>
                    <a:pt x="188" y="490"/>
                    <a:pt x="191" y="442"/>
                    <a:pt x="195" y="396"/>
                  </a:cubicBezTo>
                  <a:cubicBezTo>
                    <a:pt x="196" y="353"/>
                    <a:pt x="195" y="311"/>
                    <a:pt x="191" y="269"/>
                  </a:cubicBezTo>
                  <a:cubicBezTo>
                    <a:pt x="189" y="244"/>
                    <a:pt x="188" y="218"/>
                    <a:pt x="183" y="195"/>
                  </a:cubicBezTo>
                  <a:cubicBezTo>
                    <a:pt x="179" y="175"/>
                    <a:pt x="175" y="154"/>
                    <a:pt x="171" y="135"/>
                  </a:cubicBezTo>
                  <a:cubicBezTo>
                    <a:pt x="165" y="107"/>
                    <a:pt x="155" y="79"/>
                    <a:pt x="145" y="51"/>
                  </a:cubicBezTo>
                  <a:cubicBezTo>
                    <a:pt x="143" y="47"/>
                    <a:pt x="142" y="43"/>
                    <a:pt x="140" y="38"/>
                  </a:cubicBezTo>
                  <a:cubicBezTo>
                    <a:pt x="137" y="32"/>
                    <a:pt x="133" y="27"/>
                    <a:pt x="129" y="21"/>
                  </a:cubicBezTo>
                  <a:cubicBezTo>
                    <a:pt x="122" y="15"/>
                    <a:pt x="117" y="7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480400" y="3382200"/>
              <a:ext cx="6350" cy="16000"/>
            </a:xfrm>
            <a:custGeom>
              <a:avLst/>
              <a:gdLst/>
              <a:ahLst/>
              <a:cxnLst/>
              <a:rect l="l" t="t" r="r" b="b"/>
              <a:pathLst>
                <a:path w="254" h="640" extrusionOk="0">
                  <a:moveTo>
                    <a:pt x="187" y="0"/>
                  </a:moveTo>
                  <a:cubicBezTo>
                    <a:pt x="156" y="38"/>
                    <a:pt x="125" y="79"/>
                    <a:pt x="98" y="119"/>
                  </a:cubicBezTo>
                  <a:cubicBezTo>
                    <a:pt x="88" y="135"/>
                    <a:pt x="78" y="154"/>
                    <a:pt x="68" y="171"/>
                  </a:cubicBezTo>
                  <a:cubicBezTo>
                    <a:pt x="56" y="196"/>
                    <a:pt x="46" y="222"/>
                    <a:pt x="35" y="250"/>
                  </a:cubicBezTo>
                  <a:cubicBezTo>
                    <a:pt x="21" y="281"/>
                    <a:pt x="12" y="312"/>
                    <a:pt x="5" y="343"/>
                  </a:cubicBezTo>
                  <a:cubicBezTo>
                    <a:pt x="3" y="371"/>
                    <a:pt x="1" y="399"/>
                    <a:pt x="0" y="425"/>
                  </a:cubicBezTo>
                  <a:lnTo>
                    <a:pt x="0" y="451"/>
                  </a:lnTo>
                  <a:cubicBezTo>
                    <a:pt x="1" y="466"/>
                    <a:pt x="4" y="481"/>
                    <a:pt x="9" y="496"/>
                  </a:cubicBezTo>
                  <a:cubicBezTo>
                    <a:pt x="15" y="516"/>
                    <a:pt x="20" y="537"/>
                    <a:pt x="27" y="558"/>
                  </a:cubicBezTo>
                  <a:lnTo>
                    <a:pt x="35" y="573"/>
                  </a:lnTo>
                  <a:cubicBezTo>
                    <a:pt x="43" y="587"/>
                    <a:pt x="52" y="601"/>
                    <a:pt x="60" y="615"/>
                  </a:cubicBezTo>
                  <a:cubicBezTo>
                    <a:pt x="62" y="619"/>
                    <a:pt x="65" y="622"/>
                    <a:pt x="67" y="626"/>
                  </a:cubicBezTo>
                  <a:cubicBezTo>
                    <a:pt x="68" y="627"/>
                    <a:pt x="70" y="630"/>
                    <a:pt x="73" y="631"/>
                  </a:cubicBezTo>
                  <a:cubicBezTo>
                    <a:pt x="74" y="631"/>
                    <a:pt x="74" y="632"/>
                    <a:pt x="76" y="632"/>
                  </a:cubicBezTo>
                  <a:cubicBezTo>
                    <a:pt x="77" y="632"/>
                    <a:pt x="78" y="633"/>
                    <a:pt x="79" y="635"/>
                  </a:cubicBezTo>
                  <a:lnTo>
                    <a:pt x="81" y="635"/>
                  </a:lnTo>
                  <a:cubicBezTo>
                    <a:pt x="82" y="635"/>
                    <a:pt x="83" y="636"/>
                    <a:pt x="86" y="637"/>
                  </a:cubicBezTo>
                  <a:cubicBezTo>
                    <a:pt x="87" y="637"/>
                    <a:pt x="89" y="637"/>
                    <a:pt x="92" y="639"/>
                  </a:cubicBezTo>
                  <a:lnTo>
                    <a:pt x="101" y="639"/>
                  </a:lnTo>
                  <a:cubicBezTo>
                    <a:pt x="102" y="637"/>
                    <a:pt x="105" y="636"/>
                    <a:pt x="108" y="635"/>
                  </a:cubicBezTo>
                  <a:cubicBezTo>
                    <a:pt x="113" y="631"/>
                    <a:pt x="117" y="627"/>
                    <a:pt x="122" y="624"/>
                  </a:cubicBezTo>
                  <a:cubicBezTo>
                    <a:pt x="127" y="619"/>
                    <a:pt x="130" y="614"/>
                    <a:pt x="134" y="609"/>
                  </a:cubicBezTo>
                  <a:cubicBezTo>
                    <a:pt x="148" y="593"/>
                    <a:pt x="159" y="575"/>
                    <a:pt x="172" y="559"/>
                  </a:cubicBezTo>
                  <a:cubicBezTo>
                    <a:pt x="184" y="538"/>
                    <a:pt x="195" y="518"/>
                    <a:pt x="206" y="498"/>
                  </a:cubicBezTo>
                  <a:cubicBezTo>
                    <a:pt x="217" y="471"/>
                    <a:pt x="228" y="444"/>
                    <a:pt x="238" y="415"/>
                  </a:cubicBezTo>
                  <a:cubicBezTo>
                    <a:pt x="241" y="408"/>
                    <a:pt x="243" y="399"/>
                    <a:pt x="244" y="391"/>
                  </a:cubicBezTo>
                  <a:cubicBezTo>
                    <a:pt x="248" y="360"/>
                    <a:pt x="251" y="329"/>
                    <a:pt x="253" y="298"/>
                  </a:cubicBezTo>
                  <a:cubicBezTo>
                    <a:pt x="253" y="254"/>
                    <a:pt x="252" y="211"/>
                    <a:pt x="248" y="166"/>
                  </a:cubicBezTo>
                  <a:cubicBezTo>
                    <a:pt x="247" y="152"/>
                    <a:pt x="244" y="136"/>
                    <a:pt x="241" y="121"/>
                  </a:cubicBezTo>
                  <a:cubicBezTo>
                    <a:pt x="238" y="110"/>
                    <a:pt x="236" y="99"/>
                    <a:pt x="231" y="88"/>
                  </a:cubicBezTo>
                  <a:cubicBezTo>
                    <a:pt x="226" y="71"/>
                    <a:pt x="218" y="54"/>
                    <a:pt x="210" y="37"/>
                  </a:cubicBezTo>
                  <a:cubicBezTo>
                    <a:pt x="202" y="25"/>
                    <a:pt x="195" y="13"/>
                    <a:pt x="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414200" y="3444175"/>
              <a:ext cx="101650" cy="47675"/>
            </a:xfrm>
            <a:custGeom>
              <a:avLst/>
              <a:gdLst/>
              <a:ahLst/>
              <a:cxnLst/>
              <a:rect l="l" t="t" r="r" b="b"/>
              <a:pathLst>
                <a:path w="4066" h="1907" extrusionOk="0">
                  <a:moveTo>
                    <a:pt x="3976" y="1"/>
                  </a:moveTo>
                  <a:cubicBezTo>
                    <a:pt x="3966" y="1"/>
                    <a:pt x="3956" y="3"/>
                    <a:pt x="3947" y="6"/>
                  </a:cubicBezTo>
                  <a:cubicBezTo>
                    <a:pt x="3932" y="11"/>
                    <a:pt x="3923" y="24"/>
                    <a:pt x="3911" y="32"/>
                  </a:cubicBezTo>
                  <a:cubicBezTo>
                    <a:pt x="3892" y="46"/>
                    <a:pt x="3872" y="56"/>
                    <a:pt x="3855" y="70"/>
                  </a:cubicBezTo>
                  <a:cubicBezTo>
                    <a:pt x="3826" y="93"/>
                    <a:pt x="3799" y="115"/>
                    <a:pt x="3769" y="137"/>
                  </a:cubicBezTo>
                  <a:cubicBezTo>
                    <a:pt x="3723" y="169"/>
                    <a:pt x="3674" y="198"/>
                    <a:pt x="3627" y="229"/>
                  </a:cubicBezTo>
                  <a:cubicBezTo>
                    <a:pt x="3572" y="262"/>
                    <a:pt x="3516" y="293"/>
                    <a:pt x="3459" y="323"/>
                  </a:cubicBezTo>
                  <a:cubicBezTo>
                    <a:pt x="3458" y="324"/>
                    <a:pt x="3457" y="324"/>
                    <a:pt x="3456" y="325"/>
                  </a:cubicBezTo>
                  <a:cubicBezTo>
                    <a:pt x="3416" y="345"/>
                    <a:pt x="3375" y="363"/>
                    <a:pt x="3335" y="382"/>
                  </a:cubicBezTo>
                  <a:cubicBezTo>
                    <a:pt x="3281" y="410"/>
                    <a:pt x="3227" y="442"/>
                    <a:pt x="3174" y="470"/>
                  </a:cubicBezTo>
                  <a:cubicBezTo>
                    <a:pt x="3165" y="473"/>
                    <a:pt x="3159" y="476"/>
                    <a:pt x="3152" y="480"/>
                  </a:cubicBezTo>
                  <a:cubicBezTo>
                    <a:pt x="3081" y="506"/>
                    <a:pt x="3008" y="524"/>
                    <a:pt x="2937" y="546"/>
                  </a:cubicBezTo>
                  <a:cubicBezTo>
                    <a:pt x="2874" y="566"/>
                    <a:pt x="2809" y="583"/>
                    <a:pt x="2744" y="600"/>
                  </a:cubicBezTo>
                  <a:cubicBezTo>
                    <a:pt x="2616" y="624"/>
                    <a:pt x="2487" y="647"/>
                    <a:pt x="2358" y="661"/>
                  </a:cubicBezTo>
                  <a:cubicBezTo>
                    <a:pt x="2241" y="670"/>
                    <a:pt x="2123" y="681"/>
                    <a:pt x="2004" y="684"/>
                  </a:cubicBezTo>
                  <a:cubicBezTo>
                    <a:pt x="1973" y="685"/>
                    <a:pt x="1942" y="685"/>
                    <a:pt x="1911" y="685"/>
                  </a:cubicBezTo>
                  <a:cubicBezTo>
                    <a:pt x="1830" y="685"/>
                    <a:pt x="1749" y="683"/>
                    <a:pt x="1668" y="681"/>
                  </a:cubicBezTo>
                  <a:cubicBezTo>
                    <a:pt x="1625" y="680"/>
                    <a:pt x="1580" y="677"/>
                    <a:pt x="1535" y="674"/>
                  </a:cubicBezTo>
                  <a:cubicBezTo>
                    <a:pt x="1490" y="670"/>
                    <a:pt x="1444" y="664"/>
                    <a:pt x="1399" y="655"/>
                  </a:cubicBezTo>
                  <a:cubicBezTo>
                    <a:pt x="1316" y="639"/>
                    <a:pt x="1234" y="618"/>
                    <a:pt x="1153" y="598"/>
                  </a:cubicBezTo>
                  <a:lnTo>
                    <a:pt x="1103" y="578"/>
                  </a:lnTo>
                  <a:cubicBezTo>
                    <a:pt x="1044" y="551"/>
                    <a:pt x="985" y="527"/>
                    <a:pt x="925" y="504"/>
                  </a:cubicBezTo>
                  <a:cubicBezTo>
                    <a:pt x="923" y="502"/>
                    <a:pt x="920" y="501"/>
                    <a:pt x="918" y="501"/>
                  </a:cubicBezTo>
                  <a:lnTo>
                    <a:pt x="918" y="501"/>
                  </a:lnTo>
                  <a:cubicBezTo>
                    <a:pt x="919" y="501"/>
                    <a:pt x="921" y="502"/>
                    <a:pt x="924" y="504"/>
                  </a:cubicBezTo>
                  <a:cubicBezTo>
                    <a:pt x="862" y="474"/>
                    <a:pt x="802" y="439"/>
                    <a:pt x="742" y="404"/>
                  </a:cubicBezTo>
                  <a:cubicBezTo>
                    <a:pt x="685" y="371"/>
                    <a:pt x="627" y="340"/>
                    <a:pt x="570" y="306"/>
                  </a:cubicBezTo>
                  <a:cubicBezTo>
                    <a:pt x="515" y="269"/>
                    <a:pt x="462" y="231"/>
                    <a:pt x="407" y="194"/>
                  </a:cubicBezTo>
                  <a:cubicBezTo>
                    <a:pt x="343" y="153"/>
                    <a:pt x="280" y="109"/>
                    <a:pt x="214" y="71"/>
                  </a:cubicBezTo>
                  <a:cubicBezTo>
                    <a:pt x="191" y="56"/>
                    <a:pt x="169" y="37"/>
                    <a:pt x="145" y="22"/>
                  </a:cubicBezTo>
                  <a:cubicBezTo>
                    <a:pt x="126" y="10"/>
                    <a:pt x="109" y="4"/>
                    <a:pt x="87" y="3"/>
                  </a:cubicBezTo>
                  <a:cubicBezTo>
                    <a:pt x="66" y="3"/>
                    <a:pt x="43" y="11"/>
                    <a:pt x="30" y="27"/>
                  </a:cubicBezTo>
                  <a:cubicBezTo>
                    <a:pt x="2" y="61"/>
                    <a:pt x="0" y="107"/>
                    <a:pt x="32" y="138"/>
                  </a:cubicBezTo>
                  <a:cubicBezTo>
                    <a:pt x="41" y="148"/>
                    <a:pt x="53" y="153"/>
                    <a:pt x="64" y="156"/>
                  </a:cubicBezTo>
                  <a:cubicBezTo>
                    <a:pt x="68" y="159"/>
                    <a:pt x="71" y="161"/>
                    <a:pt x="75" y="163"/>
                  </a:cubicBezTo>
                  <a:cubicBezTo>
                    <a:pt x="62" y="195"/>
                    <a:pt x="72" y="233"/>
                    <a:pt x="100" y="254"/>
                  </a:cubicBezTo>
                  <a:cubicBezTo>
                    <a:pt x="115" y="264"/>
                    <a:pt x="131" y="269"/>
                    <a:pt x="146" y="269"/>
                  </a:cubicBezTo>
                  <a:cubicBezTo>
                    <a:pt x="155" y="269"/>
                    <a:pt x="163" y="267"/>
                    <a:pt x="172" y="264"/>
                  </a:cubicBezTo>
                  <a:cubicBezTo>
                    <a:pt x="177" y="268"/>
                    <a:pt x="183" y="273"/>
                    <a:pt x="188" y="277"/>
                  </a:cubicBezTo>
                  <a:cubicBezTo>
                    <a:pt x="207" y="288"/>
                    <a:pt x="226" y="299"/>
                    <a:pt x="244" y="311"/>
                  </a:cubicBezTo>
                  <a:lnTo>
                    <a:pt x="333" y="365"/>
                  </a:lnTo>
                  <a:lnTo>
                    <a:pt x="331" y="366"/>
                  </a:lnTo>
                  <a:cubicBezTo>
                    <a:pt x="302" y="397"/>
                    <a:pt x="302" y="448"/>
                    <a:pt x="335" y="478"/>
                  </a:cubicBezTo>
                  <a:cubicBezTo>
                    <a:pt x="353" y="495"/>
                    <a:pt x="373" y="515"/>
                    <a:pt x="392" y="535"/>
                  </a:cubicBezTo>
                  <a:cubicBezTo>
                    <a:pt x="431" y="572"/>
                    <a:pt x="471" y="608"/>
                    <a:pt x="510" y="645"/>
                  </a:cubicBezTo>
                  <a:cubicBezTo>
                    <a:pt x="548" y="684"/>
                    <a:pt x="588" y="721"/>
                    <a:pt x="631" y="757"/>
                  </a:cubicBezTo>
                  <a:cubicBezTo>
                    <a:pt x="668" y="785"/>
                    <a:pt x="707" y="814"/>
                    <a:pt x="744" y="844"/>
                  </a:cubicBezTo>
                  <a:cubicBezTo>
                    <a:pt x="759" y="857"/>
                    <a:pt x="771" y="868"/>
                    <a:pt x="785" y="881"/>
                  </a:cubicBezTo>
                  <a:lnTo>
                    <a:pt x="783" y="881"/>
                  </a:lnTo>
                  <a:cubicBezTo>
                    <a:pt x="809" y="909"/>
                    <a:pt x="833" y="940"/>
                    <a:pt x="858" y="971"/>
                  </a:cubicBezTo>
                  <a:cubicBezTo>
                    <a:pt x="914" y="1053"/>
                    <a:pt x="967" y="1135"/>
                    <a:pt x="1017" y="1221"/>
                  </a:cubicBezTo>
                  <a:cubicBezTo>
                    <a:pt x="1059" y="1304"/>
                    <a:pt x="1098" y="1386"/>
                    <a:pt x="1130" y="1472"/>
                  </a:cubicBezTo>
                  <a:cubicBezTo>
                    <a:pt x="1146" y="1518"/>
                    <a:pt x="1160" y="1565"/>
                    <a:pt x="1173" y="1613"/>
                  </a:cubicBezTo>
                  <a:cubicBezTo>
                    <a:pt x="1179" y="1645"/>
                    <a:pt x="1184" y="1677"/>
                    <a:pt x="1189" y="1711"/>
                  </a:cubicBezTo>
                  <a:cubicBezTo>
                    <a:pt x="1196" y="1753"/>
                    <a:pt x="1201" y="1795"/>
                    <a:pt x="1229" y="1827"/>
                  </a:cubicBezTo>
                  <a:cubicBezTo>
                    <a:pt x="1256" y="1859"/>
                    <a:pt x="1299" y="1872"/>
                    <a:pt x="1339" y="1874"/>
                  </a:cubicBezTo>
                  <a:cubicBezTo>
                    <a:pt x="1395" y="1878"/>
                    <a:pt x="1451" y="1883"/>
                    <a:pt x="1508" y="1890"/>
                  </a:cubicBezTo>
                  <a:cubicBezTo>
                    <a:pt x="1579" y="1899"/>
                    <a:pt x="1651" y="1902"/>
                    <a:pt x="1724" y="1902"/>
                  </a:cubicBezTo>
                  <a:cubicBezTo>
                    <a:pt x="1731" y="1902"/>
                    <a:pt x="1738" y="1902"/>
                    <a:pt x="1745" y="1902"/>
                  </a:cubicBezTo>
                  <a:cubicBezTo>
                    <a:pt x="1815" y="1902"/>
                    <a:pt x="1885" y="1898"/>
                    <a:pt x="1955" y="1898"/>
                  </a:cubicBezTo>
                  <a:cubicBezTo>
                    <a:pt x="1963" y="1898"/>
                    <a:pt x="1972" y="1898"/>
                    <a:pt x="1980" y="1898"/>
                  </a:cubicBezTo>
                  <a:cubicBezTo>
                    <a:pt x="2031" y="1898"/>
                    <a:pt x="2082" y="1900"/>
                    <a:pt x="2133" y="1900"/>
                  </a:cubicBezTo>
                  <a:cubicBezTo>
                    <a:pt x="2148" y="1900"/>
                    <a:pt x="2163" y="1899"/>
                    <a:pt x="2179" y="1899"/>
                  </a:cubicBezTo>
                  <a:cubicBezTo>
                    <a:pt x="2255" y="1898"/>
                    <a:pt x="2331" y="1894"/>
                    <a:pt x="2407" y="1893"/>
                  </a:cubicBezTo>
                  <a:cubicBezTo>
                    <a:pt x="2479" y="1892"/>
                    <a:pt x="2550" y="1892"/>
                    <a:pt x="2622" y="1892"/>
                  </a:cubicBezTo>
                  <a:lnTo>
                    <a:pt x="2789" y="1899"/>
                  </a:lnTo>
                  <a:cubicBezTo>
                    <a:pt x="2838" y="1902"/>
                    <a:pt x="2888" y="1907"/>
                    <a:pt x="2938" y="1907"/>
                  </a:cubicBezTo>
                  <a:cubicBezTo>
                    <a:pt x="2947" y="1907"/>
                    <a:pt x="2957" y="1907"/>
                    <a:pt x="2966" y="1906"/>
                  </a:cubicBezTo>
                  <a:cubicBezTo>
                    <a:pt x="3023" y="1903"/>
                    <a:pt x="3078" y="1898"/>
                    <a:pt x="3134" y="1893"/>
                  </a:cubicBezTo>
                  <a:cubicBezTo>
                    <a:pt x="3178" y="1889"/>
                    <a:pt x="3222" y="1887"/>
                    <a:pt x="3266" y="1887"/>
                  </a:cubicBezTo>
                  <a:cubicBezTo>
                    <a:pt x="3279" y="1887"/>
                    <a:pt x="3292" y="1887"/>
                    <a:pt x="3305" y="1888"/>
                  </a:cubicBezTo>
                  <a:cubicBezTo>
                    <a:pt x="3315" y="1888"/>
                    <a:pt x="3326" y="1888"/>
                    <a:pt x="3337" y="1888"/>
                  </a:cubicBezTo>
                  <a:cubicBezTo>
                    <a:pt x="3343" y="1888"/>
                    <a:pt x="3348" y="1888"/>
                    <a:pt x="3353" y="1888"/>
                  </a:cubicBezTo>
                  <a:cubicBezTo>
                    <a:pt x="3372" y="1887"/>
                    <a:pt x="3391" y="1881"/>
                    <a:pt x="3407" y="1868"/>
                  </a:cubicBezTo>
                  <a:cubicBezTo>
                    <a:pt x="3434" y="1846"/>
                    <a:pt x="3443" y="1809"/>
                    <a:pt x="3433" y="1777"/>
                  </a:cubicBezTo>
                  <a:cubicBezTo>
                    <a:pt x="3425" y="1752"/>
                    <a:pt x="3416" y="1728"/>
                    <a:pt x="3410" y="1703"/>
                  </a:cubicBezTo>
                  <a:cubicBezTo>
                    <a:pt x="3408" y="1680"/>
                    <a:pt x="3408" y="1656"/>
                    <a:pt x="3407" y="1632"/>
                  </a:cubicBezTo>
                  <a:lnTo>
                    <a:pt x="3407" y="1625"/>
                  </a:lnTo>
                  <a:cubicBezTo>
                    <a:pt x="3406" y="1615"/>
                    <a:pt x="3405" y="1606"/>
                    <a:pt x="3405" y="1598"/>
                  </a:cubicBezTo>
                  <a:cubicBezTo>
                    <a:pt x="3401" y="1559"/>
                    <a:pt x="3400" y="1522"/>
                    <a:pt x="3400" y="1485"/>
                  </a:cubicBezTo>
                  <a:cubicBezTo>
                    <a:pt x="3402" y="1455"/>
                    <a:pt x="3405" y="1428"/>
                    <a:pt x="3408" y="1402"/>
                  </a:cubicBezTo>
                  <a:cubicBezTo>
                    <a:pt x="3418" y="1338"/>
                    <a:pt x="3433" y="1276"/>
                    <a:pt x="3446" y="1214"/>
                  </a:cubicBezTo>
                  <a:cubicBezTo>
                    <a:pt x="3453" y="1178"/>
                    <a:pt x="3459" y="1140"/>
                    <a:pt x="3467" y="1104"/>
                  </a:cubicBezTo>
                  <a:cubicBezTo>
                    <a:pt x="3473" y="1073"/>
                    <a:pt x="3482" y="1042"/>
                    <a:pt x="3490" y="1011"/>
                  </a:cubicBezTo>
                  <a:cubicBezTo>
                    <a:pt x="3513" y="947"/>
                    <a:pt x="3536" y="883"/>
                    <a:pt x="3562" y="821"/>
                  </a:cubicBezTo>
                  <a:cubicBezTo>
                    <a:pt x="3585" y="769"/>
                    <a:pt x="3612" y="720"/>
                    <a:pt x="3640" y="671"/>
                  </a:cubicBezTo>
                  <a:cubicBezTo>
                    <a:pt x="3665" y="628"/>
                    <a:pt x="3690" y="584"/>
                    <a:pt x="3715" y="541"/>
                  </a:cubicBezTo>
                  <a:cubicBezTo>
                    <a:pt x="3777" y="449"/>
                    <a:pt x="3844" y="361"/>
                    <a:pt x="3912" y="277"/>
                  </a:cubicBezTo>
                  <a:cubicBezTo>
                    <a:pt x="3934" y="251"/>
                    <a:pt x="3957" y="225"/>
                    <a:pt x="3980" y="199"/>
                  </a:cubicBezTo>
                  <a:cubicBezTo>
                    <a:pt x="3993" y="185"/>
                    <a:pt x="4005" y="170"/>
                    <a:pt x="4017" y="158"/>
                  </a:cubicBezTo>
                  <a:cubicBezTo>
                    <a:pt x="4026" y="148"/>
                    <a:pt x="4036" y="138"/>
                    <a:pt x="4045" y="128"/>
                  </a:cubicBezTo>
                  <a:cubicBezTo>
                    <a:pt x="4065" y="99"/>
                    <a:pt x="4063" y="60"/>
                    <a:pt x="4041" y="32"/>
                  </a:cubicBezTo>
                  <a:cubicBezTo>
                    <a:pt x="4023" y="11"/>
                    <a:pt x="4000" y="1"/>
                    <a:pt x="3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423775" y="343842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2" y="1"/>
                  </a:moveTo>
                  <a:cubicBezTo>
                    <a:pt x="81" y="1"/>
                    <a:pt x="79" y="1"/>
                    <a:pt x="77" y="1"/>
                  </a:cubicBezTo>
                  <a:cubicBezTo>
                    <a:pt x="35" y="5"/>
                    <a:pt x="0" y="38"/>
                    <a:pt x="1" y="83"/>
                  </a:cubicBezTo>
                  <a:cubicBezTo>
                    <a:pt x="3" y="123"/>
                    <a:pt x="37" y="158"/>
                    <a:pt x="76" y="158"/>
                  </a:cubicBezTo>
                  <a:cubicBezTo>
                    <a:pt x="78" y="158"/>
                    <a:pt x="80" y="158"/>
                    <a:pt x="83" y="158"/>
                  </a:cubicBezTo>
                  <a:cubicBezTo>
                    <a:pt x="125" y="155"/>
                    <a:pt x="160" y="121"/>
                    <a:pt x="159" y="77"/>
                  </a:cubicBezTo>
                  <a:cubicBezTo>
                    <a:pt x="158" y="38"/>
                    <a:pt x="123" y="1"/>
                    <a:pt x="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428875" y="34399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3" y="1"/>
                  </a:moveTo>
                  <a:cubicBezTo>
                    <a:pt x="81" y="1"/>
                    <a:pt x="79" y="1"/>
                    <a:pt x="78" y="1"/>
                  </a:cubicBezTo>
                  <a:cubicBezTo>
                    <a:pt x="34" y="5"/>
                    <a:pt x="0" y="38"/>
                    <a:pt x="1" y="82"/>
                  </a:cubicBezTo>
                  <a:cubicBezTo>
                    <a:pt x="3" y="123"/>
                    <a:pt x="36" y="158"/>
                    <a:pt x="76" y="158"/>
                  </a:cubicBezTo>
                  <a:cubicBezTo>
                    <a:pt x="79" y="158"/>
                    <a:pt x="81" y="158"/>
                    <a:pt x="83" y="158"/>
                  </a:cubicBezTo>
                  <a:cubicBezTo>
                    <a:pt x="125" y="155"/>
                    <a:pt x="160" y="121"/>
                    <a:pt x="158" y="77"/>
                  </a:cubicBezTo>
                  <a:cubicBezTo>
                    <a:pt x="157" y="38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3504725" y="3437025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83" y="0"/>
                  </a:moveTo>
                  <a:cubicBezTo>
                    <a:pt x="81" y="0"/>
                    <a:pt x="80" y="0"/>
                    <a:pt x="78" y="0"/>
                  </a:cubicBezTo>
                  <a:cubicBezTo>
                    <a:pt x="35" y="4"/>
                    <a:pt x="0" y="37"/>
                    <a:pt x="1" y="82"/>
                  </a:cubicBezTo>
                  <a:cubicBezTo>
                    <a:pt x="2" y="121"/>
                    <a:pt x="37" y="157"/>
                    <a:pt x="78" y="157"/>
                  </a:cubicBezTo>
                  <a:cubicBezTo>
                    <a:pt x="80" y="157"/>
                    <a:pt x="81" y="157"/>
                    <a:pt x="83" y="157"/>
                  </a:cubicBezTo>
                  <a:cubicBezTo>
                    <a:pt x="125" y="154"/>
                    <a:pt x="160" y="120"/>
                    <a:pt x="158" y="77"/>
                  </a:cubicBezTo>
                  <a:cubicBezTo>
                    <a:pt x="157" y="3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3493450" y="340235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36" y="4"/>
                    <a:pt x="0" y="37"/>
                    <a:pt x="3" y="82"/>
                  </a:cubicBezTo>
                  <a:cubicBezTo>
                    <a:pt x="5" y="121"/>
                    <a:pt x="37" y="157"/>
                    <a:pt x="77" y="157"/>
                  </a:cubicBezTo>
                  <a:cubicBezTo>
                    <a:pt x="79" y="157"/>
                    <a:pt x="81" y="157"/>
                    <a:pt x="83" y="157"/>
                  </a:cubicBezTo>
                  <a:cubicBezTo>
                    <a:pt x="126" y="154"/>
                    <a:pt x="160" y="120"/>
                    <a:pt x="159" y="77"/>
                  </a:cubicBezTo>
                  <a:cubicBezTo>
                    <a:pt x="158" y="36"/>
                    <a:pt x="122" y="0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3491825" y="3408400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1" y="1"/>
                  </a:moveTo>
                  <a:cubicBezTo>
                    <a:pt x="80" y="1"/>
                    <a:pt x="79" y="1"/>
                    <a:pt x="78" y="1"/>
                  </a:cubicBezTo>
                  <a:cubicBezTo>
                    <a:pt x="35" y="5"/>
                    <a:pt x="0" y="38"/>
                    <a:pt x="2" y="82"/>
                  </a:cubicBezTo>
                  <a:cubicBezTo>
                    <a:pt x="4" y="122"/>
                    <a:pt x="38" y="159"/>
                    <a:pt x="80" y="159"/>
                  </a:cubicBezTo>
                  <a:cubicBezTo>
                    <a:pt x="81" y="159"/>
                    <a:pt x="82" y="159"/>
                    <a:pt x="83" y="159"/>
                  </a:cubicBezTo>
                  <a:cubicBezTo>
                    <a:pt x="125" y="155"/>
                    <a:pt x="160" y="120"/>
                    <a:pt x="158" y="77"/>
                  </a:cubicBezTo>
                  <a:cubicBezTo>
                    <a:pt x="157" y="37"/>
                    <a:pt x="122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486675" y="340382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2" y="1"/>
                  </a:moveTo>
                  <a:cubicBezTo>
                    <a:pt x="81" y="1"/>
                    <a:pt x="79" y="1"/>
                    <a:pt x="77" y="1"/>
                  </a:cubicBezTo>
                  <a:cubicBezTo>
                    <a:pt x="34" y="4"/>
                    <a:pt x="0" y="38"/>
                    <a:pt x="1" y="82"/>
                  </a:cubicBezTo>
                  <a:cubicBezTo>
                    <a:pt x="2" y="121"/>
                    <a:pt x="35" y="158"/>
                    <a:pt x="76" y="158"/>
                  </a:cubicBezTo>
                  <a:cubicBezTo>
                    <a:pt x="78" y="158"/>
                    <a:pt x="80" y="158"/>
                    <a:pt x="83" y="158"/>
                  </a:cubicBezTo>
                  <a:cubicBezTo>
                    <a:pt x="125" y="154"/>
                    <a:pt x="160" y="121"/>
                    <a:pt x="158" y="76"/>
                  </a:cubicBezTo>
                  <a:cubicBezTo>
                    <a:pt x="157" y="37"/>
                    <a:pt x="123" y="1"/>
                    <a:pt x="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521575" y="3379600"/>
              <a:ext cx="4200" cy="3925"/>
            </a:xfrm>
            <a:custGeom>
              <a:avLst/>
              <a:gdLst/>
              <a:ahLst/>
              <a:cxnLst/>
              <a:rect l="l" t="t" r="r" b="b"/>
              <a:pathLst>
                <a:path w="168" h="157" extrusionOk="0">
                  <a:moveTo>
                    <a:pt x="80" y="1"/>
                  </a:moveTo>
                  <a:cubicBezTo>
                    <a:pt x="77" y="1"/>
                    <a:pt x="75" y="1"/>
                    <a:pt x="73" y="1"/>
                  </a:cubicBezTo>
                  <a:cubicBezTo>
                    <a:pt x="30" y="4"/>
                    <a:pt x="0" y="50"/>
                    <a:pt x="6" y="90"/>
                  </a:cubicBezTo>
                  <a:cubicBezTo>
                    <a:pt x="12" y="132"/>
                    <a:pt x="49" y="157"/>
                    <a:pt x="90" y="157"/>
                  </a:cubicBezTo>
                  <a:cubicBezTo>
                    <a:pt x="92" y="157"/>
                    <a:pt x="94" y="157"/>
                    <a:pt x="95" y="157"/>
                  </a:cubicBezTo>
                  <a:cubicBezTo>
                    <a:pt x="138" y="155"/>
                    <a:pt x="168" y="109"/>
                    <a:pt x="162" y="68"/>
                  </a:cubicBezTo>
                  <a:cubicBezTo>
                    <a:pt x="156" y="26"/>
                    <a:pt x="120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3522575" y="3385025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82" y="0"/>
                  </a:moveTo>
                  <a:cubicBezTo>
                    <a:pt x="79" y="0"/>
                    <a:pt x="76" y="0"/>
                    <a:pt x="73" y="1"/>
                  </a:cubicBezTo>
                  <a:cubicBezTo>
                    <a:pt x="31" y="4"/>
                    <a:pt x="1" y="49"/>
                    <a:pt x="6" y="90"/>
                  </a:cubicBezTo>
                  <a:cubicBezTo>
                    <a:pt x="12" y="131"/>
                    <a:pt x="49" y="157"/>
                    <a:pt x="90" y="157"/>
                  </a:cubicBezTo>
                  <a:cubicBezTo>
                    <a:pt x="91" y="157"/>
                    <a:pt x="93" y="157"/>
                    <a:pt x="95" y="157"/>
                  </a:cubicBezTo>
                  <a:cubicBezTo>
                    <a:pt x="138" y="152"/>
                    <a:pt x="167" y="108"/>
                    <a:pt x="162" y="68"/>
                  </a:cubicBezTo>
                  <a:cubicBezTo>
                    <a:pt x="155" y="26"/>
                    <a:pt x="120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3411225" y="3389825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77" y="1"/>
                  </a:moveTo>
                  <a:cubicBezTo>
                    <a:pt x="76" y="1"/>
                    <a:pt x="74" y="1"/>
                    <a:pt x="73" y="1"/>
                  </a:cubicBezTo>
                  <a:cubicBezTo>
                    <a:pt x="30" y="5"/>
                    <a:pt x="1" y="49"/>
                    <a:pt x="6" y="89"/>
                  </a:cubicBezTo>
                  <a:cubicBezTo>
                    <a:pt x="12" y="131"/>
                    <a:pt x="48" y="157"/>
                    <a:pt x="88" y="157"/>
                  </a:cubicBezTo>
                  <a:cubicBezTo>
                    <a:pt x="90" y="157"/>
                    <a:pt x="92" y="157"/>
                    <a:pt x="94" y="157"/>
                  </a:cubicBezTo>
                  <a:cubicBezTo>
                    <a:pt x="139" y="153"/>
                    <a:pt x="167" y="108"/>
                    <a:pt x="162" y="68"/>
                  </a:cubicBezTo>
                  <a:cubicBezTo>
                    <a:pt x="156" y="2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423825" y="3328400"/>
              <a:ext cx="95775" cy="45900"/>
            </a:xfrm>
            <a:custGeom>
              <a:avLst/>
              <a:gdLst/>
              <a:ahLst/>
              <a:cxnLst/>
              <a:rect l="l" t="t" r="r" b="b"/>
              <a:pathLst>
                <a:path w="3831" h="1836" extrusionOk="0">
                  <a:moveTo>
                    <a:pt x="2248" y="0"/>
                  </a:moveTo>
                  <a:cubicBezTo>
                    <a:pt x="2096" y="0"/>
                    <a:pt x="1947" y="24"/>
                    <a:pt x="1800" y="61"/>
                  </a:cubicBezTo>
                  <a:cubicBezTo>
                    <a:pt x="1790" y="63"/>
                    <a:pt x="1780" y="67"/>
                    <a:pt x="1772" y="69"/>
                  </a:cubicBezTo>
                  <a:cubicBezTo>
                    <a:pt x="1763" y="41"/>
                    <a:pt x="1737" y="17"/>
                    <a:pt x="1703" y="16"/>
                  </a:cubicBezTo>
                  <a:cubicBezTo>
                    <a:pt x="1696" y="15"/>
                    <a:pt x="1689" y="14"/>
                    <a:pt x="1681" y="14"/>
                  </a:cubicBezTo>
                  <a:cubicBezTo>
                    <a:pt x="1677" y="14"/>
                    <a:pt x="1672" y="15"/>
                    <a:pt x="1667" y="16"/>
                  </a:cubicBezTo>
                  <a:cubicBezTo>
                    <a:pt x="1650" y="20"/>
                    <a:pt x="1634" y="23"/>
                    <a:pt x="1617" y="28"/>
                  </a:cubicBezTo>
                  <a:cubicBezTo>
                    <a:pt x="1589" y="39"/>
                    <a:pt x="1563" y="49"/>
                    <a:pt x="1537" y="61"/>
                  </a:cubicBezTo>
                  <a:cubicBezTo>
                    <a:pt x="1524" y="68"/>
                    <a:pt x="1510" y="73"/>
                    <a:pt x="1497" y="79"/>
                  </a:cubicBezTo>
                  <a:cubicBezTo>
                    <a:pt x="1490" y="80"/>
                    <a:pt x="1485" y="83"/>
                    <a:pt x="1479" y="84"/>
                  </a:cubicBezTo>
                  <a:cubicBezTo>
                    <a:pt x="1397" y="105"/>
                    <a:pt x="1316" y="125"/>
                    <a:pt x="1233" y="146"/>
                  </a:cubicBezTo>
                  <a:cubicBezTo>
                    <a:pt x="1195" y="156"/>
                    <a:pt x="1155" y="166"/>
                    <a:pt x="1115" y="176"/>
                  </a:cubicBezTo>
                  <a:cubicBezTo>
                    <a:pt x="1106" y="177"/>
                    <a:pt x="1097" y="179"/>
                    <a:pt x="1087" y="181"/>
                  </a:cubicBezTo>
                  <a:cubicBezTo>
                    <a:pt x="1017" y="196"/>
                    <a:pt x="946" y="207"/>
                    <a:pt x="876" y="228"/>
                  </a:cubicBezTo>
                  <a:cubicBezTo>
                    <a:pt x="839" y="238"/>
                    <a:pt x="817" y="279"/>
                    <a:pt x="825" y="316"/>
                  </a:cubicBezTo>
                  <a:cubicBezTo>
                    <a:pt x="830" y="338"/>
                    <a:pt x="843" y="358"/>
                    <a:pt x="861" y="368"/>
                  </a:cubicBezTo>
                  <a:cubicBezTo>
                    <a:pt x="718" y="418"/>
                    <a:pt x="579" y="486"/>
                    <a:pt x="443" y="553"/>
                  </a:cubicBezTo>
                  <a:cubicBezTo>
                    <a:pt x="369" y="589"/>
                    <a:pt x="291" y="623"/>
                    <a:pt x="215" y="657"/>
                  </a:cubicBezTo>
                  <a:cubicBezTo>
                    <a:pt x="188" y="668"/>
                    <a:pt x="162" y="679"/>
                    <a:pt x="135" y="690"/>
                  </a:cubicBezTo>
                  <a:cubicBezTo>
                    <a:pt x="117" y="698"/>
                    <a:pt x="99" y="710"/>
                    <a:pt x="86" y="725"/>
                  </a:cubicBezTo>
                  <a:cubicBezTo>
                    <a:pt x="74" y="739"/>
                    <a:pt x="68" y="756"/>
                    <a:pt x="66" y="773"/>
                  </a:cubicBezTo>
                  <a:lnTo>
                    <a:pt x="65" y="775"/>
                  </a:lnTo>
                  <a:cubicBezTo>
                    <a:pt x="31" y="782"/>
                    <a:pt x="5" y="812"/>
                    <a:pt x="3" y="847"/>
                  </a:cubicBezTo>
                  <a:lnTo>
                    <a:pt x="3" y="854"/>
                  </a:lnTo>
                  <a:lnTo>
                    <a:pt x="3" y="856"/>
                  </a:lnTo>
                  <a:cubicBezTo>
                    <a:pt x="0" y="882"/>
                    <a:pt x="9" y="906"/>
                    <a:pt x="28" y="923"/>
                  </a:cubicBezTo>
                  <a:cubicBezTo>
                    <a:pt x="41" y="949"/>
                    <a:pt x="60" y="975"/>
                    <a:pt x="77" y="998"/>
                  </a:cubicBezTo>
                  <a:cubicBezTo>
                    <a:pt x="92" y="1022"/>
                    <a:pt x="108" y="1043"/>
                    <a:pt x="127" y="1063"/>
                  </a:cubicBezTo>
                  <a:cubicBezTo>
                    <a:pt x="168" y="1111"/>
                    <a:pt x="212" y="1156"/>
                    <a:pt x="257" y="1200"/>
                  </a:cubicBezTo>
                  <a:cubicBezTo>
                    <a:pt x="308" y="1249"/>
                    <a:pt x="358" y="1297"/>
                    <a:pt x="410" y="1343"/>
                  </a:cubicBezTo>
                  <a:cubicBezTo>
                    <a:pt x="449" y="1378"/>
                    <a:pt x="489" y="1413"/>
                    <a:pt x="535" y="1441"/>
                  </a:cubicBezTo>
                  <a:cubicBezTo>
                    <a:pt x="577" y="1467"/>
                    <a:pt x="622" y="1491"/>
                    <a:pt x="668" y="1513"/>
                  </a:cubicBezTo>
                  <a:cubicBezTo>
                    <a:pt x="725" y="1543"/>
                    <a:pt x="781" y="1571"/>
                    <a:pt x="839" y="1596"/>
                  </a:cubicBezTo>
                  <a:cubicBezTo>
                    <a:pt x="899" y="1622"/>
                    <a:pt x="959" y="1643"/>
                    <a:pt x="1020" y="1663"/>
                  </a:cubicBezTo>
                  <a:cubicBezTo>
                    <a:pt x="1086" y="1684"/>
                    <a:pt x="1150" y="1703"/>
                    <a:pt x="1217" y="1720"/>
                  </a:cubicBezTo>
                  <a:cubicBezTo>
                    <a:pt x="1277" y="1734"/>
                    <a:pt x="1335" y="1747"/>
                    <a:pt x="1392" y="1762"/>
                  </a:cubicBezTo>
                  <a:cubicBezTo>
                    <a:pt x="1443" y="1777"/>
                    <a:pt x="1493" y="1791"/>
                    <a:pt x="1545" y="1800"/>
                  </a:cubicBezTo>
                  <a:cubicBezTo>
                    <a:pt x="1590" y="1808"/>
                    <a:pt x="1634" y="1816"/>
                    <a:pt x="1678" y="1821"/>
                  </a:cubicBezTo>
                  <a:cubicBezTo>
                    <a:pt x="1688" y="1823"/>
                    <a:pt x="1700" y="1824"/>
                    <a:pt x="1711" y="1826"/>
                  </a:cubicBezTo>
                  <a:cubicBezTo>
                    <a:pt x="1768" y="1833"/>
                    <a:pt x="1825" y="1836"/>
                    <a:pt x="1882" y="1836"/>
                  </a:cubicBezTo>
                  <a:cubicBezTo>
                    <a:pt x="1923" y="1836"/>
                    <a:pt x="1963" y="1834"/>
                    <a:pt x="2004" y="1831"/>
                  </a:cubicBezTo>
                  <a:cubicBezTo>
                    <a:pt x="2103" y="1823"/>
                    <a:pt x="2201" y="1811"/>
                    <a:pt x="2298" y="1792"/>
                  </a:cubicBezTo>
                  <a:cubicBezTo>
                    <a:pt x="2347" y="1783"/>
                    <a:pt x="2395" y="1771"/>
                    <a:pt x="2443" y="1759"/>
                  </a:cubicBezTo>
                  <a:cubicBezTo>
                    <a:pt x="2494" y="1745"/>
                    <a:pt x="2547" y="1729"/>
                    <a:pt x="2598" y="1711"/>
                  </a:cubicBezTo>
                  <a:cubicBezTo>
                    <a:pt x="2693" y="1676"/>
                    <a:pt x="2789" y="1641"/>
                    <a:pt x="2877" y="1592"/>
                  </a:cubicBezTo>
                  <a:cubicBezTo>
                    <a:pt x="2943" y="1558"/>
                    <a:pt x="3006" y="1518"/>
                    <a:pt x="3068" y="1475"/>
                  </a:cubicBezTo>
                  <a:cubicBezTo>
                    <a:pt x="3133" y="1431"/>
                    <a:pt x="3197" y="1388"/>
                    <a:pt x="3260" y="1339"/>
                  </a:cubicBezTo>
                  <a:cubicBezTo>
                    <a:pt x="3293" y="1315"/>
                    <a:pt x="3324" y="1289"/>
                    <a:pt x="3356" y="1265"/>
                  </a:cubicBezTo>
                  <a:cubicBezTo>
                    <a:pt x="3384" y="1241"/>
                    <a:pt x="3414" y="1219"/>
                    <a:pt x="3443" y="1195"/>
                  </a:cubicBezTo>
                  <a:cubicBezTo>
                    <a:pt x="3494" y="1151"/>
                    <a:pt x="3548" y="1109"/>
                    <a:pt x="3595" y="1058"/>
                  </a:cubicBezTo>
                  <a:cubicBezTo>
                    <a:pt x="3632" y="1018"/>
                    <a:pt x="3668" y="980"/>
                    <a:pt x="3704" y="940"/>
                  </a:cubicBezTo>
                  <a:cubicBezTo>
                    <a:pt x="3725" y="919"/>
                    <a:pt x="3740" y="895"/>
                    <a:pt x="3756" y="872"/>
                  </a:cubicBezTo>
                  <a:cubicBezTo>
                    <a:pt x="3785" y="825"/>
                    <a:pt x="3831" y="765"/>
                    <a:pt x="3801" y="707"/>
                  </a:cubicBezTo>
                  <a:cubicBezTo>
                    <a:pt x="3766" y="635"/>
                    <a:pt x="3702" y="579"/>
                    <a:pt x="3638" y="522"/>
                  </a:cubicBezTo>
                  <a:cubicBezTo>
                    <a:pt x="3604" y="490"/>
                    <a:pt x="3569" y="457"/>
                    <a:pt x="3532" y="429"/>
                  </a:cubicBezTo>
                  <a:cubicBezTo>
                    <a:pt x="3470" y="381"/>
                    <a:pt x="3403" y="343"/>
                    <a:pt x="3331" y="312"/>
                  </a:cubicBezTo>
                  <a:cubicBezTo>
                    <a:pt x="3251" y="278"/>
                    <a:pt x="3168" y="249"/>
                    <a:pt x="3086" y="221"/>
                  </a:cubicBezTo>
                  <a:cubicBezTo>
                    <a:pt x="3008" y="194"/>
                    <a:pt x="2931" y="166"/>
                    <a:pt x="2854" y="139"/>
                  </a:cubicBezTo>
                  <a:cubicBezTo>
                    <a:pt x="2779" y="111"/>
                    <a:pt x="2703" y="83"/>
                    <a:pt x="2627" y="58"/>
                  </a:cubicBezTo>
                  <a:cubicBezTo>
                    <a:pt x="2553" y="36"/>
                    <a:pt x="2479" y="15"/>
                    <a:pt x="2403" y="8"/>
                  </a:cubicBezTo>
                  <a:cubicBezTo>
                    <a:pt x="2362" y="5"/>
                    <a:pt x="2324" y="2"/>
                    <a:pt x="2284" y="1"/>
                  </a:cubicBezTo>
                  <a:cubicBezTo>
                    <a:pt x="2272" y="0"/>
                    <a:pt x="2260" y="0"/>
                    <a:pt x="2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434650" y="3494075"/>
              <a:ext cx="71400" cy="21450"/>
            </a:xfrm>
            <a:custGeom>
              <a:avLst/>
              <a:gdLst/>
              <a:ahLst/>
              <a:cxnLst/>
              <a:rect l="l" t="t" r="r" b="b"/>
              <a:pathLst>
                <a:path w="2856" h="858" extrusionOk="0">
                  <a:moveTo>
                    <a:pt x="3" y="422"/>
                  </a:moveTo>
                  <a:cubicBezTo>
                    <a:pt x="3" y="422"/>
                    <a:pt x="3" y="422"/>
                    <a:pt x="3" y="422"/>
                  </a:cubicBezTo>
                  <a:lnTo>
                    <a:pt x="3" y="422"/>
                  </a:lnTo>
                  <a:cubicBezTo>
                    <a:pt x="3" y="422"/>
                    <a:pt x="3" y="422"/>
                    <a:pt x="3" y="422"/>
                  </a:cubicBezTo>
                  <a:close/>
                  <a:moveTo>
                    <a:pt x="1092" y="1"/>
                  </a:moveTo>
                  <a:cubicBezTo>
                    <a:pt x="1013" y="1"/>
                    <a:pt x="935" y="2"/>
                    <a:pt x="857" y="8"/>
                  </a:cubicBezTo>
                  <a:cubicBezTo>
                    <a:pt x="834" y="9"/>
                    <a:pt x="813" y="11"/>
                    <a:pt x="789" y="14"/>
                  </a:cubicBezTo>
                  <a:cubicBezTo>
                    <a:pt x="751" y="11"/>
                    <a:pt x="712" y="9"/>
                    <a:pt x="673" y="8"/>
                  </a:cubicBezTo>
                  <a:cubicBezTo>
                    <a:pt x="646" y="8"/>
                    <a:pt x="618" y="6"/>
                    <a:pt x="589" y="5"/>
                  </a:cubicBezTo>
                  <a:cubicBezTo>
                    <a:pt x="574" y="4"/>
                    <a:pt x="559" y="1"/>
                    <a:pt x="542" y="1"/>
                  </a:cubicBezTo>
                  <a:cubicBezTo>
                    <a:pt x="540" y="1"/>
                    <a:pt x="538" y="1"/>
                    <a:pt x="536" y="1"/>
                  </a:cubicBezTo>
                  <a:lnTo>
                    <a:pt x="499" y="1"/>
                  </a:lnTo>
                  <a:cubicBezTo>
                    <a:pt x="485" y="1"/>
                    <a:pt x="469" y="3"/>
                    <a:pt x="455" y="4"/>
                  </a:cubicBezTo>
                  <a:cubicBezTo>
                    <a:pt x="434" y="5"/>
                    <a:pt x="413" y="8"/>
                    <a:pt x="393" y="11"/>
                  </a:cubicBezTo>
                  <a:cubicBezTo>
                    <a:pt x="376" y="14"/>
                    <a:pt x="359" y="16"/>
                    <a:pt x="341" y="20"/>
                  </a:cubicBezTo>
                  <a:lnTo>
                    <a:pt x="324" y="20"/>
                  </a:lnTo>
                  <a:cubicBezTo>
                    <a:pt x="315" y="20"/>
                    <a:pt x="309" y="21"/>
                    <a:pt x="302" y="24"/>
                  </a:cubicBezTo>
                  <a:lnTo>
                    <a:pt x="299" y="24"/>
                  </a:lnTo>
                  <a:cubicBezTo>
                    <a:pt x="278" y="26"/>
                    <a:pt x="259" y="29"/>
                    <a:pt x="239" y="32"/>
                  </a:cubicBezTo>
                  <a:cubicBezTo>
                    <a:pt x="227" y="35"/>
                    <a:pt x="214" y="39"/>
                    <a:pt x="202" y="42"/>
                  </a:cubicBezTo>
                  <a:cubicBezTo>
                    <a:pt x="200" y="44"/>
                    <a:pt x="199" y="44"/>
                    <a:pt x="196" y="45"/>
                  </a:cubicBezTo>
                  <a:cubicBezTo>
                    <a:pt x="178" y="55"/>
                    <a:pt x="163" y="65"/>
                    <a:pt x="144" y="75"/>
                  </a:cubicBezTo>
                  <a:cubicBezTo>
                    <a:pt x="126" y="88"/>
                    <a:pt x="110" y="101"/>
                    <a:pt x="92" y="113"/>
                  </a:cubicBezTo>
                  <a:cubicBezTo>
                    <a:pt x="77" y="128"/>
                    <a:pt x="60" y="143"/>
                    <a:pt x="46" y="160"/>
                  </a:cubicBezTo>
                  <a:cubicBezTo>
                    <a:pt x="42" y="164"/>
                    <a:pt x="40" y="169"/>
                    <a:pt x="36" y="173"/>
                  </a:cubicBezTo>
                  <a:cubicBezTo>
                    <a:pt x="34" y="176"/>
                    <a:pt x="30" y="182"/>
                    <a:pt x="29" y="186"/>
                  </a:cubicBezTo>
                  <a:lnTo>
                    <a:pt x="29" y="187"/>
                  </a:lnTo>
                  <a:lnTo>
                    <a:pt x="21" y="206"/>
                  </a:lnTo>
                  <a:lnTo>
                    <a:pt x="21" y="207"/>
                  </a:lnTo>
                  <a:cubicBezTo>
                    <a:pt x="16" y="223"/>
                    <a:pt x="13" y="240"/>
                    <a:pt x="9" y="257"/>
                  </a:cubicBezTo>
                  <a:cubicBezTo>
                    <a:pt x="6" y="284"/>
                    <a:pt x="4" y="311"/>
                    <a:pt x="3" y="338"/>
                  </a:cubicBezTo>
                  <a:cubicBezTo>
                    <a:pt x="1" y="366"/>
                    <a:pt x="1" y="395"/>
                    <a:pt x="4" y="423"/>
                  </a:cubicBezTo>
                  <a:cubicBezTo>
                    <a:pt x="3" y="423"/>
                    <a:pt x="3" y="422"/>
                    <a:pt x="3" y="422"/>
                  </a:cubicBezTo>
                  <a:lnTo>
                    <a:pt x="3" y="422"/>
                  </a:lnTo>
                  <a:cubicBezTo>
                    <a:pt x="5" y="444"/>
                    <a:pt x="9" y="465"/>
                    <a:pt x="13" y="488"/>
                  </a:cubicBezTo>
                  <a:cubicBezTo>
                    <a:pt x="15" y="504"/>
                    <a:pt x="20" y="519"/>
                    <a:pt x="25" y="536"/>
                  </a:cubicBezTo>
                  <a:cubicBezTo>
                    <a:pt x="25" y="536"/>
                    <a:pt x="25" y="537"/>
                    <a:pt x="26" y="538"/>
                  </a:cubicBezTo>
                  <a:lnTo>
                    <a:pt x="28" y="540"/>
                  </a:lnTo>
                  <a:cubicBezTo>
                    <a:pt x="34" y="553"/>
                    <a:pt x="39" y="567"/>
                    <a:pt x="45" y="579"/>
                  </a:cubicBezTo>
                  <a:cubicBezTo>
                    <a:pt x="44" y="578"/>
                    <a:pt x="44" y="577"/>
                    <a:pt x="43" y="576"/>
                  </a:cubicBezTo>
                  <a:lnTo>
                    <a:pt x="43" y="576"/>
                  </a:lnTo>
                  <a:cubicBezTo>
                    <a:pt x="51" y="592"/>
                    <a:pt x="61" y="610"/>
                    <a:pt x="72" y="627"/>
                  </a:cubicBezTo>
                  <a:cubicBezTo>
                    <a:pt x="82" y="641"/>
                    <a:pt x="92" y="654"/>
                    <a:pt x="103" y="666"/>
                  </a:cubicBezTo>
                  <a:cubicBezTo>
                    <a:pt x="117" y="681"/>
                    <a:pt x="134" y="697"/>
                    <a:pt x="152" y="711"/>
                  </a:cubicBezTo>
                  <a:cubicBezTo>
                    <a:pt x="165" y="722"/>
                    <a:pt x="178" y="733"/>
                    <a:pt x="193" y="742"/>
                  </a:cubicBezTo>
                  <a:cubicBezTo>
                    <a:pt x="200" y="747"/>
                    <a:pt x="208" y="751"/>
                    <a:pt x="215" y="754"/>
                  </a:cubicBezTo>
                  <a:cubicBezTo>
                    <a:pt x="227" y="760"/>
                    <a:pt x="239" y="764"/>
                    <a:pt x="251" y="768"/>
                  </a:cubicBezTo>
                  <a:cubicBezTo>
                    <a:pt x="263" y="772"/>
                    <a:pt x="275" y="774"/>
                    <a:pt x="287" y="777"/>
                  </a:cubicBezTo>
                  <a:cubicBezTo>
                    <a:pt x="337" y="784"/>
                    <a:pt x="384" y="787"/>
                    <a:pt x="435" y="795"/>
                  </a:cubicBezTo>
                  <a:cubicBezTo>
                    <a:pt x="494" y="804"/>
                    <a:pt x="555" y="810"/>
                    <a:pt x="616" y="814"/>
                  </a:cubicBezTo>
                  <a:lnTo>
                    <a:pt x="619" y="814"/>
                  </a:lnTo>
                  <a:cubicBezTo>
                    <a:pt x="688" y="816"/>
                    <a:pt x="755" y="820"/>
                    <a:pt x="823" y="827"/>
                  </a:cubicBezTo>
                  <a:cubicBezTo>
                    <a:pt x="889" y="834"/>
                    <a:pt x="956" y="839"/>
                    <a:pt x="1021" y="841"/>
                  </a:cubicBezTo>
                  <a:cubicBezTo>
                    <a:pt x="1091" y="844"/>
                    <a:pt x="1158" y="852"/>
                    <a:pt x="1228" y="856"/>
                  </a:cubicBezTo>
                  <a:cubicBezTo>
                    <a:pt x="1252" y="856"/>
                    <a:pt x="1276" y="856"/>
                    <a:pt x="1300" y="856"/>
                  </a:cubicBezTo>
                  <a:cubicBezTo>
                    <a:pt x="1327" y="856"/>
                    <a:pt x="1353" y="856"/>
                    <a:pt x="1379" y="856"/>
                  </a:cubicBezTo>
                  <a:cubicBezTo>
                    <a:pt x="1394" y="856"/>
                    <a:pt x="1409" y="856"/>
                    <a:pt x="1424" y="857"/>
                  </a:cubicBezTo>
                  <a:cubicBezTo>
                    <a:pt x="1466" y="857"/>
                    <a:pt x="1508" y="858"/>
                    <a:pt x="1550" y="858"/>
                  </a:cubicBezTo>
                  <a:cubicBezTo>
                    <a:pt x="1570" y="858"/>
                    <a:pt x="1591" y="858"/>
                    <a:pt x="1612" y="857"/>
                  </a:cubicBezTo>
                  <a:cubicBezTo>
                    <a:pt x="1737" y="851"/>
                    <a:pt x="1865" y="845"/>
                    <a:pt x="1991" y="834"/>
                  </a:cubicBezTo>
                  <a:cubicBezTo>
                    <a:pt x="2048" y="829"/>
                    <a:pt x="2105" y="824"/>
                    <a:pt x="2164" y="819"/>
                  </a:cubicBezTo>
                  <a:cubicBezTo>
                    <a:pt x="2217" y="814"/>
                    <a:pt x="2272" y="805"/>
                    <a:pt x="2326" y="794"/>
                  </a:cubicBezTo>
                  <a:cubicBezTo>
                    <a:pt x="2356" y="787"/>
                    <a:pt x="2387" y="779"/>
                    <a:pt x="2414" y="769"/>
                  </a:cubicBezTo>
                  <a:cubicBezTo>
                    <a:pt x="2465" y="748"/>
                    <a:pt x="2517" y="729"/>
                    <a:pt x="2567" y="706"/>
                  </a:cubicBezTo>
                  <a:cubicBezTo>
                    <a:pt x="2567" y="706"/>
                    <a:pt x="2567" y="705"/>
                    <a:pt x="2568" y="705"/>
                  </a:cubicBezTo>
                  <a:cubicBezTo>
                    <a:pt x="2600" y="687"/>
                    <a:pt x="2633" y="671"/>
                    <a:pt x="2662" y="650"/>
                  </a:cubicBezTo>
                  <a:cubicBezTo>
                    <a:pt x="2680" y="639"/>
                    <a:pt x="2695" y="624"/>
                    <a:pt x="2711" y="612"/>
                  </a:cubicBezTo>
                  <a:cubicBezTo>
                    <a:pt x="2733" y="589"/>
                    <a:pt x="2755" y="567"/>
                    <a:pt x="2776" y="542"/>
                  </a:cubicBezTo>
                  <a:cubicBezTo>
                    <a:pt x="2776" y="541"/>
                    <a:pt x="2778" y="540"/>
                    <a:pt x="2779" y="537"/>
                  </a:cubicBezTo>
                  <a:cubicBezTo>
                    <a:pt x="2781" y="532"/>
                    <a:pt x="2784" y="529"/>
                    <a:pt x="2785" y="525"/>
                  </a:cubicBezTo>
                  <a:cubicBezTo>
                    <a:pt x="2798" y="494"/>
                    <a:pt x="2812" y="462"/>
                    <a:pt x="2826" y="431"/>
                  </a:cubicBezTo>
                  <a:cubicBezTo>
                    <a:pt x="2827" y="428"/>
                    <a:pt x="2829" y="426"/>
                    <a:pt x="2829" y="424"/>
                  </a:cubicBezTo>
                  <a:lnTo>
                    <a:pt x="2829" y="423"/>
                  </a:lnTo>
                  <a:cubicBezTo>
                    <a:pt x="2832" y="413"/>
                    <a:pt x="2836" y="401"/>
                    <a:pt x="2841" y="391"/>
                  </a:cubicBezTo>
                  <a:cubicBezTo>
                    <a:pt x="2845" y="378"/>
                    <a:pt x="2847" y="365"/>
                    <a:pt x="2851" y="351"/>
                  </a:cubicBezTo>
                  <a:lnTo>
                    <a:pt x="2851" y="350"/>
                  </a:lnTo>
                  <a:cubicBezTo>
                    <a:pt x="2852" y="341"/>
                    <a:pt x="2853" y="331"/>
                    <a:pt x="2853" y="323"/>
                  </a:cubicBezTo>
                  <a:cubicBezTo>
                    <a:pt x="2855" y="319"/>
                    <a:pt x="2855" y="316"/>
                    <a:pt x="2855" y="314"/>
                  </a:cubicBezTo>
                  <a:cubicBezTo>
                    <a:pt x="2855" y="309"/>
                    <a:pt x="2853" y="303"/>
                    <a:pt x="2852" y="299"/>
                  </a:cubicBezTo>
                  <a:cubicBezTo>
                    <a:pt x="2851" y="290"/>
                    <a:pt x="2848" y="284"/>
                    <a:pt x="2846" y="274"/>
                  </a:cubicBezTo>
                  <a:cubicBezTo>
                    <a:pt x="2846" y="274"/>
                    <a:pt x="2845" y="273"/>
                    <a:pt x="2845" y="272"/>
                  </a:cubicBezTo>
                  <a:cubicBezTo>
                    <a:pt x="2838" y="258"/>
                    <a:pt x="2832" y="242"/>
                    <a:pt x="2825" y="229"/>
                  </a:cubicBezTo>
                  <a:cubicBezTo>
                    <a:pt x="2822" y="226"/>
                    <a:pt x="2820" y="223"/>
                    <a:pt x="2819" y="220"/>
                  </a:cubicBezTo>
                  <a:lnTo>
                    <a:pt x="2795" y="192"/>
                  </a:lnTo>
                  <a:cubicBezTo>
                    <a:pt x="2779" y="175"/>
                    <a:pt x="2763" y="159"/>
                    <a:pt x="2746" y="142"/>
                  </a:cubicBezTo>
                  <a:cubicBezTo>
                    <a:pt x="2733" y="129"/>
                    <a:pt x="2723" y="117"/>
                    <a:pt x="2710" y="103"/>
                  </a:cubicBezTo>
                  <a:lnTo>
                    <a:pt x="2709" y="103"/>
                  </a:lnTo>
                  <a:cubicBezTo>
                    <a:pt x="2702" y="99"/>
                    <a:pt x="2697" y="97"/>
                    <a:pt x="2691" y="93"/>
                  </a:cubicBezTo>
                  <a:cubicBezTo>
                    <a:pt x="2677" y="87"/>
                    <a:pt x="2661" y="80"/>
                    <a:pt x="2647" y="75"/>
                  </a:cubicBezTo>
                  <a:cubicBezTo>
                    <a:pt x="2645" y="73"/>
                    <a:pt x="2641" y="72"/>
                    <a:pt x="2638" y="72"/>
                  </a:cubicBezTo>
                  <a:cubicBezTo>
                    <a:pt x="2636" y="73"/>
                    <a:pt x="2636" y="73"/>
                    <a:pt x="2635" y="73"/>
                  </a:cubicBezTo>
                  <a:cubicBezTo>
                    <a:pt x="2634" y="73"/>
                    <a:pt x="2633" y="72"/>
                    <a:pt x="2631" y="72"/>
                  </a:cubicBezTo>
                  <a:cubicBezTo>
                    <a:pt x="2625" y="71"/>
                    <a:pt x="2619" y="68"/>
                    <a:pt x="2613" y="67"/>
                  </a:cubicBezTo>
                  <a:lnTo>
                    <a:pt x="2593" y="63"/>
                  </a:lnTo>
                  <a:lnTo>
                    <a:pt x="2591" y="63"/>
                  </a:lnTo>
                  <a:cubicBezTo>
                    <a:pt x="2587" y="63"/>
                    <a:pt x="2580" y="62"/>
                    <a:pt x="2574" y="62"/>
                  </a:cubicBezTo>
                  <a:cubicBezTo>
                    <a:pt x="2573" y="61"/>
                    <a:pt x="2572" y="61"/>
                    <a:pt x="2570" y="60"/>
                  </a:cubicBezTo>
                  <a:cubicBezTo>
                    <a:pt x="2562" y="57"/>
                    <a:pt x="2553" y="56"/>
                    <a:pt x="2543" y="55"/>
                  </a:cubicBezTo>
                  <a:cubicBezTo>
                    <a:pt x="2508" y="50"/>
                    <a:pt x="2474" y="46"/>
                    <a:pt x="2439" y="42"/>
                  </a:cubicBezTo>
                  <a:cubicBezTo>
                    <a:pt x="2378" y="36"/>
                    <a:pt x="2316" y="32"/>
                    <a:pt x="2255" y="30"/>
                  </a:cubicBezTo>
                  <a:cubicBezTo>
                    <a:pt x="2203" y="29"/>
                    <a:pt x="2151" y="29"/>
                    <a:pt x="2099" y="27"/>
                  </a:cubicBezTo>
                  <a:cubicBezTo>
                    <a:pt x="2049" y="26"/>
                    <a:pt x="2001" y="24"/>
                    <a:pt x="1953" y="21"/>
                  </a:cubicBezTo>
                  <a:lnTo>
                    <a:pt x="1945" y="21"/>
                  </a:lnTo>
                  <a:cubicBezTo>
                    <a:pt x="1884" y="20"/>
                    <a:pt x="1824" y="19"/>
                    <a:pt x="1764" y="14"/>
                  </a:cubicBezTo>
                  <a:cubicBezTo>
                    <a:pt x="1695" y="10"/>
                    <a:pt x="1626" y="4"/>
                    <a:pt x="1558" y="1"/>
                  </a:cubicBezTo>
                  <a:cubicBezTo>
                    <a:pt x="1541" y="1"/>
                    <a:pt x="1524" y="1"/>
                    <a:pt x="1507" y="1"/>
                  </a:cubicBezTo>
                  <a:cubicBezTo>
                    <a:pt x="1460" y="1"/>
                    <a:pt x="1413" y="2"/>
                    <a:pt x="1367" y="3"/>
                  </a:cubicBezTo>
                  <a:cubicBezTo>
                    <a:pt x="1350" y="3"/>
                    <a:pt x="1333" y="3"/>
                    <a:pt x="1316" y="3"/>
                  </a:cubicBezTo>
                  <a:cubicBezTo>
                    <a:pt x="1269" y="3"/>
                    <a:pt x="1222" y="3"/>
                    <a:pt x="1175" y="1"/>
                  </a:cubicBezTo>
                  <a:cubicBezTo>
                    <a:pt x="1147" y="1"/>
                    <a:pt x="1119" y="1"/>
                    <a:pt x="1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439625" y="3517225"/>
              <a:ext cx="55575" cy="21150"/>
            </a:xfrm>
            <a:custGeom>
              <a:avLst/>
              <a:gdLst/>
              <a:ahLst/>
              <a:cxnLst/>
              <a:rect l="l" t="t" r="r" b="b"/>
              <a:pathLst>
                <a:path w="2223" h="846" extrusionOk="0">
                  <a:moveTo>
                    <a:pt x="50" y="1"/>
                  </a:moveTo>
                  <a:cubicBezTo>
                    <a:pt x="48" y="4"/>
                    <a:pt x="46" y="8"/>
                    <a:pt x="45" y="12"/>
                  </a:cubicBezTo>
                  <a:cubicBezTo>
                    <a:pt x="36" y="33"/>
                    <a:pt x="28" y="53"/>
                    <a:pt x="21" y="75"/>
                  </a:cubicBezTo>
                  <a:lnTo>
                    <a:pt x="10" y="130"/>
                  </a:lnTo>
                  <a:cubicBezTo>
                    <a:pt x="6" y="158"/>
                    <a:pt x="4" y="186"/>
                    <a:pt x="1" y="214"/>
                  </a:cubicBezTo>
                  <a:lnTo>
                    <a:pt x="1" y="217"/>
                  </a:lnTo>
                  <a:lnTo>
                    <a:pt x="1" y="218"/>
                  </a:lnTo>
                  <a:cubicBezTo>
                    <a:pt x="1" y="239"/>
                    <a:pt x="2" y="260"/>
                    <a:pt x="2" y="280"/>
                  </a:cubicBezTo>
                  <a:cubicBezTo>
                    <a:pt x="6" y="321"/>
                    <a:pt x="12" y="362"/>
                    <a:pt x="20" y="401"/>
                  </a:cubicBezTo>
                  <a:cubicBezTo>
                    <a:pt x="24" y="419"/>
                    <a:pt x="28" y="432"/>
                    <a:pt x="35" y="448"/>
                  </a:cubicBezTo>
                  <a:cubicBezTo>
                    <a:pt x="41" y="463"/>
                    <a:pt x="46" y="477"/>
                    <a:pt x="53" y="492"/>
                  </a:cubicBezTo>
                  <a:lnTo>
                    <a:pt x="55" y="493"/>
                  </a:lnTo>
                  <a:cubicBezTo>
                    <a:pt x="56" y="494"/>
                    <a:pt x="56" y="496"/>
                    <a:pt x="58" y="497"/>
                  </a:cubicBezTo>
                  <a:cubicBezTo>
                    <a:pt x="76" y="530"/>
                    <a:pt x="97" y="561"/>
                    <a:pt x="117" y="592"/>
                  </a:cubicBezTo>
                  <a:cubicBezTo>
                    <a:pt x="133" y="612"/>
                    <a:pt x="148" y="631"/>
                    <a:pt x="164" y="649"/>
                  </a:cubicBezTo>
                  <a:cubicBezTo>
                    <a:pt x="179" y="664"/>
                    <a:pt x="196" y="679"/>
                    <a:pt x="212" y="694"/>
                  </a:cubicBezTo>
                  <a:cubicBezTo>
                    <a:pt x="229" y="706"/>
                    <a:pt x="247" y="719"/>
                    <a:pt x="264" y="730"/>
                  </a:cubicBezTo>
                  <a:cubicBezTo>
                    <a:pt x="273" y="735"/>
                    <a:pt x="282" y="741"/>
                    <a:pt x="291" y="745"/>
                  </a:cubicBezTo>
                  <a:cubicBezTo>
                    <a:pt x="317" y="756"/>
                    <a:pt x="342" y="766"/>
                    <a:pt x="371" y="776"/>
                  </a:cubicBezTo>
                  <a:cubicBezTo>
                    <a:pt x="392" y="781"/>
                    <a:pt x="411" y="786"/>
                    <a:pt x="430" y="790"/>
                  </a:cubicBezTo>
                  <a:cubicBezTo>
                    <a:pt x="487" y="797"/>
                    <a:pt x="546" y="803"/>
                    <a:pt x="603" y="807"/>
                  </a:cubicBezTo>
                  <a:cubicBezTo>
                    <a:pt x="667" y="812"/>
                    <a:pt x="732" y="818"/>
                    <a:pt x="796" y="823"/>
                  </a:cubicBezTo>
                  <a:cubicBezTo>
                    <a:pt x="853" y="828"/>
                    <a:pt x="912" y="829"/>
                    <a:pt x="969" y="832"/>
                  </a:cubicBezTo>
                  <a:cubicBezTo>
                    <a:pt x="1031" y="836"/>
                    <a:pt x="1094" y="840"/>
                    <a:pt x="1157" y="843"/>
                  </a:cubicBezTo>
                  <a:cubicBezTo>
                    <a:pt x="1196" y="844"/>
                    <a:pt x="1236" y="845"/>
                    <a:pt x="1275" y="845"/>
                  </a:cubicBezTo>
                  <a:cubicBezTo>
                    <a:pt x="1357" y="845"/>
                    <a:pt x="1439" y="842"/>
                    <a:pt x="1521" y="836"/>
                  </a:cubicBezTo>
                  <a:cubicBezTo>
                    <a:pt x="1558" y="832"/>
                    <a:pt x="1596" y="827"/>
                    <a:pt x="1634" y="820"/>
                  </a:cubicBezTo>
                  <a:cubicBezTo>
                    <a:pt x="1666" y="813"/>
                    <a:pt x="1698" y="805"/>
                    <a:pt x="1729" y="794"/>
                  </a:cubicBezTo>
                  <a:cubicBezTo>
                    <a:pt x="1758" y="783"/>
                    <a:pt x="1785" y="773"/>
                    <a:pt x="1813" y="761"/>
                  </a:cubicBezTo>
                  <a:cubicBezTo>
                    <a:pt x="1852" y="746"/>
                    <a:pt x="1892" y="732"/>
                    <a:pt x="1930" y="715"/>
                  </a:cubicBezTo>
                  <a:cubicBezTo>
                    <a:pt x="1947" y="705"/>
                    <a:pt x="1965" y="694"/>
                    <a:pt x="1981" y="683"/>
                  </a:cubicBezTo>
                  <a:cubicBezTo>
                    <a:pt x="1999" y="668"/>
                    <a:pt x="2016" y="654"/>
                    <a:pt x="2034" y="640"/>
                  </a:cubicBezTo>
                  <a:cubicBezTo>
                    <a:pt x="2055" y="619"/>
                    <a:pt x="2075" y="597"/>
                    <a:pt x="2095" y="576"/>
                  </a:cubicBezTo>
                  <a:cubicBezTo>
                    <a:pt x="2095" y="574"/>
                    <a:pt x="2096" y="574"/>
                    <a:pt x="2096" y="572"/>
                  </a:cubicBezTo>
                  <a:cubicBezTo>
                    <a:pt x="2107" y="559"/>
                    <a:pt x="2119" y="545"/>
                    <a:pt x="2130" y="529"/>
                  </a:cubicBezTo>
                  <a:cubicBezTo>
                    <a:pt x="2145" y="503"/>
                    <a:pt x="2158" y="477"/>
                    <a:pt x="2171" y="449"/>
                  </a:cubicBezTo>
                  <a:cubicBezTo>
                    <a:pt x="2178" y="431"/>
                    <a:pt x="2184" y="411"/>
                    <a:pt x="2192" y="394"/>
                  </a:cubicBezTo>
                  <a:cubicBezTo>
                    <a:pt x="2202" y="354"/>
                    <a:pt x="2210" y="313"/>
                    <a:pt x="2217" y="273"/>
                  </a:cubicBezTo>
                  <a:cubicBezTo>
                    <a:pt x="2220" y="261"/>
                    <a:pt x="2221" y="247"/>
                    <a:pt x="2221" y="235"/>
                  </a:cubicBezTo>
                  <a:cubicBezTo>
                    <a:pt x="2223" y="215"/>
                    <a:pt x="2221" y="195"/>
                    <a:pt x="2220" y="175"/>
                  </a:cubicBezTo>
                  <a:cubicBezTo>
                    <a:pt x="2219" y="175"/>
                    <a:pt x="2219" y="175"/>
                    <a:pt x="2219" y="175"/>
                  </a:cubicBezTo>
                  <a:cubicBezTo>
                    <a:pt x="2219" y="175"/>
                    <a:pt x="2219" y="174"/>
                    <a:pt x="2219" y="173"/>
                  </a:cubicBezTo>
                  <a:cubicBezTo>
                    <a:pt x="2213" y="151"/>
                    <a:pt x="2208" y="130"/>
                    <a:pt x="2200" y="107"/>
                  </a:cubicBezTo>
                  <a:cubicBezTo>
                    <a:pt x="2199" y="104"/>
                    <a:pt x="2198" y="100"/>
                    <a:pt x="2195" y="97"/>
                  </a:cubicBezTo>
                  <a:cubicBezTo>
                    <a:pt x="2194" y="96"/>
                    <a:pt x="2193" y="94"/>
                    <a:pt x="2193" y="90"/>
                  </a:cubicBezTo>
                  <a:cubicBezTo>
                    <a:pt x="2179" y="68"/>
                    <a:pt x="2166" y="45"/>
                    <a:pt x="2158" y="19"/>
                  </a:cubicBezTo>
                  <a:cubicBezTo>
                    <a:pt x="2125" y="27"/>
                    <a:pt x="2091" y="33"/>
                    <a:pt x="2059" y="38"/>
                  </a:cubicBezTo>
                  <a:cubicBezTo>
                    <a:pt x="2001" y="47"/>
                    <a:pt x="1941" y="49"/>
                    <a:pt x="1883" y="54"/>
                  </a:cubicBezTo>
                  <a:cubicBezTo>
                    <a:pt x="1842" y="58"/>
                    <a:pt x="1800" y="63"/>
                    <a:pt x="1758" y="65"/>
                  </a:cubicBezTo>
                  <a:cubicBezTo>
                    <a:pt x="1715" y="69"/>
                    <a:pt x="1672" y="71"/>
                    <a:pt x="1629" y="74"/>
                  </a:cubicBezTo>
                  <a:cubicBezTo>
                    <a:pt x="1536" y="79"/>
                    <a:pt x="1445" y="85"/>
                    <a:pt x="1352" y="86"/>
                  </a:cubicBezTo>
                  <a:cubicBezTo>
                    <a:pt x="1312" y="86"/>
                    <a:pt x="1274" y="85"/>
                    <a:pt x="1235" y="84"/>
                  </a:cubicBezTo>
                  <a:cubicBezTo>
                    <a:pt x="1185" y="84"/>
                    <a:pt x="1136" y="85"/>
                    <a:pt x="1085" y="85"/>
                  </a:cubicBezTo>
                  <a:cubicBezTo>
                    <a:pt x="998" y="85"/>
                    <a:pt x="910" y="74"/>
                    <a:pt x="824" y="70"/>
                  </a:cubicBezTo>
                  <a:lnTo>
                    <a:pt x="816" y="70"/>
                  </a:lnTo>
                  <a:cubicBezTo>
                    <a:pt x="758" y="67"/>
                    <a:pt x="701" y="64"/>
                    <a:pt x="644" y="58"/>
                  </a:cubicBezTo>
                  <a:cubicBezTo>
                    <a:pt x="583" y="53"/>
                    <a:pt x="522" y="47"/>
                    <a:pt x="463" y="44"/>
                  </a:cubicBezTo>
                  <a:cubicBezTo>
                    <a:pt x="392" y="41"/>
                    <a:pt x="322" y="39"/>
                    <a:pt x="252" y="28"/>
                  </a:cubicBezTo>
                  <a:cubicBezTo>
                    <a:pt x="190" y="18"/>
                    <a:pt x="128" y="13"/>
                    <a:pt x="67" y="4"/>
                  </a:cubicBezTo>
                  <a:cubicBezTo>
                    <a:pt x="62" y="3"/>
                    <a:pt x="55" y="2"/>
                    <a:pt x="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449425" y="3540925"/>
              <a:ext cx="30675" cy="17900"/>
            </a:xfrm>
            <a:custGeom>
              <a:avLst/>
              <a:gdLst/>
              <a:ahLst/>
              <a:cxnLst/>
              <a:rect l="l" t="t" r="r" b="b"/>
              <a:pathLst>
                <a:path w="1227" h="716" extrusionOk="0">
                  <a:moveTo>
                    <a:pt x="38" y="0"/>
                  </a:moveTo>
                  <a:lnTo>
                    <a:pt x="38" y="2"/>
                  </a:lnTo>
                  <a:cubicBezTo>
                    <a:pt x="28" y="39"/>
                    <a:pt x="21" y="76"/>
                    <a:pt x="12" y="116"/>
                  </a:cubicBezTo>
                  <a:cubicBezTo>
                    <a:pt x="7" y="149"/>
                    <a:pt x="5" y="181"/>
                    <a:pt x="2" y="214"/>
                  </a:cubicBezTo>
                  <a:cubicBezTo>
                    <a:pt x="1" y="232"/>
                    <a:pt x="2" y="252"/>
                    <a:pt x="2" y="271"/>
                  </a:cubicBezTo>
                  <a:lnTo>
                    <a:pt x="2" y="273"/>
                  </a:lnTo>
                  <a:cubicBezTo>
                    <a:pt x="4" y="286"/>
                    <a:pt x="6" y="299"/>
                    <a:pt x="7" y="313"/>
                  </a:cubicBezTo>
                  <a:cubicBezTo>
                    <a:pt x="13" y="340"/>
                    <a:pt x="22" y="364"/>
                    <a:pt x="31" y="390"/>
                  </a:cubicBezTo>
                  <a:cubicBezTo>
                    <a:pt x="39" y="412"/>
                    <a:pt x="48" y="432"/>
                    <a:pt x="58" y="453"/>
                  </a:cubicBezTo>
                  <a:lnTo>
                    <a:pt x="59" y="454"/>
                  </a:lnTo>
                  <a:cubicBezTo>
                    <a:pt x="63" y="463"/>
                    <a:pt x="69" y="472"/>
                    <a:pt x="74" y="480"/>
                  </a:cubicBezTo>
                  <a:cubicBezTo>
                    <a:pt x="90" y="503"/>
                    <a:pt x="108" y="521"/>
                    <a:pt x="126" y="542"/>
                  </a:cubicBezTo>
                  <a:cubicBezTo>
                    <a:pt x="136" y="551"/>
                    <a:pt x="145" y="561"/>
                    <a:pt x="156" y="571"/>
                  </a:cubicBezTo>
                  <a:cubicBezTo>
                    <a:pt x="167" y="581"/>
                    <a:pt x="180" y="590"/>
                    <a:pt x="192" y="598"/>
                  </a:cubicBezTo>
                  <a:cubicBezTo>
                    <a:pt x="210" y="608"/>
                    <a:pt x="228" y="618"/>
                    <a:pt x="248" y="628"/>
                  </a:cubicBezTo>
                  <a:cubicBezTo>
                    <a:pt x="293" y="648"/>
                    <a:pt x="336" y="666"/>
                    <a:pt x="383" y="683"/>
                  </a:cubicBezTo>
                  <a:cubicBezTo>
                    <a:pt x="418" y="694"/>
                    <a:pt x="453" y="701"/>
                    <a:pt x="487" y="707"/>
                  </a:cubicBezTo>
                  <a:cubicBezTo>
                    <a:pt x="511" y="711"/>
                    <a:pt x="532" y="714"/>
                    <a:pt x="556" y="715"/>
                  </a:cubicBezTo>
                  <a:cubicBezTo>
                    <a:pt x="562" y="716"/>
                    <a:pt x="568" y="716"/>
                    <a:pt x="574" y="716"/>
                  </a:cubicBezTo>
                  <a:cubicBezTo>
                    <a:pt x="589" y="716"/>
                    <a:pt x="603" y="715"/>
                    <a:pt x="618" y="714"/>
                  </a:cubicBezTo>
                  <a:cubicBezTo>
                    <a:pt x="642" y="710"/>
                    <a:pt x="667" y="706"/>
                    <a:pt x="690" y="701"/>
                  </a:cubicBezTo>
                  <a:cubicBezTo>
                    <a:pt x="742" y="688"/>
                    <a:pt x="791" y="674"/>
                    <a:pt x="842" y="658"/>
                  </a:cubicBezTo>
                  <a:cubicBezTo>
                    <a:pt x="867" y="649"/>
                    <a:pt x="892" y="639"/>
                    <a:pt x="915" y="628"/>
                  </a:cubicBezTo>
                  <a:cubicBezTo>
                    <a:pt x="931" y="618"/>
                    <a:pt x="946" y="609"/>
                    <a:pt x="961" y="601"/>
                  </a:cubicBezTo>
                  <a:cubicBezTo>
                    <a:pt x="985" y="582"/>
                    <a:pt x="1008" y="565"/>
                    <a:pt x="1032" y="544"/>
                  </a:cubicBezTo>
                  <a:cubicBezTo>
                    <a:pt x="1057" y="520"/>
                    <a:pt x="1080" y="498"/>
                    <a:pt x="1103" y="472"/>
                  </a:cubicBezTo>
                  <a:cubicBezTo>
                    <a:pt x="1113" y="458"/>
                    <a:pt x="1122" y="446"/>
                    <a:pt x="1131" y="432"/>
                  </a:cubicBezTo>
                  <a:cubicBezTo>
                    <a:pt x="1152" y="399"/>
                    <a:pt x="1170" y="365"/>
                    <a:pt x="1187" y="329"/>
                  </a:cubicBezTo>
                  <a:cubicBezTo>
                    <a:pt x="1192" y="319"/>
                    <a:pt x="1194" y="309"/>
                    <a:pt x="1198" y="297"/>
                  </a:cubicBezTo>
                  <a:cubicBezTo>
                    <a:pt x="1206" y="271"/>
                    <a:pt x="1211" y="248"/>
                    <a:pt x="1217" y="222"/>
                  </a:cubicBezTo>
                  <a:cubicBezTo>
                    <a:pt x="1217" y="221"/>
                    <a:pt x="1217" y="220"/>
                    <a:pt x="1218" y="219"/>
                  </a:cubicBezTo>
                  <a:lnTo>
                    <a:pt x="1218" y="216"/>
                  </a:lnTo>
                  <a:cubicBezTo>
                    <a:pt x="1222" y="188"/>
                    <a:pt x="1225" y="160"/>
                    <a:pt x="1227" y="132"/>
                  </a:cubicBezTo>
                  <a:lnTo>
                    <a:pt x="1227" y="126"/>
                  </a:lnTo>
                  <a:cubicBezTo>
                    <a:pt x="1224" y="96"/>
                    <a:pt x="1220" y="66"/>
                    <a:pt x="1213" y="38"/>
                  </a:cubicBezTo>
                  <a:cubicBezTo>
                    <a:pt x="1194" y="40"/>
                    <a:pt x="1173" y="43"/>
                    <a:pt x="1155" y="44"/>
                  </a:cubicBezTo>
                  <a:cubicBezTo>
                    <a:pt x="1142" y="45"/>
                    <a:pt x="1132" y="47"/>
                    <a:pt x="1121" y="49"/>
                  </a:cubicBezTo>
                  <a:cubicBezTo>
                    <a:pt x="1056" y="54"/>
                    <a:pt x="992" y="55"/>
                    <a:pt x="927" y="56"/>
                  </a:cubicBezTo>
                  <a:cubicBezTo>
                    <a:pt x="914" y="56"/>
                    <a:pt x="901" y="56"/>
                    <a:pt x="888" y="56"/>
                  </a:cubicBezTo>
                  <a:cubicBezTo>
                    <a:pt x="826" y="56"/>
                    <a:pt x="762" y="54"/>
                    <a:pt x="700" y="51"/>
                  </a:cubicBezTo>
                  <a:cubicBezTo>
                    <a:pt x="616" y="45"/>
                    <a:pt x="532" y="40"/>
                    <a:pt x="450" y="36"/>
                  </a:cubicBezTo>
                  <a:cubicBezTo>
                    <a:pt x="373" y="33"/>
                    <a:pt x="297" y="24"/>
                    <a:pt x="222" y="19"/>
                  </a:cubicBezTo>
                  <a:cubicBezTo>
                    <a:pt x="161" y="13"/>
                    <a:pt x="99" y="9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437100" y="3516525"/>
              <a:ext cx="59700" cy="10650"/>
            </a:xfrm>
            <a:custGeom>
              <a:avLst/>
              <a:gdLst/>
              <a:ahLst/>
              <a:cxnLst/>
              <a:rect l="l" t="t" r="r" b="b"/>
              <a:pathLst>
                <a:path w="2388" h="426" extrusionOk="0">
                  <a:moveTo>
                    <a:pt x="2227" y="1"/>
                  </a:moveTo>
                  <a:cubicBezTo>
                    <a:pt x="2225" y="1"/>
                    <a:pt x="2223" y="1"/>
                    <a:pt x="2220" y="1"/>
                  </a:cubicBezTo>
                  <a:cubicBezTo>
                    <a:pt x="2149" y="9"/>
                    <a:pt x="2079" y="15"/>
                    <a:pt x="2009" y="24"/>
                  </a:cubicBezTo>
                  <a:cubicBezTo>
                    <a:pt x="1971" y="27"/>
                    <a:pt x="1933" y="30"/>
                    <a:pt x="1896" y="35"/>
                  </a:cubicBezTo>
                  <a:cubicBezTo>
                    <a:pt x="1854" y="41"/>
                    <a:pt x="1808" y="44"/>
                    <a:pt x="1767" y="63"/>
                  </a:cubicBezTo>
                  <a:cubicBezTo>
                    <a:pt x="1762" y="66"/>
                    <a:pt x="1758" y="70"/>
                    <a:pt x="1754" y="72"/>
                  </a:cubicBezTo>
                  <a:lnTo>
                    <a:pt x="1721" y="72"/>
                  </a:lnTo>
                  <a:cubicBezTo>
                    <a:pt x="1651" y="72"/>
                    <a:pt x="1582" y="70"/>
                    <a:pt x="1514" y="67"/>
                  </a:cubicBezTo>
                  <a:cubicBezTo>
                    <a:pt x="1371" y="63"/>
                    <a:pt x="1228" y="58"/>
                    <a:pt x="1086" y="52"/>
                  </a:cubicBezTo>
                  <a:cubicBezTo>
                    <a:pt x="985" y="49"/>
                    <a:pt x="884" y="44"/>
                    <a:pt x="782" y="39"/>
                  </a:cubicBezTo>
                  <a:cubicBezTo>
                    <a:pt x="732" y="36"/>
                    <a:pt x="684" y="35"/>
                    <a:pt x="634" y="32"/>
                  </a:cubicBezTo>
                  <a:cubicBezTo>
                    <a:pt x="603" y="31"/>
                    <a:pt x="574" y="30"/>
                    <a:pt x="542" y="30"/>
                  </a:cubicBezTo>
                  <a:cubicBezTo>
                    <a:pt x="495" y="31"/>
                    <a:pt x="442" y="30"/>
                    <a:pt x="397" y="46"/>
                  </a:cubicBezTo>
                  <a:cubicBezTo>
                    <a:pt x="396" y="46"/>
                    <a:pt x="393" y="47"/>
                    <a:pt x="392" y="47"/>
                  </a:cubicBezTo>
                  <a:cubicBezTo>
                    <a:pt x="388" y="45"/>
                    <a:pt x="383" y="42"/>
                    <a:pt x="377" y="40"/>
                  </a:cubicBezTo>
                  <a:cubicBezTo>
                    <a:pt x="369" y="36"/>
                    <a:pt x="359" y="35"/>
                    <a:pt x="349" y="35"/>
                  </a:cubicBezTo>
                  <a:cubicBezTo>
                    <a:pt x="339" y="35"/>
                    <a:pt x="329" y="36"/>
                    <a:pt x="319" y="40"/>
                  </a:cubicBezTo>
                  <a:cubicBezTo>
                    <a:pt x="309" y="38"/>
                    <a:pt x="300" y="36"/>
                    <a:pt x="290" y="35"/>
                  </a:cubicBezTo>
                  <a:lnTo>
                    <a:pt x="194" y="19"/>
                  </a:lnTo>
                  <a:cubicBezTo>
                    <a:pt x="181" y="17"/>
                    <a:pt x="167" y="14"/>
                    <a:pt x="154" y="14"/>
                  </a:cubicBezTo>
                  <a:cubicBezTo>
                    <a:pt x="151" y="14"/>
                    <a:pt x="148" y="14"/>
                    <a:pt x="145" y="14"/>
                  </a:cubicBezTo>
                  <a:cubicBezTo>
                    <a:pt x="116" y="15"/>
                    <a:pt x="90" y="32"/>
                    <a:pt x="77" y="57"/>
                  </a:cubicBezTo>
                  <a:cubicBezTo>
                    <a:pt x="72" y="64"/>
                    <a:pt x="67" y="71"/>
                    <a:pt x="63" y="78"/>
                  </a:cubicBezTo>
                  <a:cubicBezTo>
                    <a:pt x="52" y="95"/>
                    <a:pt x="42" y="112"/>
                    <a:pt x="40" y="131"/>
                  </a:cubicBezTo>
                  <a:cubicBezTo>
                    <a:pt x="39" y="144"/>
                    <a:pt x="42" y="156"/>
                    <a:pt x="46" y="169"/>
                  </a:cubicBezTo>
                  <a:cubicBezTo>
                    <a:pt x="30" y="179"/>
                    <a:pt x="16" y="196"/>
                    <a:pt x="11" y="217"/>
                  </a:cubicBezTo>
                  <a:cubicBezTo>
                    <a:pt x="1" y="258"/>
                    <a:pt x="28" y="302"/>
                    <a:pt x="70" y="311"/>
                  </a:cubicBezTo>
                  <a:cubicBezTo>
                    <a:pt x="139" y="329"/>
                    <a:pt x="209" y="344"/>
                    <a:pt x="278" y="360"/>
                  </a:cubicBezTo>
                  <a:lnTo>
                    <a:pt x="281" y="360"/>
                  </a:lnTo>
                  <a:cubicBezTo>
                    <a:pt x="290" y="362"/>
                    <a:pt x="300" y="365"/>
                    <a:pt x="309" y="365"/>
                  </a:cubicBezTo>
                  <a:cubicBezTo>
                    <a:pt x="314" y="366"/>
                    <a:pt x="321" y="366"/>
                    <a:pt x="326" y="367"/>
                  </a:cubicBezTo>
                  <a:cubicBezTo>
                    <a:pt x="334" y="369"/>
                    <a:pt x="343" y="370"/>
                    <a:pt x="350" y="371"/>
                  </a:cubicBezTo>
                  <a:lnTo>
                    <a:pt x="354" y="371"/>
                  </a:lnTo>
                  <a:cubicBezTo>
                    <a:pt x="357" y="372"/>
                    <a:pt x="360" y="372"/>
                    <a:pt x="364" y="374"/>
                  </a:cubicBezTo>
                  <a:cubicBezTo>
                    <a:pt x="366" y="374"/>
                    <a:pt x="369" y="375"/>
                    <a:pt x="370" y="375"/>
                  </a:cubicBezTo>
                  <a:cubicBezTo>
                    <a:pt x="371" y="375"/>
                    <a:pt x="372" y="375"/>
                    <a:pt x="374" y="376"/>
                  </a:cubicBezTo>
                  <a:cubicBezTo>
                    <a:pt x="376" y="376"/>
                    <a:pt x="380" y="378"/>
                    <a:pt x="382" y="378"/>
                  </a:cubicBezTo>
                  <a:lnTo>
                    <a:pt x="387" y="378"/>
                  </a:lnTo>
                  <a:cubicBezTo>
                    <a:pt x="411" y="382"/>
                    <a:pt x="436" y="385"/>
                    <a:pt x="459" y="388"/>
                  </a:cubicBezTo>
                  <a:cubicBezTo>
                    <a:pt x="500" y="393"/>
                    <a:pt x="541" y="397"/>
                    <a:pt x="584" y="401"/>
                  </a:cubicBezTo>
                  <a:cubicBezTo>
                    <a:pt x="747" y="417"/>
                    <a:pt x="912" y="422"/>
                    <a:pt x="1076" y="424"/>
                  </a:cubicBezTo>
                  <a:cubicBezTo>
                    <a:pt x="1136" y="425"/>
                    <a:pt x="1195" y="426"/>
                    <a:pt x="1255" y="426"/>
                  </a:cubicBezTo>
                  <a:cubicBezTo>
                    <a:pt x="1359" y="426"/>
                    <a:pt x="1463" y="424"/>
                    <a:pt x="1567" y="418"/>
                  </a:cubicBezTo>
                  <a:cubicBezTo>
                    <a:pt x="1618" y="415"/>
                    <a:pt x="1669" y="412"/>
                    <a:pt x="1719" y="407"/>
                  </a:cubicBezTo>
                  <a:cubicBezTo>
                    <a:pt x="1822" y="398"/>
                    <a:pt x="1925" y="387"/>
                    <a:pt x="2028" y="369"/>
                  </a:cubicBezTo>
                  <a:cubicBezTo>
                    <a:pt x="2098" y="356"/>
                    <a:pt x="2167" y="347"/>
                    <a:pt x="2233" y="328"/>
                  </a:cubicBezTo>
                  <a:cubicBezTo>
                    <a:pt x="2270" y="316"/>
                    <a:pt x="2314" y="307"/>
                    <a:pt x="2346" y="283"/>
                  </a:cubicBezTo>
                  <a:cubicBezTo>
                    <a:pt x="2371" y="264"/>
                    <a:pt x="2388" y="228"/>
                    <a:pt x="2380" y="196"/>
                  </a:cubicBezTo>
                  <a:cubicBezTo>
                    <a:pt x="2383" y="171"/>
                    <a:pt x="2377" y="145"/>
                    <a:pt x="2358" y="128"/>
                  </a:cubicBezTo>
                  <a:cubicBezTo>
                    <a:pt x="2346" y="117"/>
                    <a:pt x="2335" y="109"/>
                    <a:pt x="2320" y="105"/>
                  </a:cubicBezTo>
                  <a:cubicBezTo>
                    <a:pt x="2314" y="104"/>
                    <a:pt x="2309" y="104"/>
                    <a:pt x="2304" y="104"/>
                  </a:cubicBezTo>
                  <a:cubicBezTo>
                    <a:pt x="2308" y="93"/>
                    <a:pt x="2311" y="79"/>
                    <a:pt x="2309" y="67"/>
                  </a:cubicBezTo>
                  <a:cubicBezTo>
                    <a:pt x="2303" y="26"/>
                    <a:pt x="2266" y="1"/>
                    <a:pt x="2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3446600" y="3539350"/>
              <a:ext cx="36275" cy="9675"/>
            </a:xfrm>
            <a:custGeom>
              <a:avLst/>
              <a:gdLst/>
              <a:ahLst/>
              <a:cxnLst/>
              <a:rect l="l" t="t" r="r" b="b"/>
              <a:pathLst>
                <a:path w="1451" h="387" extrusionOk="0">
                  <a:moveTo>
                    <a:pt x="158" y="0"/>
                  </a:moveTo>
                  <a:cubicBezTo>
                    <a:pt x="160" y="9"/>
                    <a:pt x="160" y="19"/>
                    <a:pt x="160" y="27"/>
                  </a:cubicBezTo>
                  <a:cubicBezTo>
                    <a:pt x="159" y="72"/>
                    <a:pt x="122" y="108"/>
                    <a:pt x="93" y="139"/>
                  </a:cubicBezTo>
                  <a:cubicBezTo>
                    <a:pt x="67" y="166"/>
                    <a:pt x="37" y="191"/>
                    <a:pt x="0" y="202"/>
                  </a:cubicBezTo>
                  <a:cubicBezTo>
                    <a:pt x="1" y="226"/>
                    <a:pt x="12" y="248"/>
                    <a:pt x="31" y="262"/>
                  </a:cubicBezTo>
                  <a:cubicBezTo>
                    <a:pt x="47" y="274"/>
                    <a:pt x="63" y="278"/>
                    <a:pt x="81" y="283"/>
                  </a:cubicBezTo>
                  <a:cubicBezTo>
                    <a:pt x="112" y="292"/>
                    <a:pt x="144" y="299"/>
                    <a:pt x="175" y="308"/>
                  </a:cubicBezTo>
                  <a:cubicBezTo>
                    <a:pt x="231" y="320"/>
                    <a:pt x="287" y="331"/>
                    <a:pt x="345" y="339"/>
                  </a:cubicBezTo>
                  <a:cubicBezTo>
                    <a:pt x="479" y="355"/>
                    <a:pt x="612" y="366"/>
                    <a:pt x="747" y="373"/>
                  </a:cubicBezTo>
                  <a:cubicBezTo>
                    <a:pt x="867" y="378"/>
                    <a:pt x="989" y="386"/>
                    <a:pt x="1110" y="386"/>
                  </a:cubicBezTo>
                  <a:cubicBezTo>
                    <a:pt x="1121" y="386"/>
                    <a:pt x="1132" y="386"/>
                    <a:pt x="1143" y="386"/>
                  </a:cubicBezTo>
                  <a:cubicBezTo>
                    <a:pt x="1174" y="386"/>
                    <a:pt x="1205" y="386"/>
                    <a:pt x="1237" y="386"/>
                  </a:cubicBezTo>
                  <a:cubicBezTo>
                    <a:pt x="1248" y="386"/>
                    <a:pt x="1259" y="386"/>
                    <a:pt x="1271" y="386"/>
                  </a:cubicBezTo>
                  <a:cubicBezTo>
                    <a:pt x="1291" y="386"/>
                    <a:pt x="1314" y="386"/>
                    <a:pt x="1335" y="385"/>
                  </a:cubicBezTo>
                  <a:cubicBezTo>
                    <a:pt x="1348" y="383"/>
                    <a:pt x="1362" y="381"/>
                    <a:pt x="1374" y="378"/>
                  </a:cubicBezTo>
                  <a:cubicBezTo>
                    <a:pt x="1415" y="365"/>
                    <a:pt x="1440" y="321"/>
                    <a:pt x="1428" y="280"/>
                  </a:cubicBezTo>
                  <a:cubicBezTo>
                    <a:pt x="1422" y="262"/>
                    <a:pt x="1409" y="248"/>
                    <a:pt x="1395" y="237"/>
                  </a:cubicBezTo>
                  <a:cubicBezTo>
                    <a:pt x="1395" y="235"/>
                    <a:pt x="1395" y="232"/>
                    <a:pt x="1394" y="230"/>
                  </a:cubicBezTo>
                  <a:cubicBezTo>
                    <a:pt x="1398" y="226"/>
                    <a:pt x="1403" y="224"/>
                    <a:pt x="1407" y="221"/>
                  </a:cubicBezTo>
                  <a:cubicBezTo>
                    <a:pt x="1438" y="200"/>
                    <a:pt x="1450" y="166"/>
                    <a:pt x="1441" y="132"/>
                  </a:cubicBezTo>
                  <a:cubicBezTo>
                    <a:pt x="1429" y="80"/>
                    <a:pt x="1373" y="70"/>
                    <a:pt x="1325" y="70"/>
                  </a:cubicBezTo>
                  <a:cubicBezTo>
                    <a:pt x="1317" y="70"/>
                    <a:pt x="1308" y="70"/>
                    <a:pt x="1301" y="70"/>
                  </a:cubicBezTo>
                  <a:cubicBezTo>
                    <a:pt x="1285" y="71"/>
                    <a:pt x="1271" y="76"/>
                    <a:pt x="1258" y="84"/>
                  </a:cubicBezTo>
                  <a:cubicBezTo>
                    <a:pt x="1177" y="88"/>
                    <a:pt x="1095" y="89"/>
                    <a:pt x="1015" y="89"/>
                  </a:cubicBezTo>
                  <a:cubicBezTo>
                    <a:pt x="932" y="86"/>
                    <a:pt x="850" y="82"/>
                    <a:pt x="767" y="72"/>
                  </a:cubicBezTo>
                  <a:cubicBezTo>
                    <a:pt x="677" y="62"/>
                    <a:pt x="590" y="52"/>
                    <a:pt x="501" y="41"/>
                  </a:cubicBezTo>
                  <a:cubicBezTo>
                    <a:pt x="417" y="31"/>
                    <a:pt x="334" y="20"/>
                    <a:pt x="251" y="10"/>
                  </a:cubicBezTo>
                  <a:cubicBezTo>
                    <a:pt x="220" y="6"/>
                    <a:pt x="189" y="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3488400" y="3504725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84" y="1"/>
                  </a:moveTo>
                  <a:cubicBezTo>
                    <a:pt x="82" y="1"/>
                    <a:pt x="80" y="1"/>
                    <a:pt x="78" y="1"/>
                  </a:cubicBezTo>
                  <a:cubicBezTo>
                    <a:pt x="35" y="5"/>
                    <a:pt x="0" y="37"/>
                    <a:pt x="1" y="81"/>
                  </a:cubicBezTo>
                  <a:cubicBezTo>
                    <a:pt x="1" y="119"/>
                    <a:pt x="37" y="157"/>
                    <a:pt x="77" y="157"/>
                  </a:cubicBezTo>
                  <a:cubicBezTo>
                    <a:pt x="79" y="157"/>
                    <a:pt x="80" y="157"/>
                    <a:pt x="82" y="157"/>
                  </a:cubicBezTo>
                  <a:cubicBezTo>
                    <a:pt x="124" y="153"/>
                    <a:pt x="159" y="121"/>
                    <a:pt x="158" y="78"/>
                  </a:cubicBezTo>
                  <a:cubicBezTo>
                    <a:pt x="156" y="37"/>
                    <a:pt x="123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3482050" y="3504900"/>
              <a:ext cx="4000" cy="3925"/>
            </a:xfrm>
            <a:custGeom>
              <a:avLst/>
              <a:gdLst/>
              <a:ahLst/>
              <a:cxnLst/>
              <a:rect l="l" t="t" r="r" b="b"/>
              <a:pathLst>
                <a:path w="160" h="157" extrusionOk="0">
                  <a:moveTo>
                    <a:pt x="84" y="0"/>
                  </a:moveTo>
                  <a:cubicBezTo>
                    <a:pt x="82" y="0"/>
                    <a:pt x="80" y="0"/>
                    <a:pt x="78" y="0"/>
                  </a:cubicBezTo>
                  <a:cubicBezTo>
                    <a:pt x="34" y="5"/>
                    <a:pt x="0" y="37"/>
                    <a:pt x="1" y="81"/>
                  </a:cubicBezTo>
                  <a:cubicBezTo>
                    <a:pt x="2" y="119"/>
                    <a:pt x="36" y="156"/>
                    <a:pt x="77" y="156"/>
                  </a:cubicBezTo>
                  <a:cubicBezTo>
                    <a:pt x="79" y="156"/>
                    <a:pt x="80" y="156"/>
                    <a:pt x="82" y="156"/>
                  </a:cubicBezTo>
                  <a:cubicBezTo>
                    <a:pt x="124" y="153"/>
                    <a:pt x="159" y="120"/>
                    <a:pt x="157" y="77"/>
                  </a:cubicBezTo>
                  <a:cubicBezTo>
                    <a:pt x="156" y="38"/>
                    <a:pt x="123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3447050" y="3505950"/>
              <a:ext cx="3975" cy="3950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85" y="0"/>
                  </a:moveTo>
                  <a:cubicBezTo>
                    <a:pt x="82" y="0"/>
                    <a:pt x="80" y="1"/>
                    <a:pt x="78" y="1"/>
                  </a:cubicBezTo>
                  <a:cubicBezTo>
                    <a:pt x="35" y="5"/>
                    <a:pt x="1" y="37"/>
                    <a:pt x="2" y="81"/>
                  </a:cubicBezTo>
                  <a:cubicBezTo>
                    <a:pt x="3" y="121"/>
                    <a:pt x="36" y="158"/>
                    <a:pt x="77" y="158"/>
                  </a:cubicBezTo>
                  <a:cubicBezTo>
                    <a:pt x="78" y="158"/>
                    <a:pt x="80" y="158"/>
                    <a:pt x="81" y="158"/>
                  </a:cubicBezTo>
                  <a:cubicBezTo>
                    <a:pt x="125" y="153"/>
                    <a:pt x="159" y="121"/>
                    <a:pt x="158" y="77"/>
                  </a:cubicBezTo>
                  <a:cubicBezTo>
                    <a:pt x="157" y="38"/>
                    <a:pt x="124" y="0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3431300" y="3492225"/>
              <a:ext cx="75800" cy="10525"/>
            </a:xfrm>
            <a:custGeom>
              <a:avLst/>
              <a:gdLst/>
              <a:ahLst/>
              <a:cxnLst/>
              <a:rect l="l" t="t" r="r" b="b"/>
              <a:pathLst>
                <a:path w="3032" h="421" extrusionOk="0">
                  <a:moveTo>
                    <a:pt x="638" y="1"/>
                  </a:moveTo>
                  <a:cubicBezTo>
                    <a:pt x="617" y="1"/>
                    <a:pt x="594" y="2"/>
                    <a:pt x="572" y="7"/>
                  </a:cubicBezTo>
                  <a:cubicBezTo>
                    <a:pt x="541" y="13"/>
                    <a:pt x="522" y="42"/>
                    <a:pt x="518" y="72"/>
                  </a:cubicBezTo>
                  <a:cubicBezTo>
                    <a:pt x="431" y="63"/>
                    <a:pt x="343" y="53"/>
                    <a:pt x="255" y="41"/>
                  </a:cubicBezTo>
                  <a:cubicBezTo>
                    <a:pt x="251" y="40"/>
                    <a:pt x="247" y="40"/>
                    <a:pt x="243" y="40"/>
                  </a:cubicBezTo>
                  <a:cubicBezTo>
                    <a:pt x="209" y="40"/>
                    <a:pt x="179" y="67"/>
                    <a:pt x="170" y="100"/>
                  </a:cubicBezTo>
                  <a:cubicBezTo>
                    <a:pt x="160" y="103"/>
                    <a:pt x="152" y="105"/>
                    <a:pt x="143" y="110"/>
                  </a:cubicBezTo>
                  <a:cubicBezTo>
                    <a:pt x="133" y="116"/>
                    <a:pt x="123" y="126"/>
                    <a:pt x="118" y="136"/>
                  </a:cubicBezTo>
                  <a:cubicBezTo>
                    <a:pt x="116" y="136"/>
                    <a:pt x="114" y="135"/>
                    <a:pt x="112" y="135"/>
                  </a:cubicBezTo>
                  <a:cubicBezTo>
                    <a:pt x="106" y="133"/>
                    <a:pt x="99" y="132"/>
                    <a:pt x="93" y="132"/>
                  </a:cubicBezTo>
                  <a:cubicBezTo>
                    <a:pt x="58" y="132"/>
                    <a:pt x="25" y="158"/>
                    <a:pt x="16" y="193"/>
                  </a:cubicBezTo>
                  <a:cubicBezTo>
                    <a:pt x="10" y="218"/>
                    <a:pt x="18" y="242"/>
                    <a:pt x="34" y="260"/>
                  </a:cubicBezTo>
                  <a:cubicBezTo>
                    <a:pt x="15" y="274"/>
                    <a:pt x="0" y="296"/>
                    <a:pt x="2" y="323"/>
                  </a:cubicBezTo>
                  <a:cubicBezTo>
                    <a:pt x="3" y="362"/>
                    <a:pt x="38" y="399"/>
                    <a:pt x="78" y="399"/>
                  </a:cubicBezTo>
                  <a:cubicBezTo>
                    <a:pt x="80" y="399"/>
                    <a:pt x="81" y="399"/>
                    <a:pt x="83" y="399"/>
                  </a:cubicBezTo>
                  <a:cubicBezTo>
                    <a:pt x="168" y="394"/>
                    <a:pt x="253" y="390"/>
                    <a:pt x="339" y="390"/>
                  </a:cubicBezTo>
                  <a:cubicBezTo>
                    <a:pt x="347" y="390"/>
                    <a:pt x="355" y="390"/>
                    <a:pt x="364" y="390"/>
                  </a:cubicBezTo>
                  <a:lnTo>
                    <a:pt x="367" y="390"/>
                  </a:lnTo>
                  <a:cubicBezTo>
                    <a:pt x="462" y="394"/>
                    <a:pt x="556" y="400"/>
                    <a:pt x="651" y="404"/>
                  </a:cubicBezTo>
                  <a:cubicBezTo>
                    <a:pt x="742" y="408"/>
                    <a:pt x="833" y="410"/>
                    <a:pt x="924" y="412"/>
                  </a:cubicBezTo>
                  <a:cubicBezTo>
                    <a:pt x="1025" y="415"/>
                    <a:pt x="1124" y="415"/>
                    <a:pt x="1226" y="415"/>
                  </a:cubicBezTo>
                  <a:cubicBezTo>
                    <a:pt x="1315" y="415"/>
                    <a:pt x="1404" y="418"/>
                    <a:pt x="1495" y="420"/>
                  </a:cubicBezTo>
                  <a:cubicBezTo>
                    <a:pt x="1511" y="420"/>
                    <a:pt x="1526" y="420"/>
                    <a:pt x="1542" y="420"/>
                  </a:cubicBezTo>
                  <a:cubicBezTo>
                    <a:pt x="1685" y="420"/>
                    <a:pt x="1825" y="408"/>
                    <a:pt x="1966" y="398"/>
                  </a:cubicBezTo>
                  <a:cubicBezTo>
                    <a:pt x="2129" y="387"/>
                    <a:pt x="2294" y="384"/>
                    <a:pt x="2456" y="376"/>
                  </a:cubicBezTo>
                  <a:cubicBezTo>
                    <a:pt x="2534" y="372"/>
                    <a:pt x="2611" y="371"/>
                    <a:pt x="2689" y="366"/>
                  </a:cubicBezTo>
                  <a:cubicBezTo>
                    <a:pt x="2750" y="362"/>
                    <a:pt x="2812" y="358"/>
                    <a:pt x="2872" y="353"/>
                  </a:cubicBezTo>
                  <a:lnTo>
                    <a:pt x="2938" y="348"/>
                  </a:lnTo>
                  <a:cubicBezTo>
                    <a:pt x="2944" y="348"/>
                    <a:pt x="2949" y="347"/>
                    <a:pt x="2954" y="347"/>
                  </a:cubicBezTo>
                  <a:cubicBezTo>
                    <a:pt x="2982" y="343"/>
                    <a:pt x="3008" y="325"/>
                    <a:pt x="3018" y="297"/>
                  </a:cubicBezTo>
                  <a:cubicBezTo>
                    <a:pt x="3031" y="266"/>
                    <a:pt x="3025" y="232"/>
                    <a:pt x="3001" y="209"/>
                  </a:cubicBezTo>
                  <a:cubicBezTo>
                    <a:pt x="2986" y="196"/>
                    <a:pt x="2966" y="188"/>
                    <a:pt x="2946" y="188"/>
                  </a:cubicBezTo>
                  <a:cubicBezTo>
                    <a:pt x="2938" y="188"/>
                    <a:pt x="2930" y="189"/>
                    <a:pt x="2923" y="192"/>
                  </a:cubicBezTo>
                  <a:cubicBezTo>
                    <a:pt x="2913" y="193"/>
                    <a:pt x="2902" y="193"/>
                    <a:pt x="2892" y="194"/>
                  </a:cubicBezTo>
                  <a:cubicBezTo>
                    <a:pt x="2892" y="193"/>
                    <a:pt x="2893" y="193"/>
                    <a:pt x="2893" y="192"/>
                  </a:cubicBezTo>
                  <a:cubicBezTo>
                    <a:pt x="2901" y="162"/>
                    <a:pt x="2889" y="130"/>
                    <a:pt x="2863" y="110"/>
                  </a:cubicBezTo>
                  <a:cubicBezTo>
                    <a:pt x="2845" y="96"/>
                    <a:pt x="2825" y="95"/>
                    <a:pt x="2801" y="94"/>
                  </a:cubicBezTo>
                  <a:cubicBezTo>
                    <a:pt x="2795" y="93"/>
                    <a:pt x="2789" y="93"/>
                    <a:pt x="2783" y="93"/>
                  </a:cubicBezTo>
                  <a:cubicBezTo>
                    <a:pt x="2769" y="93"/>
                    <a:pt x="2754" y="94"/>
                    <a:pt x="2739" y="95"/>
                  </a:cubicBezTo>
                  <a:cubicBezTo>
                    <a:pt x="2703" y="96"/>
                    <a:pt x="2669" y="98"/>
                    <a:pt x="2634" y="99"/>
                  </a:cubicBezTo>
                  <a:cubicBezTo>
                    <a:pt x="2564" y="102"/>
                    <a:pt x="2494" y="106"/>
                    <a:pt x="2424" y="106"/>
                  </a:cubicBezTo>
                  <a:cubicBezTo>
                    <a:pt x="2411" y="106"/>
                    <a:pt x="2398" y="106"/>
                    <a:pt x="2385" y="106"/>
                  </a:cubicBezTo>
                  <a:cubicBezTo>
                    <a:pt x="2227" y="105"/>
                    <a:pt x="2072" y="101"/>
                    <a:pt x="1916" y="95"/>
                  </a:cubicBezTo>
                  <a:lnTo>
                    <a:pt x="1907" y="95"/>
                  </a:lnTo>
                  <a:cubicBezTo>
                    <a:pt x="1678" y="84"/>
                    <a:pt x="1449" y="74"/>
                    <a:pt x="1221" y="57"/>
                  </a:cubicBezTo>
                  <a:cubicBezTo>
                    <a:pt x="1127" y="51"/>
                    <a:pt x="1031" y="41"/>
                    <a:pt x="937" y="32"/>
                  </a:cubicBezTo>
                  <a:cubicBezTo>
                    <a:pt x="922" y="15"/>
                    <a:pt x="900" y="5"/>
                    <a:pt x="876" y="5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439275" y="3530325"/>
              <a:ext cx="55075" cy="9150"/>
            </a:xfrm>
            <a:custGeom>
              <a:avLst/>
              <a:gdLst/>
              <a:ahLst/>
              <a:cxnLst/>
              <a:rect l="l" t="t" r="r" b="b"/>
              <a:pathLst>
                <a:path w="2203" h="366" extrusionOk="0">
                  <a:moveTo>
                    <a:pt x="88" y="1"/>
                  </a:moveTo>
                  <a:cubicBezTo>
                    <a:pt x="53" y="1"/>
                    <a:pt x="19" y="25"/>
                    <a:pt x="11" y="61"/>
                  </a:cubicBezTo>
                  <a:cubicBezTo>
                    <a:pt x="0" y="103"/>
                    <a:pt x="26" y="145"/>
                    <a:pt x="69" y="156"/>
                  </a:cubicBezTo>
                  <a:cubicBezTo>
                    <a:pt x="70" y="156"/>
                    <a:pt x="72" y="158"/>
                    <a:pt x="73" y="158"/>
                  </a:cubicBezTo>
                  <a:cubicBezTo>
                    <a:pt x="138" y="173"/>
                    <a:pt x="202" y="187"/>
                    <a:pt x="267" y="199"/>
                  </a:cubicBezTo>
                  <a:cubicBezTo>
                    <a:pt x="267" y="200"/>
                    <a:pt x="266" y="202"/>
                    <a:pt x="266" y="204"/>
                  </a:cubicBezTo>
                  <a:cubicBezTo>
                    <a:pt x="255" y="248"/>
                    <a:pt x="282" y="285"/>
                    <a:pt x="322" y="298"/>
                  </a:cubicBezTo>
                  <a:cubicBezTo>
                    <a:pt x="392" y="320"/>
                    <a:pt x="465" y="336"/>
                    <a:pt x="539" y="346"/>
                  </a:cubicBezTo>
                  <a:cubicBezTo>
                    <a:pt x="602" y="354"/>
                    <a:pt x="665" y="355"/>
                    <a:pt x="728" y="359"/>
                  </a:cubicBezTo>
                  <a:cubicBezTo>
                    <a:pt x="823" y="363"/>
                    <a:pt x="918" y="365"/>
                    <a:pt x="1013" y="365"/>
                  </a:cubicBezTo>
                  <a:cubicBezTo>
                    <a:pt x="1055" y="365"/>
                    <a:pt x="1096" y="365"/>
                    <a:pt x="1138" y="364"/>
                  </a:cubicBezTo>
                  <a:cubicBezTo>
                    <a:pt x="1278" y="361"/>
                    <a:pt x="1417" y="355"/>
                    <a:pt x="1558" y="346"/>
                  </a:cubicBezTo>
                  <a:cubicBezTo>
                    <a:pt x="1572" y="345"/>
                    <a:pt x="1588" y="344"/>
                    <a:pt x="1602" y="344"/>
                  </a:cubicBezTo>
                  <a:cubicBezTo>
                    <a:pt x="1655" y="339"/>
                    <a:pt x="1706" y="333"/>
                    <a:pt x="1759" y="326"/>
                  </a:cubicBezTo>
                  <a:cubicBezTo>
                    <a:pt x="1791" y="324"/>
                    <a:pt x="1824" y="319"/>
                    <a:pt x="1856" y="315"/>
                  </a:cubicBezTo>
                  <a:cubicBezTo>
                    <a:pt x="1886" y="311"/>
                    <a:pt x="1917" y="308"/>
                    <a:pt x="1945" y="299"/>
                  </a:cubicBezTo>
                  <a:cubicBezTo>
                    <a:pt x="1982" y="288"/>
                    <a:pt x="2005" y="252"/>
                    <a:pt x="2000" y="213"/>
                  </a:cubicBezTo>
                  <a:cubicBezTo>
                    <a:pt x="2023" y="210"/>
                    <a:pt x="2046" y="206"/>
                    <a:pt x="2068" y="203"/>
                  </a:cubicBezTo>
                  <a:cubicBezTo>
                    <a:pt x="2087" y="201"/>
                    <a:pt x="2104" y="197"/>
                    <a:pt x="2121" y="195"/>
                  </a:cubicBezTo>
                  <a:lnTo>
                    <a:pt x="2125" y="195"/>
                  </a:lnTo>
                  <a:cubicBezTo>
                    <a:pt x="2126" y="195"/>
                    <a:pt x="2128" y="193"/>
                    <a:pt x="2129" y="193"/>
                  </a:cubicBezTo>
                  <a:cubicBezTo>
                    <a:pt x="2170" y="190"/>
                    <a:pt x="2203" y="156"/>
                    <a:pt x="2202" y="113"/>
                  </a:cubicBezTo>
                  <a:cubicBezTo>
                    <a:pt x="2201" y="70"/>
                    <a:pt x="2163" y="35"/>
                    <a:pt x="2122" y="35"/>
                  </a:cubicBezTo>
                  <a:cubicBezTo>
                    <a:pt x="2121" y="35"/>
                    <a:pt x="2121" y="35"/>
                    <a:pt x="2120" y="35"/>
                  </a:cubicBezTo>
                  <a:cubicBezTo>
                    <a:pt x="2095" y="36"/>
                    <a:pt x="2072" y="41"/>
                    <a:pt x="2048" y="45"/>
                  </a:cubicBezTo>
                  <a:cubicBezTo>
                    <a:pt x="1997" y="52"/>
                    <a:pt x="1948" y="60"/>
                    <a:pt x="1897" y="65"/>
                  </a:cubicBezTo>
                  <a:cubicBezTo>
                    <a:pt x="1808" y="71"/>
                    <a:pt x="1719" y="69"/>
                    <a:pt x="1629" y="73"/>
                  </a:cubicBezTo>
                  <a:cubicBezTo>
                    <a:pt x="1571" y="76"/>
                    <a:pt x="1513" y="77"/>
                    <a:pt x="1456" y="77"/>
                  </a:cubicBezTo>
                  <a:cubicBezTo>
                    <a:pt x="1427" y="77"/>
                    <a:pt x="1398" y="77"/>
                    <a:pt x="1370" y="76"/>
                  </a:cubicBezTo>
                  <a:cubicBezTo>
                    <a:pt x="1325" y="76"/>
                    <a:pt x="1280" y="77"/>
                    <a:pt x="1235" y="77"/>
                  </a:cubicBezTo>
                  <a:cubicBezTo>
                    <a:pt x="1190" y="77"/>
                    <a:pt x="1145" y="76"/>
                    <a:pt x="1100" y="75"/>
                  </a:cubicBezTo>
                  <a:cubicBezTo>
                    <a:pt x="1019" y="72"/>
                    <a:pt x="935" y="71"/>
                    <a:pt x="854" y="68"/>
                  </a:cubicBezTo>
                  <a:lnTo>
                    <a:pt x="846" y="68"/>
                  </a:lnTo>
                  <a:cubicBezTo>
                    <a:pt x="639" y="60"/>
                    <a:pt x="432" y="55"/>
                    <a:pt x="226" y="22"/>
                  </a:cubicBezTo>
                  <a:lnTo>
                    <a:pt x="229" y="22"/>
                  </a:lnTo>
                  <a:cubicBezTo>
                    <a:pt x="202" y="16"/>
                    <a:pt x="174" y="10"/>
                    <a:pt x="147" y="4"/>
                  </a:cubicBezTo>
                  <a:cubicBezTo>
                    <a:pt x="141" y="3"/>
                    <a:pt x="135" y="2"/>
                    <a:pt x="129" y="2"/>
                  </a:cubicBezTo>
                  <a:cubicBezTo>
                    <a:pt x="123" y="2"/>
                    <a:pt x="117" y="3"/>
                    <a:pt x="112" y="4"/>
                  </a:cubicBezTo>
                  <a:cubicBezTo>
                    <a:pt x="111" y="4"/>
                    <a:pt x="108" y="4"/>
                    <a:pt x="107" y="3"/>
                  </a:cubicBezTo>
                  <a:cubicBezTo>
                    <a:pt x="100" y="1"/>
                    <a:pt x="94" y="1"/>
                    <a:pt x="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3446850" y="3550425"/>
              <a:ext cx="32350" cy="8825"/>
            </a:xfrm>
            <a:custGeom>
              <a:avLst/>
              <a:gdLst/>
              <a:ahLst/>
              <a:cxnLst/>
              <a:rect l="l" t="t" r="r" b="b"/>
              <a:pathLst>
                <a:path w="1294" h="353" extrusionOk="0">
                  <a:moveTo>
                    <a:pt x="90" y="0"/>
                  </a:moveTo>
                  <a:cubicBezTo>
                    <a:pt x="58" y="0"/>
                    <a:pt x="29" y="17"/>
                    <a:pt x="16" y="48"/>
                  </a:cubicBezTo>
                  <a:cubicBezTo>
                    <a:pt x="1" y="87"/>
                    <a:pt x="19" y="135"/>
                    <a:pt x="58" y="149"/>
                  </a:cubicBezTo>
                  <a:cubicBezTo>
                    <a:pt x="58" y="151"/>
                    <a:pt x="58" y="151"/>
                    <a:pt x="61" y="152"/>
                  </a:cubicBezTo>
                  <a:cubicBezTo>
                    <a:pt x="82" y="191"/>
                    <a:pt x="131" y="198"/>
                    <a:pt x="171" y="210"/>
                  </a:cubicBezTo>
                  <a:cubicBezTo>
                    <a:pt x="211" y="220"/>
                    <a:pt x="249" y="231"/>
                    <a:pt x="290" y="239"/>
                  </a:cubicBezTo>
                  <a:cubicBezTo>
                    <a:pt x="282" y="281"/>
                    <a:pt x="309" y="319"/>
                    <a:pt x="347" y="330"/>
                  </a:cubicBezTo>
                  <a:cubicBezTo>
                    <a:pt x="375" y="337"/>
                    <a:pt x="401" y="346"/>
                    <a:pt x="430" y="347"/>
                  </a:cubicBezTo>
                  <a:cubicBezTo>
                    <a:pt x="489" y="351"/>
                    <a:pt x="547" y="353"/>
                    <a:pt x="605" y="353"/>
                  </a:cubicBezTo>
                  <a:cubicBezTo>
                    <a:pt x="682" y="352"/>
                    <a:pt x="757" y="348"/>
                    <a:pt x="832" y="346"/>
                  </a:cubicBezTo>
                  <a:cubicBezTo>
                    <a:pt x="883" y="343"/>
                    <a:pt x="935" y="340"/>
                    <a:pt x="985" y="340"/>
                  </a:cubicBezTo>
                  <a:cubicBezTo>
                    <a:pt x="997" y="340"/>
                    <a:pt x="1009" y="340"/>
                    <a:pt x="1020" y="340"/>
                  </a:cubicBezTo>
                  <a:cubicBezTo>
                    <a:pt x="1024" y="340"/>
                    <a:pt x="1029" y="341"/>
                    <a:pt x="1032" y="341"/>
                  </a:cubicBezTo>
                  <a:cubicBezTo>
                    <a:pt x="1034" y="341"/>
                    <a:pt x="1036" y="341"/>
                    <a:pt x="1038" y="340"/>
                  </a:cubicBezTo>
                  <a:lnTo>
                    <a:pt x="1039" y="340"/>
                  </a:lnTo>
                  <a:cubicBezTo>
                    <a:pt x="1074" y="337"/>
                    <a:pt x="1103" y="313"/>
                    <a:pt x="1111" y="280"/>
                  </a:cubicBezTo>
                  <a:cubicBezTo>
                    <a:pt x="1124" y="280"/>
                    <a:pt x="1136" y="280"/>
                    <a:pt x="1149" y="280"/>
                  </a:cubicBezTo>
                  <a:cubicBezTo>
                    <a:pt x="1155" y="280"/>
                    <a:pt x="1161" y="280"/>
                    <a:pt x="1167" y="280"/>
                  </a:cubicBezTo>
                  <a:cubicBezTo>
                    <a:pt x="1175" y="280"/>
                    <a:pt x="1183" y="280"/>
                    <a:pt x="1192" y="278"/>
                  </a:cubicBezTo>
                  <a:cubicBezTo>
                    <a:pt x="1204" y="276"/>
                    <a:pt x="1216" y="275"/>
                    <a:pt x="1229" y="273"/>
                  </a:cubicBezTo>
                  <a:cubicBezTo>
                    <a:pt x="1270" y="263"/>
                    <a:pt x="1294" y="215"/>
                    <a:pt x="1281" y="175"/>
                  </a:cubicBezTo>
                  <a:cubicBezTo>
                    <a:pt x="1272" y="143"/>
                    <a:pt x="1240" y="122"/>
                    <a:pt x="1206" y="122"/>
                  </a:cubicBezTo>
                  <a:cubicBezTo>
                    <a:pt x="1201" y="122"/>
                    <a:pt x="1196" y="123"/>
                    <a:pt x="1191" y="124"/>
                  </a:cubicBezTo>
                  <a:lnTo>
                    <a:pt x="1187" y="124"/>
                  </a:lnTo>
                  <a:cubicBezTo>
                    <a:pt x="1189" y="124"/>
                    <a:pt x="1191" y="124"/>
                    <a:pt x="1193" y="122"/>
                  </a:cubicBezTo>
                  <a:lnTo>
                    <a:pt x="1193" y="122"/>
                  </a:lnTo>
                  <a:cubicBezTo>
                    <a:pt x="1191" y="122"/>
                    <a:pt x="1189" y="124"/>
                    <a:pt x="1186" y="124"/>
                  </a:cubicBezTo>
                  <a:cubicBezTo>
                    <a:pt x="1174" y="124"/>
                    <a:pt x="1162" y="125"/>
                    <a:pt x="1149" y="125"/>
                  </a:cubicBezTo>
                  <a:cubicBezTo>
                    <a:pt x="1124" y="125"/>
                    <a:pt x="1099" y="124"/>
                    <a:pt x="1074" y="124"/>
                  </a:cubicBezTo>
                  <a:cubicBezTo>
                    <a:pt x="1020" y="122"/>
                    <a:pt x="966" y="121"/>
                    <a:pt x="913" y="120"/>
                  </a:cubicBezTo>
                  <a:lnTo>
                    <a:pt x="907" y="120"/>
                  </a:lnTo>
                  <a:cubicBezTo>
                    <a:pt x="867" y="116"/>
                    <a:pt x="825" y="114"/>
                    <a:pt x="785" y="113"/>
                  </a:cubicBezTo>
                  <a:cubicBezTo>
                    <a:pt x="740" y="110"/>
                    <a:pt x="695" y="110"/>
                    <a:pt x="650" y="109"/>
                  </a:cubicBezTo>
                  <a:cubicBezTo>
                    <a:pt x="600" y="107"/>
                    <a:pt x="553" y="102"/>
                    <a:pt x="505" y="94"/>
                  </a:cubicBezTo>
                  <a:cubicBezTo>
                    <a:pt x="389" y="73"/>
                    <a:pt x="272" y="50"/>
                    <a:pt x="159" y="17"/>
                  </a:cubicBezTo>
                  <a:lnTo>
                    <a:pt x="159" y="17"/>
                  </a:lnTo>
                  <a:cubicBezTo>
                    <a:pt x="161" y="19"/>
                    <a:pt x="165" y="19"/>
                    <a:pt x="169" y="22"/>
                  </a:cubicBezTo>
                  <a:cubicBezTo>
                    <a:pt x="151" y="16"/>
                    <a:pt x="135" y="11"/>
                    <a:pt x="118" y="5"/>
                  </a:cubicBezTo>
                  <a:cubicBezTo>
                    <a:pt x="109" y="2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3398975" y="3326800"/>
              <a:ext cx="139875" cy="235975"/>
            </a:xfrm>
            <a:custGeom>
              <a:avLst/>
              <a:gdLst/>
              <a:ahLst/>
              <a:cxnLst/>
              <a:rect l="l" t="t" r="r" b="b"/>
              <a:pathLst>
                <a:path w="5595" h="9439" extrusionOk="0">
                  <a:moveTo>
                    <a:pt x="5124" y="1326"/>
                  </a:moveTo>
                  <a:cubicBezTo>
                    <a:pt x="5124" y="1327"/>
                    <a:pt x="5124" y="1327"/>
                    <a:pt x="5125" y="1328"/>
                  </a:cubicBezTo>
                  <a:lnTo>
                    <a:pt x="5125" y="1328"/>
                  </a:lnTo>
                  <a:cubicBezTo>
                    <a:pt x="5124" y="1327"/>
                    <a:pt x="5124" y="1327"/>
                    <a:pt x="5124" y="1326"/>
                  </a:cubicBezTo>
                  <a:close/>
                  <a:moveTo>
                    <a:pt x="619" y="1412"/>
                  </a:moveTo>
                  <a:cubicBezTo>
                    <a:pt x="619" y="1413"/>
                    <a:pt x="618" y="1413"/>
                    <a:pt x="618" y="1413"/>
                  </a:cubicBezTo>
                  <a:lnTo>
                    <a:pt x="619" y="1412"/>
                  </a:lnTo>
                  <a:close/>
                  <a:moveTo>
                    <a:pt x="2374" y="2013"/>
                  </a:moveTo>
                  <a:cubicBezTo>
                    <a:pt x="2372" y="2014"/>
                    <a:pt x="2371" y="2015"/>
                    <a:pt x="2370" y="2016"/>
                  </a:cubicBezTo>
                  <a:lnTo>
                    <a:pt x="2370" y="2016"/>
                  </a:lnTo>
                  <a:cubicBezTo>
                    <a:pt x="2371" y="2015"/>
                    <a:pt x="2372" y="2014"/>
                    <a:pt x="2374" y="2013"/>
                  </a:cubicBezTo>
                  <a:close/>
                  <a:moveTo>
                    <a:pt x="3923" y="2136"/>
                  </a:moveTo>
                  <a:cubicBezTo>
                    <a:pt x="3923" y="2137"/>
                    <a:pt x="3924" y="2137"/>
                    <a:pt x="3924" y="2137"/>
                  </a:cubicBezTo>
                  <a:lnTo>
                    <a:pt x="3924" y="2137"/>
                  </a:lnTo>
                  <a:cubicBezTo>
                    <a:pt x="3924" y="2137"/>
                    <a:pt x="3923" y="2137"/>
                    <a:pt x="3923" y="2136"/>
                  </a:cubicBezTo>
                  <a:close/>
                  <a:moveTo>
                    <a:pt x="2063" y="2493"/>
                  </a:moveTo>
                  <a:lnTo>
                    <a:pt x="2063" y="2493"/>
                  </a:lnTo>
                  <a:cubicBezTo>
                    <a:pt x="2063" y="2495"/>
                    <a:pt x="2063" y="2496"/>
                    <a:pt x="2062" y="2498"/>
                  </a:cubicBezTo>
                  <a:lnTo>
                    <a:pt x="2062" y="2498"/>
                  </a:lnTo>
                  <a:cubicBezTo>
                    <a:pt x="2063" y="2497"/>
                    <a:pt x="2063" y="2495"/>
                    <a:pt x="2063" y="2493"/>
                  </a:cubicBezTo>
                  <a:close/>
                  <a:moveTo>
                    <a:pt x="191" y="2517"/>
                  </a:moveTo>
                  <a:cubicBezTo>
                    <a:pt x="191" y="2519"/>
                    <a:pt x="190" y="2520"/>
                    <a:pt x="190" y="2521"/>
                  </a:cubicBezTo>
                  <a:lnTo>
                    <a:pt x="191" y="2517"/>
                  </a:lnTo>
                  <a:close/>
                  <a:moveTo>
                    <a:pt x="3438" y="2216"/>
                  </a:moveTo>
                  <a:cubicBezTo>
                    <a:pt x="3447" y="2229"/>
                    <a:pt x="3454" y="2242"/>
                    <a:pt x="3462" y="2254"/>
                  </a:cubicBezTo>
                  <a:cubicBezTo>
                    <a:pt x="3469" y="2270"/>
                    <a:pt x="3477" y="2287"/>
                    <a:pt x="3483" y="2304"/>
                  </a:cubicBezTo>
                  <a:cubicBezTo>
                    <a:pt x="3487" y="2315"/>
                    <a:pt x="3489" y="2326"/>
                    <a:pt x="3493" y="2337"/>
                  </a:cubicBezTo>
                  <a:cubicBezTo>
                    <a:pt x="3495" y="2351"/>
                    <a:pt x="3498" y="2366"/>
                    <a:pt x="3499" y="2378"/>
                  </a:cubicBezTo>
                  <a:cubicBezTo>
                    <a:pt x="3503" y="2424"/>
                    <a:pt x="3505" y="2468"/>
                    <a:pt x="3505" y="2512"/>
                  </a:cubicBezTo>
                  <a:cubicBezTo>
                    <a:pt x="3503" y="2543"/>
                    <a:pt x="3500" y="2574"/>
                    <a:pt x="3496" y="2605"/>
                  </a:cubicBezTo>
                  <a:cubicBezTo>
                    <a:pt x="3495" y="2615"/>
                    <a:pt x="3493" y="2624"/>
                    <a:pt x="3489" y="2631"/>
                  </a:cubicBezTo>
                  <a:cubicBezTo>
                    <a:pt x="3479" y="2659"/>
                    <a:pt x="3469" y="2686"/>
                    <a:pt x="3458" y="2713"/>
                  </a:cubicBezTo>
                  <a:cubicBezTo>
                    <a:pt x="3447" y="2733"/>
                    <a:pt x="3436" y="2753"/>
                    <a:pt x="3423" y="2774"/>
                  </a:cubicBezTo>
                  <a:cubicBezTo>
                    <a:pt x="3412" y="2790"/>
                    <a:pt x="3401" y="2806"/>
                    <a:pt x="3387" y="2822"/>
                  </a:cubicBezTo>
                  <a:cubicBezTo>
                    <a:pt x="3383" y="2827"/>
                    <a:pt x="3380" y="2832"/>
                    <a:pt x="3375" y="2836"/>
                  </a:cubicBezTo>
                  <a:cubicBezTo>
                    <a:pt x="3370" y="2841"/>
                    <a:pt x="3365" y="2845"/>
                    <a:pt x="3360" y="2850"/>
                  </a:cubicBezTo>
                  <a:cubicBezTo>
                    <a:pt x="3357" y="2851"/>
                    <a:pt x="3356" y="2852"/>
                    <a:pt x="3355" y="2853"/>
                  </a:cubicBezTo>
                  <a:lnTo>
                    <a:pt x="3346" y="2853"/>
                  </a:lnTo>
                  <a:cubicBezTo>
                    <a:pt x="3344" y="2853"/>
                    <a:pt x="3343" y="2853"/>
                    <a:pt x="3340" y="2852"/>
                  </a:cubicBezTo>
                  <a:cubicBezTo>
                    <a:pt x="3339" y="2852"/>
                    <a:pt x="3336" y="2851"/>
                    <a:pt x="3335" y="2849"/>
                  </a:cubicBezTo>
                  <a:lnTo>
                    <a:pt x="3334" y="2849"/>
                  </a:lnTo>
                  <a:cubicBezTo>
                    <a:pt x="3331" y="2847"/>
                    <a:pt x="3329" y="2846"/>
                    <a:pt x="3325" y="2843"/>
                  </a:cubicBezTo>
                  <a:lnTo>
                    <a:pt x="3325" y="2843"/>
                  </a:lnTo>
                  <a:lnTo>
                    <a:pt x="3323" y="2841"/>
                  </a:lnTo>
                  <a:cubicBezTo>
                    <a:pt x="3320" y="2836"/>
                    <a:pt x="3318" y="2833"/>
                    <a:pt x="3315" y="2830"/>
                  </a:cubicBezTo>
                  <a:cubicBezTo>
                    <a:pt x="3306" y="2816"/>
                    <a:pt x="3299" y="2801"/>
                    <a:pt x="3291" y="2788"/>
                  </a:cubicBezTo>
                  <a:cubicBezTo>
                    <a:pt x="3288" y="2783"/>
                    <a:pt x="3286" y="2778"/>
                    <a:pt x="3284" y="2771"/>
                  </a:cubicBezTo>
                  <a:cubicBezTo>
                    <a:pt x="3277" y="2751"/>
                    <a:pt x="3270" y="2730"/>
                    <a:pt x="3266" y="2711"/>
                  </a:cubicBezTo>
                  <a:cubicBezTo>
                    <a:pt x="3262" y="2694"/>
                    <a:pt x="3258" y="2681"/>
                    <a:pt x="3257" y="2666"/>
                  </a:cubicBezTo>
                  <a:lnTo>
                    <a:pt x="3257" y="2641"/>
                  </a:lnTo>
                  <a:cubicBezTo>
                    <a:pt x="3258" y="2615"/>
                    <a:pt x="3259" y="2587"/>
                    <a:pt x="3262" y="2559"/>
                  </a:cubicBezTo>
                  <a:cubicBezTo>
                    <a:pt x="3269" y="2528"/>
                    <a:pt x="3278" y="2497"/>
                    <a:pt x="3287" y="2466"/>
                  </a:cubicBezTo>
                  <a:cubicBezTo>
                    <a:pt x="3298" y="2439"/>
                    <a:pt x="3308" y="2413"/>
                    <a:pt x="3319" y="2387"/>
                  </a:cubicBezTo>
                  <a:cubicBezTo>
                    <a:pt x="3330" y="2368"/>
                    <a:pt x="3339" y="2351"/>
                    <a:pt x="3349" y="2335"/>
                  </a:cubicBezTo>
                  <a:cubicBezTo>
                    <a:pt x="3377" y="2294"/>
                    <a:pt x="3407" y="2254"/>
                    <a:pt x="3438" y="2216"/>
                  </a:cubicBezTo>
                  <a:close/>
                  <a:moveTo>
                    <a:pt x="2149" y="2260"/>
                  </a:moveTo>
                  <a:cubicBezTo>
                    <a:pt x="2156" y="2267"/>
                    <a:pt x="2162" y="2274"/>
                    <a:pt x="2168" y="2280"/>
                  </a:cubicBezTo>
                  <a:cubicBezTo>
                    <a:pt x="2172" y="2285"/>
                    <a:pt x="2175" y="2293"/>
                    <a:pt x="2178" y="2298"/>
                  </a:cubicBezTo>
                  <a:cubicBezTo>
                    <a:pt x="2179" y="2301"/>
                    <a:pt x="2182" y="2305"/>
                    <a:pt x="2183" y="2309"/>
                  </a:cubicBezTo>
                  <a:cubicBezTo>
                    <a:pt x="2193" y="2337"/>
                    <a:pt x="2203" y="2364"/>
                    <a:pt x="2209" y="2393"/>
                  </a:cubicBezTo>
                  <a:lnTo>
                    <a:pt x="2209" y="2390"/>
                  </a:lnTo>
                  <a:cubicBezTo>
                    <a:pt x="2214" y="2410"/>
                    <a:pt x="2218" y="2433"/>
                    <a:pt x="2221" y="2454"/>
                  </a:cubicBezTo>
                  <a:cubicBezTo>
                    <a:pt x="2226" y="2477"/>
                    <a:pt x="2228" y="2503"/>
                    <a:pt x="2230" y="2528"/>
                  </a:cubicBezTo>
                  <a:cubicBezTo>
                    <a:pt x="2234" y="2570"/>
                    <a:pt x="2235" y="2611"/>
                    <a:pt x="2234" y="2655"/>
                  </a:cubicBezTo>
                  <a:cubicBezTo>
                    <a:pt x="2230" y="2702"/>
                    <a:pt x="2228" y="2750"/>
                    <a:pt x="2220" y="2796"/>
                  </a:cubicBezTo>
                  <a:cubicBezTo>
                    <a:pt x="2215" y="2817"/>
                    <a:pt x="2211" y="2838"/>
                    <a:pt x="2205" y="2857"/>
                  </a:cubicBezTo>
                  <a:cubicBezTo>
                    <a:pt x="2201" y="2864"/>
                    <a:pt x="2196" y="2874"/>
                    <a:pt x="2192" y="2882"/>
                  </a:cubicBezTo>
                  <a:cubicBezTo>
                    <a:pt x="2182" y="2894"/>
                    <a:pt x="2173" y="2908"/>
                    <a:pt x="2162" y="2919"/>
                  </a:cubicBezTo>
                  <a:cubicBezTo>
                    <a:pt x="2164" y="2916"/>
                    <a:pt x="2166" y="2914"/>
                    <a:pt x="2169" y="2911"/>
                  </a:cubicBezTo>
                  <a:lnTo>
                    <a:pt x="2169" y="2911"/>
                  </a:lnTo>
                  <a:cubicBezTo>
                    <a:pt x="2160" y="2919"/>
                    <a:pt x="2154" y="2928"/>
                    <a:pt x="2147" y="2936"/>
                  </a:cubicBezTo>
                  <a:cubicBezTo>
                    <a:pt x="2144" y="2937"/>
                    <a:pt x="2142" y="2939"/>
                    <a:pt x="2141" y="2940"/>
                  </a:cubicBezTo>
                  <a:cubicBezTo>
                    <a:pt x="2142" y="2940"/>
                    <a:pt x="2144" y="2939"/>
                    <a:pt x="2145" y="2939"/>
                  </a:cubicBezTo>
                  <a:lnTo>
                    <a:pt x="2145" y="2939"/>
                  </a:lnTo>
                  <a:cubicBezTo>
                    <a:pt x="2141" y="2940"/>
                    <a:pt x="2137" y="2942"/>
                    <a:pt x="2131" y="2944"/>
                  </a:cubicBezTo>
                  <a:cubicBezTo>
                    <a:pt x="2129" y="2944"/>
                    <a:pt x="2129" y="2944"/>
                    <a:pt x="2128" y="2942"/>
                  </a:cubicBezTo>
                  <a:cubicBezTo>
                    <a:pt x="2126" y="2941"/>
                    <a:pt x="2124" y="2940"/>
                    <a:pt x="2122" y="2940"/>
                  </a:cubicBezTo>
                  <a:lnTo>
                    <a:pt x="2107" y="2928"/>
                  </a:lnTo>
                  <a:cubicBezTo>
                    <a:pt x="2097" y="2919"/>
                    <a:pt x="2089" y="2911"/>
                    <a:pt x="2081" y="2903"/>
                  </a:cubicBezTo>
                  <a:cubicBezTo>
                    <a:pt x="2079" y="2898"/>
                    <a:pt x="2076" y="2895"/>
                    <a:pt x="2073" y="2892"/>
                  </a:cubicBezTo>
                  <a:cubicBezTo>
                    <a:pt x="2071" y="2888"/>
                    <a:pt x="2069" y="2884"/>
                    <a:pt x="2067" y="2880"/>
                  </a:cubicBezTo>
                  <a:cubicBezTo>
                    <a:pt x="2065" y="2875"/>
                    <a:pt x="2063" y="2868"/>
                    <a:pt x="2061" y="2863"/>
                  </a:cubicBezTo>
                  <a:cubicBezTo>
                    <a:pt x="2059" y="2857"/>
                    <a:pt x="2057" y="2851"/>
                    <a:pt x="2056" y="2844"/>
                  </a:cubicBezTo>
                  <a:cubicBezTo>
                    <a:pt x="2051" y="2816"/>
                    <a:pt x="2046" y="2786"/>
                    <a:pt x="2044" y="2758"/>
                  </a:cubicBezTo>
                  <a:cubicBezTo>
                    <a:pt x="2041" y="2725"/>
                    <a:pt x="2040" y="2693"/>
                    <a:pt x="2041" y="2661"/>
                  </a:cubicBezTo>
                  <a:cubicBezTo>
                    <a:pt x="2045" y="2606"/>
                    <a:pt x="2052" y="2552"/>
                    <a:pt x="2062" y="2498"/>
                  </a:cubicBezTo>
                  <a:lnTo>
                    <a:pt x="2062" y="2498"/>
                  </a:lnTo>
                  <a:cubicBezTo>
                    <a:pt x="2062" y="2499"/>
                    <a:pt x="2062" y="2499"/>
                    <a:pt x="2062" y="2500"/>
                  </a:cubicBezTo>
                  <a:lnTo>
                    <a:pt x="2062" y="2500"/>
                  </a:lnTo>
                  <a:cubicBezTo>
                    <a:pt x="2065" y="2482"/>
                    <a:pt x="2070" y="2462"/>
                    <a:pt x="2076" y="2440"/>
                  </a:cubicBezTo>
                  <a:cubicBezTo>
                    <a:pt x="2096" y="2383"/>
                    <a:pt x="2117" y="2330"/>
                    <a:pt x="2142" y="2274"/>
                  </a:cubicBezTo>
                  <a:cubicBezTo>
                    <a:pt x="2144" y="2269"/>
                    <a:pt x="2147" y="2265"/>
                    <a:pt x="2149" y="2260"/>
                  </a:cubicBezTo>
                  <a:close/>
                  <a:moveTo>
                    <a:pt x="5395" y="2990"/>
                  </a:moveTo>
                  <a:cubicBezTo>
                    <a:pt x="5395" y="2991"/>
                    <a:pt x="5395" y="2991"/>
                    <a:pt x="5395" y="2992"/>
                  </a:cubicBezTo>
                  <a:cubicBezTo>
                    <a:pt x="5395" y="2992"/>
                    <a:pt x="5395" y="2991"/>
                    <a:pt x="5395" y="2990"/>
                  </a:cubicBezTo>
                  <a:close/>
                  <a:moveTo>
                    <a:pt x="577" y="4463"/>
                  </a:moveTo>
                  <a:cubicBezTo>
                    <a:pt x="578" y="4464"/>
                    <a:pt x="579" y="4466"/>
                    <a:pt x="580" y="4467"/>
                  </a:cubicBezTo>
                  <a:lnTo>
                    <a:pt x="580" y="4467"/>
                  </a:lnTo>
                  <a:cubicBezTo>
                    <a:pt x="579" y="4466"/>
                    <a:pt x="578" y="4464"/>
                    <a:pt x="577" y="4463"/>
                  </a:cubicBezTo>
                  <a:close/>
                  <a:moveTo>
                    <a:pt x="2138" y="5102"/>
                  </a:moveTo>
                  <a:cubicBezTo>
                    <a:pt x="2138" y="5102"/>
                    <a:pt x="2138" y="5102"/>
                    <a:pt x="2138" y="5102"/>
                  </a:cubicBezTo>
                  <a:lnTo>
                    <a:pt x="2138" y="5102"/>
                  </a:lnTo>
                  <a:cubicBezTo>
                    <a:pt x="2138" y="5102"/>
                    <a:pt x="2138" y="5102"/>
                    <a:pt x="2138" y="5102"/>
                  </a:cubicBezTo>
                  <a:close/>
                  <a:moveTo>
                    <a:pt x="3609" y="5358"/>
                  </a:moveTo>
                  <a:cubicBezTo>
                    <a:pt x="3608" y="5361"/>
                    <a:pt x="3608" y="5364"/>
                    <a:pt x="3607" y="5366"/>
                  </a:cubicBezTo>
                  <a:cubicBezTo>
                    <a:pt x="3608" y="5363"/>
                    <a:pt x="3608" y="5361"/>
                    <a:pt x="3609" y="5358"/>
                  </a:cubicBezTo>
                  <a:close/>
                  <a:moveTo>
                    <a:pt x="2235" y="5467"/>
                  </a:moveTo>
                  <a:lnTo>
                    <a:pt x="2235" y="5467"/>
                  </a:lnTo>
                  <a:cubicBezTo>
                    <a:pt x="2235" y="5468"/>
                    <a:pt x="2235" y="5469"/>
                    <a:pt x="2235" y="5470"/>
                  </a:cubicBezTo>
                  <a:lnTo>
                    <a:pt x="2235" y="5470"/>
                  </a:lnTo>
                  <a:cubicBezTo>
                    <a:pt x="2235" y="5469"/>
                    <a:pt x="2235" y="5468"/>
                    <a:pt x="2235" y="5467"/>
                  </a:cubicBezTo>
                  <a:close/>
                  <a:moveTo>
                    <a:pt x="4189" y="5880"/>
                  </a:moveTo>
                  <a:cubicBezTo>
                    <a:pt x="4189" y="5880"/>
                    <a:pt x="4189" y="5881"/>
                    <a:pt x="4189" y="5882"/>
                  </a:cubicBezTo>
                  <a:lnTo>
                    <a:pt x="4189" y="5882"/>
                  </a:lnTo>
                  <a:cubicBezTo>
                    <a:pt x="4189" y="5882"/>
                    <a:pt x="4189" y="5881"/>
                    <a:pt x="4189" y="5880"/>
                  </a:cubicBezTo>
                  <a:close/>
                  <a:moveTo>
                    <a:pt x="2272" y="5996"/>
                  </a:moveTo>
                  <a:cubicBezTo>
                    <a:pt x="2272" y="5996"/>
                    <a:pt x="2272" y="5997"/>
                    <a:pt x="2272" y="5999"/>
                  </a:cubicBezTo>
                  <a:cubicBezTo>
                    <a:pt x="2272" y="5998"/>
                    <a:pt x="2272" y="5997"/>
                    <a:pt x="2272" y="5996"/>
                  </a:cubicBezTo>
                  <a:close/>
                  <a:moveTo>
                    <a:pt x="4134" y="6403"/>
                  </a:moveTo>
                  <a:cubicBezTo>
                    <a:pt x="4134" y="6406"/>
                    <a:pt x="4134" y="6408"/>
                    <a:pt x="4134" y="6411"/>
                  </a:cubicBezTo>
                  <a:lnTo>
                    <a:pt x="4134" y="6411"/>
                  </a:lnTo>
                  <a:cubicBezTo>
                    <a:pt x="4134" y="6409"/>
                    <a:pt x="4134" y="6406"/>
                    <a:pt x="4134" y="6403"/>
                  </a:cubicBezTo>
                  <a:close/>
                  <a:moveTo>
                    <a:pt x="3351" y="6424"/>
                  </a:moveTo>
                  <a:lnTo>
                    <a:pt x="3351" y="6424"/>
                  </a:lnTo>
                  <a:cubicBezTo>
                    <a:pt x="3350" y="6427"/>
                    <a:pt x="3350" y="6430"/>
                    <a:pt x="3350" y="6433"/>
                  </a:cubicBezTo>
                  <a:cubicBezTo>
                    <a:pt x="3350" y="6430"/>
                    <a:pt x="3350" y="6427"/>
                    <a:pt x="3351" y="6424"/>
                  </a:cubicBezTo>
                  <a:close/>
                  <a:moveTo>
                    <a:pt x="2773" y="1876"/>
                  </a:moveTo>
                  <a:cubicBezTo>
                    <a:pt x="2846" y="1879"/>
                    <a:pt x="2918" y="1884"/>
                    <a:pt x="2989" y="1894"/>
                  </a:cubicBezTo>
                  <a:cubicBezTo>
                    <a:pt x="3009" y="1898"/>
                    <a:pt x="3026" y="1904"/>
                    <a:pt x="3046" y="1909"/>
                  </a:cubicBezTo>
                  <a:cubicBezTo>
                    <a:pt x="3084" y="1922"/>
                    <a:pt x="3122" y="1938"/>
                    <a:pt x="3158" y="1955"/>
                  </a:cubicBezTo>
                  <a:lnTo>
                    <a:pt x="3216" y="1986"/>
                  </a:lnTo>
                  <a:cubicBezTo>
                    <a:pt x="3242" y="2005"/>
                    <a:pt x="3267" y="2023"/>
                    <a:pt x="3289" y="2043"/>
                  </a:cubicBezTo>
                  <a:cubicBezTo>
                    <a:pt x="3306" y="2058"/>
                    <a:pt x="3323" y="2073"/>
                    <a:pt x="3340" y="2089"/>
                  </a:cubicBezTo>
                  <a:cubicBezTo>
                    <a:pt x="3325" y="2106"/>
                    <a:pt x="3313" y="2123"/>
                    <a:pt x="3300" y="2140"/>
                  </a:cubicBezTo>
                  <a:cubicBezTo>
                    <a:pt x="3278" y="2167"/>
                    <a:pt x="3256" y="2194"/>
                    <a:pt x="3236" y="2223"/>
                  </a:cubicBezTo>
                  <a:cubicBezTo>
                    <a:pt x="3213" y="2255"/>
                    <a:pt x="3191" y="2288"/>
                    <a:pt x="3176" y="2323"/>
                  </a:cubicBezTo>
                  <a:cubicBezTo>
                    <a:pt x="3161" y="2352"/>
                    <a:pt x="3150" y="2381"/>
                    <a:pt x="3139" y="2412"/>
                  </a:cubicBezTo>
                  <a:cubicBezTo>
                    <a:pt x="3130" y="2434"/>
                    <a:pt x="3124" y="2457"/>
                    <a:pt x="3119" y="2479"/>
                  </a:cubicBezTo>
                  <a:cubicBezTo>
                    <a:pt x="3112" y="2507"/>
                    <a:pt x="3105" y="2536"/>
                    <a:pt x="3102" y="2564"/>
                  </a:cubicBezTo>
                  <a:cubicBezTo>
                    <a:pt x="3099" y="2609"/>
                    <a:pt x="3094" y="2656"/>
                    <a:pt x="3101" y="2702"/>
                  </a:cubicBezTo>
                  <a:cubicBezTo>
                    <a:pt x="3110" y="2769"/>
                    <a:pt x="3133" y="2840"/>
                    <a:pt x="3170" y="2897"/>
                  </a:cubicBezTo>
                  <a:cubicBezTo>
                    <a:pt x="3185" y="2921"/>
                    <a:pt x="3201" y="2945"/>
                    <a:pt x="3222" y="2963"/>
                  </a:cubicBezTo>
                  <a:cubicBezTo>
                    <a:pt x="3234" y="2973"/>
                    <a:pt x="3247" y="2982"/>
                    <a:pt x="3261" y="2989"/>
                  </a:cubicBezTo>
                  <a:cubicBezTo>
                    <a:pt x="3282" y="3001"/>
                    <a:pt x="3306" y="3007"/>
                    <a:pt x="3331" y="3008"/>
                  </a:cubicBezTo>
                  <a:cubicBezTo>
                    <a:pt x="3337" y="3008"/>
                    <a:pt x="3343" y="3008"/>
                    <a:pt x="3349" y="3008"/>
                  </a:cubicBezTo>
                  <a:cubicBezTo>
                    <a:pt x="3377" y="3008"/>
                    <a:pt x="3403" y="3004"/>
                    <a:pt x="3429" y="2990"/>
                  </a:cubicBezTo>
                  <a:cubicBezTo>
                    <a:pt x="3461" y="2972"/>
                    <a:pt x="3489" y="2946"/>
                    <a:pt x="3511" y="2917"/>
                  </a:cubicBezTo>
                  <a:cubicBezTo>
                    <a:pt x="3545" y="2873"/>
                    <a:pt x="3577" y="2827"/>
                    <a:pt x="3599" y="2776"/>
                  </a:cubicBezTo>
                  <a:cubicBezTo>
                    <a:pt x="3620" y="2729"/>
                    <a:pt x="3638" y="2683"/>
                    <a:pt x="3649" y="2633"/>
                  </a:cubicBezTo>
                  <a:cubicBezTo>
                    <a:pt x="3655" y="2608"/>
                    <a:pt x="3657" y="2582"/>
                    <a:pt x="3659" y="2557"/>
                  </a:cubicBezTo>
                  <a:cubicBezTo>
                    <a:pt x="3660" y="2536"/>
                    <a:pt x="3661" y="2517"/>
                    <a:pt x="3661" y="2496"/>
                  </a:cubicBezTo>
                  <a:cubicBezTo>
                    <a:pt x="3661" y="2462"/>
                    <a:pt x="3660" y="2428"/>
                    <a:pt x="3657" y="2394"/>
                  </a:cubicBezTo>
                  <a:cubicBezTo>
                    <a:pt x="3652" y="2330"/>
                    <a:pt x="3640" y="2267"/>
                    <a:pt x="3612" y="2207"/>
                  </a:cubicBezTo>
                  <a:cubicBezTo>
                    <a:pt x="3595" y="2171"/>
                    <a:pt x="3574" y="2136"/>
                    <a:pt x="3552" y="2104"/>
                  </a:cubicBezTo>
                  <a:cubicBezTo>
                    <a:pt x="3553" y="2103"/>
                    <a:pt x="3556" y="2103"/>
                    <a:pt x="3557" y="2101"/>
                  </a:cubicBezTo>
                  <a:cubicBezTo>
                    <a:pt x="3563" y="2098"/>
                    <a:pt x="3571" y="2093"/>
                    <a:pt x="3577" y="2089"/>
                  </a:cubicBezTo>
                  <a:cubicBezTo>
                    <a:pt x="3587" y="2086"/>
                    <a:pt x="3597" y="2082"/>
                    <a:pt x="3605" y="2078"/>
                  </a:cubicBezTo>
                  <a:cubicBezTo>
                    <a:pt x="3631" y="2069"/>
                    <a:pt x="3657" y="2062"/>
                    <a:pt x="3681" y="2056"/>
                  </a:cubicBezTo>
                  <a:cubicBezTo>
                    <a:pt x="3690" y="2054"/>
                    <a:pt x="3697" y="2053"/>
                    <a:pt x="3706" y="2052"/>
                  </a:cubicBezTo>
                  <a:lnTo>
                    <a:pt x="3724" y="2052"/>
                  </a:lnTo>
                  <a:cubicBezTo>
                    <a:pt x="3734" y="2053"/>
                    <a:pt x="3743" y="2053"/>
                    <a:pt x="3753" y="2055"/>
                  </a:cubicBezTo>
                  <a:cubicBezTo>
                    <a:pt x="3768" y="2060"/>
                    <a:pt x="3785" y="2064"/>
                    <a:pt x="3802" y="2069"/>
                  </a:cubicBezTo>
                  <a:lnTo>
                    <a:pt x="3802" y="2069"/>
                  </a:lnTo>
                  <a:cubicBezTo>
                    <a:pt x="3819" y="2075"/>
                    <a:pt x="3837" y="2082"/>
                    <a:pt x="3855" y="2089"/>
                  </a:cubicBezTo>
                  <a:cubicBezTo>
                    <a:pt x="3865" y="2094"/>
                    <a:pt x="3875" y="2100"/>
                    <a:pt x="3886" y="2107"/>
                  </a:cubicBezTo>
                  <a:cubicBezTo>
                    <a:pt x="3897" y="2115"/>
                    <a:pt x="3908" y="2125"/>
                    <a:pt x="3920" y="2134"/>
                  </a:cubicBezTo>
                  <a:lnTo>
                    <a:pt x="3920" y="2134"/>
                  </a:lnTo>
                  <a:cubicBezTo>
                    <a:pt x="3921" y="2135"/>
                    <a:pt x="3922" y="2135"/>
                    <a:pt x="3923" y="2136"/>
                  </a:cubicBezTo>
                  <a:lnTo>
                    <a:pt x="3923" y="2136"/>
                  </a:lnTo>
                  <a:cubicBezTo>
                    <a:pt x="3923" y="2136"/>
                    <a:pt x="3922" y="2135"/>
                    <a:pt x="3921" y="2135"/>
                  </a:cubicBezTo>
                  <a:lnTo>
                    <a:pt x="3921" y="2135"/>
                  </a:lnTo>
                  <a:cubicBezTo>
                    <a:pt x="3923" y="2136"/>
                    <a:pt x="3925" y="2137"/>
                    <a:pt x="3927" y="2139"/>
                  </a:cubicBezTo>
                  <a:cubicBezTo>
                    <a:pt x="3926" y="2138"/>
                    <a:pt x="3925" y="2138"/>
                    <a:pt x="3924" y="2137"/>
                  </a:cubicBezTo>
                  <a:lnTo>
                    <a:pt x="3924" y="2137"/>
                  </a:lnTo>
                  <a:cubicBezTo>
                    <a:pt x="3948" y="2158"/>
                    <a:pt x="3972" y="2181"/>
                    <a:pt x="3995" y="2203"/>
                  </a:cubicBezTo>
                  <a:cubicBezTo>
                    <a:pt x="4007" y="2217"/>
                    <a:pt x="4018" y="2232"/>
                    <a:pt x="4028" y="2246"/>
                  </a:cubicBezTo>
                  <a:cubicBezTo>
                    <a:pt x="4057" y="2288"/>
                    <a:pt x="4082" y="2335"/>
                    <a:pt x="4106" y="2381"/>
                  </a:cubicBezTo>
                  <a:cubicBezTo>
                    <a:pt x="4128" y="2427"/>
                    <a:pt x="4145" y="2474"/>
                    <a:pt x="4164" y="2522"/>
                  </a:cubicBezTo>
                  <a:cubicBezTo>
                    <a:pt x="4183" y="2569"/>
                    <a:pt x="4209" y="2615"/>
                    <a:pt x="4229" y="2662"/>
                  </a:cubicBezTo>
                  <a:cubicBezTo>
                    <a:pt x="4235" y="2678"/>
                    <a:pt x="4240" y="2694"/>
                    <a:pt x="4243" y="2712"/>
                  </a:cubicBezTo>
                  <a:cubicBezTo>
                    <a:pt x="4258" y="2786"/>
                    <a:pt x="4271" y="2863"/>
                    <a:pt x="4279" y="2940"/>
                  </a:cubicBezTo>
                  <a:cubicBezTo>
                    <a:pt x="4285" y="3014"/>
                    <a:pt x="4290" y="3089"/>
                    <a:pt x="4286" y="3163"/>
                  </a:cubicBezTo>
                  <a:cubicBezTo>
                    <a:pt x="4283" y="3218"/>
                    <a:pt x="4278" y="3272"/>
                    <a:pt x="4268" y="3327"/>
                  </a:cubicBezTo>
                  <a:cubicBezTo>
                    <a:pt x="4258" y="3372"/>
                    <a:pt x="4249" y="3415"/>
                    <a:pt x="4235" y="3460"/>
                  </a:cubicBezTo>
                  <a:cubicBezTo>
                    <a:pt x="4217" y="3512"/>
                    <a:pt x="4195" y="3564"/>
                    <a:pt x="4172" y="3616"/>
                  </a:cubicBezTo>
                  <a:cubicBezTo>
                    <a:pt x="4151" y="3663"/>
                    <a:pt x="4130" y="3710"/>
                    <a:pt x="4110" y="3757"/>
                  </a:cubicBezTo>
                  <a:lnTo>
                    <a:pt x="4110" y="3756"/>
                  </a:lnTo>
                  <a:cubicBezTo>
                    <a:pt x="4110" y="3757"/>
                    <a:pt x="4109" y="3757"/>
                    <a:pt x="4109" y="3759"/>
                  </a:cubicBezTo>
                  <a:cubicBezTo>
                    <a:pt x="4108" y="3761"/>
                    <a:pt x="4106" y="3764"/>
                    <a:pt x="4106" y="3765"/>
                  </a:cubicBezTo>
                  <a:lnTo>
                    <a:pt x="4106" y="3764"/>
                  </a:lnTo>
                  <a:cubicBezTo>
                    <a:pt x="4078" y="3822"/>
                    <a:pt x="4046" y="3878"/>
                    <a:pt x="4016" y="3935"/>
                  </a:cubicBezTo>
                  <a:cubicBezTo>
                    <a:pt x="3986" y="3991"/>
                    <a:pt x="3956" y="4048"/>
                    <a:pt x="3925" y="4105"/>
                  </a:cubicBezTo>
                  <a:cubicBezTo>
                    <a:pt x="3893" y="4166"/>
                    <a:pt x="3858" y="4228"/>
                    <a:pt x="3822" y="4285"/>
                  </a:cubicBezTo>
                  <a:cubicBezTo>
                    <a:pt x="3790" y="4337"/>
                    <a:pt x="3760" y="4389"/>
                    <a:pt x="3734" y="4443"/>
                  </a:cubicBezTo>
                  <a:cubicBezTo>
                    <a:pt x="3687" y="4549"/>
                    <a:pt x="3648" y="4658"/>
                    <a:pt x="3607" y="4765"/>
                  </a:cubicBezTo>
                  <a:cubicBezTo>
                    <a:pt x="3584" y="4823"/>
                    <a:pt x="3563" y="4880"/>
                    <a:pt x="3545" y="4939"/>
                  </a:cubicBezTo>
                  <a:cubicBezTo>
                    <a:pt x="3527" y="4995"/>
                    <a:pt x="3512" y="5054"/>
                    <a:pt x="3499" y="5112"/>
                  </a:cubicBezTo>
                  <a:cubicBezTo>
                    <a:pt x="3469" y="5232"/>
                    <a:pt x="3445" y="5355"/>
                    <a:pt x="3428" y="5477"/>
                  </a:cubicBezTo>
                  <a:cubicBezTo>
                    <a:pt x="3411" y="5592"/>
                    <a:pt x="3399" y="5706"/>
                    <a:pt x="3385" y="5821"/>
                  </a:cubicBezTo>
                  <a:cubicBezTo>
                    <a:pt x="3362" y="6021"/>
                    <a:pt x="3360" y="6223"/>
                    <a:pt x="3351" y="6424"/>
                  </a:cubicBezTo>
                  <a:lnTo>
                    <a:pt x="3351" y="6424"/>
                  </a:lnTo>
                  <a:cubicBezTo>
                    <a:pt x="3351" y="6423"/>
                    <a:pt x="3351" y="6422"/>
                    <a:pt x="3351" y="6422"/>
                  </a:cubicBezTo>
                  <a:lnTo>
                    <a:pt x="3351" y="6422"/>
                  </a:lnTo>
                  <a:cubicBezTo>
                    <a:pt x="3350" y="6451"/>
                    <a:pt x="3347" y="6480"/>
                    <a:pt x="3346" y="6509"/>
                  </a:cubicBezTo>
                  <a:cubicBezTo>
                    <a:pt x="3345" y="6523"/>
                    <a:pt x="3346" y="6538"/>
                    <a:pt x="3346" y="6553"/>
                  </a:cubicBezTo>
                  <a:lnTo>
                    <a:pt x="3249" y="6549"/>
                  </a:lnTo>
                  <a:lnTo>
                    <a:pt x="3241" y="6549"/>
                  </a:lnTo>
                  <a:cubicBezTo>
                    <a:pt x="3154" y="6543"/>
                    <a:pt x="3068" y="6535"/>
                    <a:pt x="2983" y="6532"/>
                  </a:cubicBezTo>
                  <a:cubicBezTo>
                    <a:pt x="2966" y="6532"/>
                    <a:pt x="2949" y="6532"/>
                    <a:pt x="2933" y="6532"/>
                  </a:cubicBezTo>
                  <a:cubicBezTo>
                    <a:pt x="2869" y="6532"/>
                    <a:pt x="2806" y="6534"/>
                    <a:pt x="2742" y="6534"/>
                  </a:cubicBezTo>
                  <a:cubicBezTo>
                    <a:pt x="2725" y="6534"/>
                    <a:pt x="2709" y="6533"/>
                    <a:pt x="2692" y="6533"/>
                  </a:cubicBezTo>
                  <a:cubicBezTo>
                    <a:pt x="2631" y="6532"/>
                    <a:pt x="2571" y="6532"/>
                    <a:pt x="2510" y="6532"/>
                  </a:cubicBezTo>
                  <a:cubicBezTo>
                    <a:pt x="2484" y="6532"/>
                    <a:pt x="2459" y="6532"/>
                    <a:pt x="2434" y="6532"/>
                  </a:cubicBezTo>
                  <a:cubicBezTo>
                    <a:pt x="2407" y="6532"/>
                    <a:pt x="2381" y="6535"/>
                    <a:pt x="2355" y="6536"/>
                  </a:cubicBezTo>
                  <a:cubicBezTo>
                    <a:pt x="2365" y="6504"/>
                    <a:pt x="2371" y="6471"/>
                    <a:pt x="2375" y="6439"/>
                  </a:cubicBezTo>
                  <a:cubicBezTo>
                    <a:pt x="2382" y="6380"/>
                    <a:pt x="2389" y="6320"/>
                    <a:pt x="2398" y="6262"/>
                  </a:cubicBezTo>
                  <a:cubicBezTo>
                    <a:pt x="2407" y="6201"/>
                    <a:pt x="2415" y="6140"/>
                    <a:pt x="2422" y="6079"/>
                  </a:cubicBezTo>
                  <a:cubicBezTo>
                    <a:pt x="2428" y="6025"/>
                    <a:pt x="2429" y="5970"/>
                    <a:pt x="2431" y="5914"/>
                  </a:cubicBezTo>
                  <a:cubicBezTo>
                    <a:pt x="2432" y="5866"/>
                    <a:pt x="2434" y="5819"/>
                    <a:pt x="2432" y="5771"/>
                  </a:cubicBezTo>
                  <a:cubicBezTo>
                    <a:pt x="2433" y="5735"/>
                    <a:pt x="2428" y="5699"/>
                    <a:pt x="2422" y="5663"/>
                  </a:cubicBezTo>
                  <a:cubicBezTo>
                    <a:pt x="2412" y="5588"/>
                    <a:pt x="2405" y="5514"/>
                    <a:pt x="2389" y="5440"/>
                  </a:cubicBezTo>
                  <a:lnTo>
                    <a:pt x="2389" y="5441"/>
                  </a:lnTo>
                  <a:cubicBezTo>
                    <a:pt x="2378" y="5389"/>
                    <a:pt x="2365" y="5337"/>
                    <a:pt x="2352" y="5285"/>
                  </a:cubicBezTo>
                  <a:cubicBezTo>
                    <a:pt x="2337" y="5217"/>
                    <a:pt x="2321" y="5151"/>
                    <a:pt x="2298" y="5085"/>
                  </a:cubicBezTo>
                  <a:cubicBezTo>
                    <a:pt x="2273" y="5014"/>
                    <a:pt x="2245" y="4945"/>
                    <a:pt x="2216" y="4875"/>
                  </a:cubicBezTo>
                  <a:cubicBezTo>
                    <a:pt x="2187" y="4801"/>
                    <a:pt x="2157" y="4729"/>
                    <a:pt x="2121" y="4659"/>
                  </a:cubicBezTo>
                  <a:cubicBezTo>
                    <a:pt x="2085" y="4589"/>
                    <a:pt x="2049" y="4518"/>
                    <a:pt x="2014" y="4446"/>
                  </a:cubicBezTo>
                  <a:cubicBezTo>
                    <a:pt x="1981" y="4380"/>
                    <a:pt x="1947" y="4314"/>
                    <a:pt x="1905" y="4253"/>
                  </a:cubicBezTo>
                  <a:cubicBezTo>
                    <a:pt x="1884" y="4219"/>
                    <a:pt x="1860" y="4188"/>
                    <a:pt x="1839" y="4155"/>
                  </a:cubicBezTo>
                  <a:cubicBezTo>
                    <a:pt x="1821" y="4124"/>
                    <a:pt x="1801" y="4094"/>
                    <a:pt x="1785" y="4061"/>
                  </a:cubicBezTo>
                  <a:cubicBezTo>
                    <a:pt x="1754" y="4008"/>
                    <a:pt x="1725" y="3952"/>
                    <a:pt x="1695" y="3897"/>
                  </a:cubicBezTo>
                  <a:cubicBezTo>
                    <a:pt x="1656" y="3822"/>
                    <a:pt x="1610" y="3750"/>
                    <a:pt x="1570" y="3674"/>
                  </a:cubicBezTo>
                  <a:cubicBezTo>
                    <a:pt x="1553" y="3640"/>
                    <a:pt x="1538" y="3605"/>
                    <a:pt x="1524" y="3569"/>
                  </a:cubicBezTo>
                  <a:cubicBezTo>
                    <a:pt x="1504" y="3513"/>
                    <a:pt x="1491" y="3457"/>
                    <a:pt x="1477" y="3399"/>
                  </a:cubicBezTo>
                  <a:lnTo>
                    <a:pt x="1477" y="3403"/>
                  </a:lnTo>
                  <a:cubicBezTo>
                    <a:pt x="1463" y="3336"/>
                    <a:pt x="1450" y="3270"/>
                    <a:pt x="1435" y="3204"/>
                  </a:cubicBezTo>
                  <a:cubicBezTo>
                    <a:pt x="1418" y="3130"/>
                    <a:pt x="1401" y="3055"/>
                    <a:pt x="1394" y="2978"/>
                  </a:cubicBezTo>
                  <a:cubicBezTo>
                    <a:pt x="1390" y="2933"/>
                    <a:pt x="1390" y="2887"/>
                    <a:pt x="1392" y="2841"/>
                  </a:cubicBezTo>
                  <a:lnTo>
                    <a:pt x="1392" y="2832"/>
                  </a:lnTo>
                  <a:cubicBezTo>
                    <a:pt x="1395" y="2777"/>
                    <a:pt x="1400" y="2719"/>
                    <a:pt x="1410" y="2663"/>
                  </a:cubicBezTo>
                  <a:cubicBezTo>
                    <a:pt x="1418" y="2630"/>
                    <a:pt x="1426" y="2598"/>
                    <a:pt x="1436" y="2564"/>
                  </a:cubicBezTo>
                  <a:cubicBezTo>
                    <a:pt x="1440" y="2553"/>
                    <a:pt x="1445" y="2542"/>
                    <a:pt x="1450" y="2531"/>
                  </a:cubicBezTo>
                  <a:cubicBezTo>
                    <a:pt x="1462" y="2506"/>
                    <a:pt x="1474" y="2481"/>
                    <a:pt x="1487" y="2457"/>
                  </a:cubicBezTo>
                  <a:cubicBezTo>
                    <a:pt x="1498" y="2436"/>
                    <a:pt x="1511" y="2417"/>
                    <a:pt x="1524" y="2398"/>
                  </a:cubicBezTo>
                  <a:lnTo>
                    <a:pt x="1525" y="2397"/>
                  </a:lnTo>
                  <a:cubicBezTo>
                    <a:pt x="1527" y="2394"/>
                    <a:pt x="1528" y="2392"/>
                    <a:pt x="1529" y="2390"/>
                  </a:cubicBezTo>
                  <a:lnTo>
                    <a:pt x="1529" y="2390"/>
                  </a:lnTo>
                  <a:cubicBezTo>
                    <a:pt x="1529" y="2392"/>
                    <a:pt x="1528" y="2392"/>
                    <a:pt x="1528" y="2393"/>
                  </a:cubicBezTo>
                  <a:cubicBezTo>
                    <a:pt x="1558" y="2348"/>
                    <a:pt x="1589" y="2306"/>
                    <a:pt x="1622" y="2266"/>
                  </a:cubicBezTo>
                  <a:cubicBezTo>
                    <a:pt x="1641" y="2244"/>
                    <a:pt x="1660" y="2223"/>
                    <a:pt x="1681" y="2204"/>
                  </a:cubicBezTo>
                  <a:lnTo>
                    <a:pt x="1681" y="2204"/>
                  </a:lnTo>
                  <a:cubicBezTo>
                    <a:pt x="1683" y="2203"/>
                    <a:pt x="1683" y="2203"/>
                    <a:pt x="1684" y="2203"/>
                  </a:cubicBezTo>
                  <a:lnTo>
                    <a:pt x="1689" y="2198"/>
                  </a:lnTo>
                  <a:lnTo>
                    <a:pt x="1689" y="2198"/>
                  </a:lnTo>
                  <a:cubicBezTo>
                    <a:pt x="1688" y="2199"/>
                    <a:pt x="1686" y="2201"/>
                    <a:pt x="1684" y="2202"/>
                  </a:cubicBezTo>
                  <a:cubicBezTo>
                    <a:pt x="1693" y="2194"/>
                    <a:pt x="1701" y="2186"/>
                    <a:pt x="1711" y="2178"/>
                  </a:cubicBezTo>
                  <a:cubicBezTo>
                    <a:pt x="1715" y="2176"/>
                    <a:pt x="1721" y="2173"/>
                    <a:pt x="1726" y="2171"/>
                  </a:cubicBezTo>
                  <a:cubicBezTo>
                    <a:pt x="1734" y="2167"/>
                    <a:pt x="1740" y="2165"/>
                    <a:pt x="1747" y="2162"/>
                  </a:cubicBezTo>
                  <a:cubicBezTo>
                    <a:pt x="1755" y="2160"/>
                    <a:pt x="1760" y="2158"/>
                    <a:pt x="1767" y="2156"/>
                  </a:cubicBezTo>
                  <a:lnTo>
                    <a:pt x="1767" y="2156"/>
                  </a:lnTo>
                  <a:cubicBezTo>
                    <a:pt x="1769" y="2156"/>
                    <a:pt x="1771" y="2155"/>
                    <a:pt x="1772" y="2155"/>
                  </a:cubicBezTo>
                  <a:cubicBezTo>
                    <a:pt x="1774" y="2155"/>
                    <a:pt x="1775" y="2155"/>
                    <a:pt x="1775" y="2155"/>
                  </a:cubicBezTo>
                  <a:lnTo>
                    <a:pt x="1775" y="2155"/>
                  </a:lnTo>
                  <a:cubicBezTo>
                    <a:pt x="1799" y="2151"/>
                    <a:pt x="1823" y="2147"/>
                    <a:pt x="1848" y="2145"/>
                  </a:cubicBezTo>
                  <a:cubicBezTo>
                    <a:pt x="1862" y="2144"/>
                    <a:pt x="1876" y="2143"/>
                    <a:pt x="1890" y="2143"/>
                  </a:cubicBezTo>
                  <a:cubicBezTo>
                    <a:pt x="1897" y="2143"/>
                    <a:pt x="1903" y="2143"/>
                    <a:pt x="1910" y="2144"/>
                  </a:cubicBezTo>
                  <a:lnTo>
                    <a:pt x="1945" y="2147"/>
                  </a:lnTo>
                  <a:cubicBezTo>
                    <a:pt x="1970" y="2154"/>
                    <a:pt x="1996" y="2159"/>
                    <a:pt x="2022" y="2167"/>
                  </a:cubicBezTo>
                  <a:cubicBezTo>
                    <a:pt x="1992" y="2221"/>
                    <a:pt x="1970" y="2278"/>
                    <a:pt x="1948" y="2335"/>
                  </a:cubicBezTo>
                  <a:cubicBezTo>
                    <a:pt x="1935" y="2369"/>
                    <a:pt x="1921" y="2404"/>
                    <a:pt x="1914" y="2440"/>
                  </a:cubicBezTo>
                  <a:cubicBezTo>
                    <a:pt x="1905" y="2479"/>
                    <a:pt x="1900" y="2517"/>
                    <a:pt x="1894" y="2554"/>
                  </a:cubicBezTo>
                  <a:cubicBezTo>
                    <a:pt x="1883" y="2630"/>
                    <a:pt x="1880" y="2709"/>
                    <a:pt x="1888" y="2785"/>
                  </a:cubicBezTo>
                  <a:cubicBezTo>
                    <a:pt x="1890" y="2808"/>
                    <a:pt x="1893" y="2831"/>
                    <a:pt x="1898" y="2856"/>
                  </a:cubicBezTo>
                  <a:cubicBezTo>
                    <a:pt x="1904" y="2888"/>
                    <a:pt x="1914" y="2918"/>
                    <a:pt x="1926" y="2949"/>
                  </a:cubicBezTo>
                  <a:cubicBezTo>
                    <a:pt x="1939" y="2978"/>
                    <a:pt x="1960" y="3004"/>
                    <a:pt x="1982" y="3026"/>
                  </a:cubicBezTo>
                  <a:cubicBezTo>
                    <a:pt x="2002" y="3047"/>
                    <a:pt x="2024" y="3069"/>
                    <a:pt x="2051" y="3080"/>
                  </a:cubicBezTo>
                  <a:cubicBezTo>
                    <a:pt x="2076" y="3092"/>
                    <a:pt x="2101" y="3102"/>
                    <a:pt x="2128" y="3102"/>
                  </a:cubicBezTo>
                  <a:cubicBezTo>
                    <a:pt x="2133" y="3102"/>
                    <a:pt x="2138" y="3102"/>
                    <a:pt x="2144" y="3101"/>
                  </a:cubicBezTo>
                  <a:cubicBezTo>
                    <a:pt x="2170" y="3097"/>
                    <a:pt x="2194" y="3088"/>
                    <a:pt x="2219" y="3078"/>
                  </a:cubicBezTo>
                  <a:cubicBezTo>
                    <a:pt x="2241" y="3068"/>
                    <a:pt x="2259" y="3049"/>
                    <a:pt x="2275" y="3032"/>
                  </a:cubicBezTo>
                  <a:cubicBezTo>
                    <a:pt x="2290" y="3013"/>
                    <a:pt x="2306" y="2995"/>
                    <a:pt x="2319" y="2976"/>
                  </a:cubicBezTo>
                  <a:cubicBezTo>
                    <a:pt x="2347" y="2937"/>
                    <a:pt x="2360" y="2890"/>
                    <a:pt x="2370" y="2846"/>
                  </a:cubicBezTo>
                  <a:cubicBezTo>
                    <a:pt x="2376" y="2813"/>
                    <a:pt x="2381" y="2782"/>
                    <a:pt x="2384" y="2750"/>
                  </a:cubicBezTo>
                  <a:cubicBezTo>
                    <a:pt x="2390" y="2673"/>
                    <a:pt x="2391" y="2598"/>
                    <a:pt x="2386" y="2522"/>
                  </a:cubicBezTo>
                  <a:cubicBezTo>
                    <a:pt x="2383" y="2454"/>
                    <a:pt x="2370" y="2382"/>
                    <a:pt x="2350" y="2316"/>
                  </a:cubicBezTo>
                  <a:cubicBezTo>
                    <a:pt x="2337" y="2269"/>
                    <a:pt x="2319" y="2219"/>
                    <a:pt x="2286" y="2181"/>
                  </a:cubicBezTo>
                  <a:cubicBezTo>
                    <a:pt x="2272" y="2165"/>
                    <a:pt x="2256" y="2147"/>
                    <a:pt x="2241" y="2131"/>
                  </a:cubicBezTo>
                  <a:cubicBezTo>
                    <a:pt x="2262" y="2108"/>
                    <a:pt x="2285" y="2087"/>
                    <a:pt x="2308" y="2065"/>
                  </a:cubicBezTo>
                  <a:cubicBezTo>
                    <a:pt x="2327" y="2048"/>
                    <a:pt x="2348" y="2032"/>
                    <a:pt x="2370" y="2016"/>
                  </a:cubicBezTo>
                  <a:lnTo>
                    <a:pt x="2370" y="2016"/>
                  </a:lnTo>
                  <a:cubicBezTo>
                    <a:pt x="2370" y="2016"/>
                    <a:pt x="2370" y="2016"/>
                    <a:pt x="2370" y="2016"/>
                  </a:cubicBezTo>
                  <a:cubicBezTo>
                    <a:pt x="2371" y="2015"/>
                    <a:pt x="2373" y="2015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4" y="2013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4" y="2013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4" y="2013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5" y="2013"/>
                    <a:pt x="2375" y="2013"/>
                  </a:cubicBezTo>
                  <a:cubicBezTo>
                    <a:pt x="2376" y="2012"/>
                    <a:pt x="2377" y="2012"/>
                    <a:pt x="2379" y="2011"/>
                  </a:cubicBezTo>
                  <a:lnTo>
                    <a:pt x="2379" y="2011"/>
                  </a:lnTo>
                  <a:cubicBezTo>
                    <a:pt x="2377" y="2012"/>
                    <a:pt x="2376" y="2012"/>
                    <a:pt x="2376" y="2013"/>
                  </a:cubicBezTo>
                  <a:cubicBezTo>
                    <a:pt x="2404" y="1995"/>
                    <a:pt x="2432" y="1979"/>
                    <a:pt x="2461" y="1961"/>
                  </a:cubicBezTo>
                  <a:cubicBezTo>
                    <a:pt x="2487" y="1949"/>
                    <a:pt x="2514" y="1936"/>
                    <a:pt x="2541" y="1924"/>
                  </a:cubicBezTo>
                  <a:cubicBezTo>
                    <a:pt x="2581" y="1909"/>
                    <a:pt x="2622" y="1897"/>
                    <a:pt x="2664" y="1886"/>
                  </a:cubicBezTo>
                  <a:cubicBezTo>
                    <a:pt x="2682" y="1882"/>
                    <a:pt x="2700" y="1879"/>
                    <a:pt x="2720" y="1877"/>
                  </a:cubicBezTo>
                  <a:cubicBezTo>
                    <a:pt x="2735" y="1876"/>
                    <a:pt x="2752" y="1876"/>
                    <a:pt x="2767" y="1876"/>
                  </a:cubicBezTo>
                  <a:close/>
                  <a:moveTo>
                    <a:pt x="3223" y="155"/>
                  </a:moveTo>
                  <a:cubicBezTo>
                    <a:pt x="3243" y="155"/>
                    <a:pt x="3263" y="155"/>
                    <a:pt x="3283" y="156"/>
                  </a:cubicBezTo>
                  <a:cubicBezTo>
                    <a:pt x="3343" y="158"/>
                    <a:pt x="3403" y="163"/>
                    <a:pt x="3464" y="170"/>
                  </a:cubicBezTo>
                  <a:cubicBezTo>
                    <a:pt x="3496" y="174"/>
                    <a:pt x="3527" y="177"/>
                    <a:pt x="3560" y="182"/>
                  </a:cubicBezTo>
                  <a:cubicBezTo>
                    <a:pt x="3588" y="187"/>
                    <a:pt x="3617" y="192"/>
                    <a:pt x="3645" y="198"/>
                  </a:cubicBezTo>
                  <a:cubicBezTo>
                    <a:pt x="3673" y="204"/>
                    <a:pt x="3700" y="211"/>
                    <a:pt x="3727" y="218"/>
                  </a:cubicBezTo>
                  <a:lnTo>
                    <a:pt x="3730" y="218"/>
                  </a:lnTo>
                  <a:cubicBezTo>
                    <a:pt x="3774" y="232"/>
                    <a:pt x="3820" y="249"/>
                    <a:pt x="3864" y="267"/>
                  </a:cubicBezTo>
                  <a:cubicBezTo>
                    <a:pt x="3903" y="282"/>
                    <a:pt x="3944" y="301"/>
                    <a:pt x="3983" y="317"/>
                  </a:cubicBezTo>
                  <a:cubicBezTo>
                    <a:pt x="4063" y="352"/>
                    <a:pt x="4145" y="387"/>
                    <a:pt x="4225" y="425"/>
                  </a:cubicBezTo>
                  <a:cubicBezTo>
                    <a:pt x="4249" y="437"/>
                    <a:pt x="4274" y="448"/>
                    <a:pt x="4299" y="463"/>
                  </a:cubicBezTo>
                  <a:cubicBezTo>
                    <a:pt x="4319" y="476"/>
                    <a:pt x="4341" y="489"/>
                    <a:pt x="4362" y="502"/>
                  </a:cubicBezTo>
                  <a:cubicBezTo>
                    <a:pt x="4404" y="533"/>
                    <a:pt x="4448" y="562"/>
                    <a:pt x="4488" y="595"/>
                  </a:cubicBezTo>
                  <a:cubicBezTo>
                    <a:pt x="4531" y="628"/>
                    <a:pt x="4572" y="663"/>
                    <a:pt x="4612" y="696"/>
                  </a:cubicBezTo>
                  <a:cubicBezTo>
                    <a:pt x="4661" y="740"/>
                    <a:pt x="4711" y="784"/>
                    <a:pt x="4758" y="832"/>
                  </a:cubicBezTo>
                  <a:cubicBezTo>
                    <a:pt x="4804" y="879"/>
                    <a:pt x="4850" y="927"/>
                    <a:pt x="4893" y="977"/>
                  </a:cubicBezTo>
                  <a:lnTo>
                    <a:pt x="4892" y="977"/>
                  </a:lnTo>
                  <a:cubicBezTo>
                    <a:pt x="4908" y="995"/>
                    <a:pt x="4928" y="1015"/>
                    <a:pt x="4944" y="1037"/>
                  </a:cubicBezTo>
                  <a:cubicBezTo>
                    <a:pt x="4960" y="1059"/>
                    <a:pt x="4977" y="1082"/>
                    <a:pt x="4994" y="1104"/>
                  </a:cubicBezTo>
                  <a:cubicBezTo>
                    <a:pt x="5020" y="1142"/>
                    <a:pt x="5044" y="1180"/>
                    <a:pt x="5066" y="1219"/>
                  </a:cubicBezTo>
                  <a:cubicBezTo>
                    <a:pt x="5086" y="1253"/>
                    <a:pt x="5103" y="1288"/>
                    <a:pt x="5122" y="1322"/>
                  </a:cubicBezTo>
                  <a:lnTo>
                    <a:pt x="5122" y="1322"/>
                  </a:lnTo>
                  <a:cubicBezTo>
                    <a:pt x="5123" y="1323"/>
                    <a:pt x="5123" y="1325"/>
                    <a:pt x="5124" y="1326"/>
                  </a:cubicBezTo>
                  <a:lnTo>
                    <a:pt x="5124" y="1326"/>
                  </a:lnTo>
                  <a:cubicBezTo>
                    <a:pt x="5124" y="1325"/>
                    <a:pt x="5123" y="1325"/>
                    <a:pt x="5123" y="1324"/>
                  </a:cubicBezTo>
                  <a:lnTo>
                    <a:pt x="5123" y="1324"/>
                  </a:lnTo>
                  <a:cubicBezTo>
                    <a:pt x="5124" y="1326"/>
                    <a:pt x="5125" y="1328"/>
                    <a:pt x="5126" y="1330"/>
                  </a:cubicBezTo>
                  <a:cubicBezTo>
                    <a:pt x="5126" y="1329"/>
                    <a:pt x="5125" y="1329"/>
                    <a:pt x="5125" y="1328"/>
                  </a:cubicBezTo>
                  <a:lnTo>
                    <a:pt x="5125" y="1328"/>
                  </a:lnTo>
                  <a:cubicBezTo>
                    <a:pt x="5151" y="1380"/>
                    <a:pt x="5177" y="1430"/>
                    <a:pt x="5198" y="1484"/>
                  </a:cubicBezTo>
                  <a:cubicBezTo>
                    <a:pt x="5211" y="1513"/>
                    <a:pt x="5224" y="1541"/>
                    <a:pt x="5235" y="1571"/>
                  </a:cubicBezTo>
                  <a:cubicBezTo>
                    <a:pt x="5245" y="1599"/>
                    <a:pt x="5255" y="1629"/>
                    <a:pt x="5268" y="1658"/>
                  </a:cubicBezTo>
                  <a:cubicBezTo>
                    <a:pt x="5266" y="1655"/>
                    <a:pt x="5265" y="1651"/>
                    <a:pt x="5263" y="1649"/>
                  </a:cubicBezTo>
                  <a:lnTo>
                    <a:pt x="5263" y="1649"/>
                  </a:lnTo>
                  <a:cubicBezTo>
                    <a:pt x="5307" y="1783"/>
                    <a:pt x="5347" y="1917"/>
                    <a:pt x="5379" y="2055"/>
                  </a:cubicBezTo>
                  <a:cubicBezTo>
                    <a:pt x="5391" y="2110"/>
                    <a:pt x="5403" y="2166"/>
                    <a:pt x="5410" y="2222"/>
                  </a:cubicBezTo>
                  <a:cubicBezTo>
                    <a:pt x="5418" y="2280"/>
                    <a:pt x="5426" y="2337"/>
                    <a:pt x="5431" y="2396"/>
                  </a:cubicBezTo>
                  <a:cubicBezTo>
                    <a:pt x="5435" y="2454"/>
                    <a:pt x="5440" y="2510"/>
                    <a:pt x="5440" y="2567"/>
                  </a:cubicBezTo>
                  <a:cubicBezTo>
                    <a:pt x="5436" y="2628"/>
                    <a:pt x="5435" y="2683"/>
                    <a:pt x="5433" y="2739"/>
                  </a:cubicBezTo>
                  <a:lnTo>
                    <a:pt x="5433" y="2737"/>
                  </a:lnTo>
                  <a:cubicBezTo>
                    <a:pt x="5429" y="2781"/>
                    <a:pt x="5423" y="2825"/>
                    <a:pt x="5417" y="2868"/>
                  </a:cubicBezTo>
                  <a:cubicBezTo>
                    <a:pt x="5411" y="2906"/>
                    <a:pt x="5404" y="2944"/>
                    <a:pt x="5397" y="2982"/>
                  </a:cubicBezTo>
                  <a:lnTo>
                    <a:pt x="5397" y="2982"/>
                  </a:lnTo>
                  <a:cubicBezTo>
                    <a:pt x="5386" y="3026"/>
                    <a:pt x="5376" y="3068"/>
                    <a:pt x="5364" y="3109"/>
                  </a:cubicBezTo>
                  <a:cubicBezTo>
                    <a:pt x="5352" y="3149"/>
                    <a:pt x="5340" y="3188"/>
                    <a:pt x="5326" y="3229"/>
                  </a:cubicBezTo>
                  <a:cubicBezTo>
                    <a:pt x="5260" y="3411"/>
                    <a:pt x="5182" y="3588"/>
                    <a:pt x="5099" y="3763"/>
                  </a:cubicBezTo>
                  <a:lnTo>
                    <a:pt x="5099" y="3763"/>
                  </a:lnTo>
                  <a:cubicBezTo>
                    <a:pt x="5099" y="3762"/>
                    <a:pt x="5099" y="3762"/>
                    <a:pt x="5099" y="3761"/>
                  </a:cubicBezTo>
                  <a:lnTo>
                    <a:pt x="5099" y="3761"/>
                  </a:lnTo>
                  <a:cubicBezTo>
                    <a:pt x="5005" y="3951"/>
                    <a:pt x="4902" y="4136"/>
                    <a:pt x="4791" y="4316"/>
                  </a:cubicBezTo>
                  <a:cubicBezTo>
                    <a:pt x="4737" y="4406"/>
                    <a:pt x="4682" y="4495"/>
                    <a:pt x="4630" y="4587"/>
                  </a:cubicBezTo>
                  <a:cubicBezTo>
                    <a:pt x="4579" y="4674"/>
                    <a:pt x="4532" y="4762"/>
                    <a:pt x="4481" y="4850"/>
                  </a:cubicBezTo>
                  <a:cubicBezTo>
                    <a:pt x="4399" y="4993"/>
                    <a:pt x="4315" y="5137"/>
                    <a:pt x="4241" y="5285"/>
                  </a:cubicBezTo>
                  <a:cubicBezTo>
                    <a:pt x="4203" y="5361"/>
                    <a:pt x="4166" y="5437"/>
                    <a:pt x="4133" y="5516"/>
                  </a:cubicBezTo>
                  <a:cubicBezTo>
                    <a:pt x="4101" y="5591"/>
                    <a:pt x="4079" y="5670"/>
                    <a:pt x="4058" y="5750"/>
                  </a:cubicBezTo>
                  <a:cubicBezTo>
                    <a:pt x="4037" y="5829"/>
                    <a:pt x="4022" y="5911"/>
                    <a:pt x="4011" y="5991"/>
                  </a:cubicBezTo>
                  <a:cubicBezTo>
                    <a:pt x="3999" y="6072"/>
                    <a:pt x="3995" y="6151"/>
                    <a:pt x="3989" y="6232"/>
                  </a:cubicBezTo>
                  <a:cubicBezTo>
                    <a:pt x="3983" y="6312"/>
                    <a:pt x="3978" y="6392"/>
                    <a:pt x="3974" y="6470"/>
                  </a:cubicBezTo>
                  <a:cubicBezTo>
                    <a:pt x="3972" y="6507"/>
                    <a:pt x="3970" y="6545"/>
                    <a:pt x="3970" y="6583"/>
                  </a:cubicBezTo>
                  <a:cubicBezTo>
                    <a:pt x="3957" y="6581"/>
                    <a:pt x="3943" y="6577"/>
                    <a:pt x="3928" y="6576"/>
                  </a:cubicBezTo>
                  <a:cubicBezTo>
                    <a:pt x="3925" y="6576"/>
                    <a:pt x="3922" y="6576"/>
                    <a:pt x="3919" y="6576"/>
                  </a:cubicBezTo>
                  <a:cubicBezTo>
                    <a:pt x="3915" y="6576"/>
                    <a:pt x="3912" y="6576"/>
                    <a:pt x="3908" y="6576"/>
                  </a:cubicBezTo>
                  <a:cubicBezTo>
                    <a:pt x="3886" y="6573"/>
                    <a:pt x="3861" y="6571"/>
                    <a:pt x="3838" y="6568"/>
                  </a:cubicBezTo>
                  <a:cubicBezTo>
                    <a:pt x="3727" y="6558"/>
                    <a:pt x="3616" y="6561"/>
                    <a:pt x="3505" y="6557"/>
                  </a:cubicBezTo>
                  <a:lnTo>
                    <a:pt x="3505" y="6555"/>
                  </a:lnTo>
                  <a:lnTo>
                    <a:pt x="3505" y="6531"/>
                  </a:lnTo>
                  <a:cubicBezTo>
                    <a:pt x="3509" y="6459"/>
                    <a:pt x="3511" y="6387"/>
                    <a:pt x="3514" y="6314"/>
                  </a:cubicBezTo>
                  <a:cubicBezTo>
                    <a:pt x="3516" y="6253"/>
                    <a:pt x="3519" y="6191"/>
                    <a:pt x="3521" y="6132"/>
                  </a:cubicBezTo>
                  <a:lnTo>
                    <a:pt x="3521" y="6133"/>
                  </a:lnTo>
                  <a:cubicBezTo>
                    <a:pt x="3525" y="6075"/>
                    <a:pt x="3527" y="6016"/>
                    <a:pt x="3532" y="5958"/>
                  </a:cubicBezTo>
                  <a:cubicBezTo>
                    <a:pt x="3537" y="5895"/>
                    <a:pt x="3545" y="5833"/>
                    <a:pt x="3552" y="5770"/>
                  </a:cubicBezTo>
                  <a:cubicBezTo>
                    <a:pt x="3568" y="5632"/>
                    <a:pt x="3585" y="5494"/>
                    <a:pt x="3609" y="5356"/>
                  </a:cubicBezTo>
                  <a:lnTo>
                    <a:pt x="3609" y="5356"/>
                  </a:lnTo>
                  <a:cubicBezTo>
                    <a:pt x="3609" y="5356"/>
                    <a:pt x="3609" y="5357"/>
                    <a:pt x="3609" y="5358"/>
                  </a:cubicBezTo>
                  <a:lnTo>
                    <a:pt x="3609" y="5358"/>
                  </a:lnTo>
                  <a:cubicBezTo>
                    <a:pt x="3633" y="5226"/>
                    <a:pt x="3662" y="5096"/>
                    <a:pt x="3702" y="4969"/>
                  </a:cubicBezTo>
                  <a:cubicBezTo>
                    <a:pt x="3730" y="4888"/>
                    <a:pt x="3762" y="4808"/>
                    <a:pt x="3793" y="4727"/>
                  </a:cubicBezTo>
                  <a:cubicBezTo>
                    <a:pt x="3823" y="4650"/>
                    <a:pt x="3851" y="4571"/>
                    <a:pt x="3887" y="4495"/>
                  </a:cubicBezTo>
                  <a:cubicBezTo>
                    <a:pt x="3913" y="4441"/>
                    <a:pt x="3945" y="4391"/>
                    <a:pt x="3976" y="4339"/>
                  </a:cubicBezTo>
                  <a:cubicBezTo>
                    <a:pt x="4011" y="4282"/>
                    <a:pt x="4043" y="4223"/>
                    <a:pt x="4076" y="4164"/>
                  </a:cubicBezTo>
                  <a:lnTo>
                    <a:pt x="4160" y="4002"/>
                  </a:lnTo>
                  <a:cubicBezTo>
                    <a:pt x="4190" y="3947"/>
                    <a:pt x="4220" y="3894"/>
                    <a:pt x="4247" y="3839"/>
                  </a:cubicBezTo>
                  <a:cubicBezTo>
                    <a:pt x="4273" y="3786"/>
                    <a:pt x="4294" y="3731"/>
                    <a:pt x="4318" y="3679"/>
                  </a:cubicBezTo>
                  <a:cubicBezTo>
                    <a:pt x="4341" y="3627"/>
                    <a:pt x="4365" y="3575"/>
                    <a:pt x="4382" y="3523"/>
                  </a:cubicBezTo>
                  <a:cubicBezTo>
                    <a:pt x="4418" y="3415"/>
                    <a:pt x="4439" y="3301"/>
                    <a:pt x="4445" y="3187"/>
                  </a:cubicBezTo>
                  <a:cubicBezTo>
                    <a:pt x="4449" y="3117"/>
                    <a:pt x="4445" y="3049"/>
                    <a:pt x="4442" y="2980"/>
                  </a:cubicBezTo>
                  <a:cubicBezTo>
                    <a:pt x="4439" y="2925"/>
                    <a:pt x="4433" y="2874"/>
                    <a:pt x="4424" y="2820"/>
                  </a:cubicBezTo>
                  <a:cubicBezTo>
                    <a:pt x="4416" y="2764"/>
                    <a:pt x="4408" y="2706"/>
                    <a:pt x="4394" y="2651"/>
                  </a:cubicBezTo>
                  <a:cubicBezTo>
                    <a:pt x="4381" y="2596"/>
                    <a:pt x="4354" y="2550"/>
                    <a:pt x="4331" y="2500"/>
                  </a:cubicBezTo>
                  <a:cubicBezTo>
                    <a:pt x="4306" y="2448"/>
                    <a:pt x="4289" y="2392"/>
                    <a:pt x="4265" y="2340"/>
                  </a:cubicBezTo>
                  <a:cubicBezTo>
                    <a:pt x="4243" y="2291"/>
                    <a:pt x="4216" y="2244"/>
                    <a:pt x="4189" y="2199"/>
                  </a:cubicBezTo>
                  <a:cubicBezTo>
                    <a:pt x="4143" y="2120"/>
                    <a:pt x="4081" y="2056"/>
                    <a:pt x="4010" y="2000"/>
                  </a:cubicBezTo>
                  <a:cubicBezTo>
                    <a:pt x="3979" y="1975"/>
                    <a:pt x="3944" y="1954"/>
                    <a:pt x="3906" y="1939"/>
                  </a:cubicBezTo>
                  <a:cubicBezTo>
                    <a:pt x="3865" y="1922"/>
                    <a:pt x="3823" y="1907"/>
                    <a:pt x="3778" y="1898"/>
                  </a:cubicBezTo>
                  <a:cubicBezTo>
                    <a:pt x="3760" y="1895"/>
                    <a:pt x="3742" y="1893"/>
                    <a:pt x="3723" y="1893"/>
                  </a:cubicBezTo>
                  <a:cubicBezTo>
                    <a:pt x="3691" y="1893"/>
                    <a:pt x="3659" y="1898"/>
                    <a:pt x="3628" y="1908"/>
                  </a:cubicBezTo>
                  <a:cubicBezTo>
                    <a:pt x="3607" y="1914"/>
                    <a:pt x="3585" y="1919"/>
                    <a:pt x="3565" y="1925"/>
                  </a:cubicBezTo>
                  <a:cubicBezTo>
                    <a:pt x="3534" y="1936"/>
                    <a:pt x="3505" y="1950"/>
                    <a:pt x="3478" y="1966"/>
                  </a:cubicBezTo>
                  <a:cubicBezTo>
                    <a:pt x="3472" y="1971"/>
                    <a:pt x="3465" y="1975"/>
                    <a:pt x="3459" y="1980"/>
                  </a:cubicBezTo>
                  <a:cubicBezTo>
                    <a:pt x="3441" y="1960"/>
                    <a:pt x="3420" y="1943"/>
                    <a:pt x="3400" y="1924"/>
                  </a:cubicBezTo>
                  <a:cubicBezTo>
                    <a:pt x="3355" y="1886"/>
                    <a:pt x="3309" y="1851"/>
                    <a:pt x="3256" y="1824"/>
                  </a:cubicBezTo>
                  <a:cubicBezTo>
                    <a:pt x="3201" y="1795"/>
                    <a:pt x="3143" y="1768"/>
                    <a:pt x="3082" y="1752"/>
                  </a:cubicBezTo>
                  <a:cubicBezTo>
                    <a:pt x="3025" y="1736"/>
                    <a:pt x="2967" y="1729"/>
                    <a:pt x="2907" y="1724"/>
                  </a:cubicBezTo>
                  <a:cubicBezTo>
                    <a:pt x="2857" y="1719"/>
                    <a:pt x="2808" y="1713"/>
                    <a:pt x="2758" y="1713"/>
                  </a:cubicBezTo>
                  <a:cubicBezTo>
                    <a:pt x="2751" y="1713"/>
                    <a:pt x="2744" y="1713"/>
                    <a:pt x="2737" y="1714"/>
                  </a:cubicBezTo>
                  <a:cubicBezTo>
                    <a:pt x="2678" y="1717"/>
                    <a:pt x="2623" y="1728"/>
                    <a:pt x="2566" y="1745"/>
                  </a:cubicBezTo>
                  <a:cubicBezTo>
                    <a:pt x="2427" y="1789"/>
                    <a:pt x="2298" y="1858"/>
                    <a:pt x="2190" y="1958"/>
                  </a:cubicBezTo>
                  <a:cubicBezTo>
                    <a:pt x="2166" y="1981"/>
                    <a:pt x="2142" y="2005"/>
                    <a:pt x="2120" y="2028"/>
                  </a:cubicBezTo>
                  <a:cubicBezTo>
                    <a:pt x="2108" y="2023"/>
                    <a:pt x="2094" y="2021"/>
                    <a:pt x="2081" y="2017"/>
                  </a:cubicBezTo>
                  <a:cubicBezTo>
                    <a:pt x="2066" y="2014"/>
                    <a:pt x="2054" y="2011"/>
                    <a:pt x="2040" y="2007"/>
                  </a:cubicBezTo>
                  <a:cubicBezTo>
                    <a:pt x="1989" y="1995"/>
                    <a:pt x="1941" y="1984"/>
                    <a:pt x="1890" y="1984"/>
                  </a:cubicBezTo>
                  <a:cubicBezTo>
                    <a:pt x="1887" y="1984"/>
                    <a:pt x="1885" y="1984"/>
                    <a:pt x="1883" y="1984"/>
                  </a:cubicBezTo>
                  <a:cubicBezTo>
                    <a:pt x="1834" y="1985"/>
                    <a:pt x="1788" y="1990"/>
                    <a:pt x="1740" y="2000"/>
                  </a:cubicBezTo>
                  <a:cubicBezTo>
                    <a:pt x="1694" y="2010"/>
                    <a:pt x="1653" y="2027"/>
                    <a:pt x="1614" y="2055"/>
                  </a:cubicBezTo>
                  <a:cubicBezTo>
                    <a:pt x="1570" y="2086"/>
                    <a:pt x="1532" y="2127"/>
                    <a:pt x="1498" y="2169"/>
                  </a:cubicBezTo>
                  <a:cubicBezTo>
                    <a:pt x="1456" y="2217"/>
                    <a:pt x="1419" y="2270"/>
                    <a:pt x="1384" y="2325"/>
                  </a:cubicBezTo>
                  <a:cubicBezTo>
                    <a:pt x="1338" y="2397"/>
                    <a:pt x="1297" y="2475"/>
                    <a:pt x="1276" y="2559"/>
                  </a:cubicBezTo>
                  <a:cubicBezTo>
                    <a:pt x="1269" y="2587"/>
                    <a:pt x="1260" y="2614"/>
                    <a:pt x="1255" y="2641"/>
                  </a:cubicBezTo>
                  <a:cubicBezTo>
                    <a:pt x="1250" y="2672"/>
                    <a:pt x="1246" y="2703"/>
                    <a:pt x="1244" y="2734"/>
                  </a:cubicBezTo>
                  <a:cubicBezTo>
                    <a:pt x="1240" y="2769"/>
                    <a:pt x="1238" y="2806"/>
                    <a:pt x="1236" y="2841"/>
                  </a:cubicBezTo>
                  <a:cubicBezTo>
                    <a:pt x="1233" y="2922"/>
                    <a:pt x="1235" y="3002"/>
                    <a:pt x="1249" y="3080"/>
                  </a:cubicBezTo>
                  <a:cubicBezTo>
                    <a:pt x="1261" y="3149"/>
                    <a:pt x="1277" y="3216"/>
                    <a:pt x="1291" y="3283"/>
                  </a:cubicBezTo>
                  <a:cubicBezTo>
                    <a:pt x="1320" y="3420"/>
                    <a:pt x="1344" y="3562"/>
                    <a:pt x="1404" y="3691"/>
                  </a:cubicBezTo>
                  <a:cubicBezTo>
                    <a:pt x="1436" y="3760"/>
                    <a:pt x="1476" y="3826"/>
                    <a:pt x="1514" y="3894"/>
                  </a:cubicBezTo>
                  <a:cubicBezTo>
                    <a:pt x="1549" y="3955"/>
                    <a:pt x="1581" y="4017"/>
                    <a:pt x="1614" y="4078"/>
                  </a:cubicBezTo>
                  <a:cubicBezTo>
                    <a:pt x="1647" y="4141"/>
                    <a:pt x="1684" y="4204"/>
                    <a:pt x="1725" y="4264"/>
                  </a:cubicBezTo>
                  <a:cubicBezTo>
                    <a:pt x="1769" y="4327"/>
                    <a:pt x="1810" y="4390"/>
                    <a:pt x="1847" y="4458"/>
                  </a:cubicBezTo>
                  <a:cubicBezTo>
                    <a:pt x="1872" y="4508"/>
                    <a:pt x="1895" y="4559"/>
                    <a:pt x="1921" y="4607"/>
                  </a:cubicBezTo>
                  <a:cubicBezTo>
                    <a:pt x="1950" y="4663"/>
                    <a:pt x="1979" y="4719"/>
                    <a:pt x="2004" y="4776"/>
                  </a:cubicBezTo>
                  <a:cubicBezTo>
                    <a:pt x="2032" y="4833"/>
                    <a:pt x="2056" y="4893"/>
                    <a:pt x="2080" y="4952"/>
                  </a:cubicBezTo>
                  <a:cubicBezTo>
                    <a:pt x="2100" y="5003"/>
                    <a:pt x="2121" y="5056"/>
                    <a:pt x="2140" y="5107"/>
                  </a:cubicBezTo>
                  <a:lnTo>
                    <a:pt x="2140" y="5107"/>
                  </a:lnTo>
                  <a:cubicBezTo>
                    <a:pt x="2139" y="5105"/>
                    <a:pt x="2138" y="5104"/>
                    <a:pt x="2138" y="5102"/>
                  </a:cubicBezTo>
                  <a:lnTo>
                    <a:pt x="2138" y="5102"/>
                  </a:lnTo>
                  <a:cubicBezTo>
                    <a:pt x="2159" y="5164"/>
                    <a:pt x="2178" y="5227"/>
                    <a:pt x="2192" y="5292"/>
                  </a:cubicBezTo>
                  <a:cubicBezTo>
                    <a:pt x="2205" y="5347"/>
                    <a:pt x="2219" y="5402"/>
                    <a:pt x="2231" y="5459"/>
                  </a:cubicBezTo>
                  <a:lnTo>
                    <a:pt x="2231" y="5456"/>
                  </a:lnTo>
                  <a:cubicBezTo>
                    <a:pt x="2231" y="5459"/>
                    <a:pt x="2234" y="5462"/>
                    <a:pt x="2235" y="5466"/>
                  </a:cubicBezTo>
                  <a:cubicBezTo>
                    <a:pt x="2235" y="5468"/>
                    <a:pt x="2235" y="5470"/>
                    <a:pt x="2236" y="5472"/>
                  </a:cubicBezTo>
                  <a:lnTo>
                    <a:pt x="2236" y="5472"/>
                  </a:lnTo>
                  <a:cubicBezTo>
                    <a:pt x="2236" y="5472"/>
                    <a:pt x="2235" y="5471"/>
                    <a:pt x="2235" y="5470"/>
                  </a:cubicBezTo>
                  <a:lnTo>
                    <a:pt x="2235" y="5470"/>
                  </a:lnTo>
                  <a:cubicBezTo>
                    <a:pt x="2236" y="5472"/>
                    <a:pt x="2236" y="5474"/>
                    <a:pt x="2237" y="5477"/>
                  </a:cubicBezTo>
                  <a:cubicBezTo>
                    <a:pt x="2236" y="5476"/>
                    <a:pt x="2236" y="5474"/>
                    <a:pt x="2236" y="5472"/>
                  </a:cubicBezTo>
                  <a:lnTo>
                    <a:pt x="2236" y="5472"/>
                  </a:lnTo>
                  <a:cubicBezTo>
                    <a:pt x="2245" y="5517"/>
                    <a:pt x="2251" y="5563"/>
                    <a:pt x="2256" y="5608"/>
                  </a:cubicBezTo>
                  <a:cubicBezTo>
                    <a:pt x="2262" y="5658"/>
                    <a:pt x="2272" y="5706"/>
                    <a:pt x="2276" y="5756"/>
                  </a:cubicBezTo>
                  <a:cubicBezTo>
                    <a:pt x="2282" y="5834"/>
                    <a:pt x="2276" y="5916"/>
                    <a:pt x="2272" y="5996"/>
                  </a:cubicBezTo>
                  <a:lnTo>
                    <a:pt x="2272" y="5996"/>
                  </a:lnTo>
                  <a:cubicBezTo>
                    <a:pt x="2272" y="5993"/>
                    <a:pt x="2273" y="5990"/>
                    <a:pt x="2273" y="5989"/>
                  </a:cubicBezTo>
                  <a:lnTo>
                    <a:pt x="2273" y="5989"/>
                  </a:lnTo>
                  <a:cubicBezTo>
                    <a:pt x="2270" y="6065"/>
                    <a:pt x="2259" y="6142"/>
                    <a:pt x="2247" y="6216"/>
                  </a:cubicBezTo>
                  <a:cubicBezTo>
                    <a:pt x="2236" y="6293"/>
                    <a:pt x="2228" y="6370"/>
                    <a:pt x="2216" y="6446"/>
                  </a:cubicBezTo>
                  <a:cubicBezTo>
                    <a:pt x="2213" y="6465"/>
                    <a:pt x="2210" y="6484"/>
                    <a:pt x="2204" y="6503"/>
                  </a:cubicBezTo>
                  <a:lnTo>
                    <a:pt x="2204" y="6501"/>
                  </a:lnTo>
                  <a:cubicBezTo>
                    <a:pt x="2203" y="6504"/>
                    <a:pt x="2203" y="6505"/>
                    <a:pt x="2201" y="6508"/>
                  </a:cubicBezTo>
                  <a:cubicBezTo>
                    <a:pt x="2197" y="6519"/>
                    <a:pt x="2194" y="6529"/>
                    <a:pt x="2195" y="6539"/>
                  </a:cubicBezTo>
                  <a:cubicBezTo>
                    <a:pt x="2147" y="6542"/>
                    <a:pt x="2099" y="6543"/>
                    <a:pt x="2051" y="6543"/>
                  </a:cubicBezTo>
                  <a:cubicBezTo>
                    <a:pt x="2006" y="6543"/>
                    <a:pt x="1962" y="6542"/>
                    <a:pt x="1917" y="6542"/>
                  </a:cubicBezTo>
                  <a:cubicBezTo>
                    <a:pt x="1904" y="6542"/>
                    <a:pt x="1891" y="6542"/>
                    <a:pt x="1879" y="6542"/>
                  </a:cubicBezTo>
                  <a:cubicBezTo>
                    <a:pt x="1873" y="6509"/>
                    <a:pt x="1869" y="6475"/>
                    <a:pt x="1863" y="6442"/>
                  </a:cubicBezTo>
                  <a:cubicBezTo>
                    <a:pt x="1855" y="6402"/>
                    <a:pt x="1848" y="6362"/>
                    <a:pt x="1838" y="6323"/>
                  </a:cubicBezTo>
                  <a:cubicBezTo>
                    <a:pt x="1829" y="6284"/>
                    <a:pt x="1819" y="6250"/>
                    <a:pt x="1808" y="6214"/>
                  </a:cubicBezTo>
                  <a:cubicBezTo>
                    <a:pt x="1800" y="6181"/>
                    <a:pt x="1787" y="6149"/>
                    <a:pt x="1774" y="6118"/>
                  </a:cubicBezTo>
                  <a:cubicBezTo>
                    <a:pt x="1759" y="6082"/>
                    <a:pt x="1740" y="6046"/>
                    <a:pt x="1724" y="6010"/>
                  </a:cubicBezTo>
                  <a:cubicBezTo>
                    <a:pt x="1693" y="5949"/>
                    <a:pt x="1656" y="5891"/>
                    <a:pt x="1616" y="5835"/>
                  </a:cubicBezTo>
                  <a:cubicBezTo>
                    <a:pt x="1528" y="5706"/>
                    <a:pt x="1435" y="5580"/>
                    <a:pt x="1334" y="5458"/>
                  </a:cubicBezTo>
                  <a:cubicBezTo>
                    <a:pt x="1236" y="5339"/>
                    <a:pt x="1131" y="5227"/>
                    <a:pt x="1028" y="5112"/>
                  </a:cubicBezTo>
                  <a:cubicBezTo>
                    <a:pt x="983" y="5060"/>
                    <a:pt x="938" y="5010"/>
                    <a:pt x="897" y="4956"/>
                  </a:cubicBezTo>
                  <a:cubicBezTo>
                    <a:pt x="849" y="4895"/>
                    <a:pt x="802" y="4833"/>
                    <a:pt x="758" y="4770"/>
                  </a:cubicBezTo>
                  <a:cubicBezTo>
                    <a:pt x="725" y="4720"/>
                    <a:pt x="693" y="4671"/>
                    <a:pt x="663" y="4621"/>
                  </a:cubicBezTo>
                  <a:cubicBezTo>
                    <a:pt x="635" y="4572"/>
                    <a:pt x="608" y="4522"/>
                    <a:pt x="581" y="4471"/>
                  </a:cubicBezTo>
                  <a:lnTo>
                    <a:pt x="581" y="4471"/>
                  </a:lnTo>
                  <a:cubicBezTo>
                    <a:pt x="582" y="4471"/>
                    <a:pt x="582" y="4472"/>
                    <a:pt x="582" y="4472"/>
                  </a:cubicBezTo>
                  <a:cubicBezTo>
                    <a:pt x="529" y="4364"/>
                    <a:pt x="476" y="4255"/>
                    <a:pt x="429" y="4146"/>
                  </a:cubicBezTo>
                  <a:cubicBezTo>
                    <a:pt x="381" y="4037"/>
                    <a:pt x="338" y="3926"/>
                    <a:pt x="297" y="3816"/>
                  </a:cubicBezTo>
                  <a:cubicBezTo>
                    <a:pt x="290" y="3794"/>
                    <a:pt x="284" y="3771"/>
                    <a:pt x="276" y="3749"/>
                  </a:cubicBezTo>
                  <a:cubicBezTo>
                    <a:pt x="271" y="3730"/>
                    <a:pt x="263" y="3712"/>
                    <a:pt x="258" y="3693"/>
                  </a:cubicBezTo>
                  <a:cubicBezTo>
                    <a:pt x="249" y="3653"/>
                    <a:pt x="240" y="3614"/>
                    <a:pt x="231" y="3574"/>
                  </a:cubicBezTo>
                  <a:cubicBezTo>
                    <a:pt x="226" y="3538"/>
                    <a:pt x="219" y="3503"/>
                    <a:pt x="214" y="3469"/>
                  </a:cubicBezTo>
                  <a:cubicBezTo>
                    <a:pt x="211" y="3438"/>
                    <a:pt x="207" y="3408"/>
                    <a:pt x="204" y="3377"/>
                  </a:cubicBezTo>
                  <a:cubicBezTo>
                    <a:pt x="197" y="3314"/>
                    <a:pt x="192" y="3250"/>
                    <a:pt x="186" y="3187"/>
                  </a:cubicBezTo>
                  <a:cubicBezTo>
                    <a:pt x="175" y="3022"/>
                    <a:pt x="162" y="2857"/>
                    <a:pt x="171" y="2692"/>
                  </a:cubicBezTo>
                  <a:lnTo>
                    <a:pt x="171" y="2692"/>
                  </a:lnTo>
                  <a:lnTo>
                    <a:pt x="171" y="2693"/>
                  </a:lnTo>
                  <a:cubicBezTo>
                    <a:pt x="175" y="2633"/>
                    <a:pt x="182" y="2571"/>
                    <a:pt x="192" y="2510"/>
                  </a:cubicBezTo>
                  <a:lnTo>
                    <a:pt x="192" y="2510"/>
                  </a:lnTo>
                  <a:cubicBezTo>
                    <a:pt x="192" y="2510"/>
                    <a:pt x="192" y="2510"/>
                    <a:pt x="192" y="2510"/>
                  </a:cubicBezTo>
                  <a:lnTo>
                    <a:pt x="192" y="2510"/>
                  </a:lnTo>
                  <a:lnTo>
                    <a:pt x="217" y="2385"/>
                  </a:lnTo>
                  <a:cubicBezTo>
                    <a:pt x="223" y="2350"/>
                    <a:pt x="234" y="2315"/>
                    <a:pt x="243" y="2280"/>
                  </a:cubicBezTo>
                  <a:cubicBezTo>
                    <a:pt x="252" y="2246"/>
                    <a:pt x="260" y="2212"/>
                    <a:pt x="271" y="2179"/>
                  </a:cubicBezTo>
                  <a:cubicBezTo>
                    <a:pt x="284" y="2140"/>
                    <a:pt x="298" y="2100"/>
                    <a:pt x="310" y="2061"/>
                  </a:cubicBezTo>
                  <a:lnTo>
                    <a:pt x="310" y="2061"/>
                  </a:lnTo>
                  <a:cubicBezTo>
                    <a:pt x="309" y="2063"/>
                    <a:pt x="309" y="2066"/>
                    <a:pt x="309" y="2068"/>
                  </a:cubicBezTo>
                  <a:cubicBezTo>
                    <a:pt x="335" y="1998"/>
                    <a:pt x="360" y="1928"/>
                    <a:pt x="388" y="1859"/>
                  </a:cubicBezTo>
                  <a:cubicBezTo>
                    <a:pt x="402" y="1826"/>
                    <a:pt x="414" y="1793"/>
                    <a:pt x="430" y="1762"/>
                  </a:cubicBezTo>
                  <a:cubicBezTo>
                    <a:pt x="446" y="1727"/>
                    <a:pt x="462" y="1692"/>
                    <a:pt x="479" y="1656"/>
                  </a:cubicBezTo>
                  <a:cubicBezTo>
                    <a:pt x="492" y="1634"/>
                    <a:pt x="503" y="1611"/>
                    <a:pt x="515" y="1589"/>
                  </a:cubicBezTo>
                  <a:cubicBezTo>
                    <a:pt x="524" y="1572"/>
                    <a:pt x="533" y="1555"/>
                    <a:pt x="542" y="1539"/>
                  </a:cubicBezTo>
                  <a:lnTo>
                    <a:pt x="615" y="1419"/>
                  </a:lnTo>
                  <a:cubicBezTo>
                    <a:pt x="615" y="1417"/>
                    <a:pt x="616" y="1417"/>
                    <a:pt x="616" y="1416"/>
                  </a:cubicBezTo>
                  <a:cubicBezTo>
                    <a:pt x="618" y="1416"/>
                    <a:pt x="619" y="1413"/>
                    <a:pt x="619" y="1412"/>
                  </a:cubicBezTo>
                  <a:lnTo>
                    <a:pt x="619" y="1412"/>
                  </a:lnTo>
                  <a:lnTo>
                    <a:pt x="661" y="1351"/>
                  </a:lnTo>
                  <a:cubicBezTo>
                    <a:pt x="673" y="1334"/>
                    <a:pt x="687" y="1314"/>
                    <a:pt x="699" y="1297"/>
                  </a:cubicBezTo>
                  <a:cubicBezTo>
                    <a:pt x="728" y="1262"/>
                    <a:pt x="755" y="1227"/>
                    <a:pt x="782" y="1190"/>
                  </a:cubicBezTo>
                  <a:cubicBezTo>
                    <a:pt x="805" y="1165"/>
                    <a:pt x="828" y="1138"/>
                    <a:pt x="852" y="1112"/>
                  </a:cubicBezTo>
                  <a:cubicBezTo>
                    <a:pt x="872" y="1088"/>
                    <a:pt x="894" y="1067"/>
                    <a:pt x="918" y="1045"/>
                  </a:cubicBezTo>
                  <a:cubicBezTo>
                    <a:pt x="965" y="997"/>
                    <a:pt x="1016" y="952"/>
                    <a:pt x="1064" y="906"/>
                  </a:cubicBezTo>
                  <a:lnTo>
                    <a:pt x="1064" y="906"/>
                  </a:lnTo>
                  <a:lnTo>
                    <a:pt x="1062" y="908"/>
                  </a:lnTo>
                  <a:cubicBezTo>
                    <a:pt x="1115" y="863"/>
                    <a:pt x="1166" y="819"/>
                    <a:pt x="1220" y="777"/>
                  </a:cubicBezTo>
                  <a:cubicBezTo>
                    <a:pt x="1245" y="757"/>
                    <a:pt x="1271" y="736"/>
                    <a:pt x="1297" y="717"/>
                  </a:cubicBezTo>
                  <a:cubicBezTo>
                    <a:pt x="1326" y="695"/>
                    <a:pt x="1358" y="674"/>
                    <a:pt x="1388" y="653"/>
                  </a:cubicBezTo>
                  <a:cubicBezTo>
                    <a:pt x="1408" y="639"/>
                    <a:pt x="1429" y="628"/>
                    <a:pt x="1449" y="616"/>
                  </a:cubicBezTo>
                  <a:cubicBezTo>
                    <a:pt x="1466" y="605"/>
                    <a:pt x="1482" y="595"/>
                    <a:pt x="1501" y="585"/>
                  </a:cubicBezTo>
                  <a:cubicBezTo>
                    <a:pt x="1540" y="564"/>
                    <a:pt x="1579" y="543"/>
                    <a:pt x="1617" y="524"/>
                  </a:cubicBezTo>
                  <a:cubicBezTo>
                    <a:pt x="1703" y="482"/>
                    <a:pt x="1787" y="441"/>
                    <a:pt x="1872" y="401"/>
                  </a:cubicBezTo>
                  <a:cubicBezTo>
                    <a:pt x="1948" y="365"/>
                    <a:pt x="2025" y="334"/>
                    <a:pt x="2102" y="303"/>
                  </a:cubicBezTo>
                  <a:cubicBezTo>
                    <a:pt x="2121" y="298"/>
                    <a:pt x="2138" y="292"/>
                    <a:pt x="2156" y="286"/>
                  </a:cubicBezTo>
                  <a:cubicBezTo>
                    <a:pt x="2172" y="281"/>
                    <a:pt x="2187" y="275"/>
                    <a:pt x="2203" y="272"/>
                  </a:cubicBezTo>
                  <a:cubicBezTo>
                    <a:pt x="2239" y="263"/>
                    <a:pt x="2272" y="255"/>
                    <a:pt x="2307" y="246"/>
                  </a:cubicBezTo>
                  <a:cubicBezTo>
                    <a:pt x="2366" y="236"/>
                    <a:pt x="2424" y="226"/>
                    <a:pt x="2482" y="218"/>
                  </a:cubicBezTo>
                  <a:cubicBezTo>
                    <a:pt x="2539" y="210"/>
                    <a:pt x="2596" y="205"/>
                    <a:pt x="2653" y="199"/>
                  </a:cubicBezTo>
                  <a:cubicBezTo>
                    <a:pt x="2772" y="187"/>
                    <a:pt x="2891" y="177"/>
                    <a:pt x="3013" y="167"/>
                  </a:cubicBezTo>
                  <a:cubicBezTo>
                    <a:pt x="3057" y="164"/>
                    <a:pt x="3102" y="159"/>
                    <a:pt x="3149" y="157"/>
                  </a:cubicBezTo>
                  <a:cubicBezTo>
                    <a:pt x="3174" y="156"/>
                    <a:pt x="3198" y="155"/>
                    <a:pt x="3223" y="155"/>
                  </a:cubicBezTo>
                  <a:close/>
                  <a:moveTo>
                    <a:pt x="1575" y="6762"/>
                  </a:moveTo>
                  <a:lnTo>
                    <a:pt x="1575" y="6762"/>
                  </a:lnTo>
                  <a:cubicBezTo>
                    <a:pt x="1575" y="6763"/>
                    <a:pt x="1574" y="6763"/>
                    <a:pt x="1573" y="6763"/>
                  </a:cubicBezTo>
                  <a:lnTo>
                    <a:pt x="1573" y="6763"/>
                  </a:lnTo>
                  <a:cubicBezTo>
                    <a:pt x="1574" y="6763"/>
                    <a:pt x="1575" y="6763"/>
                    <a:pt x="1575" y="6762"/>
                  </a:cubicBezTo>
                  <a:close/>
                  <a:moveTo>
                    <a:pt x="1461" y="6872"/>
                  </a:moveTo>
                  <a:cubicBezTo>
                    <a:pt x="1461" y="6872"/>
                    <a:pt x="1460" y="6872"/>
                    <a:pt x="1460" y="6873"/>
                  </a:cubicBezTo>
                  <a:lnTo>
                    <a:pt x="1460" y="6873"/>
                  </a:lnTo>
                  <a:cubicBezTo>
                    <a:pt x="1460" y="6872"/>
                    <a:pt x="1460" y="6872"/>
                    <a:pt x="1461" y="6872"/>
                  </a:cubicBezTo>
                  <a:close/>
                  <a:moveTo>
                    <a:pt x="4273" y="6963"/>
                  </a:moveTo>
                  <a:cubicBezTo>
                    <a:pt x="4273" y="6963"/>
                    <a:pt x="4273" y="6963"/>
                    <a:pt x="4273" y="6963"/>
                  </a:cubicBezTo>
                  <a:lnTo>
                    <a:pt x="4273" y="6963"/>
                  </a:lnTo>
                  <a:close/>
                  <a:moveTo>
                    <a:pt x="1472" y="7269"/>
                  </a:moveTo>
                  <a:cubicBezTo>
                    <a:pt x="1472" y="7270"/>
                    <a:pt x="1473" y="7270"/>
                    <a:pt x="1473" y="7271"/>
                  </a:cubicBezTo>
                  <a:cubicBezTo>
                    <a:pt x="1473" y="7270"/>
                    <a:pt x="1473" y="7270"/>
                    <a:pt x="1472" y="7269"/>
                  </a:cubicBezTo>
                  <a:close/>
                  <a:moveTo>
                    <a:pt x="3844" y="7459"/>
                  </a:moveTo>
                  <a:cubicBezTo>
                    <a:pt x="3843" y="7459"/>
                    <a:pt x="3843" y="7460"/>
                    <a:pt x="3842" y="7460"/>
                  </a:cubicBezTo>
                  <a:cubicBezTo>
                    <a:pt x="3843" y="7460"/>
                    <a:pt x="3843" y="7459"/>
                    <a:pt x="3844" y="7459"/>
                  </a:cubicBezTo>
                  <a:close/>
                  <a:moveTo>
                    <a:pt x="2500" y="6689"/>
                  </a:moveTo>
                  <a:cubicBezTo>
                    <a:pt x="2535" y="6689"/>
                    <a:pt x="2571" y="6689"/>
                    <a:pt x="2606" y="6690"/>
                  </a:cubicBezTo>
                  <a:cubicBezTo>
                    <a:pt x="2651" y="6691"/>
                    <a:pt x="2696" y="6691"/>
                    <a:pt x="2741" y="6691"/>
                  </a:cubicBezTo>
                  <a:cubicBezTo>
                    <a:pt x="2760" y="6691"/>
                    <a:pt x="2779" y="6691"/>
                    <a:pt x="2798" y="6691"/>
                  </a:cubicBezTo>
                  <a:cubicBezTo>
                    <a:pt x="2841" y="6690"/>
                    <a:pt x="2885" y="6689"/>
                    <a:pt x="2929" y="6689"/>
                  </a:cubicBezTo>
                  <a:cubicBezTo>
                    <a:pt x="2949" y="6689"/>
                    <a:pt x="2969" y="6689"/>
                    <a:pt x="2989" y="6690"/>
                  </a:cubicBezTo>
                  <a:cubicBezTo>
                    <a:pt x="3058" y="6692"/>
                    <a:pt x="3127" y="6700"/>
                    <a:pt x="3195" y="6702"/>
                  </a:cubicBezTo>
                  <a:cubicBezTo>
                    <a:pt x="3256" y="6706"/>
                    <a:pt x="3316" y="6707"/>
                    <a:pt x="3377" y="6709"/>
                  </a:cubicBezTo>
                  <a:lnTo>
                    <a:pt x="3383" y="6709"/>
                  </a:lnTo>
                  <a:cubicBezTo>
                    <a:pt x="3433" y="6712"/>
                    <a:pt x="3481" y="6713"/>
                    <a:pt x="3530" y="6716"/>
                  </a:cubicBezTo>
                  <a:cubicBezTo>
                    <a:pt x="3584" y="6717"/>
                    <a:pt x="3640" y="6717"/>
                    <a:pt x="3696" y="6717"/>
                  </a:cubicBezTo>
                  <a:lnTo>
                    <a:pt x="3686" y="6717"/>
                  </a:lnTo>
                  <a:cubicBezTo>
                    <a:pt x="3746" y="6719"/>
                    <a:pt x="3808" y="6723"/>
                    <a:pt x="3868" y="6729"/>
                  </a:cubicBezTo>
                  <a:cubicBezTo>
                    <a:pt x="3903" y="6733"/>
                    <a:pt x="3938" y="6736"/>
                    <a:pt x="3974" y="6742"/>
                  </a:cubicBezTo>
                  <a:cubicBezTo>
                    <a:pt x="3982" y="6743"/>
                    <a:pt x="3991" y="6745"/>
                    <a:pt x="4001" y="6748"/>
                  </a:cubicBezTo>
                  <a:lnTo>
                    <a:pt x="4004" y="6750"/>
                  </a:lnTo>
                  <a:cubicBezTo>
                    <a:pt x="4011" y="6750"/>
                    <a:pt x="4016" y="6752"/>
                    <a:pt x="4022" y="6753"/>
                  </a:cubicBezTo>
                  <a:cubicBezTo>
                    <a:pt x="4036" y="6755"/>
                    <a:pt x="4049" y="6758"/>
                    <a:pt x="4062" y="6762"/>
                  </a:cubicBezTo>
                  <a:cubicBezTo>
                    <a:pt x="4063" y="6762"/>
                    <a:pt x="4064" y="6763"/>
                    <a:pt x="4066" y="6763"/>
                  </a:cubicBezTo>
                  <a:cubicBezTo>
                    <a:pt x="4067" y="6763"/>
                    <a:pt x="4067" y="6762"/>
                    <a:pt x="4068" y="6762"/>
                  </a:cubicBezTo>
                  <a:cubicBezTo>
                    <a:pt x="4073" y="6763"/>
                    <a:pt x="4075" y="6763"/>
                    <a:pt x="4079" y="6764"/>
                  </a:cubicBezTo>
                  <a:cubicBezTo>
                    <a:pt x="4093" y="6769"/>
                    <a:pt x="4109" y="6776"/>
                    <a:pt x="4123" y="6783"/>
                  </a:cubicBezTo>
                  <a:cubicBezTo>
                    <a:pt x="4125" y="6785"/>
                    <a:pt x="4130" y="6789"/>
                    <a:pt x="4138" y="6793"/>
                  </a:cubicBezTo>
                  <a:cubicBezTo>
                    <a:pt x="4150" y="6808"/>
                    <a:pt x="4161" y="6820"/>
                    <a:pt x="4175" y="6833"/>
                  </a:cubicBezTo>
                  <a:cubicBezTo>
                    <a:pt x="4191" y="6850"/>
                    <a:pt x="4207" y="6866"/>
                    <a:pt x="4223" y="6883"/>
                  </a:cubicBezTo>
                  <a:lnTo>
                    <a:pt x="4247" y="6911"/>
                  </a:lnTo>
                  <a:cubicBezTo>
                    <a:pt x="4249" y="6914"/>
                    <a:pt x="4252" y="6917"/>
                    <a:pt x="4253" y="6920"/>
                  </a:cubicBezTo>
                  <a:lnTo>
                    <a:pt x="4273" y="6963"/>
                  </a:lnTo>
                  <a:lnTo>
                    <a:pt x="4273" y="6963"/>
                  </a:lnTo>
                  <a:cubicBezTo>
                    <a:pt x="4272" y="6961"/>
                    <a:pt x="4272" y="6959"/>
                    <a:pt x="4272" y="6956"/>
                  </a:cubicBezTo>
                  <a:lnTo>
                    <a:pt x="4272" y="6956"/>
                  </a:lnTo>
                  <a:cubicBezTo>
                    <a:pt x="4273" y="6959"/>
                    <a:pt x="4273" y="6961"/>
                    <a:pt x="4274" y="6965"/>
                  </a:cubicBezTo>
                  <a:cubicBezTo>
                    <a:pt x="4276" y="6975"/>
                    <a:pt x="4278" y="6981"/>
                    <a:pt x="4280" y="6990"/>
                  </a:cubicBezTo>
                  <a:cubicBezTo>
                    <a:pt x="4282" y="6994"/>
                    <a:pt x="4283" y="7000"/>
                    <a:pt x="4283" y="7005"/>
                  </a:cubicBezTo>
                  <a:lnTo>
                    <a:pt x="4283" y="7012"/>
                  </a:lnTo>
                  <a:cubicBezTo>
                    <a:pt x="4283" y="7021"/>
                    <a:pt x="4281" y="7031"/>
                    <a:pt x="4280" y="7040"/>
                  </a:cubicBezTo>
                  <a:lnTo>
                    <a:pt x="4280" y="7041"/>
                  </a:lnTo>
                  <a:cubicBezTo>
                    <a:pt x="4278" y="7055"/>
                    <a:pt x="4274" y="7068"/>
                    <a:pt x="4270" y="7081"/>
                  </a:cubicBezTo>
                  <a:cubicBezTo>
                    <a:pt x="4266" y="7091"/>
                    <a:pt x="4262" y="7103"/>
                    <a:pt x="4258" y="7113"/>
                  </a:cubicBezTo>
                  <a:lnTo>
                    <a:pt x="4258" y="7114"/>
                  </a:lnTo>
                  <a:lnTo>
                    <a:pt x="4258" y="7115"/>
                  </a:lnTo>
                  <a:cubicBezTo>
                    <a:pt x="4257" y="7117"/>
                    <a:pt x="4256" y="7119"/>
                    <a:pt x="4256" y="7122"/>
                  </a:cubicBezTo>
                  <a:lnTo>
                    <a:pt x="4256" y="7120"/>
                  </a:lnTo>
                  <a:cubicBezTo>
                    <a:pt x="4242" y="7151"/>
                    <a:pt x="4227" y="7184"/>
                    <a:pt x="4213" y="7216"/>
                  </a:cubicBezTo>
                  <a:cubicBezTo>
                    <a:pt x="4211" y="7220"/>
                    <a:pt x="4208" y="7223"/>
                    <a:pt x="4207" y="7229"/>
                  </a:cubicBezTo>
                  <a:cubicBezTo>
                    <a:pt x="4206" y="7231"/>
                    <a:pt x="4205" y="7233"/>
                    <a:pt x="4205" y="7233"/>
                  </a:cubicBezTo>
                  <a:cubicBezTo>
                    <a:pt x="4183" y="7255"/>
                    <a:pt x="4160" y="7280"/>
                    <a:pt x="4139" y="7303"/>
                  </a:cubicBezTo>
                  <a:cubicBezTo>
                    <a:pt x="4123" y="7315"/>
                    <a:pt x="4108" y="7330"/>
                    <a:pt x="4091" y="7341"/>
                  </a:cubicBezTo>
                  <a:cubicBezTo>
                    <a:pt x="4060" y="7362"/>
                    <a:pt x="4027" y="7377"/>
                    <a:pt x="3996" y="7396"/>
                  </a:cubicBezTo>
                  <a:lnTo>
                    <a:pt x="3995" y="7397"/>
                  </a:lnTo>
                  <a:cubicBezTo>
                    <a:pt x="3945" y="7419"/>
                    <a:pt x="3895" y="7439"/>
                    <a:pt x="3844" y="7459"/>
                  </a:cubicBezTo>
                  <a:lnTo>
                    <a:pt x="3844" y="7459"/>
                  </a:lnTo>
                  <a:cubicBezTo>
                    <a:pt x="3845" y="7459"/>
                    <a:pt x="3847" y="7459"/>
                    <a:pt x="3850" y="7459"/>
                  </a:cubicBezTo>
                  <a:cubicBezTo>
                    <a:pt x="3819" y="7470"/>
                    <a:pt x="3786" y="7478"/>
                    <a:pt x="3754" y="7486"/>
                  </a:cubicBezTo>
                  <a:cubicBezTo>
                    <a:pt x="3699" y="7496"/>
                    <a:pt x="3646" y="7505"/>
                    <a:pt x="3591" y="7510"/>
                  </a:cubicBezTo>
                  <a:lnTo>
                    <a:pt x="3591" y="7510"/>
                  </a:lnTo>
                  <a:cubicBezTo>
                    <a:pt x="3591" y="7510"/>
                    <a:pt x="3592" y="7510"/>
                    <a:pt x="3592" y="7510"/>
                  </a:cubicBezTo>
                  <a:lnTo>
                    <a:pt x="3592" y="7510"/>
                  </a:lnTo>
                  <a:cubicBezTo>
                    <a:pt x="3534" y="7516"/>
                    <a:pt x="3477" y="7520"/>
                    <a:pt x="3420" y="7525"/>
                  </a:cubicBezTo>
                  <a:cubicBezTo>
                    <a:pt x="3293" y="7535"/>
                    <a:pt x="3166" y="7542"/>
                    <a:pt x="3041" y="7548"/>
                  </a:cubicBezTo>
                  <a:cubicBezTo>
                    <a:pt x="3016" y="7549"/>
                    <a:pt x="2992" y="7549"/>
                    <a:pt x="2967" y="7549"/>
                  </a:cubicBezTo>
                  <a:cubicBezTo>
                    <a:pt x="2929" y="7549"/>
                    <a:pt x="2891" y="7548"/>
                    <a:pt x="2854" y="7548"/>
                  </a:cubicBezTo>
                  <a:cubicBezTo>
                    <a:pt x="2808" y="7548"/>
                    <a:pt x="2762" y="7549"/>
                    <a:pt x="2716" y="7549"/>
                  </a:cubicBezTo>
                  <a:cubicBezTo>
                    <a:pt x="2693" y="7549"/>
                    <a:pt x="2670" y="7549"/>
                    <a:pt x="2647" y="7548"/>
                  </a:cubicBezTo>
                  <a:lnTo>
                    <a:pt x="2658" y="7548"/>
                  </a:lnTo>
                  <a:cubicBezTo>
                    <a:pt x="2588" y="7544"/>
                    <a:pt x="2520" y="7536"/>
                    <a:pt x="2451" y="7533"/>
                  </a:cubicBezTo>
                  <a:lnTo>
                    <a:pt x="2452" y="7533"/>
                  </a:lnTo>
                  <a:cubicBezTo>
                    <a:pt x="2385" y="7531"/>
                    <a:pt x="2318" y="7526"/>
                    <a:pt x="2251" y="7519"/>
                  </a:cubicBezTo>
                  <a:cubicBezTo>
                    <a:pt x="2183" y="7512"/>
                    <a:pt x="2116" y="7509"/>
                    <a:pt x="2048" y="7506"/>
                  </a:cubicBezTo>
                  <a:lnTo>
                    <a:pt x="2045" y="7506"/>
                  </a:lnTo>
                  <a:cubicBezTo>
                    <a:pt x="1984" y="7503"/>
                    <a:pt x="1924" y="7496"/>
                    <a:pt x="1863" y="7487"/>
                  </a:cubicBezTo>
                  <a:cubicBezTo>
                    <a:pt x="1814" y="7480"/>
                    <a:pt x="1765" y="7476"/>
                    <a:pt x="1715" y="7469"/>
                  </a:cubicBezTo>
                  <a:cubicBezTo>
                    <a:pt x="1704" y="7466"/>
                    <a:pt x="1693" y="7464"/>
                    <a:pt x="1679" y="7460"/>
                  </a:cubicBezTo>
                  <a:cubicBezTo>
                    <a:pt x="1668" y="7456"/>
                    <a:pt x="1656" y="7451"/>
                    <a:pt x="1643" y="7446"/>
                  </a:cubicBezTo>
                  <a:cubicBezTo>
                    <a:pt x="1636" y="7443"/>
                    <a:pt x="1628" y="7438"/>
                    <a:pt x="1621" y="7434"/>
                  </a:cubicBezTo>
                  <a:cubicBezTo>
                    <a:pt x="1606" y="7425"/>
                    <a:pt x="1592" y="7413"/>
                    <a:pt x="1579" y="7403"/>
                  </a:cubicBezTo>
                  <a:cubicBezTo>
                    <a:pt x="1563" y="7388"/>
                    <a:pt x="1545" y="7373"/>
                    <a:pt x="1532" y="7358"/>
                  </a:cubicBezTo>
                  <a:lnTo>
                    <a:pt x="1501" y="7319"/>
                  </a:lnTo>
                  <a:cubicBezTo>
                    <a:pt x="1491" y="7303"/>
                    <a:pt x="1481" y="7285"/>
                    <a:pt x="1471" y="7268"/>
                  </a:cubicBezTo>
                  <a:lnTo>
                    <a:pt x="1471" y="7268"/>
                  </a:lnTo>
                  <a:cubicBezTo>
                    <a:pt x="1471" y="7268"/>
                    <a:pt x="1472" y="7269"/>
                    <a:pt x="1472" y="7269"/>
                  </a:cubicBezTo>
                  <a:lnTo>
                    <a:pt x="1472" y="7269"/>
                  </a:lnTo>
                  <a:cubicBezTo>
                    <a:pt x="1466" y="7257"/>
                    <a:pt x="1460" y="7244"/>
                    <a:pt x="1456" y="7232"/>
                  </a:cubicBezTo>
                  <a:lnTo>
                    <a:pt x="1456" y="7233"/>
                  </a:lnTo>
                  <a:cubicBezTo>
                    <a:pt x="1455" y="7232"/>
                    <a:pt x="1455" y="7230"/>
                    <a:pt x="1455" y="7229"/>
                  </a:cubicBezTo>
                  <a:cubicBezTo>
                    <a:pt x="1453" y="7228"/>
                    <a:pt x="1453" y="7227"/>
                    <a:pt x="1453" y="7226"/>
                  </a:cubicBezTo>
                  <a:lnTo>
                    <a:pt x="1453" y="7226"/>
                  </a:lnTo>
                  <a:cubicBezTo>
                    <a:pt x="1453" y="7226"/>
                    <a:pt x="1453" y="7227"/>
                    <a:pt x="1455" y="7227"/>
                  </a:cubicBezTo>
                  <a:cubicBezTo>
                    <a:pt x="1450" y="7210"/>
                    <a:pt x="1446" y="7195"/>
                    <a:pt x="1442" y="7178"/>
                  </a:cubicBezTo>
                  <a:cubicBezTo>
                    <a:pt x="1438" y="7156"/>
                    <a:pt x="1435" y="7135"/>
                    <a:pt x="1432" y="7113"/>
                  </a:cubicBezTo>
                  <a:lnTo>
                    <a:pt x="1432" y="7113"/>
                  </a:lnTo>
                  <a:lnTo>
                    <a:pt x="1434" y="7114"/>
                  </a:lnTo>
                  <a:cubicBezTo>
                    <a:pt x="1431" y="7085"/>
                    <a:pt x="1431" y="7057"/>
                    <a:pt x="1432" y="7028"/>
                  </a:cubicBezTo>
                  <a:cubicBezTo>
                    <a:pt x="1434" y="7002"/>
                    <a:pt x="1436" y="6974"/>
                    <a:pt x="1438" y="6946"/>
                  </a:cubicBezTo>
                  <a:cubicBezTo>
                    <a:pt x="1441" y="6930"/>
                    <a:pt x="1446" y="6916"/>
                    <a:pt x="1450" y="6899"/>
                  </a:cubicBezTo>
                  <a:cubicBezTo>
                    <a:pt x="1452" y="6892"/>
                    <a:pt x="1455" y="6884"/>
                    <a:pt x="1459" y="6876"/>
                  </a:cubicBezTo>
                  <a:lnTo>
                    <a:pt x="1459" y="6876"/>
                  </a:lnTo>
                  <a:cubicBezTo>
                    <a:pt x="1459" y="6876"/>
                    <a:pt x="1459" y="6876"/>
                    <a:pt x="1459" y="6876"/>
                  </a:cubicBezTo>
                  <a:lnTo>
                    <a:pt x="1467" y="6860"/>
                  </a:lnTo>
                  <a:cubicBezTo>
                    <a:pt x="1471" y="6856"/>
                    <a:pt x="1473" y="6852"/>
                    <a:pt x="1476" y="6848"/>
                  </a:cubicBezTo>
                  <a:cubicBezTo>
                    <a:pt x="1492" y="6831"/>
                    <a:pt x="1507" y="6816"/>
                    <a:pt x="1524" y="6800"/>
                  </a:cubicBezTo>
                  <a:cubicBezTo>
                    <a:pt x="1540" y="6786"/>
                    <a:pt x="1556" y="6774"/>
                    <a:pt x="1573" y="6763"/>
                  </a:cubicBezTo>
                  <a:lnTo>
                    <a:pt x="1573" y="6763"/>
                  </a:lnTo>
                  <a:cubicBezTo>
                    <a:pt x="1572" y="6764"/>
                    <a:pt x="1571" y="6764"/>
                    <a:pt x="1570" y="6764"/>
                  </a:cubicBezTo>
                  <a:cubicBezTo>
                    <a:pt x="1590" y="6753"/>
                    <a:pt x="1607" y="6742"/>
                    <a:pt x="1627" y="6732"/>
                  </a:cubicBezTo>
                  <a:cubicBezTo>
                    <a:pt x="1629" y="6731"/>
                    <a:pt x="1631" y="6729"/>
                    <a:pt x="1633" y="6729"/>
                  </a:cubicBezTo>
                  <a:cubicBezTo>
                    <a:pt x="1644" y="6726"/>
                    <a:pt x="1658" y="6723"/>
                    <a:pt x="1669" y="6719"/>
                  </a:cubicBezTo>
                  <a:cubicBezTo>
                    <a:pt x="1690" y="6716"/>
                    <a:pt x="1709" y="6713"/>
                    <a:pt x="1730" y="6711"/>
                  </a:cubicBezTo>
                  <a:lnTo>
                    <a:pt x="1732" y="6711"/>
                  </a:lnTo>
                  <a:cubicBezTo>
                    <a:pt x="1745" y="6706"/>
                    <a:pt x="1758" y="6706"/>
                    <a:pt x="1770" y="6706"/>
                  </a:cubicBezTo>
                  <a:lnTo>
                    <a:pt x="1771" y="6706"/>
                  </a:lnTo>
                  <a:cubicBezTo>
                    <a:pt x="1788" y="6703"/>
                    <a:pt x="1806" y="6701"/>
                    <a:pt x="1823" y="6698"/>
                  </a:cubicBezTo>
                  <a:cubicBezTo>
                    <a:pt x="1828" y="6697"/>
                    <a:pt x="1833" y="6697"/>
                    <a:pt x="1839" y="6697"/>
                  </a:cubicBezTo>
                  <a:cubicBezTo>
                    <a:pt x="1869" y="6693"/>
                    <a:pt x="1899" y="6690"/>
                    <a:pt x="1930" y="6690"/>
                  </a:cubicBezTo>
                  <a:lnTo>
                    <a:pt x="1967" y="6690"/>
                  </a:lnTo>
                  <a:cubicBezTo>
                    <a:pt x="1985" y="6690"/>
                    <a:pt x="2003" y="6693"/>
                    <a:pt x="2020" y="6693"/>
                  </a:cubicBezTo>
                  <a:cubicBezTo>
                    <a:pt x="2049" y="6695"/>
                    <a:pt x="2077" y="6696"/>
                    <a:pt x="2104" y="6696"/>
                  </a:cubicBezTo>
                  <a:cubicBezTo>
                    <a:pt x="2143" y="6697"/>
                    <a:pt x="2181" y="6700"/>
                    <a:pt x="2220" y="6702"/>
                  </a:cubicBezTo>
                  <a:cubicBezTo>
                    <a:pt x="2243" y="6701"/>
                    <a:pt x="2266" y="6698"/>
                    <a:pt x="2288" y="6696"/>
                  </a:cubicBezTo>
                  <a:cubicBezTo>
                    <a:pt x="2358" y="6691"/>
                    <a:pt x="2429" y="6689"/>
                    <a:pt x="2500" y="6689"/>
                  </a:cubicBezTo>
                  <a:close/>
                  <a:moveTo>
                    <a:pt x="3938" y="7598"/>
                  </a:moveTo>
                  <a:cubicBezTo>
                    <a:pt x="3938" y="7599"/>
                    <a:pt x="3938" y="7599"/>
                    <a:pt x="3938" y="7599"/>
                  </a:cubicBezTo>
                  <a:cubicBezTo>
                    <a:pt x="3938" y="7599"/>
                    <a:pt x="3938" y="7599"/>
                    <a:pt x="3938" y="7598"/>
                  </a:cubicBezTo>
                  <a:close/>
                  <a:moveTo>
                    <a:pt x="1673" y="7616"/>
                  </a:moveTo>
                  <a:cubicBezTo>
                    <a:pt x="1678" y="7618"/>
                    <a:pt x="1684" y="7620"/>
                    <a:pt x="1690" y="7621"/>
                  </a:cubicBezTo>
                  <a:cubicBezTo>
                    <a:pt x="1751" y="7631"/>
                    <a:pt x="1814" y="7635"/>
                    <a:pt x="1874" y="7645"/>
                  </a:cubicBezTo>
                  <a:cubicBezTo>
                    <a:pt x="1946" y="7655"/>
                    <a:pt x="2016" y="7659"/>
                    <a:pt x="2088" y="7661"/>
                  </a:cubicBezTo>
                  <a:lnTo>
                    <a:pt x="2086" y="7661"/>
                  </a:lnTo>
                  <a:cubicBezTo>
                    <a:pt x="2145" y="7664"/>
                    <a:pt x="2206" y="7670"/>
                    <a:pt x="2267" y="7675"/>
                  </a:cubicBezTo>
                  <a:cubicBezTo>
                    <a:pt x="2323" y="7681"/>
                    <a:pt x="2381" y="7685"/>
                    <a:pt x="2439" y="7687"/>
                  </a:cubicBezTo>
                  <a:lnTo>
                    <a:pt x="2447" y="7687"/>
                  </a:lnTo>
                  <a:cubicBezTo>
                    <a:pt x="2535" y="7692"/>
                    <a:pt x="2622" y="7702"/>
                    <a:pt x="2709" y="7702"/>
                  </a:cubicBezTo>
                  <a:cubicBezTo>
                    <a:pt x="2759" y="7702"/>
                    <a:pt x="2808" y="7701"/>
                    <a:pt x="2859" y="7701"/>
                  </a:cubicBezTo>
                  <a:cubicBezTo>
                    <a:pt x="2897" y="7701"/>
                    <a:pt x="2936" y="7703"/>
                    <a:pt x="2975" y="7703"/>
                  </a:cubicBezTo>
                  <a:cubicBezTo>
                    <a:pt x="3066" y="7702"/>
                    <a:pt x="3159" y="7696"/>
                    <a:pt x="3252" y="7691"/>
                  </a:cubicBezTo>
                  <a:cubicBezTo>
                    <a:pt x="3294" y="7688"/>
                    <a:pt x="3339" y="7686"/>
                    <a:pt x="3381" y="7682"/>
                  </a:cubicBezTo>
                  <a:cubicBezTo>
                    <a:pt x="3422" y="7678"/>
                    <a:pt x="3465" y="7674"/>
                    <a:pt x="3506" y="7671"/>
                  </a:cubicBezTo>
                  <a:cubicBezTo>
                    <a:pt x="3564" y="7666"/>
                    <a:pt x="3624" y="7664"/>
                    <a:pt x="3681" y="7655"/>
                  </a:cubicBezTo>
                  <a:cubicBezTo>
                    <a:pt x="3716" y="7650"/>
                    <a:pt x="3750" y="7644"/>
                    <a:pt x="3784" y="7635"/>
                  </a:cubicBezTo>
                  <a:cubicBezTo>
                    <a:pt x="3791" y="7662"/>
                    <a:pt x="3805" y="7687"/>
                    <a:pt x="3819" y="7713"/>
                  </a:cubicBezTo>
                  <a:cubicBezTo>
                    <a:pt x="3820" y="7717"/>
                    <a:pt x="3822" y="7721"/>
                    <a:pt x="3824" y="7724"/>
                  </a:cubicBezTo>
                  <a:cubicBezTo>
                    <a:pt x="3830" y="7747"/>
                    <a:pt x="3835" y="7768"/>
                    <a:pt x="3841" y="7790"/>
                  </a:cubicBezTo>
                  <a:cubicBezTo>
                    <a:pt x="3841" y="7791"/>
                    <a:pt x="3841" y="7793"/>
                    <a:pt x="3842" y="7794"/>
                  </a:cubicBezTo>
                  <a:cubicBezTo>
                    <a:pt x="3845" y="7814"/>
                    <a:pt x="3845" y="7832"/>
                    <a:pt x="3845" y="7852"/>
                  </a:cubicBezTo>
                  <a:cubicBezTo>
                    <a:pt x="3845" y="7865"/>
                    <a:pt x="3843" y="7879"/>
                    <a:pt x="3840" y="7892"/>
                  </a:cubicBezTo>
                  <a:cubicBezTo>
                    <a:pt x="3834" y="7932"/>
                    <a:pt x="3825" y="7972"/>
                    <a:pt x="3815" y="8012"/>
                  </a:cubicBezTo>
                  <a:cubicBezTo>
                    <a:pt x="3809" y="8032"/>
                    <a:pt x="3802" y="8049"/>
                    <a:pt x="3794" y="8068"/>
                  </a:cubicBezTo>
                  <a:cubicBezTo>
                    <a:pt x="3783" y="8094"/>
                    <a:pt x="3768" y="8121"/>
                    <a:pt x="3753" y="8147"/>
                  </a:cubicBezTo>
                  <a:lnTo>
                    <a:pt x="3753" y="8146"/>
                  </a:lnTo>
                  <a:cubicBezTo>
                    <a:pt x="3742" y="8162"/>
                    <a:pt x="3731" y="8176"/>
                    <a:pt x="3719" y="8191"/>
                  </a:cubicBezTo>
                  <a:cubicBezTo>
                    <a:pt x="3700" y="8214"/>
                    <a:pt x="3679" y="8236"/>
                    <a:pt x="3657" y="8259"/>
                  </a:cubicBezTo>
                  <a:cubicBezTo>
                    <a:pt x="3639" y="8274"/>
                    <a:pt x="3621" y="8289"/>
                    <a:pt x="3604" y="8303"/>
                  </a:cubicBezTo>
                  <a:lnTo>
                    <a:pt x="3604" y="8303"/>
                  </a:lnTo>
                  <a:cubicBezTo>
                    <a:pt x="3604" y="8303"/>
                    <a:pt x="3604" y="8303"/>
                    <a:pt x="3604" y="8302"/>
                  </a:cubicBezTo>
                  <a:lnTo>
                    <a:pt x="3604" y="8302"/>
                  </a:lnTo>
                  <a:cubicBezTo>
                    <a:pt x="3588" y="8313"/>
                    <a:pt x="3571" y="8325"/>
                    <a:pt x="3552" y="8335"/>
                  </a:cubicBezTo>
                  <a:cubicBezTo>
                    <a:pt x="3515" y="8352"/>
                    <a:pt x="3475" y="8365"/>
                    <a:pt x="3437" y="8381"/>
                  </a:cubicBezTo>
                  <a:cubicBezTo>
                    <a:pt x="3409" y="8391"/>
                    <a:pt x="3381" y="8403"/>
                    <a:pt x="3353" y="8414"/>
                  </a:cubicBezTo>
                  <a:lnTo>
                    <a:pt x="3354" y="8414"/>
                  </a:lnTo>
                  <a:cubicBezTo>
                    <a:pt x="3323" y="8425"/>
                    <a:pt x="3289" y="8434"/>
                    <a:pt x="3257" y="8440"/>
                  </a:cubicBezTo>
                  <a:cubicBezTo>
                    <a:pt x="3220" y="8446"/>
                    <a:pt x="3183" y="8452"/>
                    <a:pt x="3144" y="8456"/>
                  </a:cubicBezTo>
                  <a:cubicBezTo>
                    <a:pt x="3066" y="8462"/>
                    <a:pt x="2988" y="8465"/>
                    <a:pt x="2910" y="8465"/>
                  </a:cubicBezTo>
                  <a:cubicBezTo>
                    <a:pt x="2867" y="8465"/>
                    <a:pt x="2824" y="8464"/>
                    <a:pt x="2781" y="8462"/>
                  </a:cubicBezTo>
                  <a:cubicBezTo>
                    <a:pt x="2717" y="8460"/>
                    <a:pt x="2655" y="8456"/>
                    <a:pt x="2592" y="8452"/>
                  </a:cubicBezTo>
                  <a:cubicBezTo>
                    <a:pt x="2534" y="8448"/>
                    <a:pt x="2477" y="8446"/>
                    <a:pt x="2420" y="8443"/>
                  </a:cubicBezTo>
                  <a:cubicBezTo>
                    <a:pt x="2355" y="8438"/>
                    <a:pt x="2291" y="8431"/>
                    <a:pt x="2226" y="8426"/>
                  </a:cubicBezTo>
                  <a:cubicBezTo>
                    <a:pt x="2169" y="8423"/>
                    <a:pt x="2111" y="8418"/>
                    <a:pt x="2054" y="8408"/>
                  </a:cubicBezTo>
                  <a:cubicBezTo>
                    <a:pt x="2034" y="8404"/>
                    <a:pt x="2014" y="8400"/>
                    <a:pt x="1994" y="8394"/>
                  </a:cubicBezTo>
                  <a:cubicBezTo>
                    <a:pt x="1966" y="8384"/>
                    <a:pt x="1940" y="8374"/>
                    <a:pt x="1913" y="8362"/>
                  </a:cubicBezTo>
                  <a:lnTo>
                    <a:pt x="1915" y="8362"/>
                  </a:lnTo>
                  <a:cubicBezTo>
                    <a:pt x="1905" y="8358"/>
                    <a:pt x="1896" y="8352"/>
                    <a:pt x="1887" y="8347"/>
                  </a:cubicBezTo>
                  <a:cubicBezTo>
                    <a:pt x="1869" y="8336"/>
                    <a:pt x="1853" y="8325"/>
                    <a:pt x="1835" y="8311"/>
                  </a:cubicBezTo>
                  <a:cubicBezTo>
                    <a:pt x="1819" y="8296"/>
                    <a:pt x="1803" y="8281"/>
                    <a:pt x="1787" y="8266"/>
                  </a:cubicBezTo>
                  <a:cubicBezTo>
                    <a:pt x="1770" y="8248"/>
                    <a:pt x="1755" y="8229"/>
                    <a:pt x="1739" y="8209"/>
                  </a:cubicBezTo>
                  <a:cubicBezTo>
                    <a:pt x="1718" y="8177"/>
                    <a:pt x="1698" y="8146"/>
                    <a:pt x="1679" y="8111"/>
                  </a:cubicBezTo>
                  <a:lnTo>
                    <a:pt x="1679" y="8111"/>
                  </a:lnTo>
                  <a:cubicBezTo>
                    <a:pt x="1679" y="8110"/>
                    <a:pt x="1678" y="8110"/>
                    <a:pt x="1678" y="8109"/>
                  </a:cubicBezTo>
                  <a:cubicBezTo>
                    <a:pt x="1677" y="8108"/>
                    <a:pt x="1676" y="8105"/>
                    <a:pt x="1674" y="8103"/>
                  </a:cubicBezTo>
                  <a:lnTo>
                    <a:pt x="1674" y="8103"/>
                  </a:lnTo>
                  <a:cubicBezTo>
                    <a:pt x="1676" y="8104"/>
                    <a:pt x="1676" y="8105"/>
                    <a:pt x="1677" y="8106"/>
                  </a:cubicBezTo>
                  <a:cubicBezTo>
                    <a:pt x="1670" y="8092"/>
                    <a:pt x="1663" y="8078"/>
                    <a:pt x="1658" y="8064"/>
                  </a:cubicBezTo>
                  <a:cubicBezTo>
                    <a:pt x="1653" y="8049"/>
                    <a:pt x="1648" y="8034"/>
                    <a:pt x="1644" y="8020"/>
                  </a:cubicBezTo>
                  <a:cubicBezTo>
                    <a:pt x="1636" y="7979"/>
                    <a:pt x="1631" y="7939"/>
                    <a:pt x="1626" y="7897"/>
                  </a:cubicBezTo>
                  <a:cubicBezTo>
                    <a:pt x="1624" y="7877"/>
                    <a:pt x="1624" y="7856"/>
                    <a:pt x="1624" y="7835"/>
                  </a:cubicBezTo>
                  <a:cubicBezTo>
                    <a:pt x="1627" y="7806"/>
                    <a:pt x="1629" y="7778"/>
                    <a:pt x="1633" y="7748"/>
                  </a:cubicBezTo>
                  <a:cubicBezTo>
                    <a:pt x="1637" y="7729"/>
                    <a:pt x="1639" y="7712"/>
                    <a:pt x="1644" y="7693"/>
                  </a:cubicBezTo>
                  <a:cubicBezTo>
                    <a:pt x="1653" y="7671"/>
                    <a:pt x="1659" y="7651"/>
                    <a:pt x="1668" y="7630"/>
                  </a:cubicBezTo>
                  <a:lnTo>
                    <a:pt x="1668" y="7630"/>
                  </a:lnTo>
                  <a:lnTo>
                    <a:pt x="1667" y="7631"/>
                  </a:lnTo>
                  <a:cubicBezTo>
                    <a:pt x="1669" y="7626"/>
                    <a:pt x="1672" y="7621"/>
                    <a:pt x="1673" y="7616"/>
                  </a:cubicBezTo>
                  <a:close/>
                  <a:moveTo>
                    <a:pt x="3233" y="8601"/>
                  </a:moveTo>
                  <a:lnTo>
                    <a:pt x="3233" y="8601"/>
                  </a:lnTo>
                  <a:cubicBezTo>
                    <a:pt x="3235" y="8604"/>
                    <a:pt x="3235" y="8606"/>
                    <a:pt x="3236" y="8610"/>
                  </a:cubicBezTo>
                  <a:cubicBezTo>
                    <a:pt x="3235" y="8607"/>
                    <a:pt x="3235" y="8604"/>
                    <a:pt x="3233" y="8601"/>
                  </a:cubicBezTo>
                  <a:close/>
                  <a:moveTo>
                    <a:pt x="3237" y="8780"/>
                  </a:moveTo>
                  <a:cubicBezTo>
                    <a:pt x="3237" y="8780"/>
                    <a:pt x="3237" y="8781"/>
                    <a:pt x="3237" y="8782"/>
                  </a:cubicBezTo>
                  <a:cubicBezTo>
                    <a:pt x="3237" y="8781"/>
                    <a:pt x="3237" y="8781"/>
                    <a:pt x="3237" y="8780"/>
                  </a:cubicBezTo>
                  <a:close/>
                  <a:moveTo>
                    <a:pt x="2715" y="9267"/>
                  </a:moveTo>
                  <a:lnTo>
                    <a:pt x="2715" y="9267"/>
                  </a:lnTo>
                  <a:cubicBezTo>
                    <a:pt x="2715" y="9267"/>
                    <a:pt x="2714" y="9267"/>
                    <a:pt x="2713" y="9267"/>
                  </a:cubicBezTo>
                  <a:lnTo>
                    <a:pt x="2713" y="9267"/>
                  </a:lnTo>
                  <a:cubicBezTo>
                    <a:pt x="2714" y="9267"/>
                    <a:pt x="2715" y="9267"/>
                    <a:pt x="2715" y="9267"/>
                  </a:cubicBezTo>
                  <a:close/>
                  <a:moveTo>
                    <a:pt x="2055" y="8565"/>
                  </a:moveTo>
                  <a:cubicBezTo>
                    <a:pt x="2116" y="8574"/>
                    <a:pt x="2177" y="8580"/>
                    <a:pt x="2237" y="8585"/>
                  </a:cubicBezTo>
                  <a:cubicBezTo>
                    <a:pt x="2313" y="8590"/>
                    <a:pt x="2388" y="8599"/>
                    <a:pt x="2466" y="8602"/>
                  </a:cubicBezTo>
                  <a:cubicBezTo>
                    <a:pt x="2549" y="8606"/>
                    <a:pt x="2632" y="8612"/>
                    <a:pt x="2715" y="8617"/>
                  </a:cubicBezTo>
                  <a:cubicBezTo>
                    <a:pt x="2772" y="8620"/>
                    <a:pt x="2831" y="8623"/>
                    <a:pt x="2888" y="8623"/>
                  </a:cubicBezTo>
                  <a:cubicBezTo>
                    <a:pt x="2906" y="8623"/>
                    <a:pt x="2924" y="8623"/>
                    <a:pt x="2943" y="8622"/>
                  </a:cubicBezTo>
                  <a:cubicBezTo>
                    <a:pt x="3008" y="8620"/>
                    <a:pt x="3072" y="8619"/>
                    <a:pt x="3137" y="8613"/>
                  </a:cubicBezTo>
                  <a:cubicBezTo>
                    <a:pt x="3148" y="8612"/>
                    <a:pt x="3158" y="8610"/>
                    <a:pt x="3170" y="8610"/>
                  </a:cubicBezTo>
                  <a:cubicBezTo>
                    <a:pt x="3190" y="8607"/>
                    <a:pt x="3211" y="8605"/>
                    <a:pt x="3230" y="8601"/>
                  </a:cubicBezTo>
                  <a:cubicBezTo>
                    <a:pt x="3237" y="8631"/>
                    <a:pt x="3241" y="8661"/>
                    <a:pt x="3243" y="8692"/>
                  </a:cubicBezTo>
                  <a:cubicBezTo>
                    <a:pt x="3246" y="8693"/>
                    <a:pt x="3246" y="8696"/>
                    <a:pt x="3246" y="8698"/>
                  </a:cubicBezTo>
                  <a:cubicBezTo>
                    <a:pt x="3245" y="8726"/>
                    <a:pt x="3241" y="8754"/>
                    <a:pt x="3237" y="8780"/>
                  </a:cubicBezTo>
                  <a:lnTo>
                    <a:pt x="3237" y="8780"/>
                  </a:lnTo>
                  <a:cubicBezTo>
                    <a:pt x="3237" y="8780"/>
                    <a:pt x="3237" y="8780"/>
                    <a:pt x="3238" y="8780"/>
                  </a:cubicBezTo>
                  <a:lnTo>
                    <a:pt x="3238" y="8780"/>
                  </a:lnTo>
                  <a:cubicBezTo>
                    <a:pt x="3238" y="8782"/>
                    <a:pt x="3237" y="8783"/>
                    <a:pt x="3237" y="8786"/>
                  </a:cubicBezTo>
                  <a:lnTo>
                    <a:pt x="3237" y="8787"/>
                  </a:lnTo>
                  <a:cubicBezTo>
                    <a:pt x="3231" y="8813"/>
                    <a:pt x="3225" y="8839"/>
                    <a:pt x="3219" y="8864"/>
                  </a:cubicBezTo>
                  <a:lnTo>
                    <a:pt x="3207" y="8895"/>
                  </a:lnTo>
                  <a:cubicBezTo>
                    <a:pt x="3190" y="8930"/>
                    <a:pt x="3173" y="8965"/>
                    <a:pt x="3152" y="8999"/>
                  </a:cubicBezTo>
                  <a:cubicBezTo>
                    <a:pt x="3143" y="9012"/>
                    <a:pt x="3133" y="9024"/>
                    <a:pt x="3123" y="9038"/>
                  </a:cubicBezTo>
                  <a:lnTo>
                    <a:pt x="3126" y="9035"/>
                  </a:lnTo>
                  <a:lnTo>
                    <a:pt x="3126" y="9035"/>
                  </a:lnTo>
                  <a:cubicBezTo>
                    <a:pt x="3102" y="9060"/>
                    <a:pt x="3078" y="9086"/>
                    <a:pt x="3052" y="9111"/>
                  </a:cubicBezTo>
                  <a:cubicBezTo>
                    <a:pt x="3029" y="9132"/>
                    <a:pt x="3005" y="9149"/>
                    <a:pt x="2982" y="9168"/>
                  </a:cubicBezTo>
                  <a:cubicBezTo>
                    <a:pt x="2966" y="9178"/>
                    <a:pt x="2952" y="9187"/>
                    <a:pt x="2936" y="9195"/>
                  </a:cubicBezTo>
                  <a:cubicBezTo>
                    <a:pt x="2912" y="9206"/>
                    <a:pt x="2887" y="9216"/>
                    <a:pt x="2861" y="9226"/>
                  </a:cubicBezTo>
                  <a:cubicBezTo>
                    <a:pt x="2811" y="9241"/>
                    <a:pt x="2761" y="9254"/>
                    <a:pt x="2710" y="9268"/>
                  </a:cubicBezTo>
                  <a:lnTo>
                    <a:pt x="2710" y="9268"/>
                  </a:lnTo>
                  <a:cubicBezTo>
                    <a:pt x="2686" y="9273"/>
                    <a:pt x="2662" y="9277"/>
                    <a:pt x="2637" y="9281"/>
                  </a:cubicBezTo>
                  <a:cubicBezTo>
                    <a:pt x="2616" y="9282"/>
                    <a:pt x="2596" y="9282"/>
                    <a:pt x="2575" y="9282"/>
                  </a:cubicBezTo>
                  <a:cubicBezTo>
                    <a:pt x="2551" y="9280"/>
                    <a:pt x="2530" y="9277"/>
                    <a:pt x="2507" y="9275"/>
                  </a:cubicBezTo>
                  <a:cubicBezTo>
                    <a:pt x="2472" y="9268"/>
                    <a:pt x="2437" y="9260"/>
                    <a:pt x="2402" y="9250"/>
                  </a:cubicBezTo>
                  <a:cubicBezTo>
                    <a:pt x="2355" y="9234"/>
                    <a:pt x="2311" y="9215"/>
                    <a:pt x="2267" y="9195"/>
                  </a:cubicBezTo>
                  <a:cubicBezTo>
                    <a:pt x="2247" y="9184"/>
                    <a:pt x="2229" y="9175"/>
                    <a:pt x="2211" y="9165"/>
                  </a:cubicBezTo>
                  <a:cubicBezTo>
                    <a:pt x="2198" y="9156"/>
                    <a:pt x="2187" y="9147"/>
                    <a:pt x="2174" y="9138"/>
                  </a:cubicBezTo>
                  <a:lnTo>
                    <a:pt x="2144" y="9108"/>
                  </a:lnTo>
                  <a:cubicBezTo>
                    <a:pt x="2126" y="9089"/>
                    <a:pt x="2110" y="9069"/>
                    <a:pt x="2092" y="9046"/>
                  </a:cubicBezTo>
                  <a:cubicBezTo>
                    <a:pt x="2087" y="9039"/>
                    <a:pt x="2082" y="9029"/>
                    <a:pt x="2077" y="9020"/>
                  </a:cubicBezTo>
                  <a:cubicBezTo>
                    <a:pt x="2066" y="8999"/>
                    <a:pt x="2058" y="8978"/>
                    <a:pt x="2049" y="8956"/>
                  </a:cubicBezTo>
                  <a:cubicBezTo>
                    <a:pt x="2040" y="8930"/>
                    <a:pt x="2032" y="8906"/>
                    <a:pt x="2025" y="8879"/>
                  </a:cubicBezTo>
                  <a:lnTo>
                    <a:pt x="2025" y="8880"/>
                  </a:lnTo>
                  <a:cubicBezTo>
                    <a:pt x="2023" y="8865"/>
                    <a:pt x="2020" y="8851"/>
                    <a:pt x="2019" y="8834"/>
                  </a:cubicBezTo>
                  <a:cubicBezTo>
                    <a:pt x="2019" y="8816"/>
                    <a:pt x="2018" y="8797"/>
                    <a:pt x="2019" y="8780"/>
                  </a:cubicBezTo>
                  <a:lnTo>
                    <a:pt x="2019" y="8781"/>
                  </a:lnTo>
                  <a:cubicBezTo>
                    <a:pt x="2020" y="8748"/>
                    <a:pt x="2024" y="8715"/>
                    <a:pt x="2028" y="8682"/>
                  </a:cubicBezTo>
                  <a:cubicBezTo>
                    <a:pt x="2035" y="8645"/>
                    <a:pt x="2044" y="8605"/>
                    <a:pt x="2054" y="8568"/>
                  </a:cubicBezTo>
                  <a:cubicBezTo>
                    <a:pt x="2054" y="8567"/>
                    <a:pt x="2054" y="8567"/>
                    <a:pt x="2055" y="8565"/>
                  </a:cubicBezTo>
                  <a:close/>
                  <a:moveTo>
                    <a:pt x="3228" y="1"/>
                  </a:moveTo>
                  <a:cubicBezTo>
                    <a:pt x="3166" y="1"/>
                    <a:pt x="3104" y="5"/>
                    <a:pt x="3042" y="10"/>
                  </a:cubicBezTo>
                  <a:cubicBezTo>
                    <a:pt x="2957" y="16"/>
                    <a:pt x="2871" y="23"/>
                    <a:pt x="2787" y="30"/>
                  </a:cubicBezTo>
                  <a:cubicBezTo>
                    <a:pt x="2705" y="39"/>
                    <a:pt x="2623" y="46"/>
                    <a:pt x="2541" y="55"/>
                  </a:cubicBezTo>
                  <a:cubicBezTo>
                    <a:pt x="2495" y="60"/>
                    <a:pt x="2448" y="66"/>
                    <a:pt x="2402" y="72"/>
                  </a:cubicBezTo>
                  <a:cubicBezTo>
                    <a:pt x="2363" y="77"/>
                    <a:pt x="2323" y="86"/>
                    <a:pt x="2283" y="92"/>
                  </a:cubicBezTo>
                  <a:cubicBezTo>
                    <a:pt x="2204" y="107"/>
                    <a:pt x="2126" y="134"/>
                    <a:pt x="2050" y="158"/>
                  </a:cubicBezTo>
                  <a:cubicBezTo>
                    <a:pt x="2028" y="166"/>
                    <a:pt x="2007" y="175"/>
                    <a:pt x="1986" y="184"/>
                  </a:cubicBezTo>
                  <a:cubicBezTo>
                    <a:pt x="1967" y="190"/>
                    <a:pt x="1948" y="197"/>
                    <a:pt x="1931" y="206"/>
                  </a:cubicBezTo>
                  <a:cubicBezTo>
                    <a:pt x="1891" y="224"/>
                    <a:pt x="1853" y="241"/>
                    <a:pt x="1814" y="260"/>
                  </a:cubicBezTo>
                  <a:cubicBezTo>
                    <a:pt x="1734" y="295"/>
                    <a:pt x="1656" y="335"/>
                    <a:pt x="1576" y="372"/>
                  </a:cubicBezTo>
                  <a:cubicBezTo>
                    <a:pt x="1506" y="407"/>
                    <a:pt x="1436" y="443"/>
                    <a:pt x="1369" y="484"/>
                  </a:cubicBezTo>
                  <a:cubicBezTo>
                    <a:pt x="1302" y="524"/>
                    <a:pt x="1236" y="567"/>
                    <a:pt x="1176" y="616"/>
                  </a:cubicBezTo>
                  <a:cubicBezTo>
                    <a:pt x="1141" y="642"/>
                    <a:pt x="1105" y="669"/>
                    <a:pt x="1071" y="698"/>
                  </a:cubicBezTo>
                  <a:lnTo>
                    <a:pt x="966" y="787"/>
                  </a:lnTo>
                  <a:cubicBezTo>
                    <a:pt x="903" y="841"/>
                    <a:pt x="843" y="900"/>
                    <a:pt x="785" y="959"/>
                  </a:cubicBezTo>
                  <a:cubicBezTo>
                    <a:pt x="728" y="1016"/>
                    <a:pt x="676" y="1076"/>
                    <a:pt x="627" y="1139"/>
                  </a:cubicBezTo>
                  <a:cubicBezTo>
                    <a:pt x="603" y="1171"/>
                    <a:pt x="577" y="1203"/>
                    <a:pt x="553" y="1237"/>
                  </a:cubicBezTo>
                  <a:cubicBezTo>
                    <a:pt x="531" y="1270"/>
                    <a:pt x="506" y="1304"/>
                    <a:pt x="484" y="1339"/>
                  </a:cubicBezTo>
                  <a:cubicBezTo>
                    <a:pt x="459" y="1381"/>
                    <a:pt x="433" y="1423"/>
                    <a:pt x="407" y="1464"/>
                  </a:cubicBezTo>
                  <a:cubicBezTo>
                    <a:pt x="384" y="1500"/>
                    <a:pt x="366" y="1538"/>
                    <a:pt x="346" y="1576"/>
                  </a:cubicBezTo>
                  <a:cubicBezTo>
                    <a:pt x="325" y="1615"/>
                    <a:pt x="309" y="1655"/>
                    <a:pt x="289" y="1695"/>
                  </a:cubicBezTo>
                  <a:cubicBezTo>
                    <a:pt x="273" y="1731"/>
                    <a:pt x="258" y="1767"/>
                    <a:pt x="244" y="1803"/>
                  </a:cubicBezTo>
                  <a:cubicBezTo>
                    <a:pt x="214" y="1878"/>
                    <a:pt x="183" y="1953"/>
                    <a:pt x="159" y="2029"/>
                  </a:cubicBezTo>
                  <a:cubicBezTo>
                    <a:pt x="142" y="2078"/>
                    <a:pt x="126" y="2129"/>
                    <a:pt x="110" y="2177"/>
                  </a:cubicBezTo>
                  <a:cubicBezTo>
                    <a:pt x="97" y="2216"/>
                    <a:pt x="89" y="2259"/>
                    <a:pt x="78" y="2298"/>
                  </a:cubicBezTo>
                  <a:cubicBezTo>
                    <a:pt x="67" y="2337"/>
                    <a:pt x="61" y="2378"/>
                    <a:pt x="52" y="2419"/>
                  </a:cubicBezTo>
                  <a:cubicBezTo>
                    <a:pt x="41" y="2478"/>
                    <a:pt x="30" y="2537"/>
                    <a:pt x="22" y="2598"/>
                  </a:cubicBezTo>
                  <a:cubicBezTo>
                    <a:pt x="0" y="2802"/>
                    <a:pt x="15" y="3011"/>
                    <a:pt x="31" y="3215"/>
                  </a:cubicBezTo>
                  <a:cubicBezTo>
                    <a:pt x="35" y="3260"/>
                    <a:pt x="37" y="3303"/>
                    <a:pt x="43" y="3347"/>
                  </a:cubicBezTo>
                  <a:cubicBezTo>
                    <a:pt x="48" y="3391"/>
                    <a:pt x="51" y="3435"/>
                    <a:pt x="57" y="3479"/>
                  </a:cubicBezTo>
                  <a:cubicBezTo>
                    <a:pt x="63" y="3521"/>
                    <a:pt x="69" y="3563"/>
                    <a:pt x="78" y="3605"/>
                  </a:cubicBezTo>
                  <a:cubicBezTo>
                    <a:pt x="80" y="3623"/>
                    <a:pt x="85" y="3640"/>
                    <a:pt x="89" y="3657"/>
                  </a:cubicBezTo>
                  <a:cubicBezTo>
                    <a:pt x="94" y="3683"/>
                    <a:pt x="100" y="3707"/>
                    <a:pt x="106" y="3733"/>
                  </a:cubicBezTo>
                  <a:cubicBezTo>
                    <a:pt x="116" y="3776"/>
                    <a:pt x="131" y="3818"/>
                    <a:pt x="145" y="3860"/>
                  </a:cubicBezTo>
                  <a:cubicBezTo>
                    <a:pt x="156" y="3899"/>
                    <a:pt x="173" y="3938"/>
                    <a:pt x="186" y="3976"/>
                  </a:cubicBezTo>
                  <a:cubicBezTo>
                    <a:pt x="214" y="4051"/>
                    <a:pt x="245" y="4125"/>
                    <a:pt x="278" y="4199"/>
                  </a:cubicBezTo>
                  <a:cubicBezTo>
                    <a:pt x="310" y="4272"/>
                    <a:pt x="342" y="4345"/>
                    <a:pt x="377" y="4417"/>
                  </a:cubicBezTo>
                  <a:cubicBezTo>
                    <a:pt x="399" y="4461"/>
                    <a:pt x="418" y="4504"/>
                    <a:pt x="441" y="4546"/>
                  </a:cubicBezTo>
                  <a:cubicBezTo>
                    <a:pt x="460" y="4582"/>
                    <a:pt x="476" y="4618"/>
                    <a:pt x="497" y="4653"/>
                  </a:cubicBezTo>
                  <a:cubicBezTo>
                    <a:pt x="517" y="4688"/>
                    <a:pt x="537" y="4724"/>
                    <a:pt x="559" y="4757"/>
                  </a:cubicBezTo>
                  <a:cubicBezTo>
                    <a:pt x="580" y="4792"/>
                    <a:pt x="604" y="4827"/>
                    <a:pt x="627" y="4861"/>
                  </a:cubicBezTo>
                  <a:cubicBezTo>
                    <a:pt x="640" y="4881"/>
                    <a:pt x="655" y="4900"/>
                    <a:pt x="668" y="4920"/>
                  </a:cubicBezTo>
                  <a:cubicBezTo>
                    <a:pt x="681" y="4937"/>
                    <a:pt x="692" y="4953"/>
                    <a:pt x="704" y="4969"/>
                  </a:cubicBezTo>
                  <a:cubicBezTo>
                    <a:pt x="729" y="5000"/>
                    <a:pt x="753" y="5030"/>
                    <a:pt x="776" y="5061"/>
                  </a:cubicBezTo>
                  <a:cubicBezTo>
                    <a:pt x="831" y="5126"/>
                    <a:pt x="885" y="5191"/>
                    <a:pt x="942" y="5255"/>
                  </a:cubicBezTo>
                  <a:lnTo>
                    <a:pt x="1105" y="5433"/>
                  </a:lnTo>
                  <a:lnTo>
                    <a:pt x="1110" y="5438"/>
                  </a:lnTo>
                  <a:lnTo>
                    <a:pt x="1110" y="5438"/>
                  </a:lnTo>
                  <a:cubicBezTo>
                    <a:pt x="1110" y="5438"/>
                    <a:pt x="1110" y="5439"/>
                    <a:pt x="1111" y="5439"/>
                  </a:cubicBezTo>
                  <a:lnTo>
                    <a:pt x="1111" y="5439"/>
                  </a:lnTo>
                  <a:cubicBezTo>
                    <a:pt x="1110" y="5439"/>
                    <a:pt x="1110" y="5438"/>
                    <a:pt x="1110" y="5438"/>
                  </a:cubicBezTo>
                  <a:lnTo>
                    <a:pt x="1110" y="5438"/>
                  </a:lnTo>
                  <a:lnTo>
                    <a:pt x="1111" y="5439"/>
                  </a:lnTo>
                  <a:cubicBezTo>
                    <a:pt x="1111" y="5439"/>
                    <a:pt x="1111" y="5439"/>
                    <a:pt x="1111" y="5439"/>
                  </a:cubicBezTo>
                  <a:lnTo>
                    <a:pt x="1111" y="5439"/>
                  </a:lnTo>
                  <a:cubicBezTo>
                    <a:pt x="1246" y="5598"/>
                    <a:pt x="1374" y="5765"/>
                    <a:pt x="1493" y="5938"/>
                  </a:cubicBezTo>
                  <a:cubicBezTo>
                    <a:pt x="1494" y="5938"/>
                    <a:pt x="1494" y="5939"/>
                    <a:pt x="1494" y="5939"/>
                  </a:cubicBezTo>
                  <a:cubicBezTo>
                    <a:pt x="1496" y="5942"/>
                    <a:pt x="1497" y="5943"/>
                    <a:pt x="1498" y="5945"/>
                  </a:cubicBezTo>
                  <a:lnTo>
                    <a:pt x="1497" y="5944"/>
                  </a:lnTo>
                  <a:lnTo>
                    <a:pt x="1497" y="5944"/>
                  </a:lnTo>
                  <a:cubicBezTo>
                    <a:pt x="1524" y="5986"/>
                    <a:pt x="1550" y="6027"/>
                    <a:pt x="1574" y="6072"/>
                  </a:cubicBezTo>
                  <a:cubicBezTo>
                    <a:pt x="1591" y="6105"/>
                    <a:pt x="1607" y="6139"/>
                    <a:pt x="1622" y="6174"/>
                  </a:cubicBezTo>
                  <a:cubicBezTo>
                    <a:pt x="1635" y="6203"/>
                    <a:pt x="1645" y="6233"/>
                    <a:pt x="1657" y="6264"/>
                  </a:cubicBezTo>
                  <a:cubicBezTo>
                    <a:pt x="1663" y="6287"/>
                    <a:pt x="1672" y="6309"/>
                    <a:pt x="1677" y="6332"/>
                  </a:cubicBezTo>
                  <a:cubicBezTo>
                    <a:pt x="1682" y="6357"/>
                    <a:pt x="1689" y="6380"/>
                    <a:pt x="1694" y="6406"/>
                  </a:cubicBezTo>
                  <a:lnTo>
                    <a:pt x="1695" y="6406"/>
                  </a:lnTo>
                  <a:lnTo>
                    <a:pt x="1723" y="6553"/>
                  </a:lnTo>
                  <a:cubicBezTo>
                    <a:pt x="1699" y="6554"/>
                    <a:pt x="1676" y="6556"/>
                    <a:pt x="1654" y="6561"/>
                  </a:cubicBezTo>
                  <a:cubicBezTo>
                    <a:pt x="1610" y="6569"/>
                    <a:pt x="1566" y="6580"/>
                    <a:pt x="1528" y="6603"/>
                  </a:cubicBezTo>
                  <a:cubicBezTo>
                    <a:pt x="1496" y="6623"/>
                    <a:pt x="1465" y="6644"/>
                    <a:pt x="1435" y="6666"/>
                  </a:cubicBezTo>
                  <a:cubicBezTo>
                    <a:pt x="1396" y="6697"/>
                    <a:pt x="1363" y="6732"/>
                    <a:pt x="1333" y="6773"/>
                  </a:cubicBezTo>
                  <a:cubicBezTo>
                    <a:pt x="1315" y="6796"/>
                    <a:pt x="1302" y="6829"/>
                    <a:pt x="1295" y="6858"/>
                  </a:cubicBezTo>
                  <a:cubicBezTo>
                    <a:pt x="1289" y="6882"/>
                    <a:pt x="1282" y="6905"/>
                    <a:pt x="1280" y="6928"/>
                  </a:cubicBezTo>
                  <a:cubicBezTo>
                    <a:pt x="1276" y="6967"/>
                    <a:pt x="1272" y="7005"/>
                    <a:pt x="1271" y="7043"/>
                  </a:cubicBezTo>
                  <a:cubicBezTo>
                    <a:pt x="1270" y="7089"/>
                    <a:pt x="1274" y="7134"/>
                    <a:pt x="1281" y="7180"/>
                  </a:cubicBezTo>
                  <a:cubicBezTo>
                    <a:pt x="1295" y="7280"/>
                    <a:pt x="1339" y="7377"/>
                    <a:pt x="1406" y="7454"/>
                  </a:cubicBezTo>
                  <a:cubicBezTo>
                    <a:pt x="1437" y="7488"/>
                    <a:pt x="1472" y="7521"/>
                    <a:pt x="1511" y="7549"/>
                  </a:cubicBezTo>
                  <a:cubicBezTo>
                    <a:pt x="1518" y="7554"/>
                    <a:pt x="1528" y="7558"/>
                    <a:pt x="1535" y="7562"/>
                  </a:cubicBezTo>
                  <a:cubicBezTo>
                    <a:pt x="1518" y="7595"/>
                    <a:pt x="1504" y="7629"/>
                    <a:pt x="1496" y="7663"/>
                  </a:cubicBezTo>
                  <a:cubicBezTo>
                    <a:pt x="1475" y="7744"/>
                    <a:pt x="1468" y="7826"/>
                    <a:pt x="1472" y="7909"/>
                  </a:cubicBezTo>
                  <a:cubicBezTo>
                    <a:pt x="1475" y="7950"/>
                    <a:pt x="1480" y="7993"/>
                    <a:pt x="1488" y="8035"/>
                  </a:cubicBezTo>
                  <a:cubicBezTo>
                    <a:pt x="1496" y="8068"/>
                    <a:pt x="1503" y="8099"/>
                    <a:pt x="1516" y="8130"/>
                  </a:cubicBezTo>
                  <a:cubicBezTo>
                    <a:pt x="1527" y="8156"/>
                    <a:pt x="1540" y="8183"/>
                    <a:pt x="1555" y="8208"/>
                  </a:cubicBezTo>
                  <a:cubicBezTo>
                    <a:pt x="1575" y="8244"/>
                    <a:pt x="1596" y="8280"/>
                    <a:pt x="1622" y="8312"/>
                  </a:cubicBezTo>
                  <a:cubicBezTo>
                    <a:pt x="1646" y="8344"/>
                    <a:pt x="1672" y="8377"/>
                    <a:pt x="1703" y="8404"/>
                  </a:cubicBezTo>
                  <a:cubicBezTo>
                    <a:pt x="1741" y="8437"/>
                    <a:pt x="1781" y="8470"/>
                    <a:pt x="1826" y="8493"/>
                  </a:cubicBezTo>
                  <a:cubicBezTo>
                    <a:pt x="1852" y="8507"/>
                    <a:pt x="1879" y="8519"/>
                    <a:pt x="1905" y="8529"/>
                  </a:cubicBezTo>
                  <a:cubicBezTo>
                    <a:pt x="1905" y="8530"/>
                    <a:pt x="1904" y="8532"/>
                    <a:pt x="1904" y="8533"/>
                  </a:cubicBezTo>
                  <a:cubicBezTo>
                    <a:pt x="1893" y="8576"/>
                    <a:pt x="1884" y="8621"/>
                    <a:pt x="1875" y="8666"/>
                  </a:cubicBezTo>
                  <a:cubicBezTo>
                    <a:pt x="1868" y="8714"/>
                    <a:pt x="1864" y="8764"/>
                    <a:pt x="1865" y="8813"/>
                  </a:cubicBezTo>
                  <a:cubicBezTo>
                    <a:pt x="1867" y="8853"/>
                    <a:pt x="1870" y="8891"/>
                    <a:pt x="1880" y="8930"/>
                  </a:cubicBezTo>
                  <a:cubicBezTo>
                    <a:pt x="1886" y="8955"/>
                    <a:pt x="1894" y="8978"/>
                    <a:pt x="1901" y="9002"/>
                  </a:cubicBezTo>
                  <a:cubicBezTo>
                    <a:pt x="1922" y="9060"/>
                    <a:pt x="1948" y="9117"/>
                    <a:pt x="1989" y="9167"/>
                  </a:cubicBezTo>
                  <a:cubicBezTo>
                    <a:pt x="2030" y="9215"/>
                    <a:pt x="2074" y="9261"/>
                    <a:pt x="2126" y="9296"/>
                  </a:cubicBezTo>
                  <a:cubicBezTo>
                    <a:pt x="2173" y="9325"/>
                    <a:pt x="2224" y="9347"/>
                    <a:pt x="2275" y="9368"/>
                  </a:cubicBezTo>
                  <a:cubicBezTo>
                    <a:pt x="2317" y="9386"/>
                    <a:pt x="2359" y="9401"/>
                    <a:pt x="2404" y="9411"/>
                  </a:cubicBezTo>
                  <a:cubicBezTo>
                    <a:pt x="2469" y="9427"/>
                    <a:pt x="2536" y="9439"/>
                    <a:pt x="2603" y="9439"/>
                  </a:cubicBezTo>
                  <a:cubicBezTo>
                    <a:pt x="2618" y="9439"/>
                    <a:pt x="2632" y="9438"/>
                    <a:pt x="2646" y="9437"/>
                  </a:cubicBezTo>
                  <a:cubicBezTo>
                    <a:pt x="2667" y="9436"/>
                    <a:pt x="2686" y="9433"/>
                    <a:pt x="2706" y="9428"/>
                  </a:cubicBezTo>
                  <a:cubicBezTo>
                    <a:pt x="2783" y="9411"/>
                    <a:pt x="2860" y="9392"/>
                    <a:pt x="2935" y="9365"/>
                  </a:cubicBezTo>
                  <a:cubicBezTo>
                    <a:pt x="3023" y="9333"/>
                    <a:pt x="3098" y="9281"/>
                    <a:pt x="3168" y="9218"/>
                  </a:cubicBezTo>
                  <a:cubicBezTo>
                    <a:pt x="3198" y="9188"/>
                    <a:pt x="3230" y="9157"/>
                    <a:pt x="3256" y="9122"/>
                  </a:cubicBezTo>
                  <a:cubicBezTo>
                    <a:pt x="3279" y="9091"/>
                    <a:pt x="3300" y="9059"/>
                    <a:pt x="3318" y="9025"/>
                  </a:cubicBezTo>
                  <a:cubicBezTo>
                    <a:pt x="3336" y="8989"/>
                    <a:pt x="3354" y="8953"/>
                    <a:pt x="3369" y="8915"/>
                  </a:cubicBezTo>
                  <a:cubicBezTo>
                    <a:pt x="3379" y="8884"/>
                    <a:pt x="3386" y="8852"/>
                    <a:pt x="3391" y="8819"/>
                  </a:cubicBezTo>
                  <a:cubicBezTo>
                    <a:pt x="3398" y="8778"/>
                    <a:pt x="3406" y="8734"/>
                    <a:pt x="3406" y="8692"/>
                  </a:cubicBezTo>
                  <a:cubicBezTo>
                    <a:pt x="3406" y="8674"/>
                    <a:pt x="3403" y="8658"/>
                    <a:pt x="3401" y="8641"/>
                  </a:cubicBezTo>
                  <a:cubicBezTo>
                    <a:pt x="3400" y="8626"/>
                    <a:pt x="3398" y="8612"/>
                    <a:pt x="3396" y="8596"/>
                  </a:cubicBezTo>
                  <a:cubicBezTo>
                    <a:pt x="3395" y="8586"/>
                    <a:pt x="3389" y="8575"/>
                    <a:pt x="3387" y="8565"/>
                  </a:cubicBezTo>
                  <a:cubicBezTo>
                    <a:pt x="3396" y="8563"/>
                    <a:pt x="3405" y="8561"/>
                    <a:pt x="3411" y="8559"/>
                  </a:cubicBezTo>
                  <a:cubicBezTo>
                    <a:pt x="3444" y="8545"/>
                    <a:pt x="3479" y="8532"/>
                    <a:pt x="3513" y="8519"/>
                  </a:cubicBezTo>
                  <a:cubicBezTo>
                    <a:pt x="3557" y="8502"/>
                    <a:pt x="3603" y="8488"/>
                    <a:pt x="3643" y="8463"/>
                  </a:cubicBezTo>
                  <a:cubicBezTo>
                    <a:pt x="3707" y="8424"/>
                    <a:pt x="3768" y="8377"/>
                    <a:pt x="3819" y="8318"/>
                  </a:cubicBezTo>
                  <a:cubicBezTo>
                    <a:pt x="3843" y="8290"/>
                    <a:pt x="3869" y="8260"/>
                    <a:pt x="3888" y="8228"/>
                  </a:cubicBezTo>
                  <a:cubicBezTo>
                    <a:pt x="3906" y="8198"/>
                    <a:pt x="3923" y="8167"/>
                    <a:pt x="3937" y="8135"/>
                  </a:cubicBezTo>
                  <a:cubicBezTo>
                    <a:pt x="3962" y="8079"/>
                    <a:pt x="3978" y="8021"/>
                    <a:pt x="3989" y="7961"/>
                  </a:cubicBezTo>
                  <a:cubicBezTo>
                    <a:pt x="3999" y="7905"/>
                    <a:pt x="4005" y="7849"/>
                    <a:pt x="4003" y="7792"/>
                  </a:cubicBezTo>
                  <a:cubicBezTo>
                    <a:pt x="4001" y="7756"/>
                    <a:pt x="3991" y="7720"/>
                    <a:pt x="3981" y="7687"/>
                  </a:cubicBezTo>
                  <a:cubicBezTo>
                    <a:pt x="3972" y="7655"/>
                    <a:pt x="3954" y="7626"/>
                    <a:pt x="3937" y="7596"/>
                  </a:cubicBezTo>
                  <a:lnTo>
                    <a:pt x="3937" y="7596"/>
                  </a:lnTo>
                  <a:cubicBezTo>
                    <a:pt x="3937" y="7596"/>
                    <a:pt x="3937" y="7596"/>
                    <a:pt x="3937" y="7597"/>
                  </a:cubicBezTo>
                  <a:lnTo>
                    <a:pt x="3937" y="7597"/>
                  </a:lnTo>
                  <a:cubicBezTo>
                    <a:pt x="3937" y="7595"/>
                    <a:pt x="3936" y="7594"/>
                    <a:pt x="3934" y="7593"/>
                  </a:cubicBezTo>
                  <a:cubicBezTo>
                    <a:pt x="3934" y="7591"/>
                    <a:pt x="3933" y="7590"/>
                    <a:pt x="3933" y="7588"/>
                  </a:cubicBezTo>
                  <a:cubicBezTo>
                    <a:pt x="3996" y="7563"/>
                    <a:pt x="4060" y="7536"/>
                    <a:pt x="4120" y="7502"/>
                  </a:cubicBezTo>
                  <a:cubicBezTo>
                    <a:pt x="4151" y="7486"/>
                    <a:pt x="4181" y="7467"/>
                    <a:pt x="4208" y="7444"/>
                  </a:cubicBezTo>
                  <a:cubicBezTo>
                    <a:pt x="4237" y="7421"/>
                    <a:pt x="4265" y="7394"/>
                    <a:pt x="4289" y="7367"/>
                  </a:cubicBezTo>
                  <a:cubicBezTo>
                    <a:pt x="4311" y="7343"/>
                    <a:pt x="4336" y="7319"/>
                    <a:pt x="4350" y="7290"/>
                  </a:cubicBezTo>
                  <a:cubicBezTo>
                    <a:pt x="4362" y="7266"/>
                    <a:pt x="4370" y="7242"/>
                    <a:pt x="4380" y="7217"/>
                  </a:cubicBezTo>
                  <a:cubicBezTo>
                    <a:pt x="4382" y="7211"/>
                    <a:pt x="4386" y="7204"/>
                    <a:pt x="4390" y="7198"/>
                  </a:cubicBezTo>
                  <a:cubicBezTo>
                    <a:pt x="4418" y="7135"/>
                    <a:pt x="4443" y="7067"/>
                    <a:pt x="4440" y="6996"/>
                  </a:cubicBezTo>
                  <a:cubicBezTo>
                    <a:pt x="4438" y="6950"/>
                    <a:pt x="4421" y="6905"/>
                    <a:pt x="4403" y="6863"/>
                  </a:cubicBezTo>
                  <a:cubicBezTo>
                    <a:pt x="4382" y="6820"/>
                    <a:pt x="4351" y="6785"/>
                    <a:pt x="4318" y="6752"/>
                  </a:cubicBezTo>
                  <a:cubicBezTo>
                    <a:pt x="4293" y="6727"/>
                    <a:pt x="4270" y="6698"/>
                    <a:pt x="4244" y="6674"/>
                  </a:cubicBezTo>
                  <a:cubicBezTo>
                    <a:pt x="4225" y="6655"/>
                    <a:pt x="4197" y="6641"/>
                    <a:pt x="4172" y="6631"/>
                  </a:cubicBezTo>
                  <a:cubicBezTo>
                    <a:pt x="4159" y="6625"/>
                    <a:pt x="4145" y="6620"/>
                    <a:pt x="4130" y="6615"/>
                  </a:cubicBezTo>
                  <a:cubicBezTo>
                    <a:pt x="4129" y="6615"/>
                    <a:pt x="4128" y="6615"/>
                    <a:pt x="4127" y="6614"/>
                  </a:cubicBezTo>
                  <a:cubicBezTo>
                    <a:pt x="4127" y="6595"/>
                    <a:pt x="4127" y="6577"/>
                    <a:pt x="4128" y="6559"/>
                  </a:cubicBezTo>
                  <a:cubicBezTo>
                    <a:pt x="4129" y="6509"/>
                    <a:pt x="4132" y="6460"/>
                    <a:pt x="4134" y="6411"/>
                  </a:cubicBezTo>
                  <a:lnTo>
                    <a:pt x="4134" y="6411"/>
                  </a:lnTo>
                  <a:cubicBezTo>
                    <a:pt x="4134" y="6412"/>
                    <a:pt x="4134" y="6413"/>
                    <a:pt x="4133" y="6413"/>
                  </a:cubicBezTo>
                  <a:cubicBezTo>
                    <a:pt x="4140" y="6326"/>
                    <a:pt x="4146" y="6239"/>
                    <a:pt x="4153" y="6151"/>
                  </a:cubicBezTo>
                  <a:cubicBezTo>
                    <a:pt x="4156" y="6105"/>
                    <a:pt x="4159" y="6056"/>
                    <a:pt x="4166" y="6010"/>
                  </a:cubicBezTo>
                  <a:cubicBezTo>
                    <a:pt x="4173" y="5968"/>
                    <a:pt x="4180" y="5927"/>
                    <a:pt x="4188" y="5887"/>
                  </a:cubicBezTo>
                  <a:lnTo>
                    <a:pt x="4188" y="5887"/>
                  </a:lnTo>
                  <a:cubicBezTo>
                    <a:pt x="4197" y="5845"/>
                    <a:pt x="4207" y="5802"/>
                    <a:pt x="4217" y="5762"/>
                  </a:cubicBezTo>
                  <a:cubicBezTo>
                    <a:pt x="4227" y="5722"/>
                    <a:pt x="4241" y="5685"/>
                    <a:pt x="4252" y="5648"/>
                  </a:cubicBezTo>
                  <a:cubicBezTo>
                    <a:pt x="4269" y="5603"/>
                    <a:pt x="4285" y="5561"/>
                    <a:pt x="4304" y="5519"/>
                  </a:cubicBezTo>
                  <a:cubicBezTo>
                    <a:pt x="4319" y="5483"/>
                    <a:pt x="4336" y="5446"/>
                    <a:pt x="4354" y="5411"/>
                  </a:cubicBezTo>
                  <a:lnTo>
                    <a:pt x="4354" y="5411"/>
                  </a:lnTo>
                  <a:cubicBezTo>
                    <a:pt x="4354" y="5411"/>
                    <a:pt x="4354" y="5412"/>
                    <a:pt x="4353" y="5412"/>
                  </a:cubicBezTo>
                  <a:lnTo>
                    <a:pt x="4353" y="5412"/>
                  </a:lnTo>
                  <a:cubicBezTo>
                    <a:pt x="4390" y="5338"/>
                    <a:pt x="4425" y="5266"/>
                    <a:pt x="4466" y="5196"/>
                  </a:cubicBezTo>
                  <a:cubicBezTo>
                    <a:pt x="4507" y="5121"/>
                    <a:pt x="4551" y="5047"/>
                    <a:pt x="4594" y="4973"/>
                  </a:cubicBezTo>
                  <a:cubicBezTo>
                    <a:pt x="4677" y="4828"/>
                    <a:pt x="4757" y="4680"/>
                    <a:pt x="4841" y="4538"/>
                  </a:cubicBezTo>
                  <a:cubicBezTo>
                    <a:pt x="4927" y="4396"/>
                    <a:pt x="5012" y="4256"/>
                    <a:pt x="5093" y="4112"/>
                  </a:cubicBezTo>
                  <a:cubicBezTo>
                    <a:pt x="5173" y="3969"/>
                    <a:pt x="5248" y="3822"/>
                    <a:pt x="5315" y="3672"/>
                  </a:cubicBezTo>
                  <a:cubicBezTo>
                    <a:pt x="5382" y="3520"/>
                    <a:pt x="5446" y="3368"/>
                    <a:pt x="5498" y="3212"/>
                  </a:cubicBezTo>
                  <a:cubicBezTo>
                    <a:pt x="5548" y="3059"/>
                    <a:pt x="5580" y="2898"/>
                    <a:pt x="5590" y="2738"/>
                  </a:cubicBezTo>
                  <a:cubicBezTo>
                    <a:pt x="5593" y="2694"/>
                    <a:pt x="5594" y="2651"/>
                    <a:pt x="5595" y="2606"/>
                  </a:cubicBezTo>
                  <a:cubicBezTo>
                    <a:pt x="5594" y="2564"/>
                    <a:pt x="5593" y="2523"/>
                    <a:pt x="5591" y="2481"/>
                  </a:cubicBezTo>
                  <a:cubicBezTo>
                    <a:pt x="5589" y="2401"/>
                    <a:pt x="5579" y="2319"/>
                    <a:pt x="5568" y="2238"/>
                  </a:cubicBezTo>
                  <a:cubicBezTo>
                    <a:pt x="5546" y="2082"/>
                    <a:pt x="5511" y="1928"/>
                    <a:pt x="5465" y="1779"/>
                  </a:cubicBezTo>
                  <a:cubicBezTo>
                    <a:pt x="5439" y="1694"/>
                    <a:pt x="5411" y="1611"/>
                    <a:pt x="5382" y="1529"/>
                  </a:cubicBezTo>
                  <a:cubicBezTo>
                    <a:pt x="5356" y="1458"/>
                    <a:pt x="5324" y="1388"/>
                    <a:pt x="5290" y="1319"/>
                  </a:cubicBezTo>
                  <a:cubicBezTo>
                    <a:pt x="5270" y="1277"/>
                    <a:pt x="5249" y="1236"/>
                    <a:pt x="5227" y="1195"/>
                  </a:cubicBezTo>
                  <a:cubicBezTo>
                    <a:pt x="5219" y="1180"/>
                    <a:pt x="5213" y="1167"/>
                    <a:pt x="5206" y="1154"/>
                  </a:cubicBezTo>
                  <a:cubicBezTo>
                    <a:pt x="5195" y="1135"/>
                    <a:pt x="5185" y="1114"/>
                    <a:pt x="5172" y="1097"/>
                  </a:cubicBezTo>
                  <a:cubicBezTo>
                    <a:pt x="5149" y="1061"/>
                    <a:pt x="5126" y="1026"/>
                    <a:pt x="5100" y="994"/>
                  </a:cubicBezTo>
                  <a:cubicBezTo>
                    <a:pt x="5074" y="958"/>
                    <a:pt x="5046" y="922"/>
                    <a:pt x="5016" y="888"/>
                  </a:cubicBezTo>
                  <a:cubicBezTo>
                    <a:pt x="4961" y="824"/>
                    <a:pt x="4903" y="764"/>
                    <a:pt x="4843" y="705"/>
                  </a:cubicBezTo>
                  <a:cubicBezTo>
                    <a:pt x="4784" y="645"/>
                    <a:pt x="4718" y="591"/>
                    <a:pt x="4652" y="535"/>
                  </a:cubicBezTo>
                  <a:cubicBezTo>
                    <a:pt x="4585" y="480"/>
                    <a:pt x="4520" y="429"/>
                    <a:pt x="4450" y="381"/>
                  </a:cubicBezTo>
                  <a:cubicBezTo>
                    <a:pt x="4381" y="333"/>
                    <a:pt x="4305" y="295"/>
                    <a:pt x="4228" y="259"/>
                  </a:cubicBezTo>
                  <a:cubicBezTo>
                    <a:pt x="4159" y="227"/>
                    <a:pt x="4088" y="197"/>
                    <a:pt x="4017" y="168"/>
                  </a:cubicBezTo>
                  <a:cubicBezTo>
                    <a:pt x="3975" y="149"/>
                    <a:pt x="3933" y="132"/>
                    <a:pt x="3891" y="116"/>
                  </a:cubicBezTo>
                  <a:cubicBezTo>
                    <a:pt x="3854" y="101"/>
                    <a:pt x="3815" y="87"/>
                    <a:pt x="3776" y="75"/>
                  </a:cubicBezTo>
                  <a:cubicBezTo>
                    <a:pt x="3756" y="68"/>
                    <a:pt x="3733" y="62"/>
                    <a:pt x="3712" y="56"/>
                  </a:cubicBezTo>
                  <a:cubicBezTo>
                    <a:pt x="3696" y="52"/>
                    <a:pt x="3679" y="47"/>
                    <a:pt x="3663" y="45"/>
                  </a:cubicBezTo>
                  <a:cubicBezTo>
                    <a:pt x="3623" y="37"/>
                    <a:pt x="3581" y="29"/>
                    <a:pt x="3541" y="25"/>
                  </a:cubicBezTo>
                  <a:cubicBezTo>
                    <a:pt x="3459" y="15"/>
                    <a:pt x="3376" y="9"/>
                    <a:pt x="3293" y="3"/>
                  </a:cubicBezTo>
                  <a:cubicBezTo>
                    <a:pt x="3272" y="1"/>
                    <a:pt x="3250" y="1"/>
                    <a:pt x="3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471825" y="3245250"/>
              <a:ext cx="7725" cy="42275"/>
            </a:xfrm>
            <a:custGeom>
              <a:avLst/>
              <a:gdLst/>
              <a:ahLst/>
              <a:cxnLst/>
              <a:rect l="l" t="t" r="r" b="b"/>
              <a:pathLst>
                <a:path w="309" h="1691" extrusionOk="0">
                  <a:moveTo>
                    <a:pt x="222" y="1"/>
                  </a:moveTo>
                  <a:cubicBezTo>
                    <a:pt x="186" y="1"/>
                    <a:pt x="152" y="26"/>
                    <a:pt x="146" y="62"/>
                  </a:cubicBezTo>
                  <a:cubicBezTo>
                    <a:pt x="133" y="128"/>
                    <a:pt x="130" y="194"/>
                    <a:pt x="121" y="260"/>
                  </a:cubicBezTo>
                  <a:cubicBezTo>
                    <a:pt x="115" y="319"/>
                    <a:pt x="109" y="379"/>
                    <a:pt x="102" y="439"/>
                  </a:cubicBezTo>
                  <a:cubicBezTo>
                    <a:pt x="89" y="577"/>
                    <a:pt x="78" y="716"/>
                    <a:pt x="66" y="854"/>
                  </a:cubicBezTo>
                  <a:cubicBezTo>
                    <a:pt x="54" y="984"/>
                    <a:pt x="44" y="1113"/>
                    <a:pt x="33" y="1243"/>
                  </a:cubicBezTo>
                  <a:cubicBezTo>
                    <a:pt x="22" y="1365"/>
                    <a:pt x="11" y="1485"/>
                    <a:pt x="3" y="1607"/>
                  </a:cubicBezTo>
                  <a:cubicBezTo>
                    <a:pt x="1" y="1650"/>
                    <a:pt x="34" y="1688"/>
                    <a:pt x="76" y="1691"/>
                  </a:cubicBezTo>
                  <a:lnTo>
                    <a:pt x="80" y="1691"/>
                  </a:lnTo>
                  <a:cubicBezTo>
                    <a:pt x="121" y="1691"/>
                    <a:pt x="157" y="1659"/>
                    <a:pt x="159" y="1615"/>
                  </a:cubicBezTo>
                  <a:cubicBezTo>
                    <a:pt x="167" y="1495"/>
                    <a:pt x="178" y="1373"/>
                    <a:pt x="190" y="1252"/>
                  </a:cubicBezTo>
                  <a:cubicBezTo>
                    <a:pt x="201" y="1124"/>
                    <a:pt x="210" y="995"/>
                    <a:pt x="224" y="867"/>
                  </a:cubicBezTo>
                  <a:cubicBezTo>
                    <a:pt x="235" y="745"/>
                    <a:pt x="244" y="623"/>
                    <a:pt x="256" y="500"/>
                  </a:cubicBezTo>
                  <a:cubicBezTo>
                    <a:pt x="267" y="381"/>
                    <a:pt x="280" y="263"/>
                    <a:pt x="292" y="144"/>
                  </a:cubicBezTo>
                  <a:cubicBezTo>
                    <a:pt x="295" y="127"/>
                    <a:pt x="298" y="109"/>
                    <a:pt x="301" y="92"/>
                  </a:cubicBezTo>
                  <a:cubicBezTo>
                    <a:pt x="308" y="52"/>
                    <a:pt x="280" y="10"/>
                    <a:pt x="238" y="2"/>
                  </a:cubicBezTo>
                  <a:cubicBezTo>
                    <a:pt x="233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531225" y="3269500"/>
              <a:ext cx="31750" cy="39700"/>
            </a:xfrm>
            <a:custGeom>
              <a:avLst/>
              <a:gdLst/>
              <a:ahLst/>
              <a:cxnLst/>
              <a:rect l="l" t="t" r="r" b="b"/>
              <a:pathLst>
                <a:path w="1270" h="1588" extrusionOk="0">
                  <a:moveTo>
                    <a:pt x="1183" y="1"/>
                  </a:moveTo>
                  <a:cubicBezTo>
                    <a:pt x="1161" y="1"/>
                    <a:pt x="1137" y="12"/>
                    <a:pt x="1121" y="31"/>
                  </a:cubicBezTo>
                  <a:cubicBezTo>
                    <a:pt x="1031" y="149"/>
                    <a:pt x="944" y="268"/>
                    <a:pt x="853" y="386"/>
                  </a:cubicBezTo>
                  <a:cubicBezTo>
                    <a:pt x="757" y="513"/>
                    <a:pt x="660" y="639"/>
                    <a:pt x="562" y="764"/>
                  </a:cubicBezTo>
                  <a:cubicBezTo>
                    <a:pt x="467" y="884"/>
                    <a:pt x="376" y="1005"/>
                    <a:pt x="283" y="1125"/>
                  </a:cubicBezTo>
                  <a:cubicBezTo>
                    <a:pt x="196" y="1238"/>
                    <a:pt x="109" y="1347"/>
                    <a:pt x="25" y="1463"/>
                  </a:cubicBezTo>
                  <a:cubicBezTo>
                    <a:pt x="0" y="1497"/>
                    <a:pt x="5" y="1546"/>
                    <a:pt x="40" y="1572"/>
                  </a:cubicBezTo>
                  <a:cubicBezTo>
                    <a:pt x="53" y="1583"/>
                    <a:pt x="69" y="1588"/>
                    <a:pt x="87" y="1588"/>
                  </a:cubicBezTo>
                  <a:cubicBezTo>
                    <a:pt x="110" y="1588"/>
                    <a:pt x="133" y="1577"/>
                    <a:pt x="149" y="1558"/>
                  </a:cubicBezTo>
                  <a:cubicBezTo>
                    <a:pt x="233" y="1444"/>
                    <a:pt x="320" y="1334"/>
                    <a:pt x="405" y="1221"/>
                  </a:cubicBezTo>
                  <a:cubicBezTo>
                    <a:pt x="498" y="1100"/>
                    <a:pt x="590" y="980"/>
                    <a:pt x="685" y="860"/>
                  </a:cubicBezTo>
                  <a:cubicBezTo>
                    <a:pt x="783" y="735"/>
                    <a:pt x="879" y="608"/>
                    <a:pt x="976" y="482"/>
                  </a:cubicBezTo>
                  <a:cubicBezTo>
                    <a:pt x="1066" y="364"/>
                    <a:pt x="1154" y="245"/>
                    <a:pt x="1244" y="127"/>
                  </a:cubicBezTo>
                  <a:cubicBezTo>
                    <a:pt x="1270" y="92"/>
                    <a:pt x="1263" y="44"/>
                    <a:pt x="1229" y="18"/>
                  </a:cubicBezTo>
                  <a:cubicBezTo>
                    <a:pt x="1216" y="6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3573750" y="3333775"/>
              <a:ext cx="45450" cy="19000"/>
            </a:xfrm>
            <a:custGeom>
              <a:avLst/>
              <a:gdLst/>
              <a:ahLst/>
              <a:cxnLst/>
              <a:rect l="l" t="t" r="r" b="b"/>
              <a:pathLst>
                <a:path w="1818" h="760" extrusionOk="0">
                  <a:moveTo>
                    <a:pt x="1488" y="74"/>
                  </a:moveTo>
                  <a:cubicBezTo>
                    <a:pt x="1487" y="75"/>
                    <a:pt x="1486" y="75"/>
                    <a:pt x="1485" y="75"/>
                  </a:cubicBezTo>
                  <a:lnTo>
                    <a:pt x="1485" y="75"/>
                  </a:lnTo>
                  <a:cubicBezTo>
                    <a:pt x="1486" y="75"/>
                    <a:pt x="1487" y="75"/>
                    <a:pt x="1488" y="74"/>
                  </a:cubicBezTo>
                  <a:close/>
                  <a:moveTo>
                    <a:pt x="1726" y="1"/>
                  </a:moveTo>
                  <a:cubicBezTo>
                    <a:pt x="1713" y="1"/>
                    <a:pt x="1700" y="4"/>
                    <a:pt x="1688" y="12"/>
                  </a:cubicBezTo>
                  <a:lnTo>
                    <a:pt x="1687" y="13"/>
                  </a:lnTo>
                  <a:cubicBezTo>
                    <a:pt x="1664" y="19"/>
                    <a:pt x="1639" y="24"/>
                    <a:pt x="1616" y="30"/>
                  </a:cubicBezTo>
                  <a:cubicBezTo>
                    <a:pt x="1573" y="44"/>
                    <a:pt x="1532" y="59"/>
                    <a:pt x="1489" y="74"/>
                  </a:cubicBezTo>
                  <a:lnTo>
                    <a:pt x="1489" y="74"/>
                  </a:lnTo>
                  <a:cubicBezTo>
                    <a:pt x="1488" y="74"/>
                    <a:pt x="1488" y="74"/>
                    <a:pt x="1488" y="74"/>
                  </a:cubicBezTo>
                  <a:lnTo>
                    <a:pt x="1488" y="74"/>
                  </a:lnTo>
                  <a:cubicBezTo>
                    <a:pt x="1488" y="74"/>
                    <a:pt x="1488" y="74"/>
                    <a:pt x="1488" y="74"/>
                  </a:cubicBezTo>
                  <a:lnTo>
                    <a:pt x="1488" y="74"/>
                  </a:lnTo>
                  <a:cubicBezTo>
                    <a:pt x="1486" y="75"/>
                    <a:pt x="1484" y="76"/>
                    <a:pt x="1482" y="77"/>
                  </a:cubicBezTo>
                  <a:cubicBezTo>
                    <a:pt x="1483" y="76"/>
                    <a:pt x="1484" y="76"/>
                    <a:pt x="1485" y="75"/>
                  </a:cubicBezTo>
                  <a:lnTo>
                    <a:pt x="1485" y="75"/>
                  </a:lnTo>
                  <a:cubicBezTo>
                    <a:pt x="1364" y="113"/>
                    <a:pt x="1242" y="141"/>
                    <a:pt x="1123" y="184"/>
                  </a:cubicBezTo>
                  <a:cubicBezTo>
                    <a:pt x="1090" y="195"/>
                    <a:pt x="1058" y="210"/>
                    <a:pt x="1025" y="224"/>
                  </a:cubicBezTo>
                  <a:cubicBezTo>
                    <a:pt x="994" y="235"/>
                    <a:pt x="963" y="249"/>
                    <a:pt x="933" y="260"/>
                  </a:cubicBezTo>
                  <a:cubicBezTo>
                    <a:pt x="874" y="283"/>
                    <a:pt x="816" y="309"/>
                    <a:pt x="760" y="335"/>
                  </a:cubicBezTo>
                  <a:cubicBezTo>
                    <a:pt x="697" y="363"/>
                    <a:pt x="633" y="390"/>
                    <a:pt x="568" y="415"/>
                  </a:cubicBezTo>
                  <a:cubicBezTo>
                    <a:pt x="506" y="438"/>
                    <a:pt x="445" y="458"/>
                    <a:pt x="383" y="482"/>
                  </a:cubicBezTo>
                  <a:cubicBezTo>
                    <a:pt x="318" y="505"/>
                    <a:pt x="254" y="530"/>
                    <a:pt x="189" y="554"/>
                  </a:cubicBezTo>
                  <a:cubicBezTo>
                    <a:pt x="152" y="569"/>
                    <a:pt x="114" y="581"/>
                    <a:pt x="77" y="598"/>
                  </a:cubicBezTo>
                  <a:cubicBezTo>
                    <a:pt x="58" y="607"/>
                    <a:pt x="39" y="618"/>
                    <a:pt x="26" y="634"/>
                  </a:cubicBezTo>
                  <a:cubicBezTo>
                    <a:pt x="0" y="668"/>
                    <a:pt x="6" y="718"/>
                    <a:pt x="39" y="744"/>
                  </a:cubicBezTo>
                  <a:cubicBezTo>
                    <a:pt x="54" y="755"/>
                    <a:pt x="70" y="760"/>
                    <a:pt x="88" y="760"/>
                  </a:cubicBezTo>
                  <a:cubicBezTo>
                    <a:pt x="104" y="760"/>
                    <a:pt x="122" y="755"/>
                    <a:pt x="136" y="742"/>
                  </a:cubicBezTo>
                  <a:cubicBezTo>
                    <a:pt x="139" y="741"/>
                    <a:pt x="140" y="740"/>
                    <a:pt x="142" y="739"/>
                  </a:cubicBezTo>
                  <a:cubicBezTo>
                    <a:pt x="187" y="719"/>
                    <a:pt x="233" y="703"/>
                    <a:pt x="277" y="685"/>
                  </a:cubicBezTo>
                  <a:cubicBezTo>
                    <a:pt x="325" y="668"/>
                    <a:pt x="373" y="649"/>
                    <a:pt x="420" y="633"/>
                  </a:cubicBezTo>
                  <a:cubicBezTo>
                    <a:pt x="507" y="601"/>
                    <a:pt x="596" y="572"/>
                    <a:pt x="681" y="536"/>
                  </a:cubicBezTo>
                  <a:cubicBezTo>
                    <a:pt x="770" y="500"/>
                    <a:pt x="855" y="458"/>
                    <a:pt x="942" y="421"/>
                  </a:cubicBezTo>
                  <a:cubicBezTo>
                    <a:pt x="986" y="405"/>
                    <a:pt x="1028" y="389"/>
                    <a:pt x="1071" y="373"/>
                  </a:cubicBezTo>
                  <a:cubicBezTo>
                    <a:pt x="1117" y="354"/>
                    <a:pt x="1162" y="335"/>
                    <a:pt x="1207" y="318"/>
                  </a:cubicBezTo>
                  <a:cubicBezTo>
                    <a:pt x="1277" y="296"/>
                    <a:pt x="1348" y="277"/>
                    <a:pt x="1419" y="256"/>
                  </a:cubicBezTo>
                  <a:cubicBezTo>
                    <a:pt x="1455" y="246"/>
                    <a:pt x="1491" y="235"/>
                    <a:pt x="1525" y="225"/>
                  </a:cubicBezTo>
                  <a:cubicBezTo>
                    <a:pt x="1558" y="215"/>
                    <a:pt x="1589" y="202"/>
                    <a:pt x="1621" y="192"/>
                  </a:cubicBezTo>
                  <a:cubicBezTo>
                    <a:pt x="1651" y="183"/>
                    <a:pt x="1680" y="174"/>
                    <a:pt x="1711" y="166"/>
                  </a:cubicBezTo>
                  <a:cubicBezTo>
                    <a:pt x="1730" y="162"/>
                    <a:pt x="1748" y="157"/>
                    <a:pt x="1766" y="147"/>
                  </a:cubicBezTo>
                  <a:cubicBezTo>
                    <a:pt x="1802" y="125"/>
                    <a:pt x="1817" y="80"/>
                    <a:pt x="1796" y="40"/>
                  </a:cubicBezTo>
                  <a:cubicBezTo>
                    <a:pt x="1782" y="16"/>
                    <a:pt x="1754" y="1"/>
                    <a:pt x="1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7075440" y="3707964"/>
            <a:ext cx="579198" cy="487349"/>
            <a:chOff x="4197900" y="914275"/>
            <a:chExt cx="147225" cy="123875"/>
          </a:xfrm>
        </p:grpSpPr>
        <p:sp>
          <p:nvSpPr>
            <p:cNvPr id="1190" name="Google Shape;1190;p3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7"/>
          <p:cNvGrpSpPr/>
          <p:nvPr/>
        </p:nvGrpSpPr>
        <p:grpSpPr>
          <a:xfrm>
            <a:off x="1455680" y="611603"/>
            <a:ext cx="525426" cy="578589"/>
            <a:chOff x="5668750" y="3383150"/>
            <a:chExt cx="168325" cy="185350"/>
          </a:xfrm>
        </p:grpSpPr>
        <p:sp>
          <p:nvSpPr>
            <p:cNvPr id="1208" name="Google Shape;1208;p37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7"/>
          <p:cNvGrpSpPr/>
          <p:nvPr/>
        </p:nvGrpSpPr>
        <p:grpSpPr>
          <a:xfrm>
            <a:off x="426670" y="2373121"/>
            <a:ext cx="293702" cy="280172"/>
            <a:chOff x="4048600" y="570950"/>
            <a:chExt cx="54875" cy="52350"/>
          </a:xfrm>
        </p:grpSpPr>
        <p:sp>
          <p:nvSpPr>
            <p:cNvPr id="1218" name="Google Shape;1218;p3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37"/>
          <p:cNvGrpSpPr/>
          <p:nvPr/>
        </p:nvGrpSpPr>
        <p:grpSpPr>
          <a:xfrm>
            <a:off x="2795481" y="611602"/>
            <a:ext cx="254423" cy="280175"/>
            <a:chOff x="5668750" y="3383150"/>
            <a:chExt cx="168325" cy="185350"/>
          </a:xfrm>
        </p:grpSpPr>
        <p:sp>
          <p:nvSpPr>
            <p:cNvPr id="1224" name="Google Shape;1224;p37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7"/>
          <p:cNvGrpSpPr/>
          <p:nvPr/>
        </p:nvGrpSpPr>
        <p:grpSpPr>
          <a:xfrm>
            <a:off x="6710448" y="4662685"/>
            <a:ext cx="181976" cy="173577"/>
            <a:chOff x="4048600" y="570950"/>
            <a:chExt cx="54875" cy="52350"/>
          </a:xfrm>
        </p:grpSpPr>
        <p:sp>
          <p:nvSpPr>
            <p:cNvPr id="1234" name="Google Shape;1234;p3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Title 2">
            <a:extLst>
              <a:ext uri="{FF2B5EF4-FFF2-40B4-BE49-F238E27FC236}">
                <a16:creationId xmlns:a16="http://schemas.microsoft.com/office/drawing/2014/main" id="{91BA3DFB-4858-823A-1203-28EAE460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52" y="396965"/>
            <a:ext cx="6937662" cy="841800"/>
          </a:xfrm>
        </p:spPr>
        <p:txBody>
          <a:bodyPr/>
          <a:lstStyle/>
          <a:p>
            <a:r>
              <a:rPr lang="en-US" sz="5400" dirty="0" err="1"/>
              <a:t>Đề</a:t>
            </a:r>
            <a:r>
              <a:rPr lang="en-US" sz="5400" dirty="0"/>
              <a:t> </a:t>
            </a:r>
            <a:r>
              <a:rPr lang="en-US" sz="5400" dirty="0" err="1"/>
              <a:t>bài</a:t>
            </a:r>
            <a:endParaRPr lang="en-US" sz="4000" dirty="0"/>
          </a:p>
        </p:txBody>
      </p:sp>
      <p:sp>
        <p:nvSpPr>
          <p:cNvPr id="90" name="Google Shape;680;p33">
            <a:extLst>
              <a:ext uri="{FF2B5EF4-FFF2-40B4-BE49-F238E27FC236}">
                <a16:creationId xmlns:a16="http://schemas.microsoft.com/office/drawing/2014/main" id="{2A5CA9BD-8DEA-16F5-D12B-B90101377368}"/>
              </a:ext>
            </a:extLst>
          </p:cNvPr>
          <p:cNvSpPr/>
          <p:nvPr/>
        </p:nvSpPr>
        <p:spPr>
          <a:xfrm>
            <a:off x="752522" y="1811152"/>
            <a:ext cx="6709521" cy="274474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B2058B-9BA8-2E8D-5413-2CB194465D4E}"/>
              </a:ext>
            </a:extLst>
          </p:cNvPr>
          <p:cNvSpPr txBox="1"/>
          <p:nvPr/>
        </p:nvSpPr>
        <p:spPr>
          <a:xfrm>
            <a:off x="1187083" y="2054243"/>
            <a:ext cx="5523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Mở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4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7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9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/>
          <p:nvPr/>
        </p:nvSpPr>
        <p:spPr>
          <a:xfrm>
            <a:off x="769987" y="113825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1"/>
          <p:cNvSpPr txBox="1">
            <a:spLocks noGrp="1"/>
          </p:cNvSpPr>
          <p:nvPr>
            <p:ph type="title"/>
          </p:nvPr>
        </p:nvSpPr>
        <p:spPr>
          <a:xfrm>
            <a:off x="1349964" y="18937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2" name="Google Shape;602;p31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603" name="Google Shape;603;p31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rot="1782198">
            <a:off x="581000" y="186337"/>
            <a:ext cx="181954" cy="173577"/>
            <a:chOff x="4048600" y="570950"/>
            <a:chExt cx="54875" cy="52350"/>
          </a:xfrm>
        </p:grpSpPr>
        <p:sp>
          <p:nvSpPr>
            <p:cNvPr id="621" name="Google Shape;621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1"/>
          <p:cNvGrpSpPr/>
          <p:nvPr/>
        </p:nvGrpSpPr>
        <p:grpSpPr>
          <a:xfrm rot="1782173">
            <a:off x="210193" y="590338"/>
            <a:ext cx="181978" cy="173577"/>
            <a:chOff x="4048600" y="570950"/>
            <a:chExt cx="54875" cy="52350"/>
          </a:xfrm>
        </p:grpSpPr>
        <p:sp>
          <p:nvSpPr>
            <p:cNvPr id="627" name="Google Shape;627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23B184-94C6-175D-D1D2-E107FEB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4" y="1033721"/>
            <a:ext cx="5717997" cy="1048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E8278-45D0-E38A-702E-0A79602D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88" y="2282891"/>
            <a:ext cx="5518936" cy="1005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06121-4171-F2D4-B2C4-BB8B242FA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80" y="3733126"/>
            <a:ext cx="5717997" cy="10057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A129277-1C60-B6B0-ACE1-E999C5A3CAFE}"/>
              </a:ext>
            </a:extLst>
          </p:cNvPr>
          <p:cNvSpPr txBox="1"/>
          <p:nvPr/>
        </p:nvSpPr>
        <p:spPr>
          <a:xfrm>
            <a:off x="1178181" y="1110120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1AE814-4B90-9A86-2F99-320FB9C1A5FB}"/>
              </a:ext>
            </a:extLst>
          </p:cNvPr>
          <p:cNvSpPr txBox="1"/>
          <p:nvPr/>
        </p:nvSpPr>
        <p:spPr>
          <a:xfrm>
            <a:off x="2574274" y="235908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C9C944-F31E-D86D-EF2D-45E7A1ABBD3B}"/>
              </a:ext>
            </a:extLst>
          </p:cNvPr>
          <p:cNvSpPr txBox="1"/>
          <p:nvPr/>
        </p:nvSpPr>
        <p:spPr>
          <a:xfrm>
            <a:off x="4247953" y="379226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/>
      <p:bldP spid="597" grpId="0"/>
      <p:bldP spid="50" grpId="0"/>
      <p:bldP spid="52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viển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3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Kết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/>
          <p:nvPr/>
        </p:nvSpPr>
        <p:spPr>
          <a:xfrm>
            <a:off x="769987" y="113825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1"/>
          <p:cNvSpPr txBox="1">
            <a:spLocks noGrp="1"/>
          </p:cNvSpPr>
          <p:nvPr>
            <p:ph type="title"/>
          </p:nvPr>
        </p:nvSpPr>
        <p:spPr>
          <a:xfrm>
            <a:off x="1349964" y="18937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2" name="Google Shape;602;p31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603" name="Google Shape;603;p31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31"/>
          <p:cNvGrpSpPr/>
          <p:nvPr/>
        </p:nvGrpSpPr>
        <p:grpSpPr>
          <a:xfrm rot="1782198">
            <a:off x="581000" y="186337"/>
            <a:ext cx="181954" cy="173577"/>
            <a:chOff x="4048600" y="570950"/>
            <a:chExt cx="54875" cy="52350"/>
          </a:xfrm>
        </p:grpSpPr>
        <p:sp>
          <p:nvSpPr>
            <p:cNvPr id="621" name="Google Shape;621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31"/>
          <p:cNvGrpSpPr/>
          <p:nvPr/>
        </p:nvGrpSpPr>
        <p:grpSpPr>
          <a:xfrm rot="1782173">
            <a:off x="210193" y="590338"/>
            <a:ext cx="181978" cy="173577"/>
            <a:chOff x="4048600" y="570950"/>
            <a:chExt cx="54875" cy="52350"/>
          </a:xfrm>
        </p:grpSpPr>
        <p:sp>
          <p:nvSpPr>
            <p:cNvPr id="627" name="Google Shape;627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23B184-94C6-175D-D1D2-E107FEB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4" y="1033721"/>
            <a:ext cx="5717997" cy="1048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E8278-45D0-E38A-702E-0A79602D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88" y="2282891"/>
            <a:ext cx="5518936" cy="1005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06121-4171-F2D4-B2C4-BB8B242FA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80" y="3733126"/>
            <a:ext cx="5717997" cy="10057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A129277-1C60-B6B0-ACE1-E999C5A3CAFE}"/>
              </a:ext>
            </a:extLst>
          </p:cNvPr>
          <p:cNvSpPr txBox="1"/>
          <p:nvPr/>
        </p:nvSpPr>
        <p:spPr>
          <a:xfrm>
            <a:off x="1178181" y="1110120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1AE814-4B90-9A86-2F99-320FB9C1A5FB}"/>
              </a:ext>
            </a:extLst>
          </p:cNvPr>
          <p:cNvSpPr txBox="1"/>
          <p:nvPr/>
        </p:nvSpPr>
        <p:spPr>
          <a:xfrm>
            <a:off x="2574274" y="235908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C9C944-F31E-D86D-EF2D-45E7A1ABBD3B}"/>
              </a:ext>
            </a:extLst>
          </p:cNvPr>
          <p:cNvSpPr txBox="1"/>
          <p:nvPr/>
        </p:nvSpPr>
        <p:spPr>
          <a:xfrm>
            <a:off x="4247953" y="379226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725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/>
      <p:bldP spid="597" grpId="0"/>
      <p:bldP spid="50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4"/>
          <p:cNvGrpSpPr/>
          <p:nvPr/>
        </p:nvGrpSpPr>
        <p:grpSpPr>
          <a:xfrm rot="639186">
            <a:off x="4643609" y="1064050"/>
            <a:ext cx="518006" cy="734127"/>
            <a:chOff x="2882350" y="2201625"/>
            <a:chExt cx="192250" cy="272450"/>
          </a:xfrm>
        </p:grpSpPr>
        <p:sp>
          <p:nvSpPr>
            <p:cNvPr id="776" name="Google Shape;776;p34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34"/>
          <p:cNvSpPr/>
          <p:nvPr/>
        </p:nvSpPr>
        <p:spPr>
          <a:xfrm>
            <a:off x="5991947" y="329260"/>
            <a:ext cx="293706" cy="285048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34"/>
          <p:cNvGrpSpPr/>
          <p:nvPr/>
        </p:nvGrpSpPr>
        <p:grpSpPr>
          <a:xfrm>
            <a:off x="3560592" y="456053"/>
            <a:ext cx="525431" cy="442085"/>
            <a:chOff x="4197900" y="914275"/>
            <a:chExt cx="147225" cy="123875"/>
          </a:xfrm>
        </p:grpSpPr>
        <p:sp>
          <p:nvSpPr>
            <p:cNvPr id="784" name="Google Shape;784;p34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312143" y="1569118"/>
            <a:ext cx="401489" cy="442097"/>
            <a:chOff x="5668750" y="3383150"/>
            <a:chExt cx="168325" cy="185350"/>
          </a:xfrm>
        </p:grpSpPr>
        <p:sp>
          <p:nvSpPr>
            <p:cNvPr id="802" name="Google Shape;802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4"/>
          <p:cNvGrpSpPr/>
          <p:nvPr/>
        </p:nvGrpSpPr>
        <p:grpSpPr>
          <a:xfrm>
            <a:off x="3418786" y="4401322"/>
            <a:ext cx="181976" cy="173577"/>
            <a:chOff x="4048600" y="570950"/>
            <a:chExt cx="54875" cy="52350"/>
          </a:xfrm>
        </p:grpSpPr>
        <p:sp>
          <p:nvSpPr>
            <p:cNvPr id="812" name="Google Shape;812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4"/>
          <p:cNvSpPr/>
          <p:nvPr/>
        </p:nvSpPr>
        <p:spPr>
          <a:xfrm>
            <a:off x="1086950" y="840701"/>
            <a:ext cx="1660661" cy="1290375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86042-A414-3CFE-6EB4-DFBAC2EB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12" y="2536640"/>
            <a:ext cx="6937662" cy="841800"/>
          </a:xfrm>
        </p:spPr>
        <p:txBody>
          <a:bodyPr/>
          <a:lstStyle/>
          <a:p>
            <a:r>
              <a:rPr lang="en-US" sz="7200" dirty="0" err="1"/>
              <a:t>Nhắc</a:t>
            </a:r>
            <a:r>
              <a:rPr lang="en-US" sz="7200" dirty="0"/>
              <a:t> </a:t>
            </a:r>
            <a:r>
              <a:rPr lang="en-US" sz="7200" dirty="0" err="1"/>
              <a:t>lại</a:t>
            </a:r>
            <a:r>
              <a:rPr lang="en-US" sz="7200" dirty="0"/>
              <a:t> </a:t>
            </a:r>
            <a:r>
              <a:rPr lang="en-US" sz="7200" dirty="0" err="1"/>
              <a:t>kiến</a:t>
            </a:r>
            <a:r>
              <a:rPr lang="en-US" sz="7200" dirty="0"/>
              <a:t> </a:t>
            </a:r>
            <a:r>
              <a:rPr lang="en-US" sz="7200" dirty="0" err="1"/>
              <a:t>thức</a:t>
            </a:r>
            <a:endParaRPr lang="en-US" sz="5400" dirty="0"/>
          </a:p>
        </p:txBody>
      </p:sp>
      <p:sp>
        <p:nvSpPr>
          <p:cNvPr id="821" name="Google Shape;821;p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26" name="Google Shape;1026;p34"/>
          <p:cNvGrpSpPr/>
          <p:nvPr/>
        </p:nvGrpSpPr>
        <p:grpSpPr>
          <a:xfrm>
            <a:off x="5698253" y="4197758"/>
            <a:ext cx="293693" cy="323399"/>
            <a:chOff x="5668750" y="3383150"/>
            <a:chExt cx="168325" cy="185350"/>
          </a:xfrm>
        </p:grpSpPr>
        <p:sp>
          <p:nvSpPr>
            <p:cNvPr id="1027" name="Google Shape;1027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5192682" y="2484952"/>
            <a:ext cx="181976" cy="173593"/>
            <a:chOff x="4048600" y="570950"/>
            <a:chExt cx="54875" cy="52350"/>
          </a:xfrm>
        </p:grpSpPr>
        <p:sp>
          <p:nvSpPr>
            <p:cNvPr id="1037" name="Google Shape;1037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769947" y="26566"/>
            <a:ext cx="7707495" cy="58785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983054" y="166255"/>
            <a:ext cx="6900300" cy="299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Các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cách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giải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thích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nghĩa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của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từ</a:t>
            </a:r>
            <a:endParaRPr sz="20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523BEB5-EDF0-C1E1-8427-83070134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9" y="925477"/>
            <a:ext cx="4750685" cy="72370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5CF1593-882A-C848-9A66-91CA4766ADE5}"/>
              </a:ext>
            </a:extLst>
          </p:cNvPr>
          <p:cNvSpPr txBox="1"/>
          <p:nvPr/>
        </p:nvSpPr>
        <p:spPr>
          <a:xfrm>
            <a:off x="270329" y="1071955"/>
            <a:ext cx="5915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EA6B2E-78FE-66B1-2B09-2A4862DB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39" y="2293481"/>
            <a:ext cx="4750685" cy="74350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ADCF4DE-690A-B1D5-8FAC-43FCDA6F569F}"/>
              </a:ext>
            </a:extLst>
          </p:cNvPr>
          <p:cNvSpPr txBox="1"/>
          <p:nvPr/>
        </p:nvSpPr>
        <p:spPr>
          <a:xfrm>
            <a:off x="302986" y="2480565"/>
            <a:ext cx="50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EE51E-FB0E-CF6F-12F2-A9D6FBAA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9" y="3494314"/>
            <a:ext cx="4750685" cy="72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5A5A9-C800-E173-6149-FE26AE74805F}"/>
              </a:ext>
            </a:extLst>
          </p:cNvPr>
          <p:cNvSpPr txBox="1"/>
          <p:nvPr/>
        </p:nvSpPr>
        <p:spPr>
          <a:xfrm>
            <a:off x="270329" y="3640792"/>
            <a:ext cx="5915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CC9BD-931A-E034-E0D3-CBC78C84FBED}"/>
              </a:ext>
            </a:extLst>
          </p:cNvPr>
          <p:cNvSpPr txBox="1"/>
          <p:nvPr/>
        </p:nvSpPr>
        <p:spPr>
          <a:xfrm>
            <a:off x="5251677" y="3342533"/>
            <a:ext cx="3689384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FAFBC-5939-6D31-D919-4D327F8EF052}"/>
              </a:ext>
            </a:extLst>
          </p:cNvPr>
          <p:cNvSpPr txBox="1"/>
          <p:nvPr/>
        </p:nvSpPr>
        <p:spPr>
          <a:xfrm>
            <a:off x="5260143" y="854725"/>
            <a:ext cx="3689384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D525A-A81D-4B77-2EB3-EBBE72E40CC3}"/>
              </a:ext>
            </a:extLst>
          </p:cNvPr>
          <p:cNvSpPr txBox="1"/>
          <p:nvPr/>
        </p:nvSpPr>
        <p:spPr>
          <a:xfrm>
            <a:off x="5260143" y="2543906"/>
            <a:ext cx="5049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D3DF43-D9DE-FE1A-431B-1108B397431B}"/>
              </a:ext>
            </a:extLst>
          </p:cNvPr>
          <p:cNvCxnSpPr/>
          <p:nvPr/>
        </p:nvCxnSpPr>
        <p:spPr>
          <a:xfrm>
            <a:off x="4953624" y="1287331"/>
            <a:ext cx="398440" cy="2568836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CA5D51-A4C7-3C14-B6EA-F39510961842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953624" y="1529942"/>
            <a:ext cx="306519" cy="1172977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CBCA8D-7BCA-175D-BCF3-6BCDA7E8C914}"/>
              </a:ext>
            </a:extLst>
          </p:cNvPr>
          <p:cNvCxnSpPr>
            <a:cxnSpLocks/>
          </p:cNvCxnSpPr>
          <p:nvPr/>
        </p:nvCxnSpPr>
        <p:spPr>
          <a:xfrm flipV="1">
            <a:off x="4999584" y="2756683"/>
            <a:ext cx="306519" cy="1172977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1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 animBg="1"/>
      <p:bldP spid="653" grpId="0"/>
      <p:bldP spid="73" grpId="0"/>
      <p:bldP spid="82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4"/>
          <p:cNvGrpSpPr/>
          <p:nvPr/>
        </p:nvGrpSpPr>
        <p:grpSpPr>
          <a:xfrm rot="639186">
            <a:off x="4643609" y="1064050"/>
            <a:ext cx="518006" cy="734127"/>
            <a:chOff x="2882350" y="2201625"/>
            <a:chExt cx="192250" cy="272450"/>
          </a:xfrm>
        </p:grpSpPr>
        <p:sp>
          <p:nvSpPr>
            <p:cNvPr id="776" name="Google Shape;776;p34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34"/>
          <p:cNvSpPr/>
          <p:nvPr/>
        </p:nvSpPr>
        <p:spPr>
          <a:xfrm>
            <a:off x="5991947" y="329260"/>
            <a:ext cx="293706" cy="285048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83" name="Google Shape;783;p34"/>
          <p:cNvGrpSpPr/>
          <p:nvPr/>
        </p:nvGrpSpPr>
        <p:grpSpPr>
          <a:xfrm>
            <a:off x="3560592" y="456053"/>
            <a:ext cx="525431" cy="442085"/>
            <a:chOff x="4197900" y="914275"/>
            <a:chExt cx="147225" cy="123875"/>
          </a:xfrm>
        </p:grpSpPr>
        <p:sp>
          <p:nvSpPr>
            <p:cNvPr id="784" name="Google Shape;784;p34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312143" y="1569118"/>
            <a:ext cx="401489" cy="442097"/>
            <a:chOff x="5668750" y="3383150"/>
            <a:chExt cx="168325" cy="185350"/>
          </a:xfrm>
        </p:grpSpPr>
        <p:sp>
          <p:nvSpPr>
            <p:cNvPr id="802" name="Google Shape;802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4"/>
          <p:cNvGrpSpPr/>
          <p:nvPr/>
        </p:nvGrpSpPr>
        <p:grpSpPr>
          <a:xfrm>
            <a:off x="3418786" y="4401322"/>
            <a:ext cx="181976" cy="173577"/>
            <a:chOff x="4048600" y="570950"/>
            <a:chExt cx="54875" cy="52350"/>
          </a:xfrm>
        </p:grpSpPr>
        <p:sp>
          <p:nvSpPr>
            <p:cNvPr id="812" name="Google Shape;812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34"/>
          <p:cNvSpPr/>
          <p:nvPr/>
        </p:nvSpPr>
        <p:spPr>
          <a:xfrm>
            <a:off x="1086950" y="840701"/>
            <a:ext cx="1660661" cy="1290375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86042-A414-3CFE-6EB4-DFBAC2EB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15" y="2456861"/>
            <a:ext cx="7756388" cy="841800"/>
          </a:xfrm>
        </p:spPr>
        <p:txBody>
          <a:bodyPr/>
          <a:lstStyle/>
          <a:p>
            <a:r>
              <a:rPr lang="en-US" sz="7200" dirty="0"/>
              <a:t>Hoàn </a:t>
            </a:r>
            <a:r>
              <a:rPr lang="en-US" sz="7200" dirty="0" err="1"/>
              <a:t>thành</a:t>
            </a:r>
            <a:r>
              <a:rPr lang="en-US" sz="7200" dirty="0"/>
              <a:t> </a:t>
            </a:r>
            <a:r>
              <a:rPr lang="en-US" sz="7200" dirty="0" err="1"/>
              <a:t>bài</a:t>
            </a:r>
            <a:r>
              <a:rPr lang="en-US" sz="7200" dirty="0"/>
              <a:t> </a:t>
            </a:r>
            <a:r>
              <a:rPr lang="en-US" sz="7200" dirty="0" err="1"/>
              <a:t>tập</a:t>
            </a:r>
            <a:endParaRPr lang="en-US" sz="5400" dirty="0"/>
          </a:p>
        </p:txBody>
      </p:sp>
      <p:sp>
        <p:nvSpPr>
          <p:cNvPr id="821" name="Google Shape;821;p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26" name="Google Shape;1026;p34"/>
          <p:cNvGrpSpPr/>
          <p:nvPr/>
        </p:nvGrpSpPr>
        <p:grpSpPr>
          <a:xfrm>
            <a:off x="5698253" y="4197758"/>
            <a:ext cx="293693" cy="323399"/>
            <a:chOff x="5668750" y="3383150"/>
            <a:chExt cx="168325" cy="185350"/>
          </a:xfrm>
        </p:grpSpPr>
        <p:sp>
          <p:nvSpPr>
            <p:cNvPr id="1027" name="Google Shape;1027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5192682" y="2484952"/>
            <a:ext cx="181976" cy="173593"/>
            <a:chOff x="4048600" y="570950"/>
            <a:chExt cx="54875" cy="52350"/>
          </a:xfrm>
        </p:grpSpPr>
        <p:sp>
          <p:nvSpPr>
            <p:cNvPr id="1037" name="Google Shape;1037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1.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6C9075-11CD-CC30-D1FA-61C6BE168876}"/>
              </a:ext>
            </a:extLst>
          </p:cNvPr>
          <p:cNvSpPr txBox="1"/>
          <p:nvPr/>
        </p:nvSpPr>
        <p:spPr>
          <a:xfrm>
            <a:off x="187778" y="749436"/>
            <a:ext cx="8833757" cy="433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(Ma-la-la Diu-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phdai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(Ma-la-la Diu-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phdai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Dũng,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XXI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(Lê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Oanh,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427217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1.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7" name="Picture 21">
            <a:extLst>
              <a:ext uri="{FF2B5EF4-FFF2-40B4-BE49-F238E27FC236}">
                <a16:creationId xmlns:a16="http://schemas.microsoft.com/office/drawing/2014/main" id="{9183B24C-F6C2-2516-F3CB-52915F787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275" y="1101017"/>
            <a:ext cx="5395451" cy="128746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73C7679-C50A-B858-60C1-9F04603AB634}"/>
              </a:ext>
            </a:extLst>
          </p:cNvPr>
          <p:cNvSpPr txBox="1"/>
          <p:nvPr/>
        </p:nvSpPr>
        <p:spPr>
          <a:xfrm>
            <a:off x="898830" y="1329252"/>
            <a:ext cx="4189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C1900-5FA6-246E-46FE-6AAC769B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47" y="1861158"/>
            <a:ext cx="4464653" cy="15738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B294902-2F73-D352-604B-91DFFC735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9" y="2541540"/>
            <a:ext cx="4070945" cy="18417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2E56AD4-053E-7189-001C-D7D8E022EB15}"/>
              </a:ext>
            </a:extLst>
          </p:cNvPr>
          <p:cNvSpPr txBox="1"/>
          <p:nvPr/>
        </p:nvSpPr>
        <p:spPr>
          <a:xfrm>
            <a:off x="4784172" y="2027277"/>
            <a:ext cx="4197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E3DCEB-09AE-D2BB-D8E0-42B1FA95D110}"/>
              </a:ext>
            </a:extLst>
          </p:cNvPr>
          <p:cNvSpPr txBox="1"/>
          <p:nvPr/>
        </p:nvSpPr>
        <p:spPr>
          <a:xfrm>
            <a:off x="549949" y="2720418"/>
            <a:ext cx="3835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FF9AF1-E75E-599B-A6BC-20E666788616}"/>
              </a:ext>
            </a:extLst>
          </p:cNvPr>
          <p:cNvSpPr txBox="1"/>
          <p:nvPr/>
        </p:nvSpPr>
        <p:spPr>
          <a:xfrm>
            <a:off x="4527855" y="3779605"/>
            <a:ext cx="4364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30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61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(Hoàng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6C9075-11CD-CC30-D1FA-61C6BE168876}"/>
              </a:ext>
            </a:extLst>
          </p:cNvPr>
          <p:cNvSpPr txBox="1"/>
          <p:nvPr/>
        </p:nvSpPr>
        <p:spPr>
          <a:xfrm>
            <a:off x="179614" y="868248"/>
            <a:ext cx="6359979" cy="41517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Thua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6B2DC-B6ED-6938-C69B-CA23B48DE192}"/>
              </a:ext>
            </a:extLst>
          </p:cNvPr>
          <p:cNvSpPr txBox="1"/>
          <p:nvPr/>
        </p:nvSpPr>
        <p:spPr>
          <a:xfrm>
            <a:off x="6619195" y="1224610"/>
            <a:ext cx="2345191" cy="321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Trong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(Hoàng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6C9075-11CD-CC30-D1FA-61C6BE168876}"/>
              </a:ext>
            </a:extLst>
          </p:cNvPr>
          <p:cNvSpPr txBox="1"/>
          <p:nvPr/>
        </p:nvSpPr>
        <p:spPr>
          <a:xfrm>
            <a:off x="179614" y="868248"/>
            <a:ext cx="6359979" cy="41517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Thua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6B2DC-B6ED-6938-C69B-CA23B48DE192}"/>
              </a:ext>
            </a:extLst>
          </p:cNvPr>
          <p:cNvSpPr txBox="1"/>
          <p:nvPr/>
        </p:nvSpPr>
        <p:spPr>
          <a:xfrm>
            <a:off x="6619195" y="1224610"/>
            <a:ext cx="2345191" cy="153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(1)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(2) – (3) – (4) – (5)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9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848</TotalTime>
  <Words>1897</Words>
  <PresentationFormat>On-screen Show (16:9)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Corbel</vt:lpstr>
      <vt:lpstr>Cambria</vt:lpstr>
      <vt:lpstr>Arial</vt:lpstr>
      <vt:lpstr>Calibri</vt:lpstr>
      <vt:lpstr>#9Slide03 SFU Grenoble</vt:lpstr>
      <vt:lpstr>#9Slide04 Taviraj SemiBold</vt:lpstr>
      <vt:lpstr>Times New Roman</vt:lpstr>
      <vt:lpstr>Basis</vt:lpstr>
      <vt:lpstr>BÀI 2 – HÀNH TRANG VÀO TƯƠNG LAI</vt:lpstr>
      <vt:lpstr>MỤC TIÊU BÀI HỌC</vt:lpstr>
      <vt:lpstr>Nhắc lại kiến thức</vt:lpstr>
      <vt:lpstr>Các cách giải thích nghĩa của từ</vt:lpstr>
      <vt:lpstr>Hoàn thành bài tập</vt:lpstr>
      <vt:lpstr>Bài 1. Giải thích nghĩa của các từ in đậm trong những trường hợp sau. Chỉ ra cách giải thích từ ngữ mà bạn đã sử dụng.  </vt:lpstr>
      <vt:lpstr>Bài 1. Giải thích nghĩa của các từ in đậm trong những trường hợp sau. Chỉ ra cách giải thích từ ngữ mà bạn đã sử dụng.  </vt:lpstr>
      <vt:lpstr>Bài 2. Từ điển tiếng Việt (Hoàng Phê chủ biên) đã giải thích các nghĩa của từ “quả” (danh từ) như sau:  </vt:lpstr>
      <vt:lpstr>Bài 2. Từ điển tiếng Việt (Hoàng Phê chủ biên) đã giải thích các nghĩa của từ “quả” (danh từ) như sau:  </vt:lpstr>
      <vt:lpstr>Bài 2. Từ điển tiếng Việt (Hoàng Phê chủ biên) đã giải thích các nghĩa của từ “quả” (danh từ) như sau:  </vt:lpstr>
      <vt:lpstr>Bài 3. Phần giải thích nghĩa của các từ sau đây đã chính xác hay chưa? Vì sao? </vt:lpstr>
      <vt:lpstr>Bài 3. Phần giải thích nghĩa của các từ sau đây đã chính xác hay chưa? Vì sao? </vt:lpstr>
      <vt:lpstr>Từ đọc đến viết</vt:lpstr>
      <vt:lpstr>Đề bài</vt:lpstr>
      <vt:lpstr>Hướng dẫn</vt:lpstr>
      <vt:lpstr>Hướng dẫn</vt:lpstr>
      <vt:lpstr>Hướng dẫn</vt:lpstr>
      <vt:lpstr>Hướng dẫn</vt:lpstr>
      <vt:lpstr>Hướng dẫn</vt:lpstr>
      <vt:lpstr>Hướng dẫn</vt:lpstr>
      <vt:lpstr>Hướng dẫn</vt:lpstr>
      <vt:lpstr>TỔNG KẾT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2023-08-10T07:23:24Z</dcterms:modified>
</cp:coreProperties>
</file>