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6" r:id="rId3"/>
    <p:sldMasterId id="2147483699" r:id="rId4"/>
    <p:sldMasterId id="2147483712" r:id="rId5"/>
  </p:sldMasterIdLst>
  <p:notesMasterIdLst>
    <p:notesMasterId r:id="rId49"/>
  </p:notesMasterIdLst>
  <p:sldIdLst>
    <p:sldId id="390" r:id="rId6"/>
    <p:sldId id="386" r:id="rId7"/>
    <p:sldId id="387" r:id="rId8"/>
    <p:sldId id="388" r:id="rId9"/>
    <p:sldId id="389" r:id="rId10"/>
    <p:sldId id="360" r:id="rId11"/>
    <p:sldId id="401" r:id="rId12"/>
    <p:sldId id="416" r:id="rId13"/>
    <p:sldId id="367" r:id="rId14"/>
    <p:sldId id="411" r:id="rId15"/>
    <p:sldId id="412" r:id="rId16"/>
    <p:sldId id="261" r:id="rId17"/>
    <p:sldId id="309" r:id="rId18"/>
    <p:sldId id="419" r:id="rId19"/>
    <p:sldId id="403" r:id="rId20"/>
    <p:sldId id="384" r:id="rId21"/>
    <p:sldId id="392" r:id="rId22"/>
    <p:sldId id="310" r:id="rId23"/>
    <p:sldId id="313" r:id="rId24"/>
    <p:sldId id="394" r:id="rId25"/>
    <p:sldId id="393" r:id="rId26"/>
    <p:sldId id="414" r:id="rId27"/>
    <p:sldId id="399" r:id="rId28"/>
    <p:sldId id="400" r:id="rId29"/>
    <p:sldId id="395" r:id="rId30"/>
    <p:sldId id="322" r:id="rId31"/>
    <p:sldId id="288" r:id="rId32"/>
    <p:sldId id="408" r:id="rId33"/>
    <p:sldId id="354" r:id="rId34"/>
    <p:sldId id="404" r:id="rId35"/>
    <p:sldId id="356" r:id="rId36"/>
    <p:sldId id="311" r:id="rId37"/>
    <p:sldId id="298" r:id="rId38"/>
    <p:sldId id="299" r:id="rId39"/>
    <p:sldId id="300" r:id="rId40"/>
    <p:sldId id="301" r:id="rId41"/>
    <p:sldId id="358" r:id="rId42"/>
    <p:sldId id="359" r:id="rId43"/>
    <p:sldId id="338" r:id="rId44"/>
    <p:sldId id="415" r:id="rId45"/>
    <p:sldId id="417" r:id="rId46"/>
    <p:sldId id="418" r:id="rId47"/>
    <p:sldId id="40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FF"/>
    <a:srgbClr val="00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1" d="100"/>
          <a:sy n="41" d="100"/>
        </p:scale>
        <p:origin x="-1860" y="-8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812C9-C9C2-47E2-8B20-67FCCDE78365}" type="datetimeFigureOut">
              <a:rPr lang="en-US" smtClean="0"/>
              <a:pPr/>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EC7F3-C017-4F5B-A1F4-D419C4CD6B8D}" type="slidenum">
              <a:rPr lang="en-US" smtClean="0"/>
              <a:pPr/>
              <a:t>‹#›</a:t>
            </a:fld>
            <a:endParaRPr lang="en-US"/>
          </a:p>
        </p:txBody>
      </p:sp>
    </p:spTree>
    <p:extLst>
      <p:ext uri="{BB962C8B-B14F-4D97-AF65-F5344CB8AC3E}">
        <p14:creationId xmlns:p14="http://schemas.microsoft.com/office/powerpoint/2010/main" val="42008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EED8DD-4138-4370-AD63-FCE5C43DBBE4}" type="slidenum">
              <a:rPr lang="en-US"/>
              <a:pPr eaLnBrk="1" hangingPunct="1"/>
              <a:t>12</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80791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2A333B1-5BC2-4C42-8D6F-639F7085BF33}" type="slidenum">
              <a:rPr lang="en-US" sz="1200">
                <a:latin typeface="VNI-Ariston" pitchFamily="2" charset="0"/>
              </a:rPr>
              <a:pPr algn="r" eaLnBrk="1" hangingPunct="1"/>
              <a:t>17</a:t>
            </a:fld>
            <a:endParaRPr lang="en-US" sz="1200">
              <a:latin typeface="VNI-Ariston" pitchFamily="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21264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15373" y="9374301"/>
            <a:ext cx="2918831" cy="49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r" eaLnBrk="1" hangingPunct="1"/>
            <a:fld id="{218E1A1B-1EBC-4761-A8C3-9970E4AD3588}" type="slidenum">
              <a:rPr lang="en-US" sz="1200" b="0">
                <a:solidFill>
                  <a:schemeClr val="tx1"/>
                </a:solidFill>
                <a:latin typeface="VNI-Ariston" pitchFamily="2" charset="0"/>
              </a:rPr>
              <a:pPr algn="r" eaLnBrk="1" hangingPunct="1"/>
              <a:t>20</a:t>
            </a:fld>
            <a:endParaRPr lang="en-US" sz="1200" b="0">
              <a:solidFill>
                <a:schemeClr val="tx1"/>
              </a:solidFill>
              <a:latin typeface="VNI-Ariston" pitchFamily="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88316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fld id="{BDFB817C-292D-4AA0-8BC4-ED2CA15E17D6}" type="slidenum">
              <a:rPr lang="en-US" sz="1200" b="0">
                <a:solidFill>
                  <a:schemeClr val="tx1"/>
                </a:solidFill>
                <a:latin typeface="VNI-Ariston" pitchFamily="2" charset="0"/>
              </a:rPr>
              <a:pPr eaLnBrk="1" hangingPunct="1"/>
              <a:t>23</a:t>
            </a:fld>
            <a:endParaRPr lang="en-US" sz="1200" b="0">
              <a:solidFill>
                <a:schemeClr val="tx1"/>
              </a:solidFill>
              <a:latin typeface="VNI-Ariston" pitchFamily="2"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57760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8C2ABD-EC22-4A47-8A1F-3D6FCF8C92F2}" type="slidenum">
              <a:rPr lang="en-US">
                <a:latin typeface="VNI-Ariston" pitchFamily="2" charset="0"/>
              </a:rPr>
              <a:pPr eaLnBrk="1" hangingPunct="1"/>
              <a:t>27</a:t>
            </a:fld>
            <a:endParaRPr lang="en-US">
              <a:latin typeface="VNI-Ariston" pitchFamily="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99146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 xmlns:a16="http://schemas.microsoft.com/office/drawing/2014/main" id="{45E42B28-1071-4A6F-A8A4-97FB1CA54B16}"/>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D2AB8-42F5-4DE5-BF9B-BC9D7179DA63}"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611" name="Rectangle 2">
            <a:extLst>
              <a:ext uri="{FF2B5EF4-FFF2-40B4-BE49-F238E27FC236}">
                <a16:creationId xmlns="" xmlns:a16="http://schemas.microsoft.com/office/drawing/2014/main" id="{85173C9D-53A9-4A8E-A168-75A96AFF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a:extLst>
              <a:ext uri="{FF2B5EF4-FFF2-40B4-BE49-F238E27FC236}">
                <a16:creationId xmlns="" xmlns:a16="http://schemas.microsoft.com/office/drawing/2014/main" id="{AD6B5856-3A3D-4234-BADB-9D9CE53D8D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 xmlns:a16="http://schemas.microsoft.com/office/drawing/2014/main" id="{0E861EA0-FAA5-4D1C-AD83-269A72451855}"/>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646B1-E376-4DBF-9B7C-3F7A5F56290F}"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683" name="Rectangle 2">
            <a:extLst>
              <a:ext uri="{FF2B5EF4-FFF2-40B4-BE49-F238E27FC236}">
                <a16:creationId xmlns="" xmlns:a16="http://schemas.microsoft.com/office/drawing/2014/main" id="{CB12F765-14C0-403E-9B3C-BE5C2FEADA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 xmlns:a16="http://schemas.microsoft.com/office/drawing/2014/main" id="{ACCF9F67-6D7F-453A-A8BD-E1D76A748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 xmlns:a16="http://schemas.microsoft.com/office/drawing/2014/main" id="{70CA24DF-D5F5-473C-9FF0-2203A82DAA33}"/>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2600BD-D594-4268-B1B0-5F402101DB92}" type="slidenum">
              <a:rPr kumimoji="0" lang="en-US" alt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2707" name="Rectangle 2">
            <a:extLst>
              <a:ext uri="{FF2B5EF4-FFF2-40B4-BE49-F238E27FC236}">
                <a16:creationId xmlns="" xmlns:a16="http://schemas.microsoft.com/office/drawing/2014/main" id="{D8B79DCB-8742-40F3-9606-0F6C8D2FD5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 xmlns:a16="http://schemas.microsoft.com/office/drawing/2014/main" id="{254942B8-D1CC-4527-904A-D053EF4F6A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vi-VN">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73592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45060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375516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a:extLst>
              <a:ext uri="{FF2B5EF4-FFF2-40B4-BE49-F238E27FC236}">
                <a16:creationId xmlns="" xmlns:a16="http://schemas.microsoft.com/office/drawing/2014/main" id="{C3497B17-1118-477E-BA25-1FB62805B44D}"/>
              </a:ext>
            </a:extLst>
          </p:cNvPr>
          <p:cNvSpPr>
            <a:spLocks noGrp="1"/>
          </p:cNvSpPr>
          <p:nvPr>
            <p:ph type="dt" sz="half" idx="10"/>
          </p:nvPr>
        </p:nvSpPr>
        <p:spPr/>
        <p:txBody>
          <a:bodyPr/>
          <a:lstStyle>
            <a:lvl1pPr>
              <a:defRPr/>
            </a:lvl1pPr>
          </a:lstStyle>
          <a:p>
            <a:pPr>
              <a:defRPr/>
            </a:pPr>
            <a:fld id="{C9880541-41B6-4084-AF56-7A24BE20A248}" type="datetime1">
              <a:rPr lang="vi-VN"/>
              <a:pPr>
                <a:defRPr/>
              </a:pPr>
              <a:t>12/10/2021</a:t>
            </a:fld>
            <a:endParaRPr lang="vi-VN"/>
          </a:p>
        </p:txBody>
      </p:sp>
      <p:sp>
        <p:nvSpPr>
          <p:cNvPr id="5" name="Chỗ dành sẵn cho Chân trang 4">
            <a:extLst>
              <a:ext uri="{FF2B5EF4-FFF2-40B4-BE49-F238E27FC236}">
                <a16:creationId xmlns="" xmlns:a16="http://schemas.microsoft.com/office/drawing/2014/main" id="{B5C07809-E9D9-455F-8E5C-DFE2092A60B2}"/>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 xmlns:a16="http://schemas.microsoft.com/office/drawing/2014/main" id="{5F7AB9E3-0293-4C25-A01B-FB997984EEA1}"/>
              </a:ext>
            </a:extLst>
          </p:cNvPr>
          <p:cNvSpPr>
            <a:spLocks noGrp="1"/>
          </p:cNvSpPr>
          <p:nvPr>
            <p:ph type="sldNum" sz="quarter" idx="12"/>
          </p:nvPr>
        </p:nvSpPr>
        <p:spPr/>
        <p:txBody>
          <a:bodyPr/>
          <a:lstStyle>
            <a:lvl1pPr>
              <a:defRPr/>
            </a:lvl1pPr>
          </a:lstStyle>
          <a:p>
            <a:fld id="{7E9B4F81-48AE-4024-834A-F0BD741E73F9}" type="slidenum">
              <a:rPr lang="vi-VN" altLang="vi-VN"/>
              <a:pPr/>
              <a:t>‹#›</a:t>
            </a:fld>
            <a:endParaRPr lang="vi-VN" altLang="vi-VN"/>
          </a:p>
        </p:txBody>
      </p:sp>
    </p:spTree>
    <p:extLst>
      <p:ext uri="{BB962C8B-B14F-4D97-AF65-F5344CB8AC3E}">
        <p14:creationId xmlns:p14="http://schemas.microsoft.com/office/powerpoint/2010/main" val="395834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 xmlns:a16="http://schemas.microsoft.com/office/drawing/2014/main" id="{F36EE72F-4AB8-48D2-B439-C0B1DEB52280}"/>
              </a:ext>
            </a:extLst>
          </p:cNvPr>
          <p:cNvSpPr>
            <a:spLocks noGrp="1"/>
          </p:cNvSpPr>
          <p:nvPr>
            <p:ph type="dt" sz="half" idx="10"/>
          </p:nvPr>
        </p:nvSpPr>
        <p:spPr/>
        <p:txBody>
          <a:bodyPr/>
          <a:lstStyle>
            <a:lvl1pPr>
              <a:defRPr/>
            </a:lvl1pPr>
          </a:lstStyle>
          <a:p>
            <a:pPr>
              <a:defRPr/>
            </a:pPr>
            <a:fld id="{D5354FE9-9374-4526-89A3-8C76AF34654A}" type="datetime1">
              <a:rPr lang="vi-VN"/>
              <a:pPr>
                <a:defRPr/>
              </a:pPr>
              <a:t>12/10/2021</a:t>
            </a:fld>
            <a:endParaRPr lang="vi-VN"/>
          </a:p>
        </p:txBody>
      </p:sp>
      <p:sp>
        <p:nvSpPr>
          <p:cNvPr id="5" name="Chỗ dành sẵn cho Chân trang 4">
            <a:extLst>
              <a:ext uri="{FF2B5EF4-FFF2-40B4-BE49-F238E27FC236}">
                <a16:creationId xmlns="" xmlns:a16="http://schemas.microsoft.com/office/drawing/2014/main" id="{4F46AADB-6AAE-4284-8BDB-5B4F325E11CF}"/>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 xmlns:a16="http://schemas.microsoft.com/office/drawing/2014/main" id="{35A04665-879A-419A-863D-B1572B45F5C5}"/>
              </a:ext>
            </a:extLst>
          </p:cNvPr>
          <p:cNvSpPr>
            <a:spLocks noGrp="1"/>
          </p:cNvSpPr>
          <p:nvPr>
            <p:ph type="sldNum" sz="quarter" idx="12"/>
          </p:nvPr>
        </p:nvSpPr>
        <p:spPr/>
        <p:txBody>
          <a:bodyPr/>
          <a:lstStyle>
            <a:lvl1pPr>
              <a:defRPr/>
            </a:lvl1pPr>
          </a:lstStyle>
          <a:p>
            <a:fld id="{F82F9172-B3FD-4184-9772-2BF61EA8DD17}" type="slidenum">
              <a:rPr lang="vi-VN" altLang="vi-VN"/>
              <a:pPr/>
              <a:t>‹#›</a:t>
            </a:fld>
            <a:endParaRPr lang="vi-VN" altLang="vi-VN"/>
          </a:p>
        </p:txBody>
      </p:sp>
    </p:spTree>
    <p:extLst>
      <p:ext uri="{BB962C8B-B14F-4D97-AF65-F5344CB8AC3E}">
        <p14:creationId xmlns:p14="http://schemas.microsoft.com/office/powerpoint/2010/main" val="753264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a:extLst>
              <a:ext uri="{FF2B5EF4-FFF2-40B4-BE49-F238E27FC236}">
                <a16:creationId xmlns="" xmlns:a16="http://schemas.microsoft.com/office/drawing/2014/main" id="{45A31E17-290A-4E6A-BE92-E75921D75862}"/>
              </a:ext>
            </a:extLst>
          </p:cNvPr>
          <p:cNvSpPr>
            <a:spLocks noGrp="1"/>
          </p:cNvSpPr>
          <p:nvPr>
            <p:ph type="dt" sz="half" idx="10"/>
          </p:nvPr>
        </p:nvSpPr>
        <p:spPr/>
        <p:txBody>
          <a:bodyPr/>
          <a:lstStyle>
            <a:lvl1pPr>
              <a:defRPr/>
            </a:lvl1pPr>
          </a:lstStyle>
          <a:p>
            <a:pPr>
              <a:defRPr/>
            </a:pPr>
            <a:fld id="{922F216F-F53A-4B3A-A48A-3004F7E550DB}" type="datetime1">
              <a:rPr lang="vi-VN"/>
              <a:pPr>
                <a:defRPr/>
              </a:pPr>
              <a:t>12/10/2021</a:t>
            </a:fld>
            <a:endParaRPr lang="vi-VN"/>
          </a:p>
        </p:txBody>
      </p:sp>
      <p:sp>
        <p:nvSpPr>
          <p:cNvPr id="5" name="Chỗ dành sẵn cho Chân trang 4">
            <a:extLst>
              <a:ext uri="{FF2B5EF4-FFF2-40B4-BE49-F238E27FC236}">
                <a16:creationId xmlns="" xmlns:a16="http://schemas.microsoft.com/office/drawing/2014/main" id="{04071554-37AB-44AF-A854-5F2493E0688B}"/>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 xmlns:a16="http://schemas.microsoft.com/office/drawing/2014/main" id="{8BDF6477-E7FD-48AD-8C28-6DC704F43A3E}"/>
              </a:ext>
            </a:extLst>
          </p:cNvPr>
          <p:cNvSpPr>
            <a:spLocks noGrp="1"/>
          </p:cNvSpPr>
          <p:nvPr>
            <p:ph type="sldNum" sz="quarter" idx="12"/>
          </p:nvPr>
        </p:nvSpPr>
        <p:spPr/>
        <p:txBody>
          <a:bodyPr/>
          <a:lstStyle>
            <a:lvl1pPr>
              <a:defRPr/>
            </a:lvl1pPr>
          </a:lstStyle>
          <a:p>
            <a:fld id="{0BC5B8BB-D820-42D0-A0AE-11024C4F317E}" type="slidenum">
              <a:rPr lang="vi-VN" altLang="vi-VN"/>
              <a:pPr/>
              <a:t>‹#›</a:t>
            </a:fld>
            <a:endParaRPr lang="vi-VN" altLang="vi-VN"/>
          </a:p>
        </p:txBody>
      </p:sp>
    </p:spTree>
    <p:extLst>
      <p:ext uri="{BB962C8B-B14F-4D97-AF65-F5344CB8AC3E}">
        <p14:creationId xmlns:p14="http://schemas.microsoft.com/office/powerpoint/2010/main" val="246809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3">
            <a:extLst>
              <a:ext uri="{FF2B5EF4-FFF2-40B4-BE49-F238E27FC236}">
                <a16:creationId xmlns="" xmlns:a16="http://schemas.microsoft.com/office/drawing/2014/main" id="{EFD443F1-758C-4109-987B-6697A50C6CDD}"/>
              </a:ext>
            </a:extLst>
          </p:cNvPr>
          <p:cNvSpPr>
            <a:spLocks noGrp="1"/>
          </p:cNvSpPr>
          <p:nvPr>
            <p:ph type="dt" sz="half" idx="10"/>
          </p:nvPr>
        </p:nvSpPr>
        <p:spPr/>
        <p:txBody>
          <a:bodyPr/>
          <a:lstStyle>
            <a:lvl1pPr>
              <a:defRPr/>
            </a:lvl1pPr>
          </a:lstStyle>
          <a:p>
            <a:pPr>
              <a:defRPr/>
            </a:pPr>
            <a:fld id="{5BF290CB-BD23-419B-8D3A-1F91898A2682}" type="datetime1">
              <a:rPr lang="vi-VN"/>
              <a:pPr>
                <a:defRPr/>
              </a:pPr>
              <a:t>12/10/2021</a:t>
            </a:fld>
            <a:endParaRPr lang="vi-VN"/>
          </a:p>
        </p:txBody>
      </p:sp>
      <p:sp>
        <p:nvSpPr>
          <p:cNvPr id="6" name="Chỗ dành sẵn cho Chân trang 4">
            <a:extLst>
              <a:ext uri="{FF2B5EF4-FFF2-40B4-BE49-F238E27FC236}">
                <a16:creationId xmlns="" xmlns:a16="http://schemas.microsoft.com/office/drawing/2014/main" id="{71C88A4B-1BE3-455D-AC3A-4CE8AFB2E47C}"/>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 xmlns:a16="http://schemas.microsoft.com/office/drawing/2014/main" id="{2AF620F2-7606-49CD-ABBC-435C44D61381}"/>
              </a:ext>
            </a:extLst>
          </p:cNvPr>
          <p:cNvSpPr>
            <a:spLocks noGrp="1"/>
          </p:cNvSpPr>
          <p:nvPr>
            <p:ph type="sldNum" sz="quarter" idx="12"/>
          </p:nvPr>
        </p:nvSpPr>
        <p:spPr/>
        <p:txBody>
          <a:bodyPr/>
          <a:lstStyle>
            <a:lvl1pPr>
              <a:defRPr/>
            </a:lvl1pPr>
          </a:lstStyle>
          <a:p>
            <a:fld id="{627825C1-C17D-4BE3-97A2-94C10B362373}" type="slidenum">
              <a:rPr lang="vi-VN" altLang="vi-VN"/>
              <a:pPr/>
              <a:t>‹#›</a:t>
            </a:fld>
            <a:endParaRPr lang="vi-VN" altLang="vi-VN"/>
          </a:p>
        </p:txBody>
      </p:sp>
    </p:spTree>
    <p:extLst>
      <p:ext uri="{BB962C8B-B14F-4D97-AF65-F5344CB8AC3E}">
        <p14:creationId xmlns:p14="http://schemas.microsoft.com/office/powerpoint/2010/main" val="186022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3">
            <a:extLst>
              <a:ext uri="{FF2B5EF4-FFF2-40B4-BE49-F238E27FC236}">
                <a16:creationId xmlns="" xmlns:a16="http://schemas.microsoft.com/office/drawing/2014/main" id="{730FAB9F-8F34-47FE-A5F8-E0C66E40005A}"/>
              </a:ext>
            </a:extLst>
          </p:cNvPr>
          <p:cNvSpPr>
            <a:spLocks noGrp="1"/>
          </p:cNvSpPr>
          <p:nvPr>
            <p:ph type="dt" sz="half" idx="10"/>
          </p:nvPr>
        </p:nvSpPr>
        <p:spPr/>
        <p:txBody>
          <a:bodyPr/>
          <a:lstStyle>
            <a:lvl1pPr>
              <a:defRPr/>
            </a:lvl1pPr>
          </a:lstStyle>
          <a:p>
            <a:pPr>
              <a:defRPr/>
            </a:pPr>
            <a:fld id="{EE323516-FC7B-4C8A-A68D-CADBCD9B991A}" type="datetime1">
              <a:rPr lang="vi-VN"/>
              <a:pPr>
                <a:defRPr/>
              </a:pPr>
              <a:t>12/10/2021</a:t>
            </a:fld>
            <a:endParaRPr lang="vi-VN"/>
          </a:p>
        </p:txBody>
      </p:sp>
      <p:sp>
        <p:nvSpPr>
          <p:cNvPr id="8" name="Chỗ dành sẵn cho Chân trang 4">
            <a:extLst>
              <a:ext uri="{FF2B5EF4-FFF2-40B4-BE49-F238E27FC236}">
                <a16:creationId xmlns="" xmlns:a16="http://schemas.microsoft.com/office/drawing/2014/main" id="{E52C1A8D-CA26-4351-BD61-459E5116233B}"/>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9" name="Chỗ dành sẵn cho Số hiệu Bản chiếu 5">
            <a:extLst>
              <a:ext uri="{FF2B5EF4-FFF2-40B4-BE49-F238E27FC236}">
                <a16:creationId xmlns="" xmlns:a16="http://schemas.microsoft.com/office/drawing/2014/main" id="{9ED3112D-AC72-485F-8E56-2FF7DF3F24DA}"/>
              </a:ext>
            </a:extLst>
          </p:cNvPr>
          <p:cNvSpPr>
            <a:spLocks noGrp="1"/>
          </p:cNvSpPr>
          <p:nvPr>
            <p:ph type="sldNum" sz="quarter" idx="12"/>
          </p:nvPr>
        </p:nvSpPr>
        <p:spPr/>
        <p:txBody>
          <a:bodyPr/>
          <a:lstStyle>
            <a:lvl1pPr>
              <a:defRPr/>
            </a:lvl1pPr>
          </a:lstStyle>
          <a:p>
            <a:fld id="{77D29181-75E4-44BC-A569-4CEA537A4A01}" type="slidenum">
              <a:rPr lang="vi-VN" altLang="vi-VN"/>
              <a:pPr/>
              <a:t>‹#›</a:t>
            </a:fld>
            <a:endParaRPr lang="vi-VN" altLang="vi-VN"/>
          </a:p>
        </p:txBody>
      </p:sp>
    </p:spTree>
    <p:extLst>
      <p:ext uri="{BB962C8B-B14F-4D97-AF65-F5344CB8AC3E}">
        <p14:creationId xmlns:p14="http://schemas.microsoft.com/office/powerpoint/2010/main" val="129353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3">
            <a:extLst>
              <a:ext uri="{FF2B5EF4-FFF2-40B4-BE49-F238E27FC236}">
                <a16:creationId xmlns="" xmlns:a16="http://schemas.microsoft.com/office/drawing/2014/main" id="{74CA0353-DF28-41D7-9358-ABD119D3D08C}"/>
              </a:ext>
            </a:extLst>
          </p:cNvPr>
          <p:cNvSpPr>
            <a:spLocks noGrp="1"/>
          </p:cNvSpPr>
          <p:nvPr>
            <p:ph type="dt" sz="half" idx="10"/>
          </p:nvPr>
        </p:nvSpPr>
        <p:spPr/>
        <p:txBody>
          <a:bodyPr/>
          <a:lstStyle>
            <a:lvl1pPr>
              <a:defRPr/>
            </a:lvl1pPr>
          </a:lstStyle>
          <a:p>
            <a:pPr>
              <a:defRPr/>
            </a:pPr>
            <a:fld id="{E1E20BA8-A718-422B-B63A-6E79E3B74BC5}" type="datetime1">
              <a:rPr lang="vi-VN"/>
              <a:pPr>
                <a:defRPr/>
              </a:pPr>
              <a:t>12/10/2021</a:t>
            </a:fld>
            <a:endParaRPr lang="vi-VN"/>
          </a:p>
        </p:txBody>
      </p:sp>
      <p:sp>
        <p:nvSpPr>
          <p:cNvPr id="4" name="Chỗ dành sẵn cho Chân trang 4">
            <a:extLst>
              <a:ext uri="{FF2B5EF4-FFF2-40B4-BE49-F238E27FC236}">
                <a16:creationId xmlns="" xmlns:a16="http://schemas.microsoft.com/office/drawing/2014/main" id="{A5A2BFCE-B90A-4A16-935D-E496F17EE353}"/>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5" name="Chỗ dành sẵn cho Số hiệu Bản chiếu 5">
            <a:extLst>
              <a:ext uri="{FF2B5EF4-FFF2-40B4-BE49-F238E27FC236}">
                <a16:creationId xmlns="" xmlns:a16="http://schemas.microsoft.com/office/drawing/2014/main" id="{8C810F6F-81F2-446C-8C01-13791C077D5B}"/>
              </a:ext>
            </a:extLst>
          </p:cNvPr>
          <p:cNvSpPr>
            <a:spLocks noGrp="1"/>
          </p:cNvSpPr>
          <p:nvPr>
            <p:ph type="sldNum" sz="quarter" idx="12"/>
          </p:nvPr>
        </p:nvSpPr>
        <p:spPr/>
        <p:txBody>
          <a:bodyPr/>
          <a:lstStyle>
            <a:lvl1pPr>
              <a:defRPr/>
            </a:lvl1pPr>
          </a:lstStyle>
          <a:p>
            <a:fld id="{BFAC14E7-A91B-4F8C-A739-1ABC8C3DC150}" type="slidenum">
              <a:rPr lang="vi-VN" altLang="vi-VN"/>
              <a:pPr/>
              <a:t>‹#›</a:t>
            </a:fld>
            <a:endParaRPr lang="vi-VN" altLang="vi-VN"/>
          </a:p>
        </p:txBody>
      </p:sp>
    </p:spTree>
    <p:extLst>
      <p:ext uri="{BB962C8B-B14F-4D97-AF65-F5344CB8AC3E}">
        <p14:creationId xmlns:p14="http://schemas.microsoft.com/office/powerpoint/2010/main" val="957674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3">
            <a:extLst>
              <a:ext uri="{FF2B5EF4-FFF2-40B4-BE49-F238E27FC236}">
                <a16:creationId xmlns="" xmlns:a16="http://schemas.microsoft.com/office/drawing/2014/main" id="{AA30011E-6891-45E0-B92B-7737EA4573D4}"/>
              </a:ext>
            </a:extLst>
          </p:cNvPr>
          <p:cNvSpPr>
            <a:spLocks noGrp="1"/>
          </p:cNvSpPr>
          <p:nvPr>
            <p:ph type="dt" sz="half" idx="10"/>
          </p:nvPr>
        </p:nvSpPr>
        <p:spPr/>
        <p:txBody>
          <a:bodyPr/>
          <a:lstStyle>
            <a:lvl1pPr>
              <a:defRPr/>
            </a:lvl1pPr>
          </a:lstStyle>
          <a:p>
            <a:pPr>
              <a:defRPr/>
            </a:pPr>
            <a:fld id="{77F7A699-73FB-4B3E-8C38-122191143824}" type="datetime1">
              <a:rPr lang="vi-VN"/>
              <a:pPr>
                <a:defRPr/>
              </a:pPr>
              <a:t>12/10/2021</a:t>
            </a:fld>
            <a:endParaRPr lang="vi-VN"/>
          </a:p>
        </p:txBody>
      </p:sp>
      <p:sp>
        <p:nvSpPr>
          <p:cNvPr id="3" name="Chỗ dành sẵn cho Chân trang 4">
            <a:extLst>
              <a:ext uri="{FF2B5EF4-FFF2-40B4-BE49-F238E27FC236}">
                <a16:creationId xmlns="" xmlns:a16="http://schemas.microsoft.com/office/drawing/2014/main" id="{2BD4DB47-BA2E-4761-A544-02F4E0D100A4}"/>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4" name="Chỗ dành sẵn cho Số hiệu Bản chiếu 5">
            <a:extLst>
              <a:ext uri="{FF2B5EF4-FFF2-40B4-BE49-F238E27FC236}">
                <a16:creationId xmlns="" xmlns:a16="http://schemas.microsoft.com/office/drawing/2014/main" id="{37D17481-B793-4E79-977B-45EA55A73C9D}"/>
              </a:ext>
            </a:extLst>
          </p:cNvPr>
          <p:cNvSpPr>
            <a:spLocks noGrp="1"/>
          </p:cNvSpPr>
          <p:nvPr>
            <p:ph type="sldNum" sz="quarter" idx="12"/>
          </p:nvPr>
        </p:nvSpPr>
        <p:spPr/>
        <p:txBody>
          <a:bodyPr/>
          <a:lstStyle>
            <a:lvl1pPr>
              <a:defRPr/>
            </a:lvl1pPr>
          </a:lstStyle>
          <a:p>
            <a:fld id="{92E0B326-411C-4177-A149-4F854EA4BECE}" type="slidenum">
              <a:rPr lang="vi-VN" altLang="vi-VN"/>
              <a:pPr/>
              <a:t>‹#›</a:t>
            </a:fld>
            <a:endParaRPr lang="vi-VN" altLang="vi-VN"/>
          </a:p>
        </p:txBody>
      </p:sp>
    </p:spTree>
    <p:extLst>
      <p:ext uri="{BB962C8B-B14F-4D97-AF65-F5344CB8AC3E}">
        <p14:creationId xmlns:p14="http://schemas.microsoft.com/office/powerpoint/2010/main" val="10750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051683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 xmlns:a16="http://schemas.microsoft.com/office/drawing/2014/main" id="{DE7A5136-B2DC-40F4-8008-A4003478E46A}"/>
              </a:ext>
            </a:extLst>
          </p:cNvPr>
          <p:cNvSpPr>
            <a:spLocks noGrp="1"/>
          </p:cNvSpPr>
          <p:nvPr>
            <p:ph type="dt" sz="half" idx="10"/>
          </p:nvPr>
        </p:nvSpPr>
        <p:spPr/>
        <p:txBody>
          <a:bodyPr/>
          <a:lstStyle>
            <a:lvl1pPr>
              <a:defRPr/>
            </a:lvl1pPr>
          </a:lstStyle>
          <a:p>
            <a:pPr>
              <a:defRPr/>
            </a:pPr>
            <a:fld id="{7367F6E9-114B-4932-BDBE-3697697B5762}" type="datetime1">
              <a:rPr lang="vi-VN"/>
              <a:pPr>
                <a:defRPr/>
              </a:pPr>
              <a:t>12/10/2021</a:t>
            </a:fld>
            <a:endParaRPr lang="vi-VN"/>
          </a:p>
        </p:txBody>
      </p:sp>
      <p:sp>
        <p:nvSpPr>
          <p:cNvPr id="6" name="Chỗ dành sẵn cho Chân trang 4">
            <a:extLst>
              <a:ext uri="{FF2B5EF4-FFF2-40B4-BE49-F238E27FC236}">
                <a16:creationId xmlns="" xmlns:a16="http://schemas.microsoft.com/office/drawing/2014/main" id="{65180C7D-7044-464F-8DAE-47B8387EFB3E}"/>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 xmlns:a16="http://schemas.microsoft.com/office/drawing/2014/main" id="{49FF1197-FD1F-49E0-BE8E-538899922997}"/>
              </a:ext>
            </a:extLst>
          </p:cNvPr>
          <p:cNvSpPr>
            <a:spLocks noGrp="1"/>
          </p:cNvSpPr>
          <p:nvPr>
            <p:ph type="sldNum" sz="quarter" idx="12"/>
          </p:nvPr>
        </p:nvSpPr>
        <p:spPr/>
        <p:txBody>
          <a:bodyPr/>
          <a:lstStyle>
            <a:lvl1pPr>
              <a:defRPr/>
            </a:lvl1pPr>
          </a:lstStyle>
          <a:p>
            <a:fld id="{038B34D6-1AB5-4EE5-9841-F5112D91AD66}" type="slidenum">
              <a:rPr lang="vi-VN" altLang="vi-VN"/>
              <a:pPr/>
              <a:t>‹#›</a:t>
            </a:fld>
            <a:endParaRPr lang="vi-VN" altLang="vi-VN"/>
          </a:p>
        </p:txBody>
      </p:sp>
    </p:spTree>
    <p:extLst>
      <p:ext uri="{BB962C8B-B14F-4D97-AF65-F5344CB8AC3E}">
        <p14:creationId xmlns:p14="http://schemas.microsoft.com/office/powerpoint/2010/main" val="193780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 xmlns:a16="http://schemas.microsoft.com/office/drawing/2014/main" id="{96491C26-55A3-40C7-86AA-413A19177B3B}"/>
              </a:ext>
            </a:extLst>
          </p:cNvPr>
          <p:cNvSpPr>
            <a:spLocks noGrp="1"/>
          </p:cNvSpPr>
          <p:nvPr>
            <p:ph type="dt" sz="half" idx="10"/>
          </p:nvPr>
        </p:nvSpPr>
        <p:spPr/>
        <p:txBody>
          <a:bodyPr/>
          <a:lstStyle>
            <a:lvl1pPr>
              <a:defRPr/>
            </a:lvl1pPr>
          </a:lstStyle>
          <a:p>
            <a:pPr>
              <a:defRPr/>
            </a:pPr>
            <a:fld id="{289D5A69-0D73-47EF-AB9D-1150AFFD1913}" type="datetime1">
              <a:rPr lang="vi-VN"/>
              <a:pPr>
                <a:defRPr/>
              </a:pPr>
              <a:t>12/10/2021</a:t>
            </a:fld>
            <a:endParaRPr lang="vi-VN"/>
          </a:p>
        </p:txBody>
      </p:sp>
      <p:sp>
        <p:nvSpPr>
          <p:cNvPr id="6" name="Chỗ dành sẵn cho Chân trang 4">
            <a:extLst>
              <a:ext uri="{FF2B5EF4-FFF2-40B4-BE49-F238E27FC236}">
                <a16:creationId xmlns="" xmlns:a16="http://schemas.microsoft.com/office/drawing/2014/main" id="{5ECC80BF-6F49-472F-9212-1E467C1F7C47}"/>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7" name="Chỗ dành sẵn cho Số hiệu Bản chiếu 5">
            <a:extLst>
              <a:ext uri="{FF2B5EF4-FFF2-40B4-BE49-F238E27FC236}">
                <a16:creationId xmlns="" xmlns:a16="http://schemas.microsoft.com/office/drawing/2014/main" id="{5DF10F3B-F346-4D0D-8B61-0AD1B2E7161B}"/>
              </a:ext>
            </a:extLst>
          </p:cNvPr>
          <p:cNvSpPr>
            <a:spLocks noGrp="1"/>
          </p:cNvSpPr>
          <p:nvPr>
            <p:ph type="sldNum" sz="quarter" idx="12"/>
          </p:nvPr>
        </p:nvSpPr>
        <p:spPr/>
        <p:txBody>
          <a:bodyPr/>
          <a:lstStyle>
            <a:lvl1pPr>
              <a:defRPr/>
            </a:lvl1pPr>
          </a:lstStyle>
          <a:p>
            <a:fld id="{226F8990-09FF-4323-A324-350850A9908D}" type="slidenum">
              <a:rPr lang="vi-VN" altLang="vi-VN"/>
              <a:pPr/>
              <a:t>‹#›</a:t>
            </a:fld>
            <a:endParaRPr lang="vi-VN" altLang="vi-VN"/>
          </a:p>
        </p:txBody>
      </p:sp>
    </p:spTree>
    <p:extLst>
      <p:ext uri="{BB962C8B-B14F-4D97-AF65-F5344CB8AC3E}">
        <p14:creationId xmlns:p14="http://schemas.microsoft.com/office/powerpoint/2010/main" val="87489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 xmlns:a16="http://schemas.microsoft.com/office/drawing/2014/main" id="{647A75C3-2CF1-4C92-ABCE-21419F693D7A}"/>
              </a:ext>
            </a:extLst>
          </p:cNvPr>
          <p:cNvSpPr>
            <a:spLocks noGrp="1"/>
          </p:cNvSpPr>
          <p:nvPr>
            <p:ph type="dt" sz="half" idx="10"/>
          </p:nvPr>
        </p:nvSpPr>
        <p:spPr/>
        <p:txBody>
          <a:bodyPr/>
          <a:lstStyle>
            <a:lvl1pPr>
              <a:defRPr/>
            </a:lvl1pPr>
          </a:lstStyle>
          <a:p>
            <a:pPr>
              <a:defRPr/>
            </a:pPr>
            <a:fld id="{F6967DE9-8451-426B-80F4-1B3B19877AF2}" type="datetime1">
              <a:rPr lang="vi-VN"/>
              <a:pPr>
                <a:defRPr/>
              </a:pPr>
              <a:t>12/10/2021</a:t>
            </a:fld>
            <a:endParaRPr lang="vi-VN"/>
          </a:p>
        </p:txBody>
      </p:sp>
      <p:sp>
        <p:nvSpPr>
          <p:cNvPr id="5" name="Chỗ dành sẵn cho Chân trang 4">
            <a:extLst>
              <a:ext uri="{FF2B5EF4-FFF2-40B4-BE49-F238E27FC236}">
                <a16:creationId xmlns="" xmlns:a16="http://schemas.microsoft.com/office/drawing/2014/main" id="{ED8FBD45-743C-41F2-B932-537268F042A9}"/>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 xmlns:a16="http://schemas.microsoft.com/office/drawing/2014/main" id="{BDEE2B53-FB71-4CEA-9AAC-9FAE0CEFD64E}"/>
              </a:ext>
            </a:extLst>
          </p:cNvPr>
          <p:cNvSpPr>
            <a:spLocks noGrp="1"/>
          </p:cNvSpPr>
          <p:nvPr>
            <p:ph type="sldNum" sz="quarter" idx="12"/>
          </p:nvPr>
        </p:nvSpPr>
        <p:spPr/>
        <p:txBody>
          <a:bodyPr/>
          <a:lstStyle>
            <a:lvl1pPr>
              <a:defRPr/>
            </a:lvl1pPr>
          </a:lstStyle>
          <a:p>
            <a:fld id="{3A81A455-FF14-4E14-AA2E-A12CC3F4FB07}" type="slidenum">
              <a:rPr lang="vi-VN" altLang="vi-VN"/>
              <a:pPr/>
              <a:t>‹#›</a:t>
            </a:fld>
            <a:endParaRPr lang="vi-VN" altLang="vi-VN"/>
          </a:p>
        </p:txBody>
      </p:sp>
    </p:spTree>
    <p:extLst>
      <p:ext uri="{BB962C8B-B14F-4D97-AF65-F5344CB8AC3E}">
        <p14:creationId xmlns:p14="http://schemas.microsoft.com/office/powerpoint/2010/main" val="1856381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 xmlns:a16="http://schemas.microsoft.com/office/drawing/2014/main" id="{31B007BB-0B1A-4BC5-B301-3590828FFF76}"/>
              </a:ext>
            </a:extLst>
          </p:cNvPr>
          <p:cNvSpPr>
            <a:spLocks noGrp="1"/>
          </p:cNvSpPr>
          <p:nvPr>
            <p:ph type="dt" sz="half" idx="10"/>
          </p:nvPr>
        </p:nvSpPr>
        <p:spPr/>
        <p:txBody>
          <a:bodyPr/>
          <a:lstStyle>
            <a:lvl1pPr>
              <a:defRPr/>
            </a:lvl1pPr>
          </a:lstStyle>
          <a:p>
            <a:pPr>
              <a:defRPr/>
            </a:pPr>
            <a:fld id="{153FBCAC-A4CF-42E7-B501-E918E5EC61B6}" type="datetime1">
              <a:rPr lang="vi-VN"/>
              <a:pPr>
                <a:defRPr/>
              </a:pPr>
              <a:t>12/10/2021</a:t>
            </a:fld>
            <a:endParaRPr lang="vi-VN"/>
          </a:p>
        </p:txBody>
      </p:sp>
      <p:sp>
        <p:nvSpPr>
          <p:cNvPr id="5" name="Chỗ dành sẵn cho Chân trang 4">
            <a:extLst>
              <a:ext uri="{FF2B5EF4-FFF2-40B4-BE49-F238E27FC236}">
                <a16:creationId xmlns="" xmlns:a16="http://schemas.microsoft.com/office/drawing/2014/main" id="{9CE6DB9D-4E16-4542-8A2C-4B826D6ADDF4}"/>
              </a:ext>
            </a:extLst>
          </p:cNvPr>
          <p:cNvSpPr>
            <a:spLocks noGrp="1"/>
          </p:cNvSpPr>
          <p:nvPr>
            <p:ph type="ftr" sz="quarter" idx="11"/>
          </p:nvPr>
        </p:nvSpPr>
        <p:spPr/>
        <p:txBody>
          <a:bodyPr/>
          <a:lstStyle>
            <a:lvl1pPr>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 xmlns:a16="http://schemas.microsoft.com/office/drawing/2014/main" id="{2F6D0BD3-2A35-4BEE-9B0A-AB5A6664644A}"/>
              </a:ext>
            </a:extLst>
          </p:cNvPr>
          <p:cNvSpPr>
            <a:spLocks noGrp="1"/>
          </p:cNvSpPr>
          <p:nvPr>
            <p:ph type="sldNum" sz="quarter" idx="12"/>
          </p:nvPr>
        </p:nvSpPr>
        <p:spPr/>
        <p:txBody>
          <a:bodyPr/>
          <a:lstStyle>
            <a:lvl1pPr>
              <a:defRPr/>
            </a:lvl1pPr>
          </a:lstStyle>
          <a:p>
            <a:fld id="{4D20D7A9-0F0B-43B7-B639-CE55F9E84AAC}" type="slidenum">
              <a:rPr lang="vi-VN" altLang="vi-VN"/>
              <a:pPr/>
              <a:t>‹#›</a:t>
            </a:fld>
            <a:endParaRPr lang="vi-VN" altLang="vi-VN"/>
          </a:p>
        </p:txBody>
      </p:sp>
    </p:spTree>
    <p:extLst>
      <p:ext uri="{BB962C8B-B14F-4D97-AF65-F5344CB8AC3E}">
        <p14:creationId xmlns:p14="http://schemas.microsoft.com/office/powerpoint/2010/main" val="3537528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37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99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445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535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0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5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729875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4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55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14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4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53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199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67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294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047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5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708201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637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332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522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757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602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00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733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110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260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39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108037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79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839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462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305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615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44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553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72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018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51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35760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336177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17429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E8E88-692C-4864-A2A8-59988825DE47}" type="datetimeFigureOut">
              <a:rPr lang="en-US" smtClean="0"/>
              <a:pPr/>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594DA-FC50-47FB-9411-4A9613091D61}" type="slidenum">
              <a:rPr lang="en-US" smtClean="0"/>
              <a:pPr/>
              <a:t>‹#›</a:t>
            </a:fld>
            <a:endParaRPr lang="en-US"/>
          </a:p>
        </p:txBody>
      </p:sp>
    </p:spTree>
    <p:extLst>
      <p:ext uri="{BB962C8B-B14F-4D97-AF65-F5344CB8AC3E}">
        <p14:creationId xmlns:p14="http://schemas.microsoft.com/office/powerpoint/2010/main" val="205014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E8E88-692C-4864-A2A8-59988825DE47}" type="datetimeFigureOut">
              <a:rPr lang="en-US" smtClean="0"/>
              <a:pPr/>
              <a:t>10/12/2021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594DA-FC50-47FB-9411-4A9613091D61}" type="slidenum">
              <a:rPr lang="en-US" smtClean="0"/>
              <a:pPr/>
              <a:t>‹#›</a:t>
            </a:fld>
            <a:endParaRPr lang="en-US"/>
          </a:p>
        </p:txBody>
      </p:sp>
    </p:spTree>
    <p:extLst>
      <p:ext uri="{BB962C8B-B14F-4D97-AF65-F5344CB8AC3E}">
        <p14:creationId xmlns:p14="http://schemas.microsoft.com/office/powerpoint/2010/main" val="3920054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ề 1">
            <a:extLst>
              <a:ext uri="{FF2B5EF4-FFF2-40B4-BE49-F238E27FC236}">
                <a16:creationId xmlns="" xmlns:a16="http://schemas.microsoft.com/office/drawing/2014/main" id="{B1993721-7521-49BF-8281-1DB1BCCCF46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&amp; sửa kiểu tiêu đề</a:t>
            </a:r>
          </a:p>
        </p:txBody>
      </p:sp>
      <p:sp>
        <p:nvSpPr>
          <p:cNvPr id="1027" name="Chỗ dành sẵn cho Văn bản 2">
            <a:extLst>
              <a:ext uri="{FF2B5EF4-FFF2-40B4-BE49-F238E27FC236}">
                <a16:creationId xmlns="" xmlns:a16="http://schemas.microsoft.com/office/drawing/2014/main" id="{25C03E9C-0D0D-49C3-B1B4-86314A82BDA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&amp; sửa kiểu tiêu đề</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ày tháng 3">
            <a:extLst>
              <a:ext uri="{FF2B5EF4-FFF2-40B4-BE49-F238E27FC236}">
                <a16:creationId xmlns="" xmlns:a16="http://schemas.microsoft.com/office/drawing/2014/main" id="{02E89B4F-3B8D-483D-86C6-9AD15E0578E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9DD4FA3-0F61-485E-823A-E32000ECEF44}" type="datetime1">
              <a:rPr lang="vi-VN"/>
              <a:pPr>
                <a:defRPr/>
              </a:pPr>
              <a:t>12/10/2021</a:t>
            </a:fld>
            <a:endParaRPr lang="vi-VN"/>
          </a:p>
        </p:txBody>
      </p:sp>
      <p:sp>
        <p:nvSpPr>
          <p:cNvPr id="5" name="Chỗ dành sẵn cho Chân trang 4">
            <a:extLst>
              <a:ext uri="{FF2B5EF4-FFF2-40B4-BE49-F238E27FC236}">
                <a16:creationId xmlns="" xmlns:a16="http://schemas.microsoft.com/office/drawing/2014/main" id="{1CC7B773-6A3C-46AD-98DB-1A7B3B0CDB39}"/>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r>
              <a:rPr lang="en-US" altLang="vi-VN"/>
              <a:t>Phạm Xuân An- THCS Hưng Thành - VĨnh Lợi - Bạc Liêu</a:t>
            </a:r>
          </a:p>
        </p:txBody>
      </p:sp>
      <p:sp>
        <p:nvSpPr>
          <p:cNvPr id="6" name="Chỗ dành sẵn cho Số hiệu Bản chiếu 5">
            <a:extLst>
              <a:ext uri="{FF2B5EF4-FFF2-40B4-BE49-F238E27FC236}">
                <a16:creationId xmlns="" xmlns:a16="http://schemas.microsoft.com/office/drawing/2014/main" id="{DA878399-A080-47AC-9FC2-19A91D0C5EB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3F586CF-822F-4127-B652-5BCE389361B4}" type="slidenum">
              <a:rPr lang="vi-VN" altLang="vi-VN"/>
              <a:pPr/>
              <a:t>‹#›</a:t>
            </a:fld>
            <a:endParaRPr lang="vi-VN" altLang="vi-VN"/>
          </a:p>
        </p:txBody>
      </p:sp>
    </p:spTree>
    <p:extLst>
      <p:ext uri="{BB962C8B-B14F-4D97-AF65-F5344CB8AC3E}">
        <p14:creationId xmlns:p14="http://schemas.microsoft.com/office/powerpoint/2010/main" val="36227379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562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90631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9BA9A-B342-42E3-9101-3FEA4150DD5F}" type="datetimeFigureOut">
              <a:rPr lang="en-US" smtClean="0">
                <a:solidFill>
                  <a:prstClr val="black">
                    <a:tint val="75000"/>
                  </a:prstClr>
                </a:solidFill>
              </a:rPr>
              <a:pPr/>
              <a:t>10/12/2021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D4AD9-FBFA-4F7E-93D6-CCD86AD1C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3785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jpeg"/><Relationship Id="rId1" Type="http://schemas.openxmlformats.org/officeDocument/2006/relationships/slideLayout" Target="../slideLayouts/slideLayout5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hyperlink" Target="https://vi.wikipedia.org/wiki/Internet" TargetMode="External"/><Relationship Id="rId3" Type="http://schemas.openxmlformats.org/officeDocument/2006/relationships/image" Target="../media/image61.jpeg"/><Relationship Id="rId7"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4.gi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slide" Target="slide2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2286" y="359065"/>
            <a:ext cx="8049296" cy="605269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6957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31" name="Rounded Rectangular Callout 30"/>
          <p:cNvSpPr/>
          <p:nvPr/>
        </p:nvSpPr>
        <p:spPr>
          <a:xfrm>
            <a:off x="4193058" y="2592581"/>
            <a:ext cx="2459863" cy="711083"/>
          </a:xfrm>
          <a:prstGeom prst="wedgeRoundRectCallout">
            <a:avLst>
              <a:gd name="adj1" fmla="val 161747"/>
              <a:gd name="adj2" fmla="val 476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biển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3" name="Rounded Rectangular Callout 32"/>
          <p:cNvSpPr/>
          <p:nvPr/>
        </p:nvSpPr>
        <p:spPr>
          <a:xfrm>
            <a:off x="4210050" y="3436797"/>
            <a:ext cx="2459863" cy="1050776"/>
          </a:xfrm>
          <a:prstGeom prst="wedgeRoundRectCallout">
            <a:avLst>
              <a:gd name="adj1" fmla="val 169631"/>
              <a:gd name="adj2" fmla="val -407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hàng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không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4" name="Rounded Rectangular Callout 33"/>
          <p:cNvSpPr/>
          <p:nvPr/>
        </p:nvSpPr>
        <p:spPr>
          <a:xfrm>
            <a:off x="4212772" y="1606519"/>
            <a:ext cx="2402475" cy="711083"/>
          </a:xfrm>
          <a:prstGeom prst="wedgeRoundRectCallout">
            <a:avLst>
              <a:gd name="adj1" fmla="val 133040"/>
              <a:gd name="adj2" fmla="val 1085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sắt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5" name="Rounded Rectangular Callout 34"/>
          <p:cNvSpPr/>
          <p:nvPr/>
        </p:nvSpPr>
        <p:spPr>
          <a:xfrm>
            <a:off x="5411986" y="620457"/>
            <a:ext cx="1186180" cy="711083"/>
          </a:xfrm>
          <a:prstGeom prst="wedgeRoundRectCallout">
            <a:avLst>
              <a:gd name="adj1" fmla="val 197046"/>
              <a:gd name="adj2" fmla="val 1776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400" dirty="0" err="1" smtClean="0">
                <a:solidFill>
                  <a:prstClr val="white"/>
                </a:solidFill>
                <a:latin typeface="Times New Roman" panose="02020603050405020304" pitchFamily="18" charset="0"/>
                <a:cs typeface="Times New Roman" panose="02020603050405020304" pitchFamily="18" charset="0"/>
              </a:rPr>
              <a:t>Đường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bộ</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7" name="Rounded Rectangular Callout 36"/>
          <p:cNvSpPr/>
          <p:nvPr/>
        </p:nvSpPr>
        <p:spPr>
          <a:xfrm>
            <a:off x="4193058" y="4722187"/>
            <a:ext cx="2459863" cy="599926"/>
          </a:xfrm>
          <a:prstGeom prst="wedgeRoundRectCallout">
            <a:avLst>
              <a:gd name="adj1" fmla="val 125251"/>
              <a:gd name="adj2" fmla="val 1641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sông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8" name="Rounded Rectangular Callout 37"/>
          <p:cNvSpPr/>
          <p:nvPr/>
        </p:nvSpPr>
        <p:spPr>
          <a:xfrm>
            <a:off x="4219029" y="620457"/>
            <a:ext cx="2407920" cy="711083"/>
          </a:xfrm>
          <a:prstGeom prst="wedgeRoundRectCallout">
            <a:avLst>
              <a:gd name="adj1" fmla="val 82667"/>
              <a:gd name="adj2" fmla="val -46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bộ</a:t>
            </a:r>
            <a:endParaRPr lang="en-US" sz="2800" b="1" dirty="0">
              <a:solidFill>
                <a:prstClr val="white"/>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0" y="1"/>
            <a:ext cx="4084320" cy="6806771"/>
            <a:chOff x="0" y="1"/>
            <a:chExt cx="4084320" cy="6806771"/>
          </a:xfrm>
        </p:grpSpPr>
        <p:pic>
          <p:nvPicPr>
            <p:cNvPr id="1026" name="Picture 2" descr="https://onthidialy.files.wordpress.com/2014/07/2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5030"/>
              <a:ext cx="4084320" cy="67317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0" y="1"/>
              <a:ext cx="4084320" cy="32903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1600" b="1" dirty="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Bản</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đồ</a:t>
              </a:r>
              <a:r>
                <a:rPr lang="en-US" sz="1600" b="1" dirty="0" smtClean="0">
                  <a:solidFill>
                    <a:srgbClr val="000099"/>
                  </a:solidFill>
                  <a:latin typeface="Times New Roman" panose="02020603050405020304" pitchFamily="18" charset="0"/>
                  <a:cs typeface="Times New Roman" panose="02020603050405020304" pitchFamily="18" charset="0"/>
                </a:rPr>
                <a:t> : CN </a:t>
              </a:r>
              <a:r>
                <a:rPr lang="en-US" sz="1600" b="1" dirty="0" err="1" smtClean="0">
                  <a:solidFill>
                    <a:srgbClr val="000099"/>
                  </a:solidFill>
                  <a:latin typeface="Times New Roman" panose="02020603050405020304" pitchFamily="18" charset="0"/>
                  <a:cs typeface="Times New Roman" panose="02020603050405020304" pitchFamily="18" charset="0"/>
                </a:rPr>
                <a:t>Năng</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lương-Atlat</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địa</a:t>
              </a:r>
              <a:r>
                <a:rPr lang="en-US" sz="1600" b="1" dirty="0" smtClean="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lí</a:t>
              </a:r>
              <a:r>
                <a:rPr lang="en-US" sz="1600" b="1" dirty="0">
                  <a:solidFill>
                    <a:srgbClr val="000099"/>
                  </a:solidFill>
                  <a:latin typeface="Times New Roman" panose="02020603050405020304" pitchFamily="18" charset="0"/>
                  <a:cs typeface="Times New Roman" panose="02020603050405020304" pitchFamily="18" charset="0"/>
                </a:rPr>
                <a:t> </a:t>
              </a:r>
              <a:r>
                <a:rPr lang="en-US" sz="1600" b="1" dirty="0" err="1" smtClean="0">
                  <a:solidFill>
                    <a:srgbClr val="000099"/>
                  </a:solidFill>
                  <a:latin typeface="Times New Roman" panose="02020603050405020304" pitchFamily="18" charset="0"/>
                  <a:cs typeface="Times New Roman" panose="02020603050405020304" pitchFamily="18" charset="0"/>
                </a:rPr>
                <a:t>trang</a:t>
              </a:r>
              <a:r>
                <a:rPr lang="en-US" sz="1600" b="1" dirty="0" smtClean="0">
                  <a:solidFill>
                    <a:srgbClr val="000099"/>
                  </a:solidFill>
                  <a:latin typeface="Times New Roman" panose="02020603050405020304" pitchFamily="18" charset="0"/>
                  <a:cs typeface="Times New Roman" panose="02020603050405020304" pitchFamily="18" charset="0"/>
                </a:rPr>
                <a:t> 22</a:t>
              </a:r>
              <a:endParaRPr lang="en-US" sz="1600" b="1" dirty="0">
                <a:solidFill>
                  <a:srgbClr val="000099"/>
                </a:solidFill>
                <a:latin typeface="Times New Roman" panose="02020603050405020304" pitchFamily="18" charset="0"/>
                <a:cs typeface="Times New Roman" panose="02020603050405020304" pitchFamily="18" charset="0"/>
              </a:endParaRPr>
            </a:p>
          </p:txBody>
        </p:sp>
      </p:grpSp>
      <p:sp>
        <p:nvSpPr>
          <p:cNvPr id="14" name="Rounded Rectangular Callout 13"/>
          <p:cNvSpPr/>
          <p:nvPr/>
        </p:nvSpPr>
        <p:spPr>
          <a:xfrm>
            <a:off x="4210049" y="5682307"/>
            <a:ext cx="2459863" cy="599926"/>
          </a:xfrm>
          <a:prstGeom prst="wedgeRoundRectCallout">
            <a:avLst>
              <a:gd name="adj1" fmla="val -84466"/>
              <a:gd name="adj2" fmla="val -22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sz="2800" b="1" dirty="0" err="1" smtClean="0">
                <a:solidFill>
                  <a:prstClr val="white"/>
                </a:solidFill>
                <a:latin typeface="Times New Roman" panose="02020603050405020304" pitchFamily="18" charset="0"/>
                <a:cs typeface="Times New Roman" panose="02020603050405020304" pitchFamily="18" charset="0"/>
              </a:rPr>
              <a:t>Đường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ống</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Freeform 4"/>
          <p:cNvSpPr/>
          <p:nvPr/>
        </p:nvSpPr>
        <p:spPr>
          <a:xfrm>
            <a:off x="760015" y="5274950"/>
            <a:ext cx="3096079" cy="1555547"/>
          </a:xfrm>
          <a:custGeom>
            <a:avLst/>
            <a:gdLst>
              <a:gd name="connsiteX0" fmla="*/ 207725 w 3096079"/>
              <a:gd name="connsiteY0" fmla="*/ 1499230 h 1555547"/>
              <a:gd name="connsiteX1" fmla="*/ 9605 w 3096079"/>
              <a:gd name="connsiteY1" fmla="*/ 1339210 h 1555547"/>
              <a:gd name="connsiteX2" fmla="*/ 131525 w 3096079"/>
              <a:gd name="connsiteY2" fmla="*/ 653410 h 1555547"/>
              <a:gd name="connsiteX3" fmla="*/ 969725 w 3096079"/>
              <a:gd name="connsiteY3" fmla="*/ 577210 h 1555547"/>
              <a:gd name="connsiteX4" fmla="*/ 1739345 w 3096079"/>
              <a:gd name="connsiteY4" fmla="*/ 36190 h 1555547"/>
              <a:gd name="connsiteX5" fmla="*/ 2089865 w 3096079"/>
              <a:gd name="connsiteY5" fmla="*/ 89530 h 1555547"/>
              <a:gd name="connsiteX6" fmla="*/ 2333705 w 3096079"/>
              <a:gd name="connsiteY6" fmla="*/ 409570 h 1555547"/>
              <a:gd name="connsiteX7" fmla="*/ 2630885 w 3096079"/>
              <a:gd name="connsiteY7" fmla="*/ 440050 h 1555547"/>
              <a:gd name="connsiteX8" fmla="*/ 2790905 w 3096079"/>
              <a:gd name="connsiteY8" fmla="*/ 523870 h 1555547"/>
              <a:gd name="connsiteX9" fmla="*/ 2516585 w 3096079"/>
              <a:gd name="connsiteY9" fmla="*/ 775330 h 1555547"/>
              <a:gd name="connsiteX10" fmla="*/ 2569925 w 3096079"/>
              <a:gd name="connsiteY10" fmla="*/ 1095370 h 1555547"/>
              <a:gd name="connsiteX11" fmla="*/ 3080465 w 3096079"/>
              <a:gd name="connsiteY11" fmla="*/ 1148710 h 1555547"/>
              <a:gd name="connsiteX12" fmla="*/ 2897585 w 3096079"/>
              <a:gd name="connsiteY12" fmla="*/ 1438270 h 1555547"/>
              <a:gd name="connsiteX13" fmla="*/ 2227025 w 3096079"/>
              <a:gd name="connsiteY13" fmla="*/ 1407790 h 1555547"/>
              <a:gd name="connsiteX14" fmla="*/ 1373585 w 3096079"/>
              <a:gd name="connsiteY14" fmla="*/ 1240150 h 1555547"/>
              <a:gd name="connsiteX15" fmla="*/ 931625 w 3096079"/>
              <a:gd name="connsiteY15" fmla="*/ 1537330 h 1555547"/>
              <a:gd name="connsiteX16" fmla="*/ 207725 w 3096079"/>
              <a:gd name="connsiteY16" fmla="*/ 1499230 h 15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6079" h="1555547">
                <a:moveTo>
                  <a:pt x="207725" y="1499230"/>
                </a:moveTo>
                <a:cubicBezTo>
                  <a:pt x="54055" y="1466210"/>
                  <a:pt x="22305" y="1480180"/>
                  <a:pt x="9605" y="1339210"/>
                </a:cubicBezTo>
                <a:cubicBezTo>
                  <a:pt x="-3095" y="1198240"/>
                  <a:pt x="-28495" y="780410"/>
                  <a:pt x="131525" y="653410"/>
                </a:cubicBezTo>
                <a:cubicBezTo>
                  <a:pt x="291545" y="526410"/>
                  <a:pt x="701755" y="680080"/>
                  <a:pt x="969725" y="577210"/>
                </a:cubicBezTo>
                <a:cubicBezTo>
                  <a:pt x="1237695" y="474340"/>
                  <a:pt x="1552655" y="117470"/>
                  <a:pt x="1739345" y="36190"/>
                </a:cubicBezTo>
                <a:cubicBezTo>
                  <a:pt x="1926035" y="-45090"/>
                  <a:pt x="1990805" y="27300"/>
                  <a:pt x="2089865" y="89530"/>
                </a:cubicBezTo>
                <a:cubicBezTo>
                  <a:pt x="2188925" y="151760"/>
                  <a:pt x="2243535" y="351150"/>
                  <a:pt x="2333705" y="409570"/>
                </a:cubicBezTo>
                <a:cubicBezTo>
                  <a:pt x="2423875" y="467990"/>
                  <a:pt x="2554685" y="421000"/>
                  <a:pt x="2630885" y="440050"/>
                </a:cubicBezTo>
                <a:cubicBezTo>
                  <a:pt x="2707085" y="459100"/>
                  <a:pt x="2809955" y="467990"/>
                  <a:pt x="2790905" y="523870"/>
                </a:cubicBezTo>
                <a:cubicBezTo>
                  <a:pt x="2771855" y="579750"/>
                  <a:pt x="2553415" y="680080"/>
                  <a:pt x="2516585" y="775330"/>
                </a:cubicBezTo>
                <a:cubicBezTo>
                  <a:pt x="2479755" y="870580"/>
                  <a:pt x="2475945" y="1033140"/>
                  <a:pt x="2569925" y="1095370"/>
                </a:cubicBezTo>
                <a:cubicBezTo>
                  <a:pt x="2663905" y="1157600"/>
                  <a:pt x="3025855" y="1091560"/>
                  <a:pt x="3080465" y="1148710"/>
                </a:cubicBezTo>
                <a:cubicBezTo>
                  <a:pt x="3135075" y="1205860"/>
                  <a:pt x="3039825" y="1395090"/>
                  <a:pt x="2897585" y="1438270"/>
                </a:cubicBezTo>
                <a:cubicBezTo>
                  <a:pt x="2755345" y="1481450"/>
                  <a:pt x="2481025" y="1440810"/>
                  <a:pt x="2227025" y="1407790"/>
                </a:cubicBezTo>
                <a:cubicBezTo>
                  <a:pt x="1973025" y="1374770"/>
                  <a:pt x="1589485" y="1218560"/>
                  <a:pt x="1373585" y="1240150"/>
                </a:cubicBezTo>
                <a:cubicBezTo>
                  <a:pt x="1157685" y="1261740"/>
                  <a:pt x="1125935" y="1491610"/>
                  <a:pt x="931625" y="1537330"/>
                </a:cubicBezTo>
                <a:cubicBezTo>
                  <a:pt x="737315" y="1583050"/>
                  <a:pt x="361395" y="1532250"/>
                  <a:pt x="207725" y="1499230"/>
                </a:cubicBezTo>
                <a:close/>
              </a:path>
            </a:pathLst>
          </a:custGeom>
          <a:no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918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38"/>
                                        </p:tgtEl>
                                      </p:cBhvr>
                                    </p:animEffect>
                                    <p:set>
                                      <p:cBhvr>
                                        <p:cTn id="61" dur="1" fill="hold">
                                          <p:stCondLst>
                                            <p:cond delay="499"/>
                                          </p:stCondLst>
                                        </p:cTn>
                                        <p:tgtEl>
                                          <p:spTgt spid="3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7" grpId="0" animBg="1"/>
      <p:bldP spid="37" grpId="1" animBg="1"/>
      <p:bldP spid="38" grpId="0" animBg="1"/>
      <p:bldP spid="38" grpId="1" animBg="1"/>
      <p:bldP spid="38" grpId="2" animBg="1"/>
      <p:bldP spid="14" grpId="0" animBg="1"/>
      <p:bldP spid="14"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3648729" y="1063479"/>
            <a:ext cx="3107135" cy="2440492"/>
          </a:xfrm>
          <a:prstGeom prst="rect">
            <a:avLst/>
          </a:prstGeom>
          <a:solidFill>
            <a:schemeClr val="bg1"/>
          </a:solidFill>
          <a:ln>
            <a:solidFill>
              <a:schemeClr val="bg1"/>
            </a:solidFill>
          </a:ln>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smtClean="0">
                <a:solidFill>
                  <a:srgbClr val="FF0000"/>
                </a:solidFill>
                <a:latin typeface="Times New Roman" panose="02020603050405020304" pitchFamily="18" charset="0"/>
                <a:cs typeface="Times New Roman" panose="02020603050405020304" pitchFamily="18" charset="0"/>
              </a:rPr>
              <a:t>Em nhận xét gì về các loại hình và sự phân bố của  giao thông vận tải ở nước ta?</a:t>
            </a:r>
            <a:endParaRPr lang="en-US" sz="4000" i="1" dirty="0">
              <a:solidFill>
                <a:srgbClr val="FF0000"/>
              </a:solidFill>
              <a:latin typeface="Times New Roman" panose="02020603050405020304" pitchFamily="18" charset="0"/>
              <a:cs typeface="Times New Roman" panose="02020603050405020304" pitchFamily="18" charset="0"/>
            </a:endParaRPr>
          </a:p>
        </p:txBody>
      </p:sp>
      <p:pic>
        <p:nvPicPr>
          <p:cNvPr id="17" name="Picture 8"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38417" y="451312"/>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38216" y="375256"/>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a:xfrm>
            <a:off x="184961" y="3548993"/>
            <a:ext cx="6542202" cy="2653918"/>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b="1" i="1" dirty="0" smtClean="0">
                <a:solidFill>
                  <a:prstClr val="black"/>
                </a:solidFill>
                <a:cs typeface="Times New Roman" panose="02020603050405020304" pitchFamily="18" charset="0"/>
              </a:rPr>
              <a:t>Vị </a:t>
            </a:r>
            <a:r>
              <a:rPr lang="vi-VN" sz="2800" b="1" i="1" dirty="0">
                <a:solidFill>
                  <a:prstClr val="black"/>
                </a:solidFill>
                <a:cs typeface="Times New Roman" panose="02020603050405020304" pitchFamily="18" charset="0"/>
              </a:rPr>
              <a:t>trí địa lý </a:t>
            </a:r>
            <a:r>
              <a:rPr lang="vi-VN" sz="2800" b="1" i="1" dirty="0" smtClean="0">
                <a:solidFill>
                  <a:prstClr val="black"/>
                </a:solidFill>
                <a:cs typeface="Times New Roman" panose="02020603050405020304" pitchFamily="18" charset="0"/>
              </a:rPr>
              <a:t>quy </a:t>
            </a:r>
            <a:r>
              <a:rPr lang="vi-VN" sz="2800" b="1" i="1" dirty="0">
                <a:solidFill>
                  <a:prstClr val="black"/>
                </a:solidFill>
                <a:cs typeface="Times New Roman" panose="02020603050405020304" pitchFamily="18" charset="0"/>
              </a:rPr>
              <a:t>định sự có mặt của các loại hình GTVT ở nước </a:t>
            </a:r>
            <a:r>
              <a:rPr lang="en-US" sz="2800" b="1" i="1" dirty="0" smtClean="0">
                <a:solidFill>
                  <a:prstClr val="black"/>
                </a:solidFill>
                <a:latin typeface="Times New Roman" panose="02020603050405020304" pitchFamily="18" charset="0"/>
                <a:cs typeface="Times New Roman" panose="02020603050405020304" pitchFamily="18" charset="0"/>
              </a:rPr>
              <a:t>ta </a:t>
            </a:r>
            <a:r>
              <a:rPr lang="en-US" sz="2800" b="1" i="1" dirty="0" err="1" smtClean="0">
                <a:solidFill>
                  <a:prstClr val="black"/>
                </a:solidFill>
                <a:latin typeface="Times New Roman" panose="02020603050405020304" pitchFamily="18" charset="0"/>
                <a:cs typeface="Times New Roman" panose="02020603050405020304" pitchFamily="18" charset="0"/>
              </a:rPr>
              <a:t>vì</a:t>
            </a:r>
            <a:r>
              <a:rPr lang="vi-VN" sz="2800" b="1" i="1" dirty="0" smtClean="0">
                <a:solidFill>
                  <a:prstClr val="black"/>
                </a:solidFill>
                <a:cs typeface="Times New Roman" panose="02020603050405020304" pitchFamily="18" charset="0"/>
              </a:rPr>
              <a:t>:</a:t>
            </a:r>
            <a:endParaRPr lang="en-US" sz="2800" b="1" i="1" dirty="0" smtClean="0">
              <a:solidFill>
                <a:prstClr val="black"/>
              </a:solidFill>
              <a:latin typeface="Times New Roman" panose="02020603050405020304" pitchFamily="18" charset="0"/>
              <a:cs typeface="Times New Roman" panose="02020603050405020304" pitchFamily="18" charset="0"/>
            </a:endParaRPr>
          </a:p>
          <a:p>
            <a:pPr algn="l"/>
            <a:r>
              <a:rPr lang="en-US" sz="2800" b="1" i="1" dirty="0" smtClean="0">
                <a:solidFill>
                  <a:prstClr val="black"/>
                </a:solidFill>
                <a:latin typeface="Times New Roman" panose="02020603050405020304" pitchFamily="18" charset="0"/>
                <a:cs typeface="Times New Roman" panose="02020603050405020304" pitchFamily="18" charset="0"/>
              </a:rPr>
              <a:t>-</a:t>
            </a:r>
            <a:r>
              <a:rPr lang="en-US" sz="2800" b="1" i="1" dirty="0" err="1" smtClean="0">
                <a:solidFill>
                  <a:prstClr val="black"/>
                </a:solidFill>
                <a:latin typeface="Times New Roman" panose="02020603050405020304" pitchFamily="18" charset="0"/>
                <a:cs typeface="Times New Roman" panose="02020603050405020304" pitchFamily="18" charset="0"/>
              </a:rPr>
              <a:t>Gần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trung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tâm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smtClean="0">
                <a:solidFill>
                  <a:prstClr val="black"/>
                </a:solidFill>
                <a:latin typeface="Times New Roman" panose="02020603050405020304" pitchFamily="18" charset="0"/>
                <a:cs typeface="Times New Roman" panose="02020603050405020304" pitchFamily="18" charset="0"/>
              </a:rPr>
              <a:t>ĐNA.</a:t>
            </a:r>
          </a:p>
          <a:p>
            <a:pPr algn="l"/>
            <a:r>
              <a:rPr lang="en-US" sz="2800" b="1" i="1" dirty="0" smtClean="0">
                <a:solidFill>
                  <a:prstClr val="black"/>
                </a:solidFill>
                <a:latin typeface="Times New Roman" panose="02020603050405020304" pitchFamily="18" charset="0"/>
                <a:cs typeface="Times New Roman" panose="02020603050405020304" pitchFamily="18" charset="0"/>
              </a:rPr>
              <a:t>-</a:t>
            </a:r>
            <a:r>
              <a:rPr lang="en-US" sz="2800" b="1" i="1" dirty="0" err="1">
                <a:solidFill>
                  <a:prstClr val="black"/>
                </a:solidFill>
                <a:latin typeface="Times New Roman" panose="02020603050405020304" pitchFamily="18" charset="0"/>
                <a:cs typeface="Times New Roman" panose="02020603050405020304" pitchFamily="18" charset="0"/>
              </a:rPr>
              <a:t>G</a:t>
            </a:r>
            <a:r>
              <a:rPr lang="en-US" sz="2800" b="1" i="1" dirty="0" err="1" smtClean="0">
                <a:solidFill>
                  <a:prstClr val="black"/>
                </a:solidFill>
                <a:latin typeface="Times New Roman" panose="02020603050405020304" pitchFamily="18" charset="0"/>
                <a:cs typeface="Times New Roman" panose="02020603050405020304" pitchFamily="18" charset="0"/>
              </a:rPr>
              <a:t>iáp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biển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Đông</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l"/>
            <a:r>
              <a:rPr lang="en-US" sz="2800" b="1" i="1" dirty="0" smtClean="0">
                <a:solidFill>
                  <a:prstClr val="black"/>
                </a:solidFill>
                <a:latin typeface="Times New Roman" panose="02020603050405020304" pitchFamily="18" charset="0"/>
                <a:cs typeface="Times New Roman" panose="02020603050405020304" pitchFamily="18" charset="0"/>
              </a:rPr>
              <a:t>-G</a:t>
            </a:r>
            <a:r>
              <a:rPr lang="vi-VN" sz="2800" b="1" i="1" dirty="0" smtClean="0">
                <a:solidFill>
                  <a:prstClr val="black"/>
                </a:solidFill>
                <a:cs typeface="Times New Roman" panose="02020603050405020304" pitchFamily="18" charset="0"/>
              </a:rPr>
              <a:t>ần </a:t>
            </a:r>
            <a:r>
              <a:rPr lang="vi-VN" sz="2800" b="1" i="1" dirty="0">
                <a:solidFill>
                  <a:prstClr val="black"/>
                </a:solidFill>
                <a:cs typeface="Times New Roman" panose="02020603050405020304" pitchFamily="18" charset="0"/>
              </a:rPr>
              <a:t>ngã tư hàng ko và hàng hải quốc </a:t>
            </a:r>
            <a:r>
              <a:rPr lang="vi-VN" sz="2800" b="1" i="1" dirty="0" smtClean="0">
                <a:solidFill>
                  <a:prstClr val="black"/>
                </a:solidFill>
                <a:cs typeface="Times New Roman" panose="02020603050405020304" pitchFamily="18" charset="0"/>
              </a:rPr>
              <a:t>tế</a:t>
            </a:r>
            <a:r>
              <a:rPr lang="en-US" sz="2800" b="1" i="1" dirty="0" smtClean="0">
                <a:solidFill>
                  <a:prstClr val="black"/>
                </a:solidFill>
                <a:latin typeface="Times New Roman" panose="02020603050405020304" pitchFamily="18" charset="0"/>
                <a:cs typeface="Times New Roman" panose="02020603050405020304" pitchFamily="18" charset="0"/>
              </a:rPr>
              <a:t>.</a:t>
            </a:r>
          </a:p>
          <a:p>
            <a:pPr algn="l"/>
            <a:r>
              <a:rPr lang="en-US" sz="2800" b="1" i="1" dirty="0" smtClean="0">
                <a:solidFill>
                  <a:prstClr val="black"/>
                </a:solidFill>
                <a:latin typeface="Times New Roman" panose="02020603050405020304" pitchFamily="18" charset="0"/>
                <a:cs typeface="Times New Roman" panose="02020603050405020304" pitchFamily="18" charset="0"/>
              </a:rPr>
              <a:t>-Đ</a:t>
            </a:r>
            <a:r>
              <a:rPr lang="vi-VN" sz="2800" b="1" i="1" dirty="0" smtClean="0">
                <a:solidFill>
                  <a:prstClr val="black"/>
                </a:solidFill>
                <a:cs typeface="Times New Roman" panose="02020603050405020304" pitchFamily="18" charset="0"/>
              </a:rPr>
              <a:t>ầu m</a:t>
            </a:r>
            <a:r>
              <a:rPr lang="en-US" sz="2800" b="1" i="1" dirty="0" smtClean="0">
                <a:solidFill>
                  <a:prstClr val="black"/>
                </a:solidFill>
                <a:latin typeface="Times New Roman" panose="02020603050405020304" pitchFamily="18" charset="0"/>
                <a:cs typeface="Times New Roman" panose="02020603050405020304" pitchFamily="18" charset="0"/>
              </a:rPr>
              <a:t>ố</a:t>
            </a:r>
            <a:r>
              <a:rPr lang="vi-VN" sz="2800" b="1" i="1" dirty="0" smtClean="0">
                <a:solidFill>
                  <a:prstClr val="black"/>
                </a:solidFill>
                <a:cs typeface="Times New Roman" panose="02020603050405020304" pitchFamily="18" charset="0"/>
              </a:rPr>
              <a:t>i </a:t>
            </a:r>
            <a:r>
              <a:rPr lang="vi-VN" sz="2800" b="1" i="1" dirty="0">
                <a:solidFill>
                  <a:prstClr val="black"/>
                </a:solidFill>
                <a:cs typeface="Times New Roman" panose="02020603050405020304" pitchFamily="18" charset="0"/>
              </a:rPr>
              <a:t>gt đường bộ, đường sắt xuyên </a:t>
            </a:r>
            <a:r>
              <a:rPr lang="en-US" sz="2800" b="1" i="1" dirty="0" smtClean="0">
                <a:solidFill>
                  <a:prstClr val="black"/>
                </a:solidFill>
                <a:latin typeface="Times New Roman" panose="02020603050405020304" pitchFamily="18" charset="0"/>
                <a:cs typeface="Times New Roman" panose="02020603050405020304" pitchFamily="18" charset="0"/>
              </a:rPr>
              <a:t>Á.</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59722" y="1637148"/>
            <a:ext cx="3284747" cy="1384995"/>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nước</a:t>
            </a:r>
            <a:r>
              <a:rPr lang="en-US" sz="2800" b="1" dirty="0" smtClean="0">
                <a:solidFill>
                  <a:srgbClr val="FF0000"/>
                </a:solidFill>
                <a:latin typeface="Times New Roman" panose="02020603050405020304" pitchFamily="18" charset="0"/>
                <a:cs typeface="Times New Roman" panose="02020603050405020304" pitchFamily="18" charset="0"/>
              </a:rPr>
              <a:t> ta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đủ</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GTVT?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4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953" y="113211"/>
            <a:ext cx="6562396" cy="3849189"/>
          </a:xfrm>
          <a:prstGeom prst="rect">
            <a:avLst/>
          </a:prstGeom>
        </p:spPr>
      </p:pic>
      <p:pic>
        <p:nvPicPr>
          <p:cNvPr id="26" name="Picture 25" descr="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349" y="0"/>
            <a:ext cx="5538651" cy="68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966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05307" y="5769735"/>
            <a:ext cx="10212946" cy="830997"/>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14.1.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a:t>
            </a:r>
          </a:p>
        </p:txBody>
      </p:sp>
      <p:graphicFrame>
        <p:nvGraphicFramePr>
          <p:cNvPr id="5" name="Group 3"/>
          <p:cNvGraphicFramePr>
            <a:graphicFrameLocks noGrp="1"/>
          </p:cNvGraphicFramePr>
          <p:nvPr>
            <p:extLst>
              <p:ext uri="{D42A27DB-BD31-4B8C-83A1-F6EECF244321}">
                <p14:modId xmlns:p14="http://schemas.microsoft.com/office/powerpoint/2010/main" val="941167397"/>
              </p:ext>
            </p:extLst>
          </p:nvPr>
        </p:nvGraphicFramePr>
        <p:xfrm>
          <a:off x="871816" y="289656"/>
          <a:ext cx="10575702" cy="5110766"/>
        </p:xfrm>
        <a:graphic>
          <a:graphicData uri="http://schemas.openxmlformats.org/drawingml/2006/table">
            <a:tbl>
              <a:tblPr/>
              <a:tblGrid>
                <a:gridCol w="3895001">
                  <a:extLst>
                    <a:ext uri="{9D8B030D-6E8A-4147-A177-3AD203B41FA5}">
                      <a16:colId xmlns="" xmlns:a16="http://schemas.microsoft.com/office/drawing/2014/main" val="20000"/>
                    </a:ext>
                  </a:extLst>
                </a:gridCol>
                <a:gridCol w="3339392">
                  <a:extLst>
                    <a:ext uri="{9D8B030D-6E8A-4147-A177-3AD203B41FA5}">
                      <a16:colId xmlns="" xmlns:a16="http://schemas.microsoft.com/office/drawing/2014/main" val="20001"/>
                    </a:ext>
                  </a:extLst>
                </a:gridCol>
                <a:gridCol w="3341309">
                  <a:extLst>
                    <a:ext uri="{9D8B030D-6E8A-4147-A177-3AD203B41FA5}">
                      <a16:colId xmlns="" xmlns:a16="http://schemas.microsoft.com/office/drawing/2014/main" val="20002"/>
                    </a:ext>
                  </a:extLst>
                </a:gridCol>
              </a:tblGrid>
              <a:tr h="1063071">
                <a:tc rowSpan="2">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vận</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tải</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Khối</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vận</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chuyển</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 xmlns:a16="http://schemas.microsoft.com/office/drawing/2014/main" val="10000"/>
                  </a:ext>
                </a:extLst>
              </a:tr>
              <a:tr h="577669">
                <a:tc vMerge="1">
                  <a:txBody>
                    <a:bodyPr/>
                    <a:lstStyle/>
                    <a:p>
                      <a:endParaRPr lang="en-US"/>
                    </a:p>
                  </a:txBody>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2002</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2016</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7967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Tổng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sắt</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2.92</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0.41</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Đường bộ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67.68</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77.24</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sông</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21.7</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17.19</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57967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Đuờng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biển</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7.67</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5.14</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577669">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hàng</a:t>
                      </a: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0.03</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0.02</a:t>
                      </a:r>
                      <a:endParaRPr kumimoji="0" lang="en-US" sz="3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4" name="Text Box 211"/>
          <p:cNvSpPr txBox="1">
            <a:spLocks noChangeArrowheads="1"/>
          </p:cNvSpPr>
          <p:nvPr/>
        </p:nvSpPr>
        <p:spPr bwMode="auto">
          <a:xfrm>
            <a:off x="8105451" y="3085458"/>
            <a:ext cx="3342067" cy="579438"/>
          </a:xfrm>
          <a:prstGeom prst="rect">
            <a:avLst/>
          </a:prstGeom>
          <a:solidFill>
            <a:srgbClr val="FFFF00"/>
          </a:solidFill>
          <a:ln>
            <a:noFill/>
          </a:ln>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sz="3200" dirty="0">
                <a:solidFill>
                  <a:srgbClr val="6600CC"/>
                </a:solidFill>
              </a:rPr>
              <a:t>           </a:t>
            </a:r>
            <a:r>
              <a:rPr lang="en-US" sz="3200" dirty="0" smtClean="0">
                <a:solidFill>
                  <a:srgbClr val="FF0000"/>
                </a:solidFill>
              </a:rPr>
              <a:t>77,24</a:t>
            </a:r>
            <a:endParaRPr lang="en-US" sz="3200" dirty="0">
              <a:solidFill>
                <a:srgbClr val="FF0000"/>
              </a:solidFill>
            </a:endParaRPr>
          </a:p>
        </p:txBody>
      </p:sp>
    </p:spTree>
    <p:extLst>
      <p:ext uri="{BB962C8B-B14F-4D97-AF65-F5344CB8AC3E}">
        <p14:creationId xmlns:p14="http://schemas.microsoft.com/office/powerpoint/2010/main" val="317972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3076575"/>
            <a:ext cx="184731" cy="523220"/>
          </a:xfrm>
          <a:prstGeom prst="rect">
            <a:avLst/>
          </a:prstGeom>
          <a:noFill/>
        </p:spPr>
        <p:txBody>
          <a:bodyPr wrap="none" rtlCol="0">
            <a:spAutoFit/>
          </a:bodyPr>
          <a:lstStyle/>
          <a:p>
            <a:endParaRPr lang="en-US" sz="2800" dirty="0" err="1" smtClean="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81815417"/>
              </p:ext>
            </p:extLst>
          </p:nvPr>
        </p:nvGraphicFramePr>
        <p:xfrm>
          <a:off x="533400" y="172695"/>
          <a:ext cx="11239499" cy="6258677"/>
        </p:xfrm>
        <a:graphic>
          <a:graphicData uri="http://schemas.openxmlformats.org/drawingml/2006/table">
            <a:tbl>
              <a:tblPr firstRow="1" firstCol="1" bandRow="1"/>
              <a:tblGrid>
                <a:gridCol w="2074333"/>
                <a:gridCol w="2963333"/>
                <a:gridCol w="6201833"/>
              </a:tblGrid>
              <a:tr h="468741">
                <a:tc gridSpan="3">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CÁC LOẠI HÌNH GIAO THÔNG VẬN TẢI</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049302">
                <a:tc rowSpan="4">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r>
                        <a:rPr lang="en-US" sz="2400" b="1" kern="1400" dirty="0" smtClean="0">
                          <a:effectLst/>
                          <a:latin typeface="Times New Roman"/>
                          <a:ea typeface="Times New Roman"/>
                          <a:cs typeface="Arial"/>
                        </a:rPr>
                        <a:t>ĐƯỜNG </a:t>
                      </a:r>
                      <a:r>
                        <a:rPr lang="en-US" sz="2400" b="1" kern="1400" dirty="0">
                          <a:effectLst/>
                          <a:latin typeface="Times New Roman"/>
                          <a:ea typeface="Times New Roman"/>
                          <a:cs typeface="Arial"/>
                        </a:rPr>
                        <a:t>BỘ</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phát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302">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quan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trọng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a:effectLst/>
                          <a:latin typeface="Times New Roman"/>
                          <a:ea typeface="Times New Roman"/>
                          <a:cs typeface="Arial"/>
                        </a:rPr>
                        <a:t> </a:t>
                      </a: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953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Ưu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điểm</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395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Hạn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chế</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2450">
                <a:tc rowSpan="4">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ĐƯỜNG </a:t>
                      </a:r>
                      <a:r>
                        <a:rPr lang="en-US" sz="2400" b="1" kern="1400" dirty="0" smtClean="0">
                          <a:effectLst/>
                          <a:latin typeface="Times New Roman"/>
                          <a:ea typeface="Times New Roman"/>
                          <a:cs typeface="Arial"/>
                        </a:rPr>
                        <a:t>BIỂN</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phát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quan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trọng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953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Ưu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điểm</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8660">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Hạn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chế</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4654550" y="1790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482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3076575"/>
            <a:ext cx="184731" cy="523220"/>
          </a:xfrm>
          <a:prstGeom prst="rect">
            <a:avLst/>
          </a:prstGeom>
          <a:noFill/>
        </p:spPr>
        <p:txBody>
          <a:bodyPr wrap="none" rtlCol="0">
            <a:spAutoFit/>
          </a:bodyPr>
          <a:lstStyle/>
          <a:p>
            <a:endParaRPr lang="en-US" sz="2800" dirty="0" err="1" smtClean="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26981432"/>
              </p:ext>
            </p:extLst>
          </p:nvPr>
        </p:nvGraphicFramePr>
        <p:xfrm>
          <a:off x="533400" y="172695"/>
          <a:ext cx="11239499" cy="6414795"/>
        </p:xfrm>
        <a:graphic>
          <a:graphicData uri="http://schemas.openxmlformats.org/drawingml/2006/table">
            <a:tbl>
              <a:tblPr firstRow="1" firstCol="1" bandRow="1"/>
              <a:tblGrid>
                <a:gridCol w="2074333"/>
                <a:gridCol w="2963333"/>
                <a:gridCol w="6201833"/>
              </a:tblGrid>
              <a:tr h="468741">
                <a:tc gridSpan="3">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CÁC LOẠI HÌNH GIAO THÔNG VẬN TẢI</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049302">
                <a:tc rowSpan="4">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r>
                        <a:rPr lang="en-US" sz="2400" b="1" kern="1400" dirty="0" smtClean="0">
                          <a:effectLst/>
                          <a:latin typeface="Times New Roman"/>
                          <a:ea typeface="Times New Roman"/>
                          <a:cs typeface="Arial"/>
                        </a:rPr>
                        <a:t>ĐƯỜNG </a:t>
                      </a:r>
                      <a:r>
                        <a:rPr lang="en-US" sz="2400" b="1" kern="1400" dirty="0">
                          <a:effectLst/>
                          <a:latin typeface="Times New Roman"/>
                          <a:ea typeface="Times New Roman"/>
                          <a:cs typeface="Arial"/>
                        </a:rPr>
                        <a:t>BỘ</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phát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Có</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gần</a:t>
                      </a:r>
                      <a:r>
                        <a:rPr lang="en-US" sz="2000" b="1" kern="1400" dirty="0">
                          <a:effectLst/>
                          <a:latin typeface="Times New Roman"/>
                          <a:ea typeface="Times New Roman"/>
                          <a:cs typeface="Arial"/>
                        </a:rPr>
                        <a:t> 205 </a:t>
                      </a:r>
                      <a:r>
                        <a:rPr lang="en-US" sz="2000" b="1" kern="1400" dirty="0" err="1">
                          <a:effectLst/>
                          <a:latin typeface="Times New Roman"/>
                          <a:ea typeface="Times New Roman"/>
                          <a:cs typeface="Arial"/>
                        </a:rPr>
                        <a:t>nghìn</a:t>
                      </a:r>
                      <a:r>
                        <a:rPr lang="en-US" sz="2000" b="1" kern="1400" dirty="0">
                          <a:effectLst/>
                          <a:latin typeface="Times New Roman"/>
                          <a:ea typeface="Times New Roman"/>
                          <a:cs typeface="Arial"/>
                        </a:rPr>
                        <a:t> km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bộ</a:t>
                      </a:r>
                      <a:endParaRPr lang="en-US" sz="2000" b="1" kern="1400" dirty="0">
                        <a:effectLst/>
                        <a:latin typeface="Times New Roman"/>
                        <a:ea typeface="Times New Roman"/>
                        <a:cs typeface="Arial"/>
                      </a:endParaRPr>
                    </a:p>
                    <a:p>
                      <a:pPr marL="0" marR="0">
                        <a:lnSpc>
                          <a:spcPct val="115000"/>
                        </a:lnSpc>
                        <a:spcBef>
                          <a:spcPts val="0"/>
                        </a:spcBef>
                        <a:spcAft>
                          <a:spcPts val="0"/>
                        </a:spcAft>
                      </a:pPr>
                      <a:r>
                        <a:rPr lang="en-US" sz="2000" b="1" kern="1400" dirty="0" err="1">
                          <a:effectLst/>
                          <a:latin typeface="Times New Roman"/>
                          <a:ea typeface="Times New Roman"/>
                          <a:cs typeface="Arial"/>
                        </a:rPr>
                        <a:t>Được</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đầu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tư</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nhiều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p>
                      <a:pPr marL="0" marR="0">
                        <a:lnSpc>
                          <a:spcPct val="115000"/>
                        </a:lnSpc>
                        <a:spcBef>
                          <a:spcPts val="0"/>
                        </a:spcBef>
                        <a:spcAft>
                          <a:spcPts val="0"/>
                        </a:spcAft>
                      </a:pPr>
                      <a:r>
                        <a:rPr lang="en-US" sz="2000" b="1" kern="1400" dirty="0" err="1">
                          <a:effectLst/>
                          <a:latin typeface="Times New Roman"/>
                          <a:ea typeface="Times New Roman"/>
                          <a:cs typeface="Arial"/>
                        </a:rPr>
                        <a:t>Nhiều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được</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mở</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rộng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và</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nâng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cấp</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302">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quan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trọng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Quốc</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lộ</a:t>
                      </a:r>
                      <a:r>
                        <a:rPr lang="en-US" sz="2000" b="1" kern="1400" dirty="0">
                          <a:effectLst/>
                          <a:latin typeface="Times New Roman"/>
                          <a:ea typeface="Times New Roman"/>
                          <a:cs typeface="Arial"/>
                        </a:rPr>
                        <a:t> 1A_Từ </a:t>
                      </a:r>
                      <a:r>
                        <a:rPr lang="en-US" sz="2000" b="1" kern="1400" dirty="0" err="1">
                          <a:effectLst/>
                          <a:latin typeface="Times New Roman"/>
                          <a:ea typeface="Times New Roman"/>
                          <a:cs typeface="Arial"/>
                        </a:rPr>
                        <a:t>Lạng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Sơn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Cà</a:t>
                      </a:r>
                      <a:r>
                        <a:rPr lang="en-US" sz="2000" b="1" kern="1400" dirty="0">
                          <a:effectLst/>
                          <a:latin typeface="Times New Roman"/>
                          <a:ea typeface="Times New Roman"/>
                          <a:cs typeface="Arial"/>
                        </a:rPr>
                        <a:t> Mau, </a:t>
                      </a:r>
                      <a:r>
                        <a:rPr lang="en-US" sz="2000" b="1" kern="1400" dirty="0" err="1">
                          <a:effectLst/>
                          <a:latin typeface="Times New Roman"/>
                          <a:ea typeface="Times New Roman"/>
                          <a:cs typeface="Arial"/>
                        </a:rPr>
                        <a:t>ql</a:t>
                      </a:r>
                      <a:r>
                        <a:rPr lang="en-US" sz="2000" b="1" kern="1400" dirty="0">
                          <a:effectLst/>
                          <a:latin typeface="Times New Roman"/>
                          <a:ea typeface="Times New Roman"/>
                          <a:cs typeface="Arial"/>
                        </a:rPr>
                        <a:t> 5, ql8,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Hồ</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Chí</a:t>
                      </a:r>
                      <a:r>
                        <a:rPr lang="en-US" sz="2000" b="1" kern="1400" dirty="0">
                          <a:effectLst/>
                          <a:latin typeface="Times New Roman"/>
                          <a:ea typeface="Times New Roman"/>
                          <a:cs typeface="Arial"/>
                        </a:rPr>
                        <a:t> Minh</a:t>
                      </a:r>
                    </a:p>
                    <a:p>
                      <a:pPr marL="0" marR="0">
                        <a:lnSpc>
                          <a:spcPct val="115000"/>
                        </a:lnSpc>
                        <a:spcBef>
                          <a:spcPts val="0"/>
                        </a:spcBef>
                        <a:spcAft>
                          <a:spcPts val="0"/>
                        </a:spcAft>
                      </a:pPr>
                      <a:r>
                        <a:rPr lang="en-US" sz="2000" b="1" kern="1400" dirty="0">
                          <a:effectLst/>
                          <a:latin typeface="Times New Roman"/>
                          <a:ea typeface="Times New Roman"/>
                          <a:cs typeface="Arial"/>
                        </a:rPr>
                        <a:t> </a:t>
                      </a: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953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Ưu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điểm</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Thích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nghi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với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mọi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địa</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và</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hoạt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động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trong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mọi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thời</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tiết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395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Hạn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chế</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Nhiều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đường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còn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hẹp</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và</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chất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lượng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xấu</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2450">
                <a:tc rowSpan="4">
                  <a:txBody>
                    <a:bodyPr/>
                    <a:lstStyle/>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ĐƯỜNG </a:t>
                      </a:r>
                      <a:r>
                        <a:rPr lang="en-US" sz="2400" b="1" kern="1400" dirty="0" smtClean="0">
                          <a:effectLst/>
                          <a:latin typeface="Times New Roman"/>
                          <a:ea typeface="Times New Roman"/>
                          <a:cs typeface="Arial"/>
                        </a:rPr>
                        <a:t>BIỂN</a:t>
                      </a:r>
                      <a:endParaRPr lang="en-US" sz="2400" kern="1400" dirty="0">
                        <a:effectLst/>
                        <a:latin typeface="Times New Roman"/>
                        <a:ea typeface="Times New Roman"/>
                        <a:cs typeface="Arial"/>
                      </a:endParaRPr>
                    </a:p>
                    <a:p>
                      <a:pPr marL="0" marR="0" algn="ctr">
                        <a:lnSpc>
                          <a:spcPct val="115000"/>
                        </a:lnSpc>
                        <a:spcBef>
                          <a:spcPts val="0"/>
                        </a:spcBef>
                        <a:spcAft>
                          <a:spcPts val="0"/>
                        </a:spcAft>
                      </a:pPr>
                      <a:r>
                        <a:rPr lang="en-US" sz="2400" b="1" kern="1400" dirty="0">
                          <a:effectLst/>
                          <a:latin typeface="Times New Roman"/>
                          <a:ea typeface="Times New Roman"/>
                          <a:cs typeface="Arial"/>
                        </a:rPr>
                        <a:t> </a:t>
                      </a:r>
                      <a:endParaRPr lang="en-US" sz="2400"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hình</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phát</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Bao</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gồm</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vận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tải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ven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biển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và</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vận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tải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biển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quốc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tế</a:t>
                      </a:r>
                      <a:endParaRPr lang="en-US" sz="2000" b="1" kern="1400" baseline="0" dirty="0" smtClean="0">
                        <a:effectLst/>
                        <a:latin typeface="Times New Roman"/>
                        <a:ea typeface="Times New Roman"/>
                        <a:cs typeface="Arial"/>
                      </a:endParaRPr>
                    </a:p>
                    <a:p>
                      <a:pPr marL="0" marR="0">
                        <a:lnSpc>
                          <a:spcPct val="115000"/>
                        </a:lnSpc>
                        <a:spcBef>
                          <a:spcPts val="0"/>
                        </a:spcBef>
                        <a:spcAft>
                          <a:spcPts val="0"/>
                        </a:spcAft>
                      </a:pPr>
                      <a:r>
                        <a:rPr lang="en-US" sz="2000" b="1" kern="1400" baseline="0" dirty="0" err="1" smtClean="0">
                          <a:effectLst/>
                          <a:latin typeface="Times New Roman"/>
                          <a:ea typeface="Times New Roman"/>
                          <a:cs typeface="Arial"/>
                        </a:rPr>
                        <a:t>Đang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được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đẩy</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mạnh</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phát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triển</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Tuyến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quan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trọng</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nhất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Cảng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biển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lớn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Hải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Phòng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Đà</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Nẵng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Sài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Gòn</a:t>
                      </a:r>
                      <a:r>
                        <a:rPr lang="en-US" sz="2000" b="1" kern="1400" baseline="0" dirty="0" smtClean="0">
                          <a:effectLst/>
                          <a:latin typeface="Times New Roman"/>
                          <a:ea typeface="Times New Roman"/>
                          <a:cs typeface="Arial"/>
                        </a:rPr>
                        <a: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9534">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Ưu</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điểm</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Chuyên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chở</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được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tất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cả</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các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loại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hàng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hóa,khối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lượng</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lớn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giá</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thành</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thấp</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và</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đảm</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bảo</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ít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hư</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hại</a:t>
                      </a:r>
                      <a:r>
                        <a:rPr lang="en-US" sz="2000" b="1" kern="1400" baseline="0" dirty="0" smtClean="0">
                          <a:effectLst/>
                          <a:latin typeface="Times New Roman"/>
                          <a:ea typeface="Times New Roman"/>
                          <a:cs typeface="Arial"/>
                        </a:rPr>
                        <a: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8660">
                <a:tc vMerge="1">
                  <a:txBody>
                    <a:bodyPr/>
                    <a:lstStyle/>
                    <a:p>
                      <a:endParaRPr lang="en-US"/>
                    </a:p>
                  </a:txBody>
                  <a:tcPr/>
                </a:tc>
                <a:tc>
                  <a:txBody>
                    <a:bodyPr/>
                    <a:lstStyle/>
                    <a:p>
                      <a:pPr marL="0" marR="0">
                        <a:lnSpc>
                          <a:spcPct val="115000"/>
                        </a:lnSpc>
                        <a:spcBef>
                          <a:spcPts val="0"/>
                        </a:spcBef>
                        <a:spcAft>
                          <a:spcPts val="0"/>
                        </a:spcAft>
                      </a:pPr>
                      <a:r>
                        <a:rPr lang="en-US" sz="2000" b="1" kern="1400" dirty="0" err="1">
                          <a:effectLst/>
                          <a:latin typeface="Times New Roman"/>
                          <a:ea typeface="Times New Roman"/>
                          <a:cs typeface="Arial"/>
                        </a:rPr>
                        <a:t>Hạn</a:t>
                      </a:r>
                      <a:r>
                        <a:rPr lang="en-US" sz="2000" b="1" kern="1400" dirty="0">
                          <a:effectLst/>
                          <a:latin typeface="Times New Roman"/>
                          <a:ea typeface="Times New Roman"/>
                          <a:cs typeface="Arial"/>
                        </a:rPr>
                        <a:t> </a:t>
                      </a:r>
                      <a:r>
                        <a:rPr lang="en-US" sz="2000" b="1" kern="1400" dirty="0" err="1">
                          <a:effectLst/>
                          <a:latin typeface="Times New Roman"/>
                          <a:ea typeface="Times New Roman"/>
                          <a:cs typeface="Arial"/>
                        </a:rPr>
                        <a:t>chế</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400" dirty="0" err="1" smtClean="0">
                          <a:effectLst/>
                          <a:latin typeface="Times New Roman"/>
                          <a:ea typeface="Times New Roman"/>
                          <a:cs typeface="Arial"/>
                        </a:rPr>
                        <a:t>Phụ</a:t>
                      </a:r>
                      <a:r>
                        <a:rPr lang="en-US" sz="2000" b="1" kern="1400" dirty="0" smtClean="0">
                          <a:effectLst/>
                          <a:latin typeface="Times New Roman"/>
                          <a:ea typeface="Times New Roman"/>
                          <a:cs typeface="Arial"/>
                        </a:rPr>
                        <a:t> </a:t>
                      </a:r>
                      <a:r>
                        <a:rPr lang="en-US" sz="2000" b="1" kern="1400" dirty="0" err="1" smtClean="0">
                          <a:effectLst/>
                          <a:latin typeface="Times New Roman"/>
                          <a:ea typeface="Times New Roman"/>
                          <a:cs typeface="Arial"/>
                        </a:rPr>
                        <a:t>thuộc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vào</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đk</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tự</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nhiên</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tốc</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độ</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chậm</a:t>
                      </a:r>
                      <a:r>
                        <a:rPr lang="en-US" sz="2000" b="1" kern="1400" baseline="0" dirty="0" smtClean="0">
                          <a:effectLst/>
                          <a:latin typeface="Times New Roman"/>
                          <a:ea typeface="Times New Roman"/>
                          <a:cs typeface="Arial"/>
                        </a:rPr>
                        <a:t> , </a:t>
                      </a:r>
                      <a:r>
                        <a:rPr lang="en-US" sz="2000" b="1" kern="1400" baseline="0" dirty="0" err="1" smtClean="0">
                          <a:effectLst/>
                          <a:latin typeface="Times New Roman"/>
                          <a:ea typeface="Times New Roman"/>
                          <a:cs typeface="Arial"/>
                        </a:rPr>
                        <a:t>mất</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khá</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nhiều</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thời</a:t>
                      </a:r>
                      <a:r>
                        <a:rPr lang="en-US" sz="2000" b="1" kern="1400" baseline="0" dirty="0" smtClean="0">
                          <a:effectLst/>
                          <a:latin typeface="Times New Roman"/>
                          <a:ea typeface="Times New Roman"/>
                          <a:cs typeface="Arial"/>
                        </a:rPr>
                        <a:t> </a:t>
                      </a:r>
                      <a:r>
                        <a:rPr lang="en-US" sz="2000" b="1" kern="1400" baseline="0" dirty="0" err="1" smtClean="0">
                          <a:effectLst/>
                          <a:latin typeface="Times New Roman"/>
                          <a:ea typeface="Times New Roman"/>
                          <a:cs typeface="Arial"/>
                        </a:rPr>
                        <a:t>gian</a:t>
                      </a:r>
                      <a:r>
                        <a:rPr lang="en-US" sz="2000" b="1" kern="1400" baseline="0" dirty="0" smtClean="0">
                          <a:effectLst/>
                          <a:latin typeface="Times New Roman"/>
                          <a:ea typeface="Times New Roman"/>
                          <a:cs typeface="Arial"/>
                        </a:rPr>
                        <a:t>,….</a:t>
                      </a:r>
                      <a:endParaRPr lang="en-US" sz="2000" b="1" kern="1400" dirty="0">
                        <a:effectLst/>
                        <a:latin typeface="Times New Roman"/>
                        <a:ea typeface="Times New Roman"/>
                        <a:cs typeface="Arial"/>
                      </a:endParaRPr>
                    </a:p>
                  </a:txBody>
                  <a:tcPr marL="27027" marR="27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4654550" y="1790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3323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29" y="119064"/>
            <a:ext cx="4930786"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3075709" y="712519"/>
            <a:ext cx="1998677" cy="5533902"/>
          </a:xfrm>
          <a:custGeom>
            <a:avLst/>
            <a:gdLst>
              <a:gd name="connsiteX0" fmla="*/ 795647 w 1998677"/>
              <a:gd name="connsiteY0" fmla="*/ 0 h 5533902"/>
              <a:gd name="connsiteX1" fmla="*/ 760021 w 1998677"/>
              <a:gd name="connsiteY1" fmla="*/ 154380 h 5533902"/>
              <a:gd name="connsiteX2" fmla="*/ 629392 w 1998677"/>
              <a:gd name="connsiteY2" fmla="*/ 249382 h 5533902"/>
              <a:gd name="connsiteX3" fmla="*/ 534390 w 1998677"/>
              <a:gd name="connsiteY3" fmla="*/ 356260 h 5533902"/>
              <a:gd name="connsiteX4" fmla="*/ 486888 w 1998677"/>
              <a:gd name="connsiteY4" fmla="*/ 403762 h 5533902"/>
              <a:gd name="connsiteX5" fmla="*/ 368135 w 1998677"/>
              <a:gd name="connsiteY5" fmla="*/ 451263 h 5533902"/>
              <a:gd name="connsiteX6" fmla="*/ 320634 w 1998677"/>
              <a:gd name="connsiteY6" fmla="*/ 570016 h 5533902"/>
              <a:gd name="connsiteX7" fmla="*/ 380010 w 1998677"/>
              <a:gd name="connsiteY7" fmla="*/ 641268 h 5533902"/>
              <a:gd name="connsiteX8" fmla="*/ 439387 w 1998677"/>
              <a:gd name="connsiteY8" fmla="*/ 712520 h 5533902"/>
              <a:gd name="connsiteX9" fmla="*/ 380010 w 1998677"/>
              <a:gd name="connsiteY9" fmla="*/ 807523 h 5533902"/>
              <a:gd name="connsiteX10" fmla="*/ 356260 w 1998677"/>
              <a:gd name="connsiteY10" fmla="*/ 866899 h 5533902"/>
              <a:gd name="connsiteX11" fmla="*/ 356260 w 1998677"/>
              <a:gd name="connsiteY11" fmla="*/ 938151 h 5533902"/>
              <a:gd name="connsiteX12" fmla="*/ 356260 w 1998677"/>
              <a:gd name="connsiteY12" fmla="*/ 985652 h 5533902"/>
              <a:gd name="connsiteX13" fmla="*/ 320634 w 1998677"/>
              <a:gd name="connsiteY13" fmla="*/ 1104406 h 5533902"/>
              <a:gd name="connsiteX14" fmla="*/ 308759 w 1998677"/>
              <a:gd name="connsiteY14" fmla="*/ 1021278 h 5533902"/>
              <a:gd name="connsiteX15" fmla="*/ 320634 w 1998677"/>
              <a:gd name="connsiteY15" fmla="*/ 1116281 h 5533902"/>
              <a:gd name="connsiteX16" fmla="*/ 249382 w 1998677"/>
              <a:gd name="connsiteY16" fmla="*/ 1270660 h 5533902"/>
              <a:gd name="connsiteX17" fmla="*/ 249382 w 1998677"/>
              <a:gd name="connsiteY17" fmla="*/ 1377538 h 5533902"/>
              <a:gd name="connsiteX18" fmla="*/ 285008 w 1998677"/>
              <a:gd name="connsiteY18" fmla="*/ 1484416 h 5533902"/>
              <a:gd name="connsiteX19" fmla="*/ 332509 w 1998677"/>
              <a:gd name="connsiteY19" fmla="*/ 1567543 h 5533902"/>
              <a:gd name="connsiteX20" fmla="*/ 463138 w 1998677"/>
              <a:gd name="connsiteY20" fmla="*/ 1626920 h 5533902"/>
              <a:gd name="connsiteX21" fmla="*/ 653143 w 1998677"/>
              <a:gd name="connsiteY21" fmla="*/ 1721923 h 5533902"/>
              <a:gd name="connsiteX22" fmla="*/ 641268 w 1998677"/>
              <a:gd name="connsiteY22" fmla="*/ 1793175 h 5533902"/>
              <a:gd name="connsiteX23" fmla="*/ 665018 w 1998677"/>
              <a:gd name="connsiteY23" fmla="*/ 1876302 h 5533902"/>
              <a:gd name="connsiteX24" fmla="*/ 878774 w 1998677"/>
              <a:gd name="connsiteY24" fmla="*/ 2161310 h 5533902"/>
              <a:gd name="connsiteX25" fmla="*/ 926275 w 1998677"/>
              <a:gd name="connsiteY25" fmla="*/ 2196936 h 5533902"/>
              <a:gd name="connsiteX26" fmla="*/ 1116281 w 1998677"/>
              <a:gd name="connsiteY26" fmla="*/ 2339439 h 5533902"/>
              <a:gd name="connsiteX27" fmla="*/ 1163782 w 1998677"/>
              <a:gd name="connsiteY27" fmla="*/ 2339439 h 5533902"/>
              <a:gd name="connsiteX28" fmla="*/ 1246909 w 1998677"/>
              <a:gd name="connsiteY28" fmla="*/ 2422567 h 5533902"/>
              <a:gd name="connsiteX29" fmla="*/ 1330036 w 1998677"/>
              <a:gd name="connsiteY29" fmla="*/ 2434442 h 5533902"/>
              <a:gd name="connsiteX30" fmla="*/ 1389413 w 1998677"/>
              <a:gd name="connsiteY30" fmla="*/ 2422567 h 5533902"/>
              <a:gd name="connsiteX31" fmla="*/ 1662546 w 1998677"/>
              <a:gd name="connsiteY31" fmla="*/ 2850078 h 5533902"/>
              <a:gd name="connsiteX32" fmla="*/ 1816925 w 1998677"/>
              <a:gd name="connsiteY32" fmla="*/ 3099460 h 5533902"/>
              <a:gd name="connsiteX33" fmla="*/ 1816925 w 1998677"/>
              <a:gd name="connsiteY33" fmla="*/ 3170712 h 5533902"/>
              <a:gd name="connsiteX34" fmla="*/ 1852551 w 1998677"/>
              <a:gd name="connsiteY34" fmla="*/ 3408219 h 5533902"/>
              <a:gd name="connsiteX35" fmla="*/ 1900052 w 1998677"/>
              <a:gd name="connsiteY35" fmla="*/ 3657600 h 5533902"/>
              <a:gd name="connsiteX36" fmla="*/ 1995055 w 1998677"/>
              <a:gd name="connsiteY36" fmla="*/ 3811980 h 5533902"/>
              <a:gd name="connsiteX37" fmla="*/ 1971304 w 1998677"/>
              <a:gd name="connsiteY37" fmla="*/ 3871356 h 5533902"/>
              <a:gd name="connsiteX38" fmla="*/ 1900052 w 1998677"/>
              <a:gd name="connsiteY38" fmla="*/ 3978234 h 5533902"/>
              <a:gd name="connsiteX39" fmla="*/ 1911927 w 1998677"/>
              <a:gd name="connsiteY39" fmla="*/ 4108863 h 5533902"/>
              <a:gd name="connsiteX40" fmla="*/ 1900052 w 1998677"/>
              <a:gd name="connsiteY40" fmla="*/ 4227616 h 5533902"/>
              <a:gd name="connsiteX41" fmla="*/ 1828800 w 1998677"/>
              <a:gd name="connsiteY41" fmla="*/ 4370120 h 5533902"/>
              <a:gd name="connsiteX42" fmla="*/ 1769423 w 1998677"/>
              <a:gd name="connsiteY42" fmla="*/ 4441372 h 5533902"/>
              <a:gd name="connsiteX43" fmla="*/ 1674421 w 1998677"/>
              <a:gd name="connsiteY43" fmla="*/ 4512624 h 5533902"/>
              <a:gd name="connsiteX44" fmla="*/ 1543792 w 1998677"/>
              <a:gd name="connsiteY44" fmla="*/ 4500749 h 5533902"/>
              <a:gd name="connsiteX45" fmla="*/ 1448790 w 1998677"/>
              <a:gd name="connsiteY45" fmla="*/ 4607626 h 5533902"/>
              <a:gd name="connsiteX46" fmla="*/ 1282535 w 1998677"/>
              <a:gd name="connsiteY46" fmla="*/ 4643252 h 5533902"/>
              <a:gd name="connsiteX47" fmla="*/ 1116281 w 1998677"/>
              <a:gd name="connsiteY47" fmla="*/ 4631377 h 5533902"/>
              <a:gd name="connsiteX48" fmla="*/ 961901 w 1998677"/>
              <a:gd name="connsiteY48" fmla="*/ 4631377 h 5533902"/>
              <a:gd name="connsiteX49" fmla="*/ 795647 w 1998677"/>
              <a:gd name="connsiteY49" fmla="*/ 4619502 h 5533902"/>
              <a:gd name="connsiteX50" fmla="*/ 760021 w 1998677"/>
              <a:gd name="connsiteY50" fmla="*/ 4607626 h 5533902"/>
              <a:gd name="connsiteX51" fmla="*/ 688769 w 1998677"/>
              <a:gd name="connsiteY51" fmla="*/ 4762006 h 5533902"/>
              <a:gd name="connsiteX52" fmla="*/ 629392 w 1998677"/>
              <a:gd name="connsiteY52" fmla="*/ 4868884 h 5533902"/>
              <a:gd name="connsiteX53" fmla="*/ 605642 w 1998677"/>
              <a:gd name="connsiteY53" fmla="*/ 4975762 h 5533902"/>
              <a:gd name="connsiteX54" fmla="*/ 593766 w 1998677"/>
              <a:gd name="connsiteY54" fmla="*/ 5070764 h 5533902"/>
              <a:gd name="connsiteX55" fmla="*/ 451262 w 1998677"/>
              <a:gd name="connsiteY55" fmla="*/ 5153891 h 5533902"/>
              <a:gd name="connsiteX56" fmla="*/ 356260 w 1998677"/>
              <a:gd name="connsiteY56" fmla="*/ 5237019 h 5533902"/>
              <a:gd name="connsiteX57" fmla="*/ 249382 w 1998677"/>
              <a:gd name="connsiteY57" fmla="*/ 5308271 h 5533902"/>
              <a:gd name="connsiteX58" fmla="*/ 154379 w 1998677"/>
              <a:gd name="connsiteY58" fmla="*/ 5308271 h 5533902"/>
              <a:gd name="connsiteX59" fmla="*/ 83127 w 1998677"/>
              <a:gd name="connsiteY59" fmla="*/ 5343897 h 5533902"/>
              <a:gd name="connsiteX60" fmla="*/ 35626 w 1998677"/>
              <a:gd name="connsiteY60" fmla="*/ 5367647 h 5533902"/>
              <a:gd name="connsiteX61" fmla="*/ 0 w 1998677"/>
              <a:gd name="connsiteY61" fmla="*/ 5533902 h 55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98677" h="5533902">
                <a:moveTo>
                  <a:pt x="795647" y="0"/>
                </a:moveTo>
                <a:cubicBezTo>
                  <a:pt x="791688" y="56408"/>
                  <a:pt x="787730" y="112816"/>
                  <a:pt x="760021" y="154380"/>
                </a:cubicBezTo>
                <a:cubicBezTo>
                  <a:pt x="732312" y="195944"/>
                  <a:pt x="666997" y="215735"/>
                  <a:pt x="629392" y="249382"/>
                </a:cubicBezTo>
                <a:cubicBezTo>
                  <a:pt x="591787" y="283029"/>
                  <a:pt x="558141" y="330530"/>
                  <a:pt x="534390" y="356260"/>
                </a:cubicBezTo>
                <a:cubicBezTo>
                  <a:pt x="510639" y="381990"/>
                  <a:pt x="514597" y="387928"/>
                  <a:pt x="486888" y="403762"/>
                </a:cubicBezTo>
                <a:cubicBezTo>
                  <a:pt x="459179" y="419596"/>
                  <a:pt x="395844" y="423554"/>
                  <a:pt x="368135" y="451263"/>
                </a:cubicBezTo>
                <a:cubicBezTo>
                  <a:pt x="340426" y="478972"/>
                  <a:pt x="318655" y="538349"/>
                  <a:pt x="320634" y="570016"/>
                </a:cubicBezTo>
                <a:cubicBezTo>
                  <a:pt x="322613" y="601684"/>
                  <a:pt x="380010" y="641268"/>
                  <a:pt x="380010" y="641268"/>
                </a:cubicBezTo>
                <a:cubicBezTo>
                  <a:pt x="399802" y="665019"/>
                  <a:pt x="439387" y="684811"/>
                  <a:pt x="439387" y="712520"/>
                </a:cubicBezTo>
                <a:cubicBezTo>
                  <a:pt x="439387" y="740229"/>
                  <a:pt x="393864" y="781793"/>
                  <a:pt x="380010" y="807523"/>
                </a:cubicBezTo>
                <a:cubicBezTo>
                  <a:pt x="366155" y="833253"/>
                  <a:pt x="360218" y="845128"/>
                  <a:pt x="356260" y="866899"/>
                </a:cubicBezTo>
                <a:cubicBezTo>
                  <a:pt x="352302" y="888670"/>
                  <a:pt x="356260" y="938151"/>
                  <a:pt x="356260" y="938151"/>
                </a:cubicBezTo>
                <a:cubicBezTo>
                  <a:pt x="356260" y="957943"/>
                  <a:pt x="362198" y="957943"/>
                  <a:pt x="356260" y="985652"/>
                </a:cubicBezTo>
                <a:cubicBezTo>
                  <a:pt x="350322" y="1013361"/>
                  <a:pt x="328551" y="1098468"/>
                  <a:pt x="320634" y="1104406"/>
                </a:cubicBezTo>
                <a:cubicBezTo>
                  <a:pt x="312717" y="1110344"/>
                  <a:pt x="308759" y="1019299"/>
                  <a:pt x="308759" y="1021278"/>
                </a:cubicBezTo>
                <a:cubicBezTo>
                  <a:pt x="308759" y="1023257"/>
                  <a:pt x="330530" y="1074717"/>
                  <a:pt x="320634" y="1116281"/>
                </a:cubicBezTo>
                <a:cubicBezTo>
                  <a:pt x="310738" y="1157845"/>
                  <a:pt x="261257" y="1227117"/>
                  <a:pt x="249382" y="1270660"/>
                </a:cubicBezTo>
                <a:cubicBezTo>
                  <a:pt x="237507" y="1314203"/>
                  <a:pt x="243444" y="1341912"/>
                  <a:pt x="249382" y="1377538"/>
                </a:cubicBezTo>
                <a:cubicBezTo>
                  <a:pt x="255320" y="1413164"/>
                  <a:pt x="271153" y="1452748"/>
                  <a:pt x="285008" y="1484416"/>
                </a:cubicBezTo>
                <a:cubicBezTo>
                  <a:pt x="298863" y="1516084"/>
                  <a:pt x="302821" y="1543792"/>
                  <a:pt x="332509" y="1567543"/>
                </a:cubicBezTo>
                <a:cubicBezTo>
                  <a:pt x="362197" y="1591294"/>
                  <a:pt x="409699" y="1601190"/>
                  <a:pt x="463138" y="1626920"/>
                </a:cubicBezTo>
                <a:cubicBezTo>
                  <a:pt x="516577" y="1652650"/>
                  <a:pt x="623455" y="1694214"/>
                  <a:pt x="653143" y="1721923"/>
                </a:cubicBezTo>
                <a:cubicBezTo>
                  <a:pt x="682831" y="1749632"/>
                  <a:pt x="639289" y="1767445"/>
                  <a:pt x="641268" y="1793175"/>
                </a:cubicBezTo>
                <a:cubicBezTo>
                  <a:pt x="643247" y="1818905"/>
                  <a:pt x="625434" y="1814946"/>
                  <a:pt x="665018" y="1876302"/>
                </a:cubicBezTo>
                <a:cubicBezTo>
                  <a:pt x="704602" y="1937658"/>
                  <a:pt x="835231" y="2107871"/>
                  <a:pt x="878774" y="2161310"/>
                </a:cubicBezTo>
                <a:cubicBezTo>
                  <a:pt x="922317" y="2214749"/>
                  <a:pt x="926275" y="2196936"/>
                  <a:pt x="926275" y="2196936"/>
                </a:cubicBezTo>
                <a:cubicBezTo>
                  <a:pt x="965859" y="2226624"/>
                  <a:pt x="1076697" y="2315689"/>
                  <a:pt x="1116281" y="2339439"/>
                </a:cubicBezTo>
                <a:cubicBezTo>
                  <a:pt x="1155866" y="2363190"/>
                  <a:pt x="1142011" y="2325584"/>
                  <a:pt x="1163782" y="2339439"/>
                </a:cubicBezTo>
                <a:cubicBezTo>
                  <a:pt x="1185553" y="2353294"/>
                  <a:pt x="1219200" y="2406733"/>
                  <a:pt x="1246909" y="2422567"/>
                </a:cubicBezTo>
                <a:cubicBezTo>
                  <a:pt x="1274618" y="2438401"/>
                  <a:pt x="1306285" y="2434442"/>
                  <a:pt x="1330036" y="2434442"/>
                </a:cubicBezTo>
                <a:cubicBezTo>
                  <a:pt x="1353787" y="2434442"/>
                  <a:pt x="1333995" y="2353294"/>
                  <a:pt x="1389413" y="2422567"/>
                </a:cubicBezTo>
                <a:cubicBezTo>
                  <a:pt x="1444831" y="2491840"/>
                  <a:pt x="1591294" y="2737263"/>
                  <a:pt x="1662546" y="2850078"/>
                </a:cubicBezTo>
                <a:cubicBezTo>
                  <a:pt x="1733798" y="2962893"/>
                  <a:pt x="1791195" y="3046021"/>
                  <a:pt x="1816925" y="3099460"/>
                </a:cubicBezTo>
                <a:cubicBezTo>
                  <a:pt x="1842655" y="3152899"/>
                  <a:pt x="1810987" y="3119252"/>
                  <a:pt x="1816925" y="3170712"/>
                </a:cubicBezTo>
                <a:cubicBezTo>
                  <a:pt x="1822863" y="3222172"/>
                  <a:pt x="1838697" y="3327071"/>
                  <a:pt x="1852551" y="3408219"/>
                </a:cubicBezTo>
                <a:cubicBezTo>
                  <a:pt x="1866406" y="3489367"/>
                  <a:pt x="1876301" y="3590307"/>
                  <a:pt x="1900052" y="3657600"/>
                </a:cubicBezTo>
                <a:cubicBezTo>
                  <a:pt x="1923803" y="3724894"/>
                  <a:pt x="1983180" y="3776354"/>
                  <a:pt x="1995055" y="3811980"/>
                </a:cubicBezTo>
                <a:cubicBezTo>
                  <a:pt x="2006930" y="3847606"/>
                  <a:pt x="1987138" y="3843647"/>
                  <a:pt x="1971304" y="3871356"/>
                </a:cubicBezTo>
                <a:cubicBezTo>
                  <a:pt x="1955470" y="3899065"/>
                  <a:pt x="1909948" y="3938650"/>
                  <a:pt x="1900052" y="3978234"/>
                </a:cubicBezTo>
                <a:cubicBezTo>
                  <a:pt x="1890156" y="4017818"/>
                  <a:pt x="1911927" y="4067299"/>
                  <a:pt x="1911927" y="4108863"/>
                </a:cubicBezTo>
                <a:cubicBezTo>
                  <a:pt x="1911927" y="4150427"/>
                  <a:pt x="1913906" y="4184073"/>
                  <a:pt x="1900052" y="4227616"/>
                </a:cubicBezTo>
                <a:cubicBezTo>
                  <a:pt x="1886198" y="4271159"/>
                  <a:pt x="1850572" y="4334494"/>
                  <a:pt x="1828800" y="4370120"/>
                </a:cubicBezTo>
                <a:cubicBezTo>
                  <a:pt x="1807029" y="4405746"/>
                  <a:pt x="1795153" y="4417621"/>
                  <a:pt x="1769423" y="4441372"/>
                </a:cubicBezTo>
                <a:cubicBezTo>
                  <a:pt x="1743693" y="4465123"/>
                  <a:pt x="1712026" y="4502728"/>
                  <a:pt x="1674421" y="4512624"/>
                </a:cubicBezTo>
                <a:cubicBezTo>
                  <a:pt x="1636816" y="4522520"/>
                  <a:pt x="1581397" y="4484915"/>
                  <a:pt x="1543792" y="4500749"/>
                </a:cubicBezTo>
                <a:cubicBezTo>
                  <a:pt x="1506187" y="4516583"/>
                  <a:pt x="1492333" y="4583876"/>
                  <a:pt x="1448790" y="4607626"/>
                </a:cubicBezTo>
                <a:cubicBezTo>
                  <a:pt x="1405247" y="4631376"/>
                  <a:pt x="1337953" y="4639294"/>
                  <a:pt x="1282535" y="4643252"/>
                </a:cubicBezTo>
                <a:cubicBezTo>
                  <a:pt x="1227117" y="4647211"/>
                  <a:pt x="1169720" y="4633356"/>
                  <a:pt x="1116281" y="4631377"/>
                </a:cubicBezTo>
                <a:cubicBezTo>
                  <a:pt x="1062842" y="4629398"/>
                  <a:pt x="1015340" y="4633356"/>
                  <a:pt x="961901" y="4631377"/>
                </a:cubicBezTo>
                <a:cubicBezTo>
                  <a:pt x="908462" y="4629398"/>
                  <a:pt x="829294" y="4623460"/>
                  <a:pt x="795647" y="4619502"/>
                </a:cubicBezTo>
                <a:cubicBezTo>
                  <a:pt x="762000" y="4615544"/>
                  <a:pt x="777834" y="4583876"/>
                  <a:pt x="760021" y="4607626"/>
                </a:cubicBezTo>
                <a:cubicBezTo>
                  <a:pt x="742208" y="4631376"/>
                  <a:pt x="710540" y="4718463"/>
                  <a:pt x="688769" y="4762006"/>
                </a:cubicBezTo>
                <a:cubicBezTo>
                  <a:pt x="666998" y="4805549"/>
                  <a:pt x="643246" y="4833258"/>
                  <a:pt x="629392" y="4868884"/>
                </a:cubicBezTo>
                <a:cubicBezTo>
                  <a:pt x="615538" y="4904510"/>
                  <a:pt x="611580" y="4942115"/>
                  <a:pt x="605642" y="4975762"/>
                </a:cubicBezTo>
                <a:cubicBezTo>
                  <a:pt x="599704" y="5009409"/>
                  <a:pt x="619496" y="5041076"/>
                  <a:pt x="593766" y="5070764"/>
                </a:cubicBezTo>
                <a:cubicBezTo>
                  <a:pt x="568036" y="5100452"/>
                  <a:pt x="490846" y="5126182"/>
                  <a:pt x="451262" y="5153891"/>
                </a:cubicBezTo>
                <a:cubicBezTo>
                  <a:pt x="411678" y="5181600"/>
                  <a:pt x="389907" y="5211289"/>
                  <a:pt x="356260" y="5237019"/>
                </a:cubicBezTo>
                <a:cubicBezTo>
                  <a:pt x="322613" y="5262749"/>
                  <a:pt x="283029" y="5296396"/>
                  <a:pt x="249382" y="5308271"/>
                </a:cubicBezTo>
                <a:cubicBezTo>
                  <a:pt x="215735" y="5320146"/>
                  <a:pt x="182088" y="5302333"/>
                  <a:pt x="154379" y="5308271"/>
                </a:cubicBezTo>
                <a:cubicBezTo>
                  <a:pt x="126670" y="5314209"/>
                  <a:pt x="83127" y="5343897"/>
                  <a:pt x="83127" y="5343897"/>
                </a:cubicBezTo>
                <a:cubicBezTo>
                  <a:pt x="63335" y="5353793"/>
                  <a:pt x="49481" y="5335979"/>
                  <a:pt x="35626" y="5367647"/>
                </a:cubicBezTo>
                <a:cubicBezTo>
                  <a:pt x="21771" y="5399315"/>
                  <a:pt x="10885" y="5466608"/>
                  <a:pt x="0" y="5533902"/>
                </a:cubicBezTo>
              </a:path>
            </a:pathLst>
          </a:custGeom>
          <a:noFill/>
          <a:ln w="57150">
            <a:solidFill>
              <a:srgbClr val="FF0000"/>
            </a:solidFill>
          </a:ln>
        </p:spPr>
        <p:txBody>
          <a:bodyPr rtlCol="0" anchor="ctr"/>
          <a:lstStyle/>
          <a:p>
            <a:pPr algn="ctr"/>
            <a:endParaRPr lang="en-US"/>
          </a:p>
        </p:txBody>
      </p:sp>
      <p:sp>
        <p:nvSpPr>
          <p:cNvPr id="8" name="Freeform 7"/>
          <p:cNvSpPr/>
          <p:nvPr/>
        </p:nvSpPr>
        <p:spPr>
          <a:xfrm>
            <a:off x="3156884" y="1163782"/>
            <a:ext cx="1391553" cy="4144488"/>
          </a:xfrm>
          <a:custGeom>
            <a:avLst/>
            <a:gdLst>
              <a:gd name="connsiteX0" fmla="*/ 203833 w 1391553"/>
              <a:gd name="connsiteY0" fmla="*/ 0 h 4144488"/>
              <a:gd name="connsiteX1" fmla="*/ 156332 w 1391553"/>
              <a:gd name="connsiteY1" fmla="*/ 237506 h 4144488"/>
              <a:gd name="connsiteX2" fmla="*/ 96955 w 1391553"/>
              <a:gd name="connsiteY2" fmla="*/ 332509 h 4144488"/>
              <a:gd name="connsiteX3" fmla="*/ 85080 w 1391553"/>
              <a:gd name="connsiteY3" fmla="*/ 498763 h 4144488"/>
              <a:gd name="connsiteX4" fmla="*/ 85080 w 1391553"/>
              <a:gd name="connsiteY4" fmla="*/ 593766 h 4144488"/>
              <a:gd name="connsiteX5" fmla="*/ 85080 w 1391553"/>
              <a:gd name="connsiteY5" fmla="*/ 665018 h 4144488"/>
              <a:gd name="connsiteX6" fmla="*/ 85080 w 1391553"/>
              <a:gd name="connsiteY6" fmla="*/ 724395 h 4144488"/>
              <a:gd name="connsiteX7" fmla="*/ 25703 w 1391553"/>
              <a:gd name="connsiteY7" fmla="*/ 843148 h 4144488"/>
              <a:gd name="connsiteX8" fmla="*/ 1952 w 1391553"/>
              <a:gd name="connsiteY8" fmla="*/ 914400 h 4144488"/>
              <a:gd name="connsiteX9" fmla="*/ 73204 w 1391553"/>
              <a:gd name="connsiteY9" fmla="*/ 985652 h 4144488"/>
              <a:gd name="connsiteX10" fmla="*/ 108830 w 1391553"/>
              <a:gd name="connsiteY10" fmla="*/ 1056904 h 4144488"/>
              <a:gd name="connsiteX11" fmla="*/ 144456 w 1391553"/>
              <a:gd name="connsiteY11" fmla="*/ 1175657 h 4144488"/>
              <a:gd name="connsiteX12" fmla="*/ 251334 w 1391553"/>
              <a:gd name="connsiteY12" fmla="*/ 1294410 h 4144488"/>
              <a:gd name="connsiteX13" fmla="*/ 393838 w 1391553"/>
              <a:gd name="connsiteY13" fmla="*/ 1401288 h 4144488"/>
              <a:gd name="connsiteX14" fmla="*/ 524467 w 1391553"/>
              <a:gd name="connsiteY14" fmla="*/ 1425039 h 4144488"/>
              <a:gd name="connsiteX15" fmla="*/ 524467 w 1391553"/>
              <a:gd name="connsiteY15" fmla="*/ 1603169 h 4144488"/>
              <a:gd name="connsiteX16" fmla="*/ 631345 w 1391553"/>
              <a:gd name="connsiteY16" fmla="*/ 1615044 h 4144488"/>
              <a:gd name="connsiteX17" fmla="*/ 655095 w 1391553"/>
              <a:gd name="connsiteY17" fmla="*/ 1828800 h 4144488"/>
              <a:gd name="connsiteX18" fmla="*/ 797599 w 1391553"/>
              <a:gd name="connsiteY18" fmla="*/ 1840675 h 4144488"/>
              <a:gd name="connsiteX19" fmla="*/ 856976 w 1391553"/>
              <a:gd name="connsiteY19" fmla="*/ 1947553 h 4144488"/>
              <a:gd name="connsiteX20" fmla="*/ 1011355 w 1391553"/>
              <a:gd name="connsiteY20" fmla="*/ 2042556 h 4144488"/>
              <a:gd name="connsiteX21" fmla="*/ 1070732 w 1391553"/>
              <a:gd name="connsiteY21" fmla="*/ 2113808 h 4144488"/>
              <a:gd name="connsiteX22" fmla="*/ 1213235 w 1391553"/>
              <a:gd name="connsiteY22" fmla="*/ 2185060 h 4144488"/>
              <a:gd name="connsiteX23" fmla="*/ 1213235 w 1391553"/>
              <a:gd name="connsiteY23" fmla="*/ 2363189 h 4144488"/>
              <a:gd name="connsiteX24" fmla="*/ 1177610 w 1391553"/>
              <a:gd name="connsiteY24" fmla="*/ 2446317 h 4144488"/>
              <a:gd name="connsiteX25" fmla="*/ 1153859 w 1391553"/>
              <a:gd name="connsiteY25" fmla="*/ 2576945 h 4144488"/>
              <a:gd name="connsiteX26" fmla="*/ 1296363 w 1391553"/>
              <a:gd name="connsiteY26" fmla="*/ 2755075 h 4144488"/>
              <a:gd name="connsiteX27" fmla="*/ 1296363 w 1391553"/>
              <a:gd name="connsiteY27" fmla="*/ 2956956 h 4144488"/>
              <a:gd name="connsiteX28" fmla="*/ 1320113 w 1391553"/>
              <a:gd name="connsiteY28" fmla="*/ 3206337 h 4144488"/>
              <a:gd name="connsiteX29" fmla="*/ 1391365 w 1391553"/>
              <a:gd name="connsiteY29" fmla="*/ 3396343 h 4144488"/>
              <a:gd name="connsiteX30" fmla="*/ 1296363 w 1391553"/>
              <a:gd name="connsiteY30" fmla="*/ 3467595 h 4144488"/>
              <a:gd name="connsiteX31" fmla="*/ 1130108 w 1391553"/>
              <a:gd name="connsiteY31" fmla="*/ 3574473 h 4144488"/>
              <a:gd name="connsiteX32" fmla="*/ 1094482 w 1391553"/>
              <a:gd name="connsiteY32" fmla="*/ 3586348 h 4144488"/>
              <a:gd name="connsiteX33" fmla="*/ 1130108 w 1391553"/>
              <a:gd name="connsiteY33" fmla="*/ 3752602 h 4144488"/>
              <a:gd name="connsiteX34" fmla="*/ 1058856 w 1391553"/>
              <a:gd name="connsiteY34" fmla="*/ 3752602 h 4144488"/>
              <a:gd name="connsiteX35" fmla="*/ 951978 w 1391553"/>
              <a:gd name="connsiteY35" fmla="*/ 3811979 h 4144488"/>
              <a:gd name="connsiteX36" fmla="*/ 809474 w 1391553"/>
              <a:gd name="connsiteY36" fmla="*/ 3930732 h 4144488"/>
              <a:gd name="connsiteX37" fmla="*/ 750098 w 1391553"/>
              <a:gd name="connsiteY37" fmla="*/ 4013860 h 4144488"/>
              <a:gd name="connsiteX38" fmla="*/ 678846 w 1391553"/>
              <a:gd name="connsiteY38" fmla="*/ 4144488 h 414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1553" h="4144488">
                <a:moveTo>
                  <a:pt x="203833" y="0"/>
                </a:moveTo>
                <a:cubicBezTo>
                  <a:pt x="188989" y="91044"/>
                  <a:pt x="174145" y="182088"/>
                  <a:pt x="156332" y="237506"/>
                </a:cubicBezTo>
                <a:cubicBezTo>
                  <a:pt x="138519" y="292924"/>
                  <a:pt x="108830" y="288966"/>
                  <a:pt x="96955" y="332509"/>
                </a:cubicBezTo>
                <a:cubicBezTo>
                  <a:pt x="85080" y="376052"/>
                  <a:pt x="87059" y="455220"/>
                  <a:pt x="85080" y="498763"/>
                </a:cubicBezTo>
                <a:cubicBezTo>
                  <a:pt x="83101" y="542306"/>
                  <a:pt x="85080" y="593766"/>
                  <a:pt x="85080" y="593766"/>
                </a:cubicBezTo>
                <a:lnTo>
                  <a:pt x="85080" y="665018"/>
                </a:lnTo>
                <a:cubicBezTo>
                  <a:pt x="85080" y="686789"/>
                  <a:pt x="94976" y="694707"/>
                  <a:pt x="85080" y="724395"/>
                </a:cubicBezTo>
                <a:cubicBezTo>
                  <a:pt x="75184" y="754083"/>
                  <a:pt x="39558" y="811481"/>
                  <a:pt x="25703" y="843148"/>
                </a:cubicBezTo>
                <a:cubicBezTo>
                  <a:pt x="11848" y="874816"/>
                  <a:pt x="-5965" y="890649"/>
                  <a:pt x="1952" y="914400"/>
                </a:cubicBezTo>
                <a:cubicBezTo>
                  <a:pt x="9869" y="938151"/>
                  <a:pt x="55391" y="961902"/>
                  <a:pt x="73204" y="985652"/>
                </a:cubicBezTo>
                <a:cubicBezTo>
                  <a:pt x="91017" y="1009402"/>
                  <a:pt x="96955" y="1025236"/>
                  <a:pt x="108830" y="1056904"/>
                </a:cubicBezTo>
                <a:cubicBezTo>
                  <a:pt x="120705" y="1088572"/>
                  <a:pt x="120705" y="1136073"/>
                  <a:pt x="144456" y="1175657"/>
                </a:cubicBezTo>
                <a:cubicBezTo>
                  <a:pt x="168207" y="1215241"/>
                  <a:pt x="209770" y="1256805"/>
                  <a:pt x="251334" y="1294410"/>
                </a:cubicBezTo>
                <a:cubicBezTo>
                  <a:pt x="292898" y="1332015"/>
                  <a:pt x="348316" y="1379517"/>
                  <a:pt x="393838" y="1401288"/>
                </a:cubicBezTo>
                <a:cubicBezTo>
                  <a:pt x="439360" y="1423059"/>
                  <a:pt x="502696" y="1391392"/>
                  <a:pt x="524467" y="1425039"/>
                </a:cubicBezTo>
                <a:cubicBezTo>
                  <a:pt x="546238" y="1458686"/>
                  <a:pt x="506654" y="1571502"/>
                  <a:pt x="524467" y="1603169"/>
                </a:cubicBezTo>
                <a:cubicBezTo>
                  <a:pt x="542280" y="1634836"/>
                  <a:pt x="609574" y="1577439"/>
                  <a:pt x="631345" y="1615044"/>
                </a:cubicBezTo>
                <a:cubicBezTo>
                  <a:pt x="653116" y="1652649"/>
                  <a:pt x="627386" y="1791195"/>
                  <a:pt x="655095" y="1828800"/>
                </a:cubicBezTo>
                <a:cubicBezTo>
                  <a:pt x="682804" y="1866405"/>
                  <a:pt x="763952" y="1820883"/>
                  <a:pt x="797599" y="1840675"/>
                </a:cubicBezTo>
                <a:cubicBezTo>
                  <a:pt x="831246" y="1860467"/>
                  <a:pt x="821350" y="1913906"/>
                  <a:pt x="856976" y="1947553"/>
                </a:cubicBezTo>
                <a:cubicBezTo>
                  <a:pt x="892602" y="1981200"/>
                  <a:pt x="975729" y="2014847"/>
                  <a:pt x="1011355" y="2042556"/>
                </a:cubicBezTo>
                <a:cubicBezTo>
                  <a:pt x="1046981" y="2070265"/>
                  <a:pt x="1037085" y="2090057"/>
                  <a:pt x="1070732" y="2113808"/>
                </a:cubicBezTo>
                <a:cubicBezTo>
                  <a:pt x="1104379" y="2137559"/>
                  <a:pt x="1189485" y="2143497"/>
                  <a:pt x="1213235" y="2185060"/>
                </a:cubicBezTo>
                <a:cubicBezTo>
                  <a:pt x="1236985" y="2226623"/>
                  <a:pt x="1219172" y="2319646"/>
                  <a:pt x="1213235" y="2363189"/>
                </a:cubicBezTo>
                <a:cubicBezTo>
                  <a:pt x="1207298" y="2406732"/>
                  <a:pt x="1187506" y="2410691"/>
                  <a:pt x="1177610" y="2446317"/>
                </a:cubicBezTo>
                <a:cubicBezTo>
                  <a:pt x="1167714" y="2481943"/>
                  <a:pt x="1134067" y="2525485"/>
                  <a:pt x="1153859" y="2576945"/>
                </a:cubicBezTo>
                <a:cubicBezTo>
                  <a:pt x="1173651" y="2628405"/>
                  <a:pt x="1272612" y="2691740"/>
                  <a:pt x="1296363" y="2755075"/>
                </a:cubicBezTo>
                <a:cubicBezTo>
                  <a:pt x="1320114" y="2818410"/>
                  <a:pt x="1292405" y="2881746"/>
                  <a:pt x="1296363" y="2956956"/>
                </a:cubicBezTo>
                <a:cubicBezTo>
                  <a:pt x="1300321" y="3032166"/>
                  <a:pt x="1304279" y="3133106"/>
                  <a:pt x="1320113" y="3206337"/>
                </a:cubicBezTo>
                <a:cubicBezTo>
                  <a:pt x="1335947" y="3279568"/>
                  <a:pt x="1395323" y="3352800"/>
                  <a:pt x="1391365" y="3396343"/>
                </a:cubicBezTo>
                <a:cubicBezTo>
                  <a:pt x="1387407" y="3439886"/>
                  <a:pt x="1339906" y="3437907"/>
                  <a:pt x="1296363" y="3467595"/>
                </a:cubicBezTo>
                <a:cubicBezTo>
                  <a:pt x="1252820" y="3497283"/>
                  <a:pt x="1163755" y="3554681"/>
                  <a:pt x="1130108" y="3574473"/>
                </a:cubicBezTo>
                <a:cubicBezTo>
                  <a:pt x="1096461" y="3594265"/>
                  <a:pt x="1094482" y="3556660"/>
                  <a:pt x="1094482" y="3586348"/>
                </a:cubicBezTo>
                <a:cubicBezTo>
                  <a:pt x="1094482" y="3616036"/>
                  <a:pt x="1136046" y="3724893"/>
                  <a:pt x="1130108" y="3752602"/>
                </a:cubicBezTo>
                <a:cubicBezTo>
                  <a:pt x="1124170" y="3780311"/>
                  <a:pt x="1088544" y="3742706"/>
                  <a:pt x="1058856" y="3752602"/>
                </a:cubicBezTo>
                <a:cubicBezTo>
                  <a:pt x="1029168" y="3762498"/>
                  <a:pt x="993542" y="3782291"/>
                  <a:pt x="951978" y="3811979"/>
                </a:cubicBezTo>
                <a:cubicBezTo>
                  <a:pt x="910414" y="3841667"/>
                  <a:pt x="843121" y="3897085"/>
                  <a:pt x="809474" y="3930732"/>
                </a:cubicBezTo>
                <a:cubicBezTo>
                  <a:pt x="775827" y="3964379"/>
                  <a:pt x="771869" y="3978234"/>
                  <a:pt x="750098" y="4013860"/>
                </a:cubicBezTo>
                <a:cubicBezTo>
                  <a:pt x="728327" y="4049486"/>
                  <a:pt x="703586" y="4096987"/>
                  <a:pt x="678846" y="4144488"/>
                </a:cubicBezTo>
              </a:path>
            </a:pathLst>
          </a:custGeom>
          <a:noFill/>
          <a:ln w="57150">
            <a:solidFill>
              <a:srgbClr val="FF0000"/>
            </a:solidFill>
          </a:ln>
        </p:spPr>
        <p:txBody>
          <a:bodyPr rtlCol="0" anchor="ctr"/>
          <a:lstStyle/>
          <a:p>
            <a:pPr algn="ctr"/>
            <a:endParaRPr lang="en-US"/>
          </a:p>
        </p:txBody>
      </p:sp>
      <p:sp>
        <p:nvSpPr>
          <p:cNvPr id="18" name="Text Box 9"/>
          <p:cNvSpPr txBox="1">
            <a:spLocks noChangeArrowheads="1"/>
          </p:cNvSpPr>
          <p:nvPr/>
        </p:nvSpPr>
        <p:spPr bwMode="auto">
          <a:xfrm>
            <a:off x="3732147" y="766907"/>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19" name="Text Box 9"/>
          <p:cNvSpPr txBox="1">
            <a:spLocks noChangeArrowheads="1"/>
          </p:cNvSpPr>
          <p:nvPr/>
        </p:nvSpPr>
        <p:spPr bwMode="auto">
          <a:xfrm>
            <a:off x="4075047" y="262208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0" name="Text Box 9"/>
          <p:cNvSpPr txBox="1">
            <a:spLocks noChangeArrowheads="1"/>
          </p:cNvSpPr>
          <p:nvPr/>
        </p:nvSpPr>
        <p:spPr bwMode="auto">
          <a:xfrm>
            <a:off x="5061337" y="3977916"/>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5" name="Text Box 9"/>
          <p:cNvSpPr txBox="1">
            <a:spLocks noChangeArrowheads="1"/>
          </p:cNvSpPr>
          <p:nvPr/>
        </p:nvSpPr>
        <p:spPr bwMode="auto">
          <a:xfrm>
            <a:off x="3663672" y="5662854"/>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000" b="1" dirty="0">
                <a:solidFill>
                  <a:srgbClr val="FF0000"/>
                </a:solidFill>
                <a:effectLst>
                  <a:outerShdw blurRad="38100" dist="38100" dir="2700000" algn="tl">
                    <a:srgbClr val="C0C0C0"/>
                  </a:outerShdw>
                </a:effectLst>
              </a:rPr>
              <a:t>1A</a:t>
            </a:r>
          </a:p>
        </p:txBody>
      </p:sp>
      <p:sp>
        <p:nvSpPr>
          <p:cNvPr id="26" name="Text Box 9"/>
          <p:cNvSpPr txBox="1">
            <a:spLocks noChangeArrowheads="1"/>
          </p:cNvSpPr>
          <p:nvPr/>
        </p:nvSpPr>
        <p:spPr bwMode="auto">
          <a:xfrm>
            <a:off x="3723222" y="4263356"/>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27" name="Text Box 9"/>
          <p:cNvSpPr txBox="1">
            <a:spLocks noChangeArrowheads="1"/>
          </p:cNvSpPr>
          <p:nvPr/>
        </p:nvSpPr>
        <p:spPr bwMode="auto">
          <a:xfrm>
            <a:off x="2956247" y="2649624"/>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
        <p:nvSpPr>
          <p:cNvPr id="28" name="Text Box 9"/>
          <p:cNvSpPr txBox="1">
            <a:spLocks noChangeArrowheads="1"/>
          </p:cNvSpPr>
          <p:nvPr/>
        </p:nvSpPr>
        <p:spPr bwMode="auto">
          <a:xfrm>
            <a:off x="2481951" y="1405224"/>
            <a:ext cx="906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a:solidFill>
                  <a:srgbClr val="FF0000"/>
                </a:solidFill>
                <a:latin typeface="Times New Roman" panose="02020603050405020304" pitchFamily="18" charset="0"/>
                <a:cs typeface="Times New Roman" panose="02020603050405020304" pitchFamily="18" charset="0"/>
              </a:rPr>
              <a:t>HCM</a:t>
            </a:r>
          </a:p>
        </p:txBody>
      </p:sp>
    </p:spTree>
    <p:extLst>
      <p:ext uri="{BB962C8B-B14F-4D97-AF65-F5344CB8AC3E}">
        <p14:creationId xmlns:p14="http://schemas.microsoft.com/office/powerpoint/2010/main" val="14667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500"/>
                            </p:stCondLst>
                            <p:childTnLst>
                              <p:par>
                                <p:cTn id="27" presetID="53"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P spid="19" grpId="0"/>
      <p:bldP spid="20"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1" name="Picture 11" descr="http://media.baogiaothong.vn/files/f1/2014/08/05/duong-ho-chi-minh-nhung-nam-thang-khong-qu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06" y="-19050"/>
            <a:ext cx="4858294"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http://www.visiondrive.vn/upload/fckeditor/%C4%91%C6%B0%E1%BB%9Dng%20m%C3%B2n%20H%E1%BB%93%20Ch%C3%AD%20M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49" y="0"/>
            <a:ext cx="5435781"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483236" y="3535194"/>
            <a:ext cx="35433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400" b="1" dirty="0">
                <a:solidFill>
                  <a:schemeClr val="accent2">
                    <a:lumMod val="75000"/>
                  </a:schemeClr>
                </a:solidFill>
                <a:latin typeface="Times New Roman" pitchFamily="18" charset="0"/>
              </a:rPr>
              <a:t>ĐƯỜNG HỒ CHÍ MINH</a:t>
            </a:r>
          </a:p>
        </p:txBody>
      </p:sp>
      <p:sp>
        <p:nvSpPr>
          <p:cNvPr id="19" name="TextBox 18"/>
          <p:cNvSpPr txBox="1">
            <a:spLocks noChangeArrowheads="1"/>
          </p:cNvSpPr>
          <p:nvPr/>
        </p:nvSpPr>
        <p:spPr bwMode="auto">
          <a:xfrm>
            <a:off x="3905250" y="304800"/>
            <a:ext cx="4495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b="1">
                <a:solidFill>
                  <a:srgbClr val="002060"/>
                </a:solidFill>
                <a:latin typeface="Times New Roman" panose="02020603050405020304" pitchFamily="18" charset="0"/>
              </a:rPr>
              <a:t>ĐOẠN QUA PHÍA TÂY BẮC TRUNG BỘ</a:t>
            </a:r>
          </a:p>
        </p:txBody>
      </p:sp>
      <p:sp>
        <p:nvSpPr>
          <p:cNvPr id="21" name="Text Box 15"/>
          <p:cNvSpPr txBox="1">
            <a:spLocks noChangeArrowheads="1"/>
          </p:cNvSpPr>
          <p:nvPr/>
        </p:nvSpPr>
        <p:spPr bwMode="auto">
          <a:xfrm>
            <a:off x="3347248" y="3398838"/>
            <a:ext cx="561180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latin typeface="Times New Roman" panose="02020603050405020304" pitchFamily="18" charset="0"/>
              </a:rPr>
              <a:t>THÚC ĐẨY PHÁT TRIỂN KT-XH </a:t>
            </a:r>
            <a:r>
              <a:rPr lang="en-US" sz="2000" b="1" dirty="0" smtClean="0">
                <a:latin typeface="Times New Roman" panose="02020603050405020304" pitchFamily="18" charset="0"/>
              </a:rPr>
              <a:t>PHÍA </a:t>
            </a:r>
            <a:r>
              <a:rPr lang="en-US" sz="2000" b="1" dirty="0">
                <a:latin typeface="Times New Roman" panose="02020603050405020304" pitchFamily="18" charset="0"/>
              </a:rPr>
              <a:t>TÂY VÙNG BẮC TRUNG BỘ  VÀ TÂY NGUYÊN….</a:t>
            </a:r>
          </a:p>
        </p:txBody>
      </p:sp>
      <p:pic>
        <p:nvPicPr>
          <p:cNvPr id="2052" name="Picture 4" descr="Điều chỉnh kế hoạch vốn dự án cải tạo quốc lộ 1A và đường Hồ Chí Minh qua  Tây Ngu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926" y="4133514"/>
            <a:ext cx="5206546"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 – Một đoạn đường Hồ Chí Minh qua Tây Nguyên ngày nay. Ảnh Tư liệu – Tạp  chí điện tử Làng M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406" y="4133514"/>
            <a:ext cx="5029744" cy="3267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B2ECEDE2-779F-4C31-A006-4120ED63D151}"/>
              </a:ext>
            </a:extLst>
          </p:cNvPr>
          <p:cNvSpPr txBox="1">
            <a:spLocks noChangeArrowheads="1"/>
          </p:cNvSpPr>
          <p:nvPr/>
        </p:nvSpPr>
        <p:spPr bwMode="auto">
          <a:xfrm>
            <a:off x="4883286" y="4507676"/>
            <a:ext cx="314325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dirty="0">
                <a:latin typeface="Times New Roman" pitchFamily="18" charset="0"/>
              </a:rPr>
              <a:t>ĐOẠN QUA </a:t>
            </a:r>
            <a:r>
              <a:rPr lang="en-US" b="1" dirty="0" smtClean="0">
                <a:latin typeface="Times New Roman" pitchFamily="18" charset="0"/>
              </a:rPr>
              <a:t>TÂY NGUYÊN</a:t>
            </a:r>
            <a:endParaRPr lang="en-US" b="1" dirty="0">
              <a:latin typeface="Times New Roman" pitchFamily="18" charset="0"/>
            </a:endParaRPr>
          </a:p>
        </p:txBody>
      </p:sp>
    </p:spTree>
    <p:extLst>
      <p:ext uri="{BB962C8B-B14F-4D97-AF65-F5344CB8AC3E}">
        <p14:creationId xmlns:p14="http://schemas.microsoft.com/office/powerpoint/2010/main" val="849697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strVal val="#ppt_w*0.70"/>
                                          </p:val>
                                        </p:tav>
                                        <p:tav tm="100000">
                                          <p:val>
                                            <p:strVal val="#ppt_w"/>
                                          </p:val>
                                        </p:tav>
                                      </p:tavLst>
                                    </p:anim>
                                    <p:anim calcmode="lin" valueType="num">
                                      <p:cBhvr>
                                        <p:cTn id="14" dur="1000" fill="hold"/>
                                        <p:tgtEl>
                                          <p:spTgt spid="16"/>
                                        </p:tgtEl>
                                        <p:attrNameLst>
                                          <p:attrName>ppt_h</p:attrName>
                                        </p:attrNameLst>
                                      </p:cBhvr>
                                      <p:tavLst>
                                        <p:tav tm="0">
                                          <p:val>
                                            <p:strVal val="#ppt_h"/>
                                          </p:val>
                                        </p:tav>
                                        <p:tav tm="100000">
                                          <p:val>
                                            <p:strVal val="#ppt_h"/>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strVal val="#ppt_w*0.70"/>
                                          </p:val>
                                        </p:tav>
                                        <p:tav tm="100000">
                                          <p:val>
                                            <p:strVal val="#ppt_w"/>
                                          </p:val>
                                        </p:tav>
                                      </p:tavLst>
                                    </p:anim>
                                    <p:anim calcmode="lin" valueType="num">
                                      <p:cBhvr>
                                        <p:cTn id="21" dur="500" fill="hold"/>
                                        <p:tgtEl>
                                          <p:spTgt spid="21"/>
                                        </p:tgtEl>
                                        <p:attrNameLst>
                                          <p:attrName>ppt_h</p:attrName>
                                        </p:attrNameLst>
                                      </p:cBhvr>
                                      <p:tavLst>
                                        <p:tav tm="0">
                                          <p:val>
                                            <p:strVal val="#ppt_h"/>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1"/>
          <p:cNvPicPr>
            <a:picLocks noChangeAspect="1" noChangeArrowheads="1"/>
          </p:cNvPicPr>
          <p:nvPr/>
        </p:nvPicPr>
        <p:blipFill rotWithShape="1">
          <a:blip r:embed="rId2">
            <a:extLst>
              <a:ext uri="{28A0092B-C50C-407E-A947-70E740481C1C}">
                <a14:useLocalDpi xmlns:a14="http://schemas.microsoft.com/office/drawing/2010/main" val="0"/>
              </a:ext>
            </a:extLst>
          </a:blip>
          <a:srcRect l="583" t="170" r="-583" b="59016"/>
          <a:stretch/>
        </p:blipFill>
        <p:spPr bwMode="auto">
          <a:xfrm>
            <a:off x="196653" y="-25758"/>
            <a:ext cx="11995347" cy="66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374186" y="2601532"/>
            <a:ext cx="1630565" cy="4095482"/>
          </a:xfrm>
          <a:custGeom>
            <a:avLst/>
            <a:gdLst>
              <a:gd name="connsiteX0" fmla="*/ 287966 w 1630565"/>
              <a:gd name="connsiteY0" fmla="*/ 0 h 4095482"/>
              <a:gd name="connsiteX1" fmla="*/ 313724 w 1630565"/>
              <a:gd name="connsiteY1" fmla="*/ 296214 h 4095482"/>
              <a:gd name="connsiteX2" fmla="*/ 403876 w 1630565"/>
              <a:gd name="connsiteY2" fmla="*/ 437882 h 4095482"/>
              <a:gd name="connsiteX3" fmla="*/ 352360 w 1630565"/>
              <a:gd name="connsiteY3" fmla="*/ 618186 h 4095482"/>
              <a:gd name="connsiteX4" fmla="*/ 429634 w 1630565"/>
              <a:gd name="connsiteY4" fmla="*/ 746975 h 4095482"/>
              <a:gd name="connsiteX5" fmla="*/ 352360 w 1630565"/>
              <a:gd name="connsiteY5" fmla="*/ 875764 h 4095482"/>
              <a:gd name="connsiteX6" fmla="*/ 326603 w 1630565"/>
              <a:gd name="connsiteY6" fmla="*/ 953037 h 4095482"/>
              <a:gd name="connsiteX7" fmla="*/ 313724 w 1630565"/>
              <a:gd name="connsiteY7" fmla="*/ 1056068 h 4095482"/>
              <a:gd name="connsiteX8" fmla="*/ 197814 w 1630565"/>
              <a:gd name="connsiteY8" fmla="*/ 1262130 h 4095482"/>
              <a:gd name="connsiteX9" fmla="*/ 210693 w 1630565"/>
              <a:gd name="connsiteY9" fmla="*/ 1571223 h 4095482"/>
              <a:gd name="connsiteX10" fmla="*/ 159177 w 1630565"/>
              <a:gd name="connsiteY10" fmla="*/ 1687133 h 4095482"/>
              <a:gd name="connsiteX11" fmla="*/ 159177 w 1630565"/>
              <a:gd name="connsiteY11" fmla="*/ 1725769 h 4095482"/>
              <a:gd name="connsiteX12" fmla="*/ 56146 w 1630565"/>
              <a:gd name="connsiteY12" fmla="*/ 1893195 h 4095482"/>
              <a:gd name="connsiteX13" fmla="*/ 17510 w 1630565"/>
              <a:gd name="connsiteY13" fmla="*/ 2099257 h 4095482"/>
              <a:gd name="connsiteX14" fmla="*/ 4631 w 1630565"/>
              <a:gd name="connsiteY14" fmla="*/ 2343955 h 4095482"/>
              <a:gd name="connsiteX15" fmla="*/ 94783 w 1630565"/>
              <a:gd name="connsiteY15" fmla="*/ 2446986 h 4095482"/>
              <a:gd name="connsiteX16" fmla="*/ 172056 w 1630565"/>
              <a:gd name="connsiteY16" fmla="*/ 2472744 h 4095482"/>
              <a:gd name="connsiteX17" fmla="*/ 184935 w 1630565"/>
              <a:gd name="connsiteY17" fmla="*/ 2537138 h 4095482"/>
              <a:gd name="connsiteX18" fmla="*/ 249329 w 1630565"/>
              <a:gd name="connsiteY18" fmla="*/ 2653048 h 4095482"/>
              <a:gd name="connsiteX19" fmla="*/ 803121 w 1630565"/>
              <a:gd name="connsiteY19" fmla="*/ 3013657 h 4095482"/>
              <a:gd name="connsiteX20" fmla="*/ 957668 w 1630565"/>
              <a:gd name="connsiteY20" fmla="*/ 3065172 h 4095482"/>
              <a:gd name="connsiteX21" fmla="*/ 970546 w 1630565"/>
              <a:gd name="connsiteY21" fmla="*/ 3116688 h 4095482"/>
              <a:gd name="connsiteX22" fmla="*/ 970546 w 1630565"/>
              <a:gd name="connsiteY22" fmla="*/ 3193961 h 4095482"/>
              <a:gd name="connsiteX23" fmla="*/ 957668 w 1630565"/>
              <a:gd name="connsiteY23" fmla="*/ 3232598 h 4095482"/>
              <a:gd name="connsiteX24" fmla="*/ 957668 w 1630565"/>
              <a:gd name="connsiteY24" fmla="*/ 3296992 h 4095482"/>
              <a:gd name="connsiteX25" fmla="*/ 1060699 w 1630565"/>
              <a:gd name="connsiteY25" fmla="*/ 3464417 h 4095482"/>
              <a:gd name="connsiteX26" fmla="*/ 1086456 w 1630565"/>
              <a:gd name="connsiteY26" fmla="*/ 3567448 h 4095482"/>
              <a:gd name="connsiteX27" fmla="*/ 1292518 w 1630565"/>
              <a:gd name="connsiteY27" fmla="*/ 3773510 h 4095482"/>
              <a:gd name="connsiteX28" fmla="*/ 1459944 w 1630565"/>
              <a:gd name="connsiteY28" fmla="*/ 3915178 h 4095482"/>
              <a:gd name="connsiteX29" fmla="*/ 1537217 w 1630565"/>
              <a:gd name="connsiteY29" fmla="*/ 4005330 h 4095482"/>
              <a:gd name="connsiteX30" fmla="*/ 1627369 w 1630565"/>
              <a:gd name="connsiteY30" fmla="*/ 4031088 h 4095482"/>
              <a:gd name="connsiteX31" fmla="*/ 1601611 w 1630565"/>
              <a:gd name="connsiteY31" fmla="*/ 4095482 h 409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0565" h="4095482">
                <a:moveTo>
                  <a:pt x="287966" y="0"/>
                </a:moveTo>
                <a:cubicBezTo>
                  <a:pt x="291186" y="111617"/>
                  <a:pt x="294406" y="223234"/>
                  <a:pt x="313724" y="296214"/>
                </a:cubicBezTo>
                <a:cubicBezTo>
                  <a:pt x="333042" y="369194"/>
                  <a:pt x="397437" y="384220"/>
                  <a:pt x="403876" y="437882"/>
                </a:cubicBezTo>
                <a:cubicBezTo>
                  <a:pt x="410315" y="491544"/>
                  <a:pt x="348067" y="566671"/>
                  <a:pt x="352360" y="618186"/>
                </a:cubicBezTo>
                <a:cubicBezTo>
                  <a:pt x="356653" y="669701"/>
                  <a:pt x="429634" y="704045"/>
                  <a:pt x="429634" y="746975"/>
                </a:cubicBezTo>
                <a:cubicBezTo>
                  <a:pt x="429634" y="789905"/>
                  <a:pt x="369532" y="841420"/>
                  <a:pt x="352360" y="875764"/>
                </a:cubicBezTo>
                <a:cubicBezTo>
                  <a:pt x="335188" y="910108"/>
                  <a:pt x="333042" y="922986"/>
                  <a:pt x="326603" y="953037"/>
                </a:cubicBezTo>
                <a:cubicBezTo>
                  <a:pt x="320164" y="983088"/>
                  <a:pt x="335189" y="1004553"/>
                  <a:pt x="313724" y="1056068"/>
                </a:cubicBezTo>
                <a:cubicBezTo>
                  <a:pt x="292259" y="1107583"/>
                  <a:pt x="214986" y="1176271"/>
                  <a:pt x="197814" y="1262130"/>
                </a:cubicBezTo>
                <a:cubicBezTo>
                  <a:pt x="180642" y="1347989"/>
                  <a:pt x="217132" y="1500389"/>
                  <a:pt x="210693" y="1571223"/>
                </a:cubicBezTo>
                <a:cubicBezTo>
                  <a:pt x="204254" y="1642057"/>
                  <a:pt x="167763" y="1661375"/>
                  <a:pt x="159177" y="1687133"/>
                </a:cubicBezTo>
                <a:cubicBezTo>
                  <a:pt x="150591" y="1712891"/>
                  <a:pt x="176349" y="1691425"/>
                  <a:pt x="159177" y="1725769"/>
                </a:cubicBezTo>
                <a:cubicBezTo>
                  <a:pt x="142005" y="1760113"/>
                  <a:pt x="79757" y="1830947"/>
                  <a:pt x="56146" y="1893195"/>
                </a:cubicBezTo>
                <a:cubicBezTo>
                  <a:pt x="32535" y="1955443"/>
                  <a:pt x="26096" y="2024130"/>
                  <a:pt x="17510" y="2099257"/>
                </a:cubicBezTo>
                <a:cubicBezTo>
                  <a:pt x="8924" y="2174384"/>
                  <a:pt x="-8248" y="2286000"/>
                  <a:pt x="4631" y="2343955"/>
                </a:cubicBezTo>
                <a:cubicBezTo>
                  <a:pt x="17510" y="2401910"/>
                  <a:pt x="66879" y="2425521"/>
                  <a:pt x="94783" y="2446986"/>
                </a:cubicBezTo>
                <a:cubicBezTo>
                  <a:pt x="122687" y="2468451"/>
                  <a:pt x="157031" y="2457719"/>
                  <a:pt x="172056" y="2472744"/>
                </a:cubicBezTo>
                <a:cubicBezTo>
                  <a:pt x="187081" y="2487769"/>
                  <a:pt x="172056" y="2507087"/>
                  <a:pt x="184935" y="2537138"/>
                </a:cubicBezTo>
                <a:cubicBezTo>
                  <a:pt x="197814" y="2567189"/>
                  <a:pt x="146298" y="2573628"/>
                  <a:pt x="249329" y="2653048"/>
                </a:cubicBezTo>
                <a:cubicBezTo>
                  <a:pt x="352360" y="2732468"/>
                  <a:pt x="685064" y="2944970"/>
                  <a:pt x="803121" y="3013657"/>
                </a:cubicBezTo>
                <a:cubicBezTo>
                  <a:pt x="921178" y="3082344"/>
                  <a:pt x="929764" y="3048000"/>
                  <a:pt x="957668" y="3065172"/>
                </a:cubicBezTo>
                <a:cubicBezTo>
                  <a:pt x="985572" y="3082344"/>
                  <a:pt x="968400" y="3095223"/>
                  <a:pt x="970546" y="3116688"/>
                </a:cubicBezTo>
                <a:cubicBezTo>
                  <a:pt x="972692" y="3138153"/>
                  <a:pt x="972692" y="3174643"/>
                  <a:pt x="970546" y="3193961"/>
                </a:cubicBezTo>
                <a:cubicBezTo>
                  <a:pt x="968400" y="3213279"/>
                  <a:pt x="959814" y="3215426"/>
                  <a:pt x="957668" y="3232598"/>
                </a:cubicBezTo>
                <a:cubicBezTo>
                  <a:pt x="955522" y="3249770"/>
                  <a:pt x="940496" y="3258355"/>
                  <a:pt x="957668" y="3296992"/>
                </a:cubicBezTo>
                <a:cubicBezTo>
                  <a:pt x="974840" y="3335629"/>
                  <a:pt x="1039234" y="3419341"/>
                  <a:pt x="1060699" y="3464417"/>
                </a:cubicBezTo>
                <a:cubicBezTo>
                  <a:pt x="1082164" y="3509493"/>
                  <a:pt x="1047820" y="3515933"/>
                  <a:pt x="1086456" y="3567448"/>
                </a:cubicBezTo>
                <a:cubicBezTo>
                  <a:pt x="1125092" y="3618963"/>
                  <a:pt x="1230270" y="3715555"/>
                  <a:pt x="1292518" y="3773510"/>
                </a:cubicBezTo>
                <a:cubicBezTo>
                  <a:pt x="1354766" y="3831465"/>
                  <a:pt x="1419161" y="3876541"/>
                  <a:pt x="1459944" y="3915178"/>
                </a:cubicBezTo>
                <a:cubicBezTo>
                  <a:pt x="1500727" y="3953815"/>
                  <a:pt x="1509313" y="3986012"/>
                  <a:pt x="1537217" y="4005330"/>
                </a:cubicBezTo>
                <a:cubicBezTo>
                  <a:pt x="1565121" y="4024648"/>
                  <a:pt x="1616637" y="4016063"/>
                  <a:pt x="1627369" y="4031088"/>
                </a:cubicBezTo>
                <a:cubicBezTo>
                  <a:pt x="1638101" y="4046113"/>
                  <a:pt x="1619856" y="4070797"/>
                  <a:pt x="1601611" y="4095482"/>
                </a:cubicBezTo>
              </a:path>
            </a:pathLst>
          </a:custGeom>
          <a:noFill/>
          <a:ln w="76200">
            <a:solidFill>
              <a:srgbClr val="FF0000"/>
            </a:solidFill>
          </a:ln>
        </p:spPr>
        <p:txBody>
          <a:bodyPr rtlCol="0" anchor="ctr"/>
          <a:lstStyle/>
          <a:p>
            <a:pPr algn="ctr"/>
            <a:endParaRPr lang="en-US"/>
          </a:p>
        </p:txBody>
      </p:sp>
      <p:sp>
        <p:nvSpPr>
          <p:cNvPr id="5" name="Freeform 4"/>
          <p:cNvSpPr/>
          <p:nvPr/>
        </p:nvSpPr>
        <p:spPr>
          <a:xfrm>
            <a:off x="4675031" y="1584101"/>
            <a:ext cx="1017431" cy="978795"/>
          </a:xfrm>
          <a:custGeom>
            <a:avLst/>
            <a:gdLst>
              <a:gd name="connsiteX0" fmla="*/ 0 w 1017431"/>
              <a:gd name="connsiteY0" fmla="*/ 978795 h 978795"/>
              <a:gd name="connsiteX1" fmla="*/ 180304 w 1017431"/>
              <a:gd name="connsiteY1" fmla="*/ 888643 h 978795"/>
              <a:gd name="connsiteX2" fmla="*/ 283335 w 1017431"/>
              <a:gd name="connsiteY2" fmla="*/ 824248 h 978795"/>
              <a:gd name="connsiteX3" fmla="*/ 399245 w 1017431"/>
              <a:gd name="connsiteY3" fmla="*/ 708338 h 978795"/>
              <a:gd name="connsiteX4" fmla="*/ 528034 w 1017431"/>
              <a:gd name="connsiteY4" fmla="*/ 656823 h 978795"/>
              <a:gd name="connsiteX5" fmla="*/ 682580 w 1017431"/>
              <a:gd name="connsiteY5" fmla="*/ 450761 h 978795"/>
              <a:gd name="connsiteX6" fmla="*/ 824248 w 1017431"/>
              <a:gd name="connsiteY6" fmla="*/ 283336 h 978795"/>
              <a:gd name="connsiteX7" fmla="*/ 940158 w 1017431"/>
              <a:gd name="connsiteY7" fmla="*/ 167426 h 978795"/>
              <a:gd name="connsiteX8" fmla="*/ 1017431 w 1017431"/>
              <a:gd name="connsiteY8" fmla="*/ 0 h 97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431" h="978795">
                <a:moveTo>
                  <a:pt x="0" y="978795"/>
                </a:moveTo>
                <a:cubicBezTo>
                  <a:pt x="66541" y="946598"/>
                  <a:pt x="133082" y="914401"/>
                  <a:pt x="180304" y="888643"/>
                </a:cubicBezTo>
                <a:cubicBezTo>
                  <a:pt x="227526" y="862885"/>
                  <a:pt x="246845" y="854299"/>
                  <a:pt x="283335" y="824248"/>
                </a:cubicBezTo>
                <a:cubicBezTo>
                  <a:pt x="319825" y="794197"/>
                  <a:pt x="358462" y="736242"/>
                  <a:pt x="399245" y="708338"/>
                </a:cubicBezTo>
                <a:cubicBezTo>
                  <a:pt x="440028" y="680434"/>
                  <a:pt x="480812" y="699752"/>
                  <a:pt x="528034" y="656823"/>
                </a:cubicBezTo>
                <a:cubicBezTo>
                  <a:pt x="575256" y="613894"/>
                  <a:pt x="633211" y="513009"/>
                  <a:pt x="682580" y="450761"/>
                </a:cubicBezTo>
                <a:cubicBezTo>
                  <a:pt x="731949" y="388513"/>
                  <a:pt x="781318" y="330558"/>
                  <a:pt x="824248" y="283336"/>
                </a:cubicBezTo>
                <a:cubicBezTo>
                  <a:pt x="867178" y="236114"/>
                  <a:pt x="907961" y="214649"/>
                  <a:pt x="940158" y="167426"/>
                </a:cubicBezTo>
                <a:cubicBezTo>
                  <a:pt x="972355" y="120203"/>
                  <a:pt x="1017431" y="0"/>
                  <a:pt x="1017431" y="0"/>
                </a:cubicBezTo>
              </a:path>
            </a:pathLst>
          </a:custGeom>
          <a:noFill/>
          <a:ln w="76200">
            <a:solidFill>
              <a:srgbClr val="FF0000"/>
            </a:solidFill>
          </a:ln>
        </p:spPr>
        <p:txBody>
          <a:bodyPr rtlCol="0" anchor="ctr"/>
          <a:lstStyle/>
          <a:p>
            <a:pPr algn="ctr"/>
            <a:endParaRPr lang="en-US"/>
          </a:p>
        </p:txBody>
      </p:sp>
      <p:sp>
        <p:nvSpPr>
          <p:cNvPr id="8" name="Freeform 7"/>
          <p:cNvSpPr/>
          <p:nvPr/>
        </p:nvSpPr>
        <p:spPr>
          <a:xfrm>
            <a:off x="3953320" y="2582171"/>
            <a:ext cx="1636111" cy="4089085"/>
          </a:xfrm>
          <a:custGeom>
            <a:avLst/>
            <a:gdLst>
              <a:gd name="connsiteX0" fmla="*/ 657317 w 1636111"/>
              <a:gd name="connsiteY0" fmla="*/ 19361 h 4089085"/>
              <a:gd name="connsiteX1" fmla="*/ 451255 w 1636111"/>
              <a:gd name="connsiteY1" fmla="*/ 6483 h 4089085"/>
              <a:gd name="connsiteX2" fmla="*/ 451255 w 1636111"/>
              <a:gd name="connsiteY2" fmla="*/ 109514 h 4089085"/>
              <a:gd name="connsiteX3" fmla="*/ 502770 w 1636111"/>
              <a:gd name="connsiteY3" fmla="*/ 212544 h 4089085"/>
              <a:gd name="connsiteX4" fmla="*/ 477012 w 1636111"/>
              <a:gd name="connsiteY4" fmla="*/ 431485 h 4089085"/>
              <a:gd name="connsiteX5" fmla="*/ 477012 w 1636111"/>
              <a:gd name="connsiteY5" fmla="*/ 547395 h 4089085"/>
              <a:gd name="connsiteX6" fmla="*/ 296708 w 1636111"/>
              <a:gd name="connsiteY6" fmla="*/ 843609 h 4089085"/>
              <a:gd name="connsiteX7" fmla="*/ 245193 w 1636111"/>
              <a:gd name="connsiteY7" fmla="*/ 920883 h 4089085"/>
              <a:gd name="connsiteX8" fmla="*/ 258072 w 1636111"/>
              <a:gd name="connsiteY8" fmla="*/ 1062550 h 4089085"/>
              <a:gd name="connsiteX9" fmla="*/ 245193 w 1636111"/>
              <a:gd name="connsiteY9" fmla="*/ 1191339 h 4089085"/>
              <a:gd name="connsiteX10" fmla="*/ 245193 w 1636111"/>
              <a:gd name="connsiteY10" fmla="*/ 1423159 h 4089085"/>
              <a:gd name="connsiteX11" fmla="*/ 245193 w 1636111"/>
              <a:gd name="connsiteY11" fmla="*/ 1564826 h 4089085"/>
              <a:gd name="connsiteX12" fmla="*/ 309587 w 1636111"/>
              <a:gd name="connsiteY12" fmla="*/ 1642099 h 4089085"/>
              <a:gd name="connsiteX13" fmla="*/ 232314 w 1636111"/>
              <a:gd name="connsiteY13" fmla="*/ 1745130 h 4089085"/>
              <a:gd name="connsiteX14" fmla="*/ 90646 w 1636111"/>
              <a:gd name="connsiteY14" fmla="*/ 1976950 h 4089085"/>
              <a:gd name="connsiteX15" fmla="*/ 494 w 1636111"/>
              <a:gd name="connsiteY15" fmla="*/ 2208770 h 4089085"/>
              <a:gd name="connsiteX16" fmla="*/ 129283 w 1636111"/>
              <a:gd name="connsiteY16" fmla="*/ 2324680 h 4089085"/>
              <a:gd name="connsiteX17" fmla="*/ 270950 w 1636111"/>
              <a:gd name="connsiteY17" fmla="*/ 2504984 h 4089085"/>
              <a:gd name="connsiteX18" fmla="*/ 283829 w 1636111"/>
              <a:gd name="connsiteY18" fmla="*/ 2646652 h 4089085"/>
              <a:gd name="connsiteX19" fmla="*/ 425497 w 1636111"/>
              <a:gd name="connsiteY19" fmla="*/ 2749683 h 4089085"/>
              <a:gd name="connsiteX20" fmla="*/ 554286 w 1636111"/>
              <a:gd name="connsiteY20" fmla="*/ 2994381 h 4089085"/>
              <a:gd name="connsiteX21" fmla="*/ 670195 w 1636111"/>
              <a:gd name="connsiteY21" fmla="*/ 3110291 h 4089085"/>
              <a:gd name="connsiteX22" fmla="*/ 734590 w 1636111"/>
              <a:gd name="connsiteY22" fmla="*/ 3329232 h 4089085"/>
              <a:gd name="connsiteX23" fmla="*/ 902015 w 1636111"/>
              <a:gd name="connsiteY23" fmla="*/ 3406505 h 4089085"/>
              <a:gd name="connsiteX24" fmla="*/ 1043683 w 1636111"/>
              <a:gd name="connsiteY24" fmla="*/ 3445142 h 4089085"/>
              <a:gd name="connsiteX25" fmla="*/ 1211108 w 1636111"/>
              <a:gd name="connsiteY25" fmla="*/ 3432263 h 4089085"/>
              <a:gd name="connsiteX26" fmla="*/ 1236866 w 1636111"/>
              <a:gd name="connsiteY26" fmla="*/ 3548173 h 4089085"/>
              <a:gd name="connsiteX27" fmla="*/ 1223987 w 1636111"/>
              <a:gd name="connsiteY27" fmla="*/ 3664083 h 4089085"/>
              <a:gd name="connsiteX28" fmla="*/ 1391412 w 1636111"/>
              <a:gd name="connsiteY28" fmla="*/ 3844387 h 4089085"/>
              <a:gd name="connsiteX29" fmla="*/ 1481565 w 1636111"/>
              <a:gd name="connsiteY29" fmla="*/ 3998933 h 4089085"/>
              <a:gd name="connsiteX30" fmla="*/ 1636111 w 1636111"/>
              <a:gd name="connsiteY30" fmla="*/ 4089085 h 408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36111" h="4089085">
                <a:moveTo>
                  <a:pt x="657317" y="19361"/>
                </a:moveTo>
                <a:cubicBezTo>
                  <a:pt x="571458" y="5409"/>
                  <a:pt x="485599" y="-8542"/>
                  <a:pt x="451255" y="6483"/>
                </a:cubicBezTo>
                <a:cubicBezTo>
                  <a:pt x="416911" y="21508"/>
                  <a:pt x="442669" y="75171"/>
                  <a:pt x="451255" y="109514"/>
                </a:cubicBezTo>
                <a:cubicBezTo>
                  <a:pt x="459841" y="143857"/>
                  <a:pt x="498477" y="158882"/>
                  <a:pt x="502770" y="212544"/>
                </a:cubicBezTo>
                <a:cubicBezTo>
                  <a:pt x="507063" y="266206"/>
                  <a:pt x="481305" y="375676"/>
                  <a:pt x="477012" y="431485"/>
                </a:cubicBezTo>
                <a:cubicBezTo>
                  <a:pt x="472719" y="487294"/>
                  <a:pt x="507063" y="478708"/>
                  <a:pt x="477012" y="547395"/>
                </a:cubicBezTo>
                <a:cubicBezTo>
                  <a:pt x="446961" y="616082"/>
                  <a:pt x="335344" y="781361"/>
                  <a:pt x="296708" y="843609"/>
                </a:cubicBezTo>
                <a:cubicBezTo>
                  <a:pt x="258072" y="905857"/>
                  <a:pt x="251632" y="884393"/>
                  <a:pt x="245193" y="920883"/>
                </a:cubicBezTo>
                <a:cubicBezTo>
                  <a:pt x="238754" y="957373"/>
                  <a:pt x="258072" y="1017474"/>
                  <a:pt x="258072" y="1062550"/>
                </a:cubicBezTo>
                <a:cubicBezTo>
                  <a:pt x="258072" y="1107626"/>
                  <a:pt x="247339" y="1131238"/>
                  <a:pt x="245193" y="1191339"/>
                </a:cubicBezTo>
                <a:cubicBezTo>
                  <a:pt x="243047" y="1251440"/>
                  <a:pt x="245193" y="1423159"/>
                  <a:pt x="245193" y="1423159"/>
                </a:cubicBezTo>
                <a:cubicBezTo>
                  <a:pt x="245193" y="1485407"/>
                  <a:pt x="234461" y="1528336"/>
                  <a:pt x="245193" y="1564826"/>
                </a:cubicBezTo>
                <a:cubicBezTo>
                  <a:pt x="255925" y="1601316"/>
                  <a:pt x="311733" y="1612048"/>
                  <a:pt x="309587" y="1642099"/>
                </a:cubicBezTo>
                <a:cubicBezTo>
                  <a:pt x="307440" y="1672150"/>
                  <a:pt x="268804" y="1689322"/>
                  <a:pt x="232314" y="1745130"/>
                </a:cubicBezTo>
                <a:cubicBezTo>
                  <a:pt x="195824" y="1800938"/>
                  <a:pt x="129283" y="1899677"/>
                  <a:pt x="90646" y="1976950"/>
                </a:cubicBezTo>
                <a:cubicBezTo>
                  <a:pt x="52009" y="2054223"/>
                  <a:pt x="-5946" y="2150815"/>
                  <a:pt x="494" y="2208770"/>
                </a:cubicBezTo>
                <a:cubicBezTo>
                  <a:pt x="6933" y="2266725"/>
                  <a:pt x="84207" y="2275311"/>
                  <a:pt x="129283" y="2324680"/>
                </a:cubicBezTo>
                <a:cubicBezTo>
                  <a:pt x="174359" y="2374049"/>
                  <a:pt x="245192" y="2451322"/>
                  <a:pt x="270950" y="2504984"/>
                </a:cubicBezTo>
                <a:cubicBezTo>
                  <a:pt x="296708" y="2558646"/>
                  <a:pt x="258071" y="2605869"/>
                  <a:pt x="283829" y="2646652"/>
                </a:cubicBezTo>
                <a:cubicBezTo>
                  <a:pt x="309587" y="2687435"/>
                  <a:pt x="380421" y="2691728"/>
                  <a:pt x="425497" y="2749683"/>
                </a:cubicBezTo>
                <a:cubicBezTo>
                  <a:pt x="470573" y="2807638"/>
                  <a:pt x="513503" y="2934280"/>
                  <a:pt x="554286" y="2994381"/>
                </a:cubicBezTo>
                <a:cubicBezTo>
                  <a:pt x="595069" y="3054482"/>
                  <a:pt x="640144" y="3054483"/>
                  <a:pt x="670195" y="3110291"/>
                </a:cubicBezTo>
                <a:cubicBezTo>
                  <a:pt x="700246" y="3166099"/>
                  <a:pt x="695953" y="3279863"/>
                  <a:pt x="734590" y="3329232"/>
                </a:cubicBezTo>
                <a:cubicBezTo>
                  <a:pt x="773227" y="3378601"/>
                  <a:pt x="850500" y="3387187"/>
                  <a:pt x="902015" y="3406505"/>
                </a:cubicBezTo>
                <a:cubicBezTo>
                  <a:pt x="953530" y="3425823"/>
                  <a:pt x="992168" y="3440849"/>
                  <a:pt x="1043683" y="3445142"/>
                </a:cubicBezTo>
                <a:cubicBezTo>
                  <a:pt x="1095198" y="3449435"/>
                  <a:pt x="1178911" y="3415091"/>
                  <a:pt x="1211108" y="3432263"/>
                </a:cubicBezTo>
                <a:cubicBezTo>
                  <a:pt x="1243305" y="3449435"/>
                  <a:pt x="1234720" y="3509536"/>
                  <a:pt x="1236866" y="3548173"/>
                </a:cubicBezTo>
                <a:cubicBezTo>
                  <a:pt x="1239013" y="3586810"/>
                  <a:pt x="1198229" y="3614714"/>
                  <a:pt x="1223987" y="3664083"/>
                </a:cubicBezTo>
                <a:cubicBezTo>
                  <a:pt x="1249745" y="3713452"/>
                  <a:pt x="1348482" y="3788579"/>
                  <a:pt x="1391412" y="3844387"/>
                </a:cubicBezTo>
                <a:cubicBezTo>
                  <a:pt x="1434342" y="3900195"/>
                  <a:pt x="1440782" y="3958150"/>
                  <a:pt x="1481565" y="3998933"/>
                </a:cubicBezTo>
                <a:cubicBezTo>
                  <a:pt x="1522348" y="4039716"/>
                  <a:pt x="1579229" y="4064400"/>
                  <a:pt x="1636111" y="4089085"/>
                </a:cubicBezTo>
              </a:path>
            </a:pathLst>
          </a:custGeom>
          <a:noFill/>
          <a:ln w="76200">
            <a:solidFill>
              <a:srgbClr val="FF0000"/>
            </a:solidFill>
          </a:ln>
        </p:spPr>
        <p:txBody>
          <a:bodyPr rtlCol="0" anchor="ctr"/>
          <a:lstStyle/>
          <a:p>
            <a:pPr algn="ctr"/>
            <a:endParaRPr lang="en-US"/>
          </a:p>
        </p:txBody>
      </p:sp>
      <p:grpSp>
        <p:nvGrpSpPr>
          <p:cNvPr id="16" name="Group 15"/>
          <p:cNvGrpSpPr/>
          <p:nvPr/>
        </p:nvGrpSpPr>
        <p:grpSpPr>
          <a:xfrm>
            <a:off x="2746721" y="1016000"/>
            <a:ext cx="1906559" cy="1564640"/>
            <a:chOff x="2746721" y="1016000"/>
            <a:chExt cx="1906559" cy="1564640"/>
          </a:xfrm>
        </p:grpSpPr>
        <p:sp>
          <p:nvSpPr>
            <p:cNvPr id="10" name="Freeform 9"/>
            <p:cNvSpPr/>
            <p:nvPr/>
          </p:nvSpPr>
          <p:spPr>
            <a:xfrm>
              <a:off x="2746721" y="1016000"/>
              <a:ext cx="1906559" cy="1564640"/>
            </a:xfrm>
            <a:custGeom>
              <a:avLst/>
              <a:gdLst>
                <a:gd name="connsiteX0" fmla="*/ 1905000 w 1905000"/>
                <a:gd name="connsiteY0" fmla="*/ 1534160 h 1534160"/>
                <a:gd name="connsiteX1" fmla="*/ 1859280 w 1905000"/>
                <a:gd name="connsiteY1" fmla="*/ 1315720 h 1534160"/>
                <a:gd name="connsiteX2" fmla="*/ 1686560 w 1905000"/>
                <a:gd name="connsiteY2" fmla="*/ 1270000 h 1534160"/>
                <a:gd name="connsiteX3" fmla="*/ 1595120 w 1905000"/>
                <a:gd name="connsiteY3" fmla="*/ 1280160 h 1534160"/>
                <a:gd name="connsiteX4" fmla="*/ 1320800 w 1905000"/>
                <a:gd name="connsiteY4" fmla="*/ 1153160 h 1534160"/>
                <a:gd name="connsiteX5" fmla="*/ 1193800 w 1905000"/>
                <a:gd name="connsiteY5" fmla="*/ 894080 h 1534160"/>
                <a:gd name="connsiteX6" fmla="*/ 1036320 w 1905000"/>
                <a:gd name="connsiteY6" fmla="*/ 848360 h 1534160"/>
                <a:gd name="connsiteX7" fmla="*/ 772160 w 1905000"/>
                <a:gd name="connsiteY7" fmla="*/ 538480 h 1534160"/>
                <a:gd name="connsiteX8" fmla="*/ 675640 w 1905000"/>
                <a:gd name="connsiteY8" fmla="*/ 462280 h 1534160"/>
                <a:gd name="connsiteX9" fmla="*/ 675640 w 1905000"/>
                <a:gd name="connsiteY9" fmla="*/ 416560 h 1534160"/>
                <a:gd name="connsiteX10" fmla="*/ 574040 w 1905000"/>
                <a:gd name="connsiteY10" fmla="*/ 350520 h 1534160"/>
                <a:gd name="connsiteX11" fmla="*/ 492760 w 1905000"/>
                <a:gd name="connsiteY11" fmla="*/ 325120 h 1534160"/>
                <a:gd name="connsiteX12" fmla="*/ 243840 w 1905000"/>
                <a:gd name="connsiteY12" fmla="*/ 111760 h 1534160"/>
                <a:gd name="connsiteX13" fmla="*/ 127000 w 1905000"/>
                <a:gd name="connsiteY13" fmla="*/ 20320 h 1534160"/>
                <a:gd name="connsiteX14" fmla="*/ 0 w 1905000"/>
                <a:gd name="connsiteY14" fmla="*/ 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0" h="1534160">
                  <a:moveTo>
                    <a:pt x="1905000" y="1534160"/>
                  </a:moveTo>
                  <a:lnTo>
                    <a:pt x="1859280" y="1315720"/>
                  </a:lnTo>
                  <a:lnTo>
                    <a:pt x="1686560" y="1270000"/>
                  </a:lnTo>
                  <a:lnTo>
                    <a:pt x="1595120" y="1280160"/>
                  </a:lnTo>
                  <a:lnTo>
                    <a:pt x="1320800" y="1153160"/>
                  </a:lnTo>
                  <a:lnTo>
                    <a:pt x="1193800" y="894080"/>
                  </a:lnTo>
                  <a:lnTo>
                    <a:pt x="1036320" y="848360"/>
                  </a:lnTo>
                  <a:lnTo>
                    <a:pt x="772160" y="538480"/>
                  </a:lnTo>
                  <a:lnTo>
                    <a:pt x="675640" y="462280"/>
                  </a:lnTo>
                  <a:lnTo>
                    <a:pt x="675640" y="416560"/>
                  </a:lnTo>
                  <a:lnTo>
                    <a:pt x="574040" y="350520"/>
                  </a:lnTo>
                  <a:lnTo>
                    <a:pt x="492760" y="325120"/>
                  </a:lnTo>
                  <a:lnTo>
                    <a:pt x="243840" y="111760"/>
                  </a:lnTo>
                  <a:lnTo>
                    <a:pt x="127000" y="20320"/>
                  </a:lnTo>
                  <a:lnTo>
                    <a:pt x="0" y="0"/>
                  </a:lnTo>
                </a:path>
              </a:pathLst>
            </a:custGeom>
            <a:noFill/>
            <a:ln w="57150">
              <a:solidFill>
                <a:srgbClr val="FF0000"/>
              </a:solidFill>
            </a:ln>
          </p:spPr>
          <p:txBody>
            <a:bodyPr rtlCol="0" anchor="ctr"/>
            <a:lstStyle/>
            <a:p>
              <a:pPr algn="ctr"/>
              <a:endParaRPr lang="en-US"/>
            </a:p>
          </p:txBody>
        </p:sp>
        <p:sp>
          <p:nvSpPr>
            <p:cNvPr id="12" name="Oval 11"/>
            <p:cNvSpPr/>
            <p:nvPr/>
          </p:nvSpPr>
          <p:spPr>
            <a:xfrm>
              <a:off x="2870426" y="1064750"/>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p>
          </p:txBody>
        </p:sp>
      </p:grpSp>
      <p:grpSp>
        <p:nvGrpSpPr>
          <p:cNvPr id="19" name="Group 18"/>
          <p:cNvGrpSpPr/>
          <p:nvPr/>
        </p:nvGrpSpPr>
        <p:grpSpPr>
          <a:xfrm>
            <a:off x="4729655" y="1860331"/>
            <a:ext cx="2427890" cy="836333"/>
            <a:chOff x="4729655" y="1860331"/>
            <a:chExt cx="2427890" cy="836333"/>
          </a:xfrm>
        </p:grpSpPr>
        <p:sp>
          <p:nvSpPr>
            <p:cNvPr id="3" name="Freeform 2"/>
            <p:cNvSpPr/>
            <p:nvPr/>
          </p:nvSpPr>
          <p:spPr>
            <a:xfrm>
              <a:off x="4729655" y="1860331"/>
              <a:ext cx="2427890" cy="836333"/>
            </a:xfrm>
            <a:custGeom>
              <a:avLst/>
              <a:gdLst>
                <a:gd name="connsiteX0" fmla="*/ 0 w 2427890"/>
                <a:gd name="connsiteY0" fmla="*/ 756745 h 836333"/>
                <a:gd name="connsiteX1" fmla="*/ 283779 w 2427890"/>
                <a:gd name="connsiteY1" fmla="*/ 520262 h 836333"/>
                <a:gd name="connsiteX2" fmla="*/ 583324 w 2427890"/>
                <a:gd name="connsiteY2" fmla="*/ 630621 h 836333"/>
                <a:gd name="connsiteX3" fmla="*/ 819807 w 2427890"/>
                <a:gd name="connsiteY3" fmla="*/ 646386 h 836333"/>
                <a:gd name="connsiteX4" fmla="*/ 1103586 w 2427890"/>
                <a:gd name="connsiteY4" fmla="*/ 756745 h 836333"/>
                <a:gd name="connsiteX5" fmla="*/ 1355835 w 2427890"/>
                <a:gd name="connsiteY5" fmla="*/ 835572 h 836333"/>
                <a:gd name="connsiteX6" fmla="*/ 1481959 w 2427890"/>
                <a:gd name="connsiteY6" fmla="*/ 709448 h 836333"/>
                <a:gd name="connsiteX7" fmla="*/ 1545021 w 2427890"/>
                <a:gd name="connsiteY7" fmla="*/ 457200 h 836333"/>
                <a:gd name="connsiteX8" fmla="*/ 1529255 w 2427890"/>
                <a:gd name="connsiteY8" fmla="*/ 378372 h 836333"/>
                <a:gd name="connsiteX9" fmla="*/ 1907628 w 2427890"/>
                <a:gd name="connsiteY9" fmla="*/ 283779 h 836333"/>
                <a:gd name="connsiteX10" fmla="*/ 2017986 w 2427890"/>
                <a:gd name="connsiteY10" fmla="*/ 236483 h 836333"/>
                <a:gd name="connsiteX11" fmla="*/ 2081048 w 2427890"/>
                <a:gd name="connsiteY11" fmla="*/ 220717 h 836333"/>
                <a:gd name="connsiteX12" fmla="*/ 2207173 w 2427890"/>
                <a:gd name="connsiteY12" fmla="*/ 173421 h 836333"/>
                <a:gd name="connsiteX13" fmla="*/ 2427890 w 2427890"/>
                <a:gd name="connsiteY13" fmla="*/ 0 h 8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7890" h="836333">
                  <a:moveTo>
                    <a:pt x="0" y="756745"/>
                  </a:moveTo>
                  <a:cubicBezTo>
                    <a:pt x="93279" y="649014"/>
                    <a:pt x="186558" y="541283"/>
                    <a:pt x="283779" y="520262"/>
                  </a:cubicBezTo>
                  <a:cubicBezTo>
                    <a:pt x="381000" y="499241"/>
                    <a:pt x="493986" y="609600"/>
                    <a:pt x="583324" y="630621"/>
                  </a:cubicBezTo>
                  <a:cubicBezTo>
                    <a:pt x="672662" y="651642"/>
                    <a:pt x="733097" y="625365"/>
                    <a:pt x="819807" y="646386"/>
                  </a:cubicBezTo>
                  <a:cubicBezTo>
                    <a:pt x="906517" y="667407"/>
                    <a:pt x="1014248" y="725214"/>
                    <a:pt x="1103586" y="756745"/>
                  </a:cubicBezTo>
                  <a:cubicBezTo>
                    <a:pt x="1192924" y="788276"/>
                    <a:pt x="1292773" y="843455"/>
                    <a:pt x="1355835" y="835572"/>
                  </a:cubicBezTo>
                  <a:cubicBezTo>
                    <a:pt x="1418897" y="827689"/>
                    <a:pt x="1450428" y="772510"/>
                    <a:pt x="1481959" y="709448"/>
                  </a:cubicBezTo>
                  <a:cubicBezTo>
                    <a:pt x="1513490" y="646386"/>
                    <a:pt x="1537138" y="512379"/>
                    <a:pt x="1545021" y="457200"/>
                  </a:cubicBezTo>
                  <a:cubicBezTo>
                    <a:pt x="1552904" y="402021"/>
                    <a:pt x="1468821" y="407275"/>
                    <a:pt x="1529255" y="378372"/>
                  </a:cubicBezTo>
                  <a:cubicBezTo>
                    <a:pt x="1589690" y="349468"/>
                    <a:pt x="1826173" y="307427"/>
                    <a:pt x="1907628" y="283779"/>
                  </a:cubicBezTo>
                  <a:cubicBezTo>
                    <a:pt x="1989083" y="260131"/>
                    <a:pt x="1989083" y="246993"/>
                    <a:pt x="2017986" y="236483"/>
                  </a:cubicBezTo>
                  <a:cubicBezTo>
                    <a:pt x="2046889" y="225973"/>
                    <a:pt x="2049517" y="231227"/>
                    <a:pt x="2081048" y="220717"/>
                  </a:cubicBezTo>
                  <a:cubicBezTo>
                    <a:pt x="2112579" y="210207"/>
                    <a:pt x="2149366" y="210207"/>
                    <a:pt x="2207173" y="173421"/>
                  </a:cubicBezTo>
                  <a:cubicBezTo>
                    <a:pt x="2264980" y="136635"/>
                    <a:pt x="2346435" y="68317"/>
                    <a:pt x="2427890" y="0"/>
                  </a:cubicBezTo>
                </a:path>
              </a:pathLst>
            </a:custGeom>
            <a:noFill/>
            <a:ln w="57150">
              <a:solidFill>
                <a:srgbClr val="FF0000"/>
              </a:solidFill>
            </a:ln>
          </p:spPr>
          <p:txBody>
            <a:bodyPr rtlCol="0" anchor="ctr"/>
            <a:lstStyle/>
            <a:p>
              <a:pPr algn="ctr"/>
              <a:endParaRPr lang="en-US"/>
            </a:p>
          </p:txBody>
        </p:sp>
        <p:sp>
          <p:nvSpPr>
            <p:cNvPr id="13" name="Oval 12"/>
            <p:cNvSpPr/>
            <p:nvPr/>
          </p:nvSpPr>
          <p:spPr>
            <a:xfrm>
              <a:off x="6318933" y="1930517"/>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p:txBody>
        </p:sp>
      </p:grpSp>
      <p:grpSp>
        <p:nvGrpSpPr>
          <p:cNvPr id="18" name="Group 17"/>
          <p:cNvGrpSpPr/>
          <p:nvPr/>
        </p:nvGrpSpPr>
        <p:grpSpPr>
          <a:xfrm>
            <a:off x="4687910" y="2435165"/>
            <a:ext cx="867502" cy="519351"/>
            <a:chOff x="4687910" y="2435165"/>
            <a:chExt cx="867502" cy="519351"/>
          </a:xfrm>
        </p:grpSpPr>
        <p:sp>
          <p:nvSpPr>
            <p:cNvPr id="6" name="Freeform 5"/>
            <p:cNvSpPr/>
            <p:nvPr/>
          </p:nvSpPr>
          <p:spPr>
            <a:xfrm>
              <a:off x="4687910" y="2601532"/>
              <a:ext cx="867502" cy="180305"/>
            </a:xfrm>
            <a:custGeom>
              <a:avLst/>
              <a:gdLst>
                <a:gd name="connsiteX0" fmla="*/ 0 w 867502"/>
                <a:gd name="connsiteY0" fmla="*/ 0 h 180305"/>
                <a:gd name="connsiteX1" fmla="*/ 115910 w 867502"/>
                <a:gd name="connsiteY1" fmla="*/ 77274 h 180305"/>
                <a:gd name="connsiteX2" fmla="*/ 334851 w 867502"/>
                <a:gd name="connsiteY2" fmla="*/ 77274 h 180305"/>
                <a:gd name="connsiteX3" fmla="*/ 425003 w 867502"/>
                <a:gd name="connsiteY3" fmla="*/ 115910 h 180305"/>
                <a:gd name="connsiteX4" fmla="*/ 592428 w 867502"/>
                <a:gd name="connsiteY4" fmla="*/ 51516 h 180305"/>
                <a:gd name="connsiteX5" fmla="*/ 721217 w 867502"/>
                <a:gd name="connsiteY5" fmla="*/ 25758 h 180305"/>
                <a:gd name="connsiteX6" fmla="*/ 850005 w 867502"/>
                <a:gd name="connsiteY6" fmla="*/ 141668 h 180305"/>
                <a:gd name="connsiteX7" fmla="*/ 862884 w 867502"/>
                <a:gd name="connsiteY7" fmla="*/ 180305 h 18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7502" h="180305">
                  <a:moveTo>
                    <a:pt x="0" y="0"/>
                  </a:moveTo>
                  <a:cubicBezTo>
                    <a:pt x="30051" y="32197"/>
                    <a:pt x="60102" y="64395"/>
                    <a:pt x="115910" y="77274"/>
                  </a:cubicBezTo>
                  <a:cubicBezTo>
                    <a:pt x="171718" y="90153"/>
                    <a:pt x="283336" y="70835"/>
                    <a:pt x="334851" y="77274"/>
                  </a:cubicBezTo>
                  <a:cubicBezTo>
                    <a:pt x="386367" y="83713"/>
                    <a:pt x="382074" y="120203"/>
                    <a:pt x="425003" y="115910"/>
                  </a:cubicBezTo>
                  <a:cubicBezTo>
                    <a:pt x="467932" y="111617"/>
                    <a:pt x="543059" y="66541"/>
                    <a:pt x="592428" y="51516"/>
                  </a:cubicBezTo>
                  <a:cubicBezTo>
                    <a:pt x="641797" y="36491"/>
                    <a:pt x="678288" y="10733"/>
                    <a:pt x="721217" y="25758"/>
                  </a:cubicBezTo>
                  <a:cubicBezTo>
                    <a:pt x="764147" y="40783"/>
                    <a:pt x="826394" y="115910"/>
                    <a:pt x="850005" y="141668"/>
                  </a:cubicBezTo>
                  <a:cubicBezTo>
                    <a:pt x="873616" y="167426"/>
                    <a:pt x="868250" y="173865"/>
                    <a:pt x="862884" y="180305"/>
                  </a:cubicBezTo>
                </a:path>
              </a:pathLst>
            </a:custGeom>
            <a:noFill/>
            <a:ln w="57150">
              <a:solidFill>
                <a:srgbClr val="FF0000"/>
              </a:solidFill>
            </a:ln>
          </p:spPr>
          <p:txBody>
            <a:bodyPr rtlCol="0" anchor="ctr"/>
            <a:lstStyle/>
            <a:p>
              <a:pPr algn="ctr"/>
              <a:endParaRPr lang="en-US"/>
            </a:p>
          </p:txBody>
        </p:sp>
        <p:sp>
          <p:nvSpPr>
            <p:cNvPr id="14" name="Oval 13"/>
            <p:cNvSpPr/>
            <p:nvPr/>
          </p:nvSpPr>
          <p:spPr>
            <a:xfrm>
              <a:off x="4889971" y="2435165"/>
              <a:ext cx="42897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p:txBody>
        </p:sp>
      </p:grpSp>
      <p:grpSp>
        <p:nvGrpSpPr>
          <p:cNvPr id="17" name="Group 16"/>
          <p:cNvGrpSpPr/>
          <p:nvPr/>
        </p:nvGrpSpPr>
        <p:grpSpPr>
          <a:xfrm>
            <a:off x="4420053" y="597407"/>
            <a:ext cx="856049" cy="1996226"/>
            <a:chOff x="4420053" y="597407"/>
            <a:chExt cx="856049" cy="1996226"/>
          </a:xfrm>
        </p:grpSpPr>
        <p:sp>
          <p:nvSpPr>
            <p:cNvPr id="7" name="Freeform 6"/>
            <p:cNvSpPr/>
            <p:nvPr/>
          </p:nvSpPr>
          <p:spPr>
            <a:xfrm>
              <a:off x="4528715" y="597407"/>
              <a:ext cx="747387" cy="1996226"/>
            </a:xfrm>
            <a:custGeom>
              <a:avLst/>
              <a:gdLst>
                <a:gd name="connsiteX0" fmla="*/ 167425 w 747387"/>
                <a:gd name="connsiteY0" fmla="*/ 1996226 h 1996226"/>
                <a:gd name="connsiteX1" fmla="*/ 167425 w 747387"/>
                <a:gd name="connsiteY1" fmla="*/ 1764406 h 1996226"/>
                <a:gd name="connsiteX2" fmla="*/ 231820 w 747387"/>
                <a:gd name="connsiteY2" fmla="*/ 1661375 h 1996226"/>
                <a:gd name="connsiteX3" fmla="*/ 167425 w 747387"/>
                <a:gd name="connsiteY3" fmla="*/ 1481071 h 1996226"/>
                <a:gd name="connsiteX4" fmla="*/ 64394 w 747387"/>
                <a:gd name="connsiteY4" fmla="*/ 1378040 h 1996226"/>
                <a:gd name="connsiteX5" fmla="*/ 0 w 747387"/>
                <a:gd name="connsiteY5" fmla="*/ 1197735 h 1996226"/>
                <a:gd name="connsiteX6" fmla="*/ 64394 w 747387"/>
                <a:gd name="connsiteY6" fmla="*/ 1094704 h 1996226"/>
                <a:gd name="connsiteX7" fmla="*/ 128789 w 747387"/>
                <a:gd name="connsiteY7" fmla="*/ 953037 h 1996226"/>
                <a:gd name="connsiteX8" fmla="*/ 218941 w 747387"/>
                <a:gd name="connsiteY8" fmla="*/ 734096 h 1996226"/>
                <a:gd name="connsiteX9" fmla="*/ 244698 w 747387"/>
                <a:gd name="connsiteY9" fmla="*/ 579549 h 1996226"/>
                <a:gd name="connsiteX10" fmla="*/ 437882 w 747387"/>
                <a:gd name="connsiteY10" fmla="*/ 476518 h 1996226"/>
                <a:gd name="connsiteX11" fmla="*/ 553791 w 747387"/>
                <a:gd name="connsiteY11" fmla="*/ 412124 h 1996226"/>
                <a:gd name="connsiteX12" fmla="*/ 579549 w 747387"/>
                <a:gd name="connsiteY12" fmla="*/ 283335 h 1996226"/>
                <a:gd name="connsiteX13" fmla="*/ 721217 w 747387"/>
                <a:gd name="connsiteY13" fmla="*/ 167426 h 1996226"/>
                <a:gd name="connsiteX14" fmla="*/ 746975 w 747387"/>
                <a:gd name="connsiteY14" fmla="*/ 0 h 19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387" h="1996226">
                  <a:moveTo>
                    <a:pt x="167425" y="1996226"/>
                  </a:moveTo>
                  <a:cubicBezTo>
                    <a:pt x="162059" y="1908220"/>
                    <a:pt x="156693" y="1820214"/>
                    <a:pt x="167425" y="1764406"/>
                  </a:cubicBezTo>
                  <a:cubicBezTo>
                    <a:pt x="178157" y="1708598"/>
                    <a:pt x="231820" y="1708597"/>
                    <a:pt x="231820" y="1661375"/>
                  </a:cubicBezTo>
                  <a:cubicBezTo>
                    <a:pt x="231820" y="1614153"/>
                    <a:pt x="195329" y="1528293"/>
                    <a:pt x="167425" y="1481071"/>
                  </a:cubicBezTo>
                  <a:cubicBezTo>
                    <a:pt x="139521" y="1433849"/>
                    <a:pt x="92298" y="1425263"/>
                    <a:pt x="64394" y="1378040"/>
                  </a:cubicBezTo>
                  <a:cubicBezTo>
                    <a:pt x="36490" y="1330817"/>
                    <a:pt x="0" y="1244958"/>
                    <a:pt x="0" y="1197735"/>
                  </a:cubicBezTo>
                  <a:cubicBezTo>
                    <a:pt x="0" y="1150512"/>
                    <a:pt x="42929" y="1135487"/>
                    <a:pt x="64394" y="1094704"/>
                  </a:cubicBezTo>
                  <a:cubicBezTo>
                    <a:pt x="85859" y="1053921"/>
                    <a:pt x="103031" y="1013138"/>
                    <a:pt x="128789" y="953037"/>
                  </a:cubicBezTo>
                  <a:cubicBezTo>
                    <a:pt x="154547" y="892936"/>
                    <a:pt x="199623" y="796344"/>
                    <a:pt x="218941" y="734096"/>
                  </a:cubicBezTo>
                  <a:cubicBezTo>
                    <a:pt x="238259" y="671848"/>
                    <a:pt x="208208" y="622479"/>
                    <a:pt x="244698" y="579549"/>
                  </a:cubicBezTo>
                  <a:cubicBezTo>
                    <a:pt x="281188" y="536619"/>
                    <a:pt x="386367" y="504422"/>
                    <a:pt x="437882" y="476518"/>
                  </a:cubicBezTo>
                  <a:cubicBezTo>
                    <a:pt x="489397" y="448614"/>
                    <a:pt x="530180" y="444321"/>
                    <a:pt x="553791" y="412124"/>
                  </a:cubicBezTo>
                  <a:cubicBezTo>
                    <a:pt x="577402" y="379927"/>
                    <a:pt x="551645" y="324118"/>
                    <a:pt x="579549" y="283335"/>
                  </a:cubicBezTo>
                  <a:cubicBezTo>
                    <a:pt x="607453" y="242552"/>
                    <a:pt x="693313" y="214648"/>
                    <a:pt x="721217" y="167426"/>
                  </a:cubicBezTo>
                  <a:cubicBezTo>
                    <a:pt x="749121" y="120204"/>
                    <a:pt x="748048" y="60102"/>
                    <a:pt x="746975" y="0"/>
                  </a:cubicBezTo>
                </a:path>
              </a:pathLst>
            </a:custGeom>
            <a:noFill/>
            <a:ln w="57150">
              <a:solidFill>
                <a:srgbClr val="FF0000"/>
              </a:solidFill>
            </a:ln>
          </p:spPr>
          <p:txBody>
            <a:bodyPr rtlCol="0" anchor="ctr"/>
            <a:lstStyle/>
            <a:p>
              <a:pPr algn="ctr"/>
              <a:endParaRPr lang="en-US"/>
            </a:p>
          </p:txBody>
        </p:sp>
        <p:sp>
          <p:nvSpPr>
            <p:cNvPr id="15" name="Oval 14"/>
            <p:cNvSpPr/>
            <p:nvPr/>
          </p:nvSpPr>
          <p:spPr>
            <a:xfrm>
              <a:off x="4420053" y="1107309"/>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p:txBody>
        </p:sp>
      </p:grpSp>
      <p:sp>
        <p:nvSpPr>
          <p:cNvPr id="20" name="Oval 19"/>
          <p:cNvSpPr/>
          <p:nvPr/>
        </p:nvSpPr>
        <p:spPr>
          <a:xfrm>
            <a:off x="5156748" y="1743135"/>
            <a:ext cx="535714" cy="519351"/>
          </a:xfrm>
          <a:prstGeom prst="ellipse">
            <a:avLst/>
          </a:prstGeom>
          <a:solidFill>
            <a:schemeClr val="bg1"/>
          </a:solidFill>
          <a:ln>
            <a:solidFill>
              <a:schemeClr val="tx1"/>
            </a:solidFill>
          </a:ln>
        </p:spPr>
        <p:txBody>
          <a:bodyPr wrap="square" lIns="0" tIns="0" rIns="0" bIns="0" rtlCol="0" anchor="ctr">
            <a:spAutoFit/>
          </a:bodyPr>
          <a:lstStyle/>
          <a:p>
            <a:pPr algn="ct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a:t>
            </a:r>
          </a:p>
        </p:txBody>
      </p:sp>
      <p:sp>
        <p:nvSpPr>
          <p:cNvPr id="21" name="Oval 20"/>
          <p:cNvSpPr/>
          <p:nvPr/>
        </p:nvSpPr>
        <p:spPr>
          <a:xfrm>
            <a:off x="3688807" y="3012226"/>
            <a:ext cx="951854" cy="779026"/>
          </a:xfrm>
          <a:prstGeom prst="ellipse">
            <a:avLst/>
          </a:prstGeom>
          <a:solidFill>
            <a:schemeClr val="bg1"/>
          </a:solidFill>
          <a:ln>
            <a:solidFill>
              <a:schemeClr val="tx1"/>
            </a:solidFill>
          </a:ln>
        </p:spPr>
        <p:txBody>
          <a:bodyPr wrap="square" lIns="0" tIns="0" rIns="0" bIns="0" rtlCol="0" anchor="ctr">
            <a:spAutoFit/>
          </a:bodyPr>
          <a:lstStyle/>
          <a:p>
            <a:pPr algn="ctr"/>
            <a:r>
              <a:rPr lang="en-US"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HCM</a:t>
            </a:r>
            <a:endParaRPr lang="en-US"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Oval 10"/>
          <p:cNvSpPr/>
          <p:nvPr/>
        </p:nvSpPr>
        <p:spPr>
          <a:xfrm>
            <a:off x="4518910" y="2418558"/>
            <a:ext cx="317123" cy="275710"/>
          </a:xfrm>
          <a:prstGeom prst="ellipse">
            <a:avLst/>
          </a:prstGeom>
          <a:solidFill>
            <a:srgbClr val="002060"/>
          </a:solidFill>
        </p:spPr>
        <p:txBody>
          <a:bodyPr wrap="square" rtlCol="0" anchor="ctr">
            <a:spAutoFit/>
          </a:bodyPr>
          <a:lstStyle/>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1"/>
          <p:cNvPicPr>
            <a:picLocks noChangeAspect="1" noChangeArrowheads="1"/>
          </p:cNvPicPr>
          <p:nvPr/>
        </p:nvPicPr>
        <p:blipFill rotWithShape="1">
          <a:blip r:embed="rId2">
            <a:extLst>
              <a:ext uri="{28A0092B-C50C-407E-A947-70E740481C1C}">
                <a14:useLocalDpi xmlns:a14="http://schemas.microsoft.com/office/drawing/2010/main" val="0"/>
              </a:ext>
            </a:extLst>
          </a:blip>
          <a:srcRect t="58440"/>
          <a:stretch/>
        </p:blipFill>
        <p:spPr bwMode="auto">
          <a:xfrm>
            <a:off x="0" y="31532"/>
            <a:ext cx="11966029" cy="670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4776952" y="2443655"/>
            <a:ext cx="1024758" cy="852014"/>
          </a:xfrm>
          <a:custGeom>
            <a:avLst/>
            <a:gdLst>
              <a:gd name="connsiteX0" fmla="*/ 1024758 w 1024758"/>
              <a:gd name="connsiteY0" fmla="*/ 772511 h 852014"/>
              <a:gd name="connsiteX1" fmla="*/ 804041 w 1024758"/>
              <a:gd name="connsiteY1" fmla="*/ 851338 h 852014"/>
              <a:gd name="connsiteX2" fmla="*/ 646386 w 1024758"/>
              <a:gd name="connsiteY2" fmla="*/ 804042 h 852014"/>
              <a:gd name="connsiteX3" fmla="*/ 488731 w 1024758"/>
              <a:gd name="connsiteY3" fmla="*/ 693683 h 852014"/>
              <a:gd name="connsiteX4" fmla="*/ 362607 w 1024758"/>
              <a:gd name="connsiteY4" fmla="*/ 630621 h 852014"/>
              <a:gd name="connsiteX5" fmla="*/ 252248 w 1024758"/>
              <a:gd name="connsiteY5" fmla="*/ 599090 h 852014"/>
              <a:gd name="connsiteX6" fmla="*/ 141889 w 1024758"/>
              <a:gd name="connsiteY6" fmla="*/ 268014 h 852014"/>
              <a:gd name="connsiteX7" fmla="*/ 0 w 1024758"/>
              <a:gd name="connsiteY7" fmla="*/ 0 h 85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758" h="852014">
                <a:moveTo>
                  <a:pt x="1024758" y="772511"/>
                </a:moveTo>
                <a:cubicBezTo>
                  <a:pt x="945930" y="809297"/>
                  <a:pt x="867103" y="846083"/>
                  <a:pt x="804041" y="851338"/>
                </a:cubicBezTo>
                <a:cubicBezTo>
                  <a:pt x="740979" y="856593"/>
                  <a:pt x="698938" y="830318"/>
                  <a:pt x="646386" y="804042"/>
                </a:cubicBezTo>
                <a:cubicBezTo>
                  <a:pt x="593834" y="777766"/>
                  <a:pt x="536027" y="722586"/>
                  <a:pt x="488731" y="693683"/>
                </a:cubicBezTo>
                <a:cubicBezTo>
                  <a:pt x="441434" y="664779"/>
                  <a:pt x="402021" y="646386"/>
                  <a:pt x="362607" y="630621"/>
                </a:cubicBezTo>
                <a:cubicBezTo>
                  <a:pt x="323193" y="614856"/>
                  <a:pt x="289034" y="659524"/>
                  <a:pt x="252248" y="599090"/>
                </a:cubicBezTo>
                <a:cubicBezTo>
                  <a:pt x="215462" y="538655"/>
                  <a:pt x="183930" y="367862"/>
                  <a:pt x="141889" y="268014"/>
                </a:cubicBezTo>
                <a:cubicBezTo>
                  <a:pt x="99848" y="168166"/>
                  <a:pt x="49924" y="84083"/>
                  <a:pt x="0" y="0"/>
                </a:cubicBezTo>
              </a:path>
            </a:pathLst>
          </a:custGeom>
          <a:noFill/>
        </p:spPr>
        <p:txBody>
          <a:bodyPr rtlCol="0" anchor="ctr"/>
          <a:lstStyle/>
          <a:p>
            <a:pPr algn="ctr"/>
            <a:endParaRPr lang="en-US"/>
          </a:p>
        </p:txBody>
      </p:sp>
      <p:grpSp>
        <p:nvGrpSpPr>
          <p:cNvPr id="16" name="Group 15"/>
          <p:cNvGrpSpPr/>
          <p:nvPr/>
        </p:nvGrpSpPr>
        <p:grpSpPr>
          <a:xfrm>
            <a:off x="4655820" y="2324100"/>
            <a:ext cx="944880" cy="1083011"/>
            <a:chOff x="4655820" y="2324100"/>
            <a:chExt cx="944880" cy="1083011"/>
          </a:xfrm>
        </p:grpSpPr>
        <p:sp>
          <p:nvSpPr>
            <p:cNvPr id="14" name="Freeform 13"/>
            <p:cNvSpPr/>
            <p:nvPr/>
          </p:nvSpPr>
          <p:spPr>
            <a:xfrm>
              <a:off x="4655820" y="2324100"/>
              <a:ext cx="944880" cy="887730"/>
            </a:xfrm>
            <a:custGeom>
              <a:avLst/>
              <a:gdLst>
                <a:gd name="connsiteX0" fmla="*/ 944880 w 944880"/>
                <a:gd name="connsiteY0" fmla="*/ 864870 h 887730"/>
                <a:gd name="connsiteX1" fmla="*/ 822960 w 944880"/>
                <a:gd name="connsiteY1" fmla="*/ 868680 h 887730"/>
                <a:gd name="connsiteX2" fmla="*/ 769620 w 944880"/>
                <a:gd name="connsiteY2" fmla="*/ 887730 h 887730"/>
                <a:gd name="connsiteX3" fmla="*/ 533400 w 944880"/>
                <a:gd name="connsiteY3" fmla="*/ 826770 h 887730"/>
                <a:gd name="connsiteX4" fmla="*/ 445770 w 944880"/>
                <a:gd name="connsiteY4" fmla="*/ 701040 h 887730"/>
                <a:gd name="connsiteX5" fmla="*/ 388620 w 944880"/>
                <a:gd name="connsiteY5" fmla="*/ 678180 h 887730"/>
                <a:gd name="connsiteX6" fmla="*/ 300990 w 944880"/>
                <a:gd name="connsiteY6" fmla="*/ 533400 h 887730"/>
                <a:gd name="connsiteX7" fmla="*/ 240030 w 944880"/>
                <a:gd name="connsiteY7" fmla="*/ 377190 h 887730"/>
                <a:gd name="connsiteX8" fmla="*/ 175260 w 944880"/>
                <a:gd name="connsiteY8" fmla="*/ 152400 h 887730"/>
                <a:gd name="connsiteX9" fmla="*/ 53340 w 944880"/>
                <a:gd name="connsiteY9" fmla="*/ 26670 h 887730"/>
                <a:gd name="connsiteX10" fmla="*/ 0 w 944880"/>
                <a:gd name="connsiteY10" fmla="*/ 0 h 88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 h="887730">
                  <a:moveTo>
                    <a:pt x="944880" y="864870"/>
                  </a:moveTo>
                  <a:lnTo>
                    <a:pt x="822960" y="868680"/>
                  </a:lnTo>
                  <a:lnTo>
                    <a:pt x="769620" y="887730"/>
                  </a:lnTo>
                  <a:lnTo>
                    <a:pt x="533400" y="826770"/>
                  </a:lnTo>
                  <a:lnTo>
                    <a:pt x="445770" y="701040"/>
                  </a:lnTo>
                  <a:lnTo>
                    <a:pt x="388620" y="678180"/>
                  </a:lnTo>
                  <a:lnTo>
                    <a:pt x="300990" y="533400"/>
                  </a:lnTo>
                  <a:lnTo>
                    <a:pt x="240030" y="377190"/>
                  </a:lnTo>
                  <a:lnTo>
                    <a:pt x="175260" y="152400"/>
                  </a:lnTo>
                  <a:lnTo>
                    <a:pt x="53340" y="26670"/>
                  </a:lnTo>
                  <a:lnTo>
                    <a:pt x="0" y="0"/>
                  </a:lnTo>
                </a:path>
              </a:pathLst>
            </a:custGeom>
            <a:noFill/>
            <a:ln w="57150">
              <a:solidFill>
                <a:srgbClr val="FF0000"/>
              </a:solidFill>
            </a:ln>
          </p:spPr>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008823" y="3016549"/>
              <a:ext cx="566977" cy="390562"/>
            </a:xfrm>
            <a:prstGeom prst="rect">
              <a:avLst/>
            </a:prstGeom>
          </p:spPr>
        </p:pic>
      </p:grpSp>
      <p:grpSp>
        <p:nvGrpSpPr>
          <p:cNvPr id="21" name="Group 20"/>
          <p:cNvGrpSpPr/>
          <p:nvPr/>
        </p:nvGrpSpPr>
        <p:grpSpPr>
          <a:xfrm>
            <a:off x="5779770" y="2282190"/>
            <a:ext cx="1687830" cy="963930"/>
            <a:chOff x="5779770" y="2282190"/>
            <a:chExt cx="1687830" cy="963930"/>
          </a:xfrm>
        </p:grpSpPr>
        <p:sp>
          <p:nvSpPr>
            <p:cNvPr id="18" name="Freeform 17"/>
            <p:cNvSpPr/>
            <p:nvPr/>
          </p:nvSpPr>
          <p:spPr>
            <a:xfrm>
              <a:off x="5779770" y="2282190"/>
              <a:ext cx="1687830" cy="963930"/>
            </a:xfrm>
            <a:custGeom>
              <a:avLst/>
              <a:gdLst>
                <a:gd name="connsiteX0" fmla="*/ 0 w 1687830"/>
                <a:gd name="connsiteY0" fmla="*/ 963930 h 963930"/>
                <a:gd name="connsiteX1" fmla="*/ 137160 w 1687830"/>
                <a:gd name="connsiteY1" fmla="*/ 895350 h 963930"/>
                <a:gd name="connsiteX2" fmla="*/ 259080 w 1687830"/>
                <a:gd name="connsiteY2" fmla="*/ 933450 h 963930"/>
                <a:gd name="connsiteX3" fmla="*/ 350520 w 1687830"/>
                <a:gd name="connsiteY3" fmla="*/ 842010 h 963930"/>
                <a:gd name="connsiteX4" fmla="*/ 586740 w 1687830"/>
                <a:gd name="connsiteY4" fmla="*/ 693420 h 963930"/>
                <a:gd name="connsiteX5" fmla="*/ 773430 w 1687830"/>
                <a:gd name="connsiteY5" fmla="*/ 499110 h 963930"/>
                <a:gd name="connsiteX6" fmla="*/ 1173480 w 1687830"/>
                <a:gd name="connsiteY6" fmla="*/ 361950 h 963930"/>
                <a:gd name="connsiteX7" fmla="*/ 1558290 w 1687830"/>
                <a:gd name="connsiteY7" fmla="*/ 281940 h 963930"/>
                <a:gd name="connsiteX8" fmla="*/ 1626870 w 1687830"/>
                <a:gd name="connsiteY8" fmla="*/ 175260 h 963930"/>
                <a:gd name="connsiteX9" fmla="*/ 1687830 w 1687830"/>
                <a:gd name="connsiteY9" fmla="*/ 0 h 96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830" h="963930">
                  <a:moveTo>
                    <a:pt x="0" y="963930"/>
                  </a:moveTo>
                  <a:lnTo>
                    <a:pt x="137160" y="895350"/>
                  </a:lnTo>
                  <a:lnTo>
                    <a:pt x="259080" y="933450"/>
                  </a:lnTo>
                  <a:lnTo>
                    <a:pt x="350520" y="842010"/>
                  </a:lnTo>
                  <a:lnTo>
                    <a:pt x="586740" y="693420"/>
                  </a:lnTo>
                  <a:lnTo>
                    <a:pt x="773430" y="499110"/>
                  </a:lnTo>
                  <a:lnTo>
                    <a:pt x="1173480" y="361950"/>
                  </a:lnTo>
                  <a:lnTo>
                    <a:pt x="1558290" y="281940"/>
                  </a:lnTo>
                  <a:lnTo>
                    <a:pt x="1626870" y="175260"/>
                  </a:lnTo>
                  <a:lnTo>
                    <a:pt x="1687830" y="0"/>
                  </a:lnTo>
                </a:path>
              </a:pathLst>
            </a:custGeom>
            <a:noFill/>
            <a:ln w="57150">
              <a:solidFill>
                <a:srgbClr val="FF0000"/>
              </a:solidFill>
            </a:ln>
          </p:spPr>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6411777" y="2561842"/>
              <a:ext cx="566977" cy="404626"/>
            </a:xfrm>
            <a:prstGeom prst="rect">
              <a:avLst/>
            </a:prstGeom>
          </p:spPr>
        </p:pic>
      </p:grpSp>
      <p:grpSp>
        <p:nvGrpSpPr>
          <p:cNvPr id="26" name="Group 25"/>
          <p:cNvGrpSpPr/>
          <p:nvPr/>
        </p:nvGrpSpPr>
        <p:grpSpPr>
          <a:xfrm>
            <a:off x="5569170" y="0"/>
            <a:ext cx="1705525" cy="3238618"/>
            <a:chOff x="5569170" y="0"/>
            <a:chExt cx="1705525" cy="3238618"/>
          </a:xfrm>
        </p:grpSpPr>
        <p:sp>
          <p:nvSpPr>
            <p:cNvPr id="8" name="Freeform 7"/>
            <p:cNvSpPr/>
            <p:nvPr/>
          </p:nvSpPr>
          <p:spPr>
            <a:xfrm>
              <a:off x="5569170" y="0"/>
              <a:ext cx="1705525" cy="3238618"/>
            </a:xfrm>
            <a:custGeom>
              <a:avLst/>
              <a:gdLst>
                <a:gd name="connsiteX0" fmla="*/ 1414954 w 1705525"/>
                <a:gd name="connsiteY0" fmla="*/ 0 h 3238618"/>
                <a:gd name="connsiteX1" fmla="*/ 1430720 w 1705525"/>
                <a:gd name="connsiteY1" fmla="*/ 220717 h 3238618"/>
                <a:gd name="connsiteX2" fmla="*/ 1430720 w 1705525"/>
                <a:gd name="connsiteY2" fmla="*/ 425669 h 3238618"/>
                <a:gd name="connsiteX3" fmla="*/ 1556844 w 1705525"/>
                <a:gd name="connsiteY3" fmla="*/ 646386 h 3238618"/>
                <a:gd name="connsiteX4" fmla="*/ 1572609 w 1705525"/>
                <a:gd name="connsiteY4" fmla="*/ 867103 h 3238618"/>
                <a:gd name="connsiteX5" fmla="*/ 1635671 w 1705525"/>
                <a:gd name="connsiteY5" fmla="*/ 1008993 h 3238618"/>
                <a:gd name="connsiteX6" fmla="*/ 1682968 w 1705525"/>
                <a:gd name="connsiteY6" fmla="*/ 1277007 h 3238618"/>
                <a:gd name="connsiteX7" fmla="*/ 1698733 w 1705525"/>
                <a:gd name="connsiteY7" fmla="*/ 1403131 h 3238618"/>
                <a:gd name="connsiteX8" fmla="*/ 1572609 w 1705525"/>
                <a:gd name="connsiteY8" fmla="*/ 1450428 h 3238618"/>
                <a:gd name="connsiteX9" fmla="*/ 1493782 w 1705525"/>
                <a:gd name="connsiteY9" fmla="*/ 1513490 h 3238618"/>
                <a:gd name="connsiteX10" fmla="*/ 1336127 w 1705525"/>
                <a:gd name="connsiteY10" fmla="*/ 1639614 h 3238618"/>
                <a:gd name="connsiteX11" fmla="*/ 1146940 w 1705525"/>
                <a:gd name="connsiteY11" fmla="*/ 1702676 h 3238618"/>
                <a:gd name="connsiteX12" fmla="*/ 1020816 w 1705525"/>
                <a:gd name="connsiteY12" fmla="*/ 1828800 h 3238618"/>
                <a:gd name="connsiteX13" fmla="*/ 1005051 w 1705525"/>
                <a:gd name="connsiteY13" fmla="*/ 1986455 h 3238618"/>
                <a:gd name="connsiteX14" fmla="*/ 1068113 w 1705525"/>
                <a:gd name="connsiteY14" fmla="*/ 2065283 h 3238618"/>
                <a:gd name="connsiteX15" fmla="*/ 1068113 w 1705525"/>
                <a:gd name="connsiteY15" fmla="*/ 2222938 h 3238618"/>
                <a:gd name="connsiteX16" fmla="*/ 831630 w 1705525"/>
                <a:gd name="connsiteY16" fmla="*/ 2286000 h 3238618"/>
                <a:gd name="connsiteX17" fmla="*/ 658209 w 1705525"/>
                <a:gd name="connsiteY17" fmla="*/ 2333297 h 3238618"/>
                <a:gd name="connsiteX18" fmla="*/ 453258 w 1705525"/>
                <a:gd name="connsiteY18" fmla="*/ 2490952 h 3238618"/>
                <a:gd name="connsiteX19" fmla="*/ 390196 w 1705525"/>
                <a:gd name="connsiteY19" fmla="*/ 2601310 h 3238618"/>
                <a:gd name="connsiteX20" fmla="*/ 216775 w 1705525"/>
                <a:gd name="connsiteY20" fmla="*/ 2680138 h 3238618"/>
                <a:gd name="connsiteX21" fmla="*/ 106416 w 1705525"/>
                <a:gd name="connsiteY21" fmla="*/ 2900855 h 3238618"/>
                <a:gd name="connsiteX22" fmla="*/ 11823 w 1705525"/>
                <a:gd name="connsiteY22" fmla="*/ 3026979 h 3238618"/>
                <a:gd name="connsiteX23" fmla="*/ 11823 w 1705525"/>
                <a:gd name="connsiteY23" fmla="*/ 3231931 h 3238618"/>
                <a:gd name="connsiteX24" fmla="*/ 106416 w 1705525"/>
                <a:gd name="connsiteY24" fmla="*/ 3168869 h 323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5525" h="3238618">
                  <a:moveTo>
                    <a:pt x="1414954" y="0"/>
                  </a:moveTo>
                  <a:cubicBezTo>
                    <a:pt x="1421523" y="74886"/>
                    <a:pt x="1428092" y="149772"/>
                    <a:pt x="1430720" y="220717"/>
                  </a:cubicBezTo>
                  <a:cubicBezTo>
                    <a:pt x="1433348" y="291662"/>
                    <a:pt x="1409699" y="354724"/>
                    <a:pt x="1430720" y="425669"/>
                  </a:cubicBezTo>
                  <a:cubicBezTo>
                    <a:pt x="1451741" y="496614"/>
                    <a:pt x="1533196" y="572814"/>
                    <a:pt x="1556844" y="646386"/>
                  </a:cubicBezTo>
                  <a:cubicBezTo>
                    <a:pt x="1580492" y="719958"/>
                    <a:pt x="1559471" y="806669"/>
                    <a:pt x="1572609" y="867103"/>
                  </a:cubicBezTo>
                  <a:cubicBezTo>
                    <a:pt x="1585747" y="927538"/>
                    <a:pt x="1617278" y="940676"/>
                    <a:pt x="1635671" y="1008993"/>
                  </a:cubicBezTo>
                  <a:cubicBezTo>
                    <a:pt x="1654064" y="1077310"/>
                    <a:pt x="1672458" y="1211317"/>
                    <a:pt x="1682968" y="1277007"/>
                  </a:cubicBezTo>
                  <a:cubicBezTo>
                    <a:pt x="1693478" y="1342697"/>
                    <a:pt x="1717126" y="1374228"/>
                    <a:pt x="1698733" y="1403131"/>
                  </a:cubicBezTo>
                  <a:cubicBezTo>
                    <a:pt x="1680340" y="1432034"/>
                    <a:pt x="1606768" y="1432035"/>
                    <a:pt x="1572609" y="1450428"/>
                  </a:cubicBezTo>
                  <a:cubicBezTo>
                    <a:pt x="1538451" y="1468821"/>
                    <a:pt x="1493782" y="1513490"/>
                    <a:pt x="1493782" y="1513490"/>
                  </a:cubicBezTo>
                  <a:cubicBezTo>
                    <a:pt x="1454368" y="1545021"/>
                    <a:pt x="1393934" y="1608083"/>
                    <a:pt x="1336127" y="1639614"/>
                  </a:cubicBezTo>
                  <a:cubicBezTo>
                    <a:pt x="1278320" y="1671145"/>
                    <a:pt x="1199492" y="1671145"/>
                    <a:pt x="1146940" y="1702676"/>
                  </a:cubicBezTo>
                  <a:cubicBezTo>
                    <a:pt x="1094388" y="1734207"/>
                    <a:pt x="1044464" y="1781504"/>
                    <a:pt x="1020816" y="1828800"/>
                  </a:cubicBezTo>
                  <a:cubicBezTo>
                    <a:pt x="997168" y="1876097"/>
                    <a:pt x="997168" y="1947041"/>
                    <a:pt x="1005051" y="1986455"/>
                  </a:cubicBezTo>
                  <a:cubicBezTo>
                    <a:pt x="1012934" y="2025869"/>
                    <a:pt x="1057603" y="2025869"/>
                    <a:pt x="1068113" y="2065283"/>
                  </a:cubicBezTo>
                  <a:cubicBezTo>
                    <a:pt x="1078623" y="2104697"/>
                    <a:pt x="1107527" y="2186152"/>
                    <a:pt x="1068113" y="2222938"/>
                  </a:cubicBezTo>
                  <a:cubicBezTo>
                    <a:pt x="1028699" y="2259724"/>
                    <a:pt x="831630" y="2286000"/>
                    <a:pt x="831630" y="2286000"/>
                  </a:cubicBezTo>
                  <a:cubicBezTo>
                    <a:pt x="763313" y="2304393"/>
                    <a:pt x="721271" y="2299138"/>
                    <a:pt x="658209" y="2333297"/>
                  </a:cubicBezTo>
                  <a:cubicBezTo>
                    <a:pt x="595147" y="2367456"/>
                    <a:pt x="497927" y="2446283"/>
                    <a:pt x="453258" y="2490952"/>
                  </a:cubicBezTo>
                  <a:cubicBezTo>
                    <a:pt x="408589" y="2535621"/>
                    <a:pt x="429610" y="2569779"/>
                    <a:pt x="390196" y="2601310"/>
                  </a:cubicBezTo>
                  <a:cubicBezTo>
                    <a:pt x="350782" y="2632841"/>
                    <a:pt x="264072" y="2630214"/>
                    <a:pt x="216775" y="2680138"/>
                  </a:cubicBezTo>
                  <a:cubicBezTo>
                    <a:pt x="169478" y="2730062"/>
                    <a:pt x="140575" y="2843048"/>
                    <a:pt x="106416" y="2900855"/>
                  </a:cubicBezTo>
                  <a:cubicBezTo>
                    <a:pt x="72257" y="2958662"/>
                    <a:pt x="27588" y="2971800"/>
                    <a:pt x="11823" y="3026979"/>
                  </a:cubicBezTo>
                  <a:cubicBezTo>
                    <a:pt x="-3942" y="3082158"/>
                    <a:pt x="-3942" y="3208283"/>
                    <a:pt x="11823" y="3231931"/>
                  </a:cubicBezTo>
                  <a:cubicBezTo>
                    <a:pt x="27588" y="3255579"/>
                    <a:pt x="67002" y="3212224"/>
                    <a:pt x="106416" y="3168869"/>
                  </a:cubicBezTo>
                </a:path>
              </a:pathLst>
            </a:custGeom>
            <a:noFill/>
            <a:ln w="57150">
              <a:solidFill>
                <a:srgbClr val="FF0000"/>
              </a:solidFill>
            </a:ln>
          </p:spPr>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5797410" y="2227131"/>
              <a:ext cx="600963" cy="433047"/>
            </a:xfrm>
            <a:prstGeom prst="rect">
              <a:avLst/>
            </a:prstGeom>
          </p:spPr>
        </p:pic>
      </p:grpSp>
      <p:grpSp>
        <p:nvGrpSpPr>
          <p:cNvPr id="29" name="Group 28"/>
          <p:cNvGrpSpPr/>
          <p:nvPr/>
        </p:nvGrpSpPr>
        <p:grpSpPr>
          <a:xfrm>
            <a:off x="3706368" y="2829888"/>
            <a:ext cx="4230624" cy="2626032"/>
            <a:chOff x="3706368" y="2829888"/>
            <a:chExt cx="4230624" cy="2626032"/>
          </a:xfrm>
        </p:grpSpPr>
        <p:sp>
          <p:nvSpPr>
            <p:cNvPr id="23" name="Freeform 22"/>
            <p:cNvSpPr/>
            <p:nvPr/>
          </p:nvSpPr>
          <p:spPr>
            <a:xfrm>
              <a:off x="3706368" y="2846832"/>
              <a:ext cx="4230624" cy="2609088"/>
            </a:xfrm>
            <a:custGeom>
              <a:avLst/>
              <a:gdLst>
                <a:gd name="connsiteX0" fmla="*/ 4230624 w 4230624"/>
                <a:gd name="connsiteY0" fmla="*/ 0 h 2609088"/>
                <a:gd name="connsiteX1" fmla="*/ 4066032 w 4230624"/>
                <a:gd name="connsiteY1" fmla="*/ 128016 h 2609088"/>
                <a:gd name="connsiteX2" fmla="*/ 3858768 w 4230624"/>
                <a:gd name="connsiteY2" fmla="*/ 128016 h 2609088"/>
                <a:gd name="connsiteX3" fmla="*/ 3547872 w 4230624"/>
                <a:gd name="connsiteY3" fmla="*/ 274320 h 2609088"/>
                <a:gd name="connsiteX4" fmla="*/ 3493008 w 4230624"/>
                <a:gd name="connsiteY4" fmla="*/ 402336 h 2609088"/>
                <a:gd name="connsiteX5" fmla="*/ 3157728 w 4230624"/>
                <a:gd name="connsiteY5" fmla="*/ 487680 h 2609088"/>
                <a:gd name="connsiteX6" fmla="*/ 2791968 w 4230624"/>
                <a:gd name="connsiteY6" fmla="*/ 530352 h 2609088"/>
                <a:gd name="connsiteX7" fmla="*/ 2535936 w 4230624"/>
                <a:gd name="connsiteY7" fmla="*/ 445008 h 2609088"/>
                <a:gd name="connsiteX8" fmla="*/ 2194560 w 4230624"/>
                <a:gd name="connsiteY8" fmla="*/ 390144 h 2609088"/>
                <a:gd name="connsiteX9" fmla="*/ 1950720 w 4230624"/>
                <a:gd name="connsiteY9" fmla="*/ 384048 h 2609088"/>
                <a:gd name="connsiteX10" fmla="*/ 1767840 w 4230624"/>
                <a:gd name="connsiteY10" fmla="*/ 597408 h 2609088"/>
                <a:gd name="connsiteX11" fmla="*/ 1706880 w 4230624"/>
                <a:gd name="connsiteY11" fmla="*/ 719328 h 2609088"/>
                <a:gd name="connsiteX12" fmla="*/ 1572768 w 4230624"/>
                <a:gd name="connsiteY12" fmla="*/ 798576 h 2609088"/>
                <a:gd name="connsiteX13" fmla="*/ 1463040 w 4230624"/>
                <a:gd name="connsiteY13" fmla="*/ 1030224 h 2609088"/>
                <a:gd name="connsiteX14" fmla="*/ 1176528 w 4230624"/>
                <a:gd name="connsiteY14" fmla="*/ 938784 h 2609088"/>
                <a:gd name="connsiteX15" fmla="*/ 1005840 w 4230624"/>
                <a:gd name="connsiteY15" fmla="*/ 1139952 h 2609088"/>
                <a:gd name="connsiteX16" fmla="*/ 859536 w 4230624"/>
                <a:gd name="connsiteY16" fmla="*/ 1322832 h 2609088"/>
                <a:gd name="connsiteX17" fmla="*/ 1005840 w 4230624"/>
                <a:gd name="connsiteY17" fmla="*/ 1194816 h 2609088"/>
                <a:gd name="connsiteX18" fmla="*/ 792480 w 4230624"/>
                <a:gd name="connsiteY18" fmla="*/ 1347216 h 2609088"/>
                <a:gd name="connsiteX19" fmla="*/ 957072 w 4230624"/>
                <a:gd name="connsiteY19" fmla="*/ 1536192 h 2609088"/>
                <a:gd name="connsiteX20" fmla="*/ 1109472 w 4230624"/>
                <a:gd name="connsiteY20" fmla="*/ 1676400 h 2609088"/>
                <a:gd name="connsiteX21" fmla="*/ 896112 w 4230624"/>
                <a:gd name="connsiteY21" fmla="*/ 1871472 h 2609088"/>
                <a:gd name="connsiteX22" fmla="*/ 786384 w 4230624"/>
                <a:gd name="connsiteY22" fmla="*/ 2060448 h 2609088"/>
                <a:gd name="connsiteX23" fmla="*/ 597408 w 4230624"/>
                <a:gd name="connsiteY23" fmla="*/ 2084832 h 2609088"/>
                <a:gd name="connsiteX24" fmla="*/ 176784 w 4230624"/>
                <a:gd name="connsiteY24" fmla="*/ 2157984 h 2609088"/>
                <a:gd name="connsiteX25" fmla="*/ 18288 w 4230624"/>
                <a:gd name="connsiteY25" fmla="*/ 2292096 h 2609088"/>
                <a:gd name="connsiteX26" fmla="*/ 0 w 4230624"/>
                <a:gd name="connsiteY26" fmla="*/ 2609088 h 260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30624" h="2609088">
                  <a:moveTo>
                    <a:pt x="4230624" y="0"/>
                  </a:moveTo>
                  <a:lnTo>
                    <a:pt x="4066032" y="128016"/>
                  </a:lnTo>
                  <a:lnTo>
                    <a:pt x="3858768" y="128016"/>
                  </a:lnTo>
                  <a:lnTo>
                    <a:pt x="3547872" y="274320"/>
                  </a:lnTo>
                  <a:lnTo>
                    <a:pt x="3493008" y="402336"/>
                  </a:lnTo>
                  <a:lnTo>
                    <a:pt x="3157728" y="487680"/>
                  </a:lnTo>
                  <a:lnTo>
                    <a:pt x="2791968" y="530352"/>
                  </a:lnTo>
                  <a:lnTo>
                    <a:pt x="2535936" y="445008"/>
                  </a:lnTo>
                  <a:lnTo>
                    <a:pt x="2194560" y="390144"/>
                  </a:lnTo>
                  <a:lnTo>
                    <a:pt x="1950720" y="384048"/>
                  </a:lnTo>
                  <a:lnTo>
                    <a:pt x="1767840" y="597408"/>
                  </a:lnTo>
                  <a:lnTo>
                    <a:pt x="1706880" y="719328"/>
                  </a:lnTo>
                  <a:lnTo>
                    <a:pt x="1572768" y="798576"/>
                  </a:lnTo>
                  <a:lnTo>
                    <a:pt x="1463040" y="1030224"/>
                  </a:lnTo>
                  <a:lnTo>
                    <a:pt x="1176528" y="938784"/>
                  </a:lnTo>
                  <a:lnTo>
                    <a:pt x="1005840" y="1139952"/>
                  </a:lnTo>
                  <a:lnTo>
                    <a:pt x="859536" y="1322832"/>
                  </a:lnTo>
                  <a:lnTo>
                    <a:pt x="1005840" y="1194816"/>
                  </a:lnTo>
                  <a:lnTo>
                    <a:pt x="792480" y="1347216"/>
                  </a:lnTo>
                  <a:lnTo>
                    <a:pt x="957072" y="1536192"/>
                  </a:lnTo>
                  <a:lnTo>
                    <a:pt x="1109472" y="1676400"/>
                  </a:lnTo>
                  <a:lnTo>
                    <a:pt x="896112" y="1871472"/>
                  </a:lnTo>
                  <a:lnTo>
                    <a:pt x="786384" y="2060448"/>
                  </a:lnTo>
                  <a:lnTo>
                    <a:pt x="597408" y="2084832"/>
                  </a:lnTo>
                  <a:lnTo>
                    <a:pt x="176784" y="2157984"/>
                  </a:lnTo>
                  <a:lnTo>
                    <a:pt x="18288" y="2292096"/>
                  </a:lnTo>
                  <a:lnTo>
                    <a:pt x="0" y="2609088"/>
                  </a:lnTo>
                </a:path>
              </a:pathLst>
            </a:custGeom>
            <a:noFill/>
            <a:ln w="57150">
              <a:solidFill>
                <a:srgbClr val="FF0000"/>
              </a:solidFill>
            </a:ln>
          </p:spPr>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4707196" y="3641683"/>
              <a:ext cx="411671" cy="437256"/>
            </a:xfrm>
            <a:prstGeom prst="rect">
              <a:avLst/>
            </a:prstGeom>
          </p:spPr>
        </p:pic>
        <p:pic>
          <p:nvPicPr>
            <p:cNvPr id="27" name="Picture 26"/>
            <p:cNvPicPr>
              <a:picLocks noChangeAspect="1"/>
            </p:cNvPicPr>
            <p:nvPr/>
          </p:nvPicPr>
          <p:blipFill>
            <a:blip r:embed="rId6"/>
            <a:stretch>
              <a:fillRect/>
            </a:stretch>
          </p:blipFill>
          <p:spPr>
            <a:xfrm>
              <a:off x="7252248" y="2829888"/>
              <a:ext cx="411671" cy="437256"/>
            </a:xfrm>
            <a:prstGeom prst="rect">
              <a:avLst/>
            </a:prstGeom>
          </p:spPr>
        </p:pic>
      </p:grpSp>
      <p:sp>
        <p:nvSpPr>
          <p:cNvPr id="10" name="Oval 9"/>
          <p:cNvSpPr/>
          <p:nvPr/>
        </p:nvSpPr>
        <p:spPr>
          <a:xfrm>
            <a:off x="5552711" y="3182564"/>
            <a:ext cx="244699" cy="178694"/>
          </a:xfrm>
          <a:prstGeom prst="ellipse">
            <a:avLst/>
          </a:prstGeom>
          <a:solidFill>
            <a:srgbClr val="002060"/>
          </a:solidFill>
        </p:spPr>
        <p:txBody>
          <a:bodyPr wrap="square" rtlCol="0" anchor="ctr">
            <a:spAutoFit/>
          </a:bodyPr>
          <a:lstStyle/>
          <a:p>
            <a:pPr algn="just"/>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roup 5"/>
          <p:cNvGrpSpPr/>
          <p:nvPr/>
        </p:nvGrpSpPr>
        <p:grpSpPr>
          <a:xfrm>
            <a:off x="5693350" y="3339779"/>
            <a:ext cx="476878" cy="569675"/>
            <a:chOff x="5659821" y="3247697"/>
            <a:chExt cx="476878" cy="569675"/>
          </a:xfrm>
        </p:grpSpPr>
        <p:sp>
          <p:nvSpPr>
            <p:cNvPr id="9" name="Freeform 8"/>
            <p:cNvSpPr/>
            <p:nvPr/>
          </p:nvSpPr>
          <p:spPr>
            <a:xfrm>
              <a:off x="5659821" y="3247697"/>
              <a:ext cx="476878" cy="551793"/>
            </a:xfrm>
            <a:custGeom>
              <a:avLst/>
              <a:gdLst>
                <a:gd name="connsiteX0" fmla="*/ 0 w 476878"/>
                <a:gd name="connsiteY0" fmla="*/ 0 h 551793"/>
                <a:gd name="connsiteX1" fmla="*/ 204951 w 476878"/>
                <a:gd name="connsiteY1" fmla="*/ 110358 h 551793"/>
                <a:gd name="connsiteX2" fmla="*/ 315310 w 476878"/>
                <a:gd name="connsiteY2" fmla="*/ 236482 h 551793"/>
                <a:gd name="connsiteX3" fmla="*/ 362607 w 476878"/>
                <a:gd name="connsiteY3" fmla="*/ 409903 h 551793"/>
                <a:gd name="connsiteX4" fmla="*/ 472965 w 476878"/>
                <a:gd name="connsiteY4" fmla="*/ 520262 h 551793"/>
                <a:gd name="connsiteX5" fmla="*/ 441434 w 476878"/>
                <a:gd name="connsiteY5" fmla="*/ 551793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878" h="551793">
                  <a:moveTo>
                    <a:pt x="0" y="0"/>
                  </a:moveTo>
                  <a:cubicBezTo>
                    <a:pt x="76199" y="35472"/>
                    <a:pt x="152399" y="70944"/>
                    <a:pt x="204951" y="110358"/>
                  </a:cubicBezTo>
                  <a:cubicBezTo>
                    <a:pt x="257503" y="149772"/>
                    <a:pt x="289034" y="186558"/>
                    <a:pt x="315310" y="236482"/>
                  </a:cubicBezTo>
                  <a:cubicBezTo>
                    <a:pt x="341586" y="286406"/>
                    <a:pt x="336331" y="362606"/>
                    <a:pt x="362607" y="409903"/>
                  </a:cubicBezTo>
                  <a:cubicBezTo>
                    <a:pt x="388883" y="457200"/>
                    <a:pt x="459827" y="496614"/>
                    <a:pt x="472965" y="520262"/>
                  </a:cubicBezTo>
                  <a:cubicBezTo>
                    <a:pt x="486103" y="543910"/>
                    <a:pt x="463768" y="547851"/>
                    <a:pt x="441434" y="551793"/>
                  </a:cubicBezTo>
                </a:path>
              </a:pathLst>
            </a:custGeom>
            <a:noFill/>
            <a:ln w="57150">
              <a:solidFill>
                <a:srgbClr val="FF0000"/>
              </a:solidFill>
            </a:ln>
          </p:spPr>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5731846" y="3312803"/>
              <a:ext cx="384908" cy="504569"/>
            </a:xfrm>
            <a:prstGeom prst="rect">
              <a:avLst/>
            </a:prstGeom>
          </p:spPr>
        </p:pic>
      </p:grpSp>
    </p:spTree>
    <p:extLst>
      <p:ext uri="{BB962C8B-B14F-4D97-AF65-F5344CB8AC3E}">
        <p14:creationId xmlns:p14="http://schemas.microsoft.com/office/powerpoint/2010/main" val="282846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 xmlns:a16="http://schemas.microsoft.com/office/drawing/2014/main"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 xmlns:a16="http://schemas.microsoft.com/office/drawing/2014/main"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 xmlns:a16="http://schemas.microsoft.com/office/drawing/2014/main"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175799"/>
            <a:ext cx="12099608" cy="6681255"/>
          </a:xfrm>
          <a:prstGeom prst="rect">
            <a:avLst/>
          </a:prstGeom>
        </p:spPr>
      </p:pic>
      <p:sp>
        <p:nvSpPr>
          <p:cNvPr id="5" name="Hình chữ nhật 4">
            <a:extLst>
              <a:ext uri="{FF2B5EF4-FFF2-40B4-BE49-F238E27FC236}">
                <a16:creationId xmlns="" xmlns:a16="http://schemas.microsoft.com/office/drawing/2014/main" id="{6FBE0507-A61E-4155-B90F-09835599914E}"/>
              </a:ext>
            </a:extLst>
          </p:cNvPr>
          <p:cNvSpPr/>
          <p:nvPr/>
        </p:nvSpPr>
        <p:spPr>
          <a:xfrm>
            <a:off x="3231894" y="5767665"/>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 xmlns:a16="http://schemas.microsoft.com/office/drawing/2014/main" id="{919CCD8E-6F88-4045-B7EF-533FFD2F9E7D}"/>
              </a:ext>
            </a:extLst>
          </p:cNvPr>
          <p:cNvSpPr/>
          <p:nvPr/>
        </p:nvSpPr>
        <p:spPr>
          <a:xfrm>
            <a:off x="4150653" y="5767664"/>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 xmlns:a16="http://schemas.microsoft.com/office/drawing/2014/main" id="{4A08022B-E08E-49AC-A322-3B2F18A60BE9}"/>
              </a:ext>
            </a:extLst>
          </p:cNvPr>
          <p:cNvSpPr/>
          <p:nvPr/>
        </p:nvSpPr>
        <p:spPr>
          <a:xfrm>
            <a:off x="5069412" y="5767665"/>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 xmlns:a16="http://schemas.microsoft.com/office/drawing/2014/main" id="{46716ABB-D6E4-489F-8079-C5C600EA7CF5}"/>
              </a:ext>
            </a:extLst>
          </p:cNvPr>
          <p:cNvSpPr txBox="1"/>
          <p:nvPr/>
        </p:nvSpPr>
        <p:spPr>
          <a:xfrm>
            <a:off x="3220319" y="5721619"/>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4" name="Hộp Văn bản 3">
            <a:extLst>
              <a:ext uri="{FF2B5EF4-FFF2-40B4-BE49-F238E27FC236}">
                <a16:creationId xmlns="" xmlns:a16="http://schemas.microsoft.com/office/drawing/2014/main" id="{4F5CDB8D-29E1-442E-ACB7-0B457F6D0FD3}"/>
              </a:ext>
            </a:extLst>
          </p:cNvPr>
          <p:cNvSpPr txBox="1"/>
          <p:nvPr/>
        </p:nvSpPr>
        <p:spPr>
          <a:xfrm>
            <a:off x="4139077" y="572161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D63434E3-F62F-4701-BFF8-5EA22C297BDD}"/>
              </a:ext>
            </a:extLst>
          </p:cNvPr>
          <p:cNvSpPr txBox="1"/>
          <p:nvPr/>
        </p:nvSpPr>
        <p:spPr>
          <a:xfrm>
            <a:off x="5038295" y="5728977"/>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a:t>
            </a:r>
          </a:p>
        </p:txBody>
      </p:sp>
      <p:sp>
        <p:nvSpPr>
          <p:cNvPr id="22" name="Hình chữ nhật: Góc Tròn 21">
            <a:extLst>
              <a:ext uri="{FF2B5EF4-FFF2-40B4-BE49-F238E27FC236}">
                <a16:creationId xmlns="" xmlns:a16="http://schemas.microsoft.com/office/drawing/2014/main"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 xmlns:a16="http://schemas.microsoft.com/office/drawing/2014/main" id="{B3361B91-2A64-4A04-BCA7-E863C8FD200C}"/>
              </a:ext>
            </a:extLst>
          </p:cNvPr>
          <p:cNvSpPr txBox="1">
            <a:spLocks/>
          </p:cNvSpPr>
          <p:nvPr/>
        </p:nvSpPr>
        <p:spPr>
          <a:xfrm>
            <a:off x="1358425" y="21074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ta</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33" name="Picture 2" descr="Mèo Kitty cầm ô hồng xinh xắ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8003">
            <a:off x="801329" y="1576448"/>
            <a:ext cx="3536750" cy="2998076"/>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4" descr="Vẽ và tô màu Em Bé Ngủ Đáng Yêu - Bé học tô màu - Glitter Baby Sleeps  coloring page for kids | Đang yêu, Em bé, Em bé ng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01589">
            <a:off x="5196301" y="1797779"/>
            <a:ext cx="4827458" cy="3166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07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img.buildviet.info/2013/07/23/09/09/caot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0"/>
            <a:ext cx="485366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239000" y="68580"/>
            <a:ext cx="2647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a:solidFill>
                  <a:schemeClr val="tx1"/>
                </a:solidFill>
              </a:rPr>
              <a:t>NỘI BÀI- LẠNG SƠN</a:t>
            </a:r>
          </a:p>
        </p:txBody>
      </p:sp>
      <p:pic>
        <p:nvPicPr>
          <p:cNvPr id="116740" name="Picture 4" descr="http://656.vn/profiles/656vn/uploads/logo/1415867893_cao_t%E1%BB%91c_a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5497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41588" y="66675"/>
            <a:ext cx="2514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a:solidFill>
                  <a:schemeClr val="tx1"/>
                </a:solidFill>
              </a:rPr>
              <a:t>NỘI BÀI- LÀO CAI</a:t>
            </a:r>
          </a:p>
        </p:txBody>
      </p:sp>
      <p:pic>
        <p:nvPicPr>
          <p:cNvPr id="116746" name="Picture 10" descr="http://www.qhkt.hochiminhcity.gov.vn/Hnh%20nh%20bn%20tin/2015-6/0-06-2015-caotocBHVT-trad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457576"/>
            <a:ext cx="45497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2542540" y="6422708"/>
            <a:ext cx="3060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a:solidFill>
                  <a:schemeClr val="tx1"/>
                </a:solidFill>
              </a:rPr>
              <a:t>BIÊN HÒA - VŨNG TÀU</a:t>
            </a:r>
          </a:p>
        </p:txBody>
      </p:sp>
      <p:sp>
        <p:nvSpPr>
          <p:cNvPr id="3" name="TextBox 2"/>
          <p:cNvSpPr txBox="1">
            <a:spLocks noChangeArrowheads="1"/>
          </p:cNvSpPr>
          <p:nvPr/>
        </p:nvSpPr>
        <p:spPr bwMode="auto">
          <a:xfrm>
            <a:off x="2247900" y="3195638"/>
            <a:ext cx="78295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400" dirty="0">
                <a:solidFill>
                  <a:schemeClr val="tx1"/>
                </a:solidFill>
              </a:rPr>
              <a:t>ĐƯỜNG CAO TỐC ĐANG ĐƯỢC ĐẦU TƯ XÂY DỰNG</a:t>
            </a:r>
          </a:p>
        </p:txBody>
      </p:sp>
      <p:pic>
        <p:nvPicPr>
          <p:cNvPr id="2050" name="Picture 2" descr="Cao tốc Hà Nội - Hải Phòng - Hạ Long, Đi du lịch Hạ Long trên đường cao Tốc,  Cao tốc Hà Nội đi Hạ Long, Cao tốc Hạ Long đi Hà Nội"/>
          <p:cNvPicPr>
            <a:picLocks noChangeAspect="1" noChangeArrowheads="1"/>
          </p:cNvPicPr>
          <p:nvPr/>
        </p:nvPicPr>
        <p:blipFill rotWithShape="1">
          <a:blip r:embed="rId6">
            <a:extLst>
              <a:ext uri="{28A0092B-C50C-407E-A947-70E740481C1C}">
                <a14:useLocalDpi xmlns:a14="http://schemas.microsoft.com/office/drawing/2010/main" val="0"/>
              </a:ext>
            </a:extLst>
          </a:blip>
          <a:srcRect l="14244" t="22359"/>
          <a:stretch/>
        </p:blipFill>
        <p:spPr bwMode="auto">
          <a:xfrm>
            <a:off x="6162675" y="3657600"/>
            <a:ext cx="4933314" cy="31651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6162676" y="6422648"/>
            <a:ext cx="460982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r>
              <a:rPr lang="en-US" sz="2000" dirty="0" smtClean="0">
                <a:solidFill>
                  <a:schemeClr val="tx1"/>
                </a:solidFill>
              </a:rPr>
              <a:t>HÀ NỘI-HẢI PHÒNG-QUẢNG NINH</a:t>
            </a:r>
            <a:endParaRPr lang="en-US" sz="2000" dirty="0">
              <a:solidFill>
                <a:schemeClr val="tx1"/>
              </a:solidFill>
            </a:endParaRPr>
          </a:p>
        </p:txBody>
      </p:sp>
    </p:spTree>
    <p:extLst>
      <p:ext uri="{BB962C8B-B14F-4D97-AF65-F5344CB8AC3E}">
        <p14:creationId xmlns:p14="http://schemas.microsoft.com/office/powerpoint/2010/main" val="2270252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nodeType="afterGroup">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nodeType="afterGroup">
                            <p:stCondLst>
                              <p:cond delay="3000"/>
                            </p:stCondLst>
                            <p:childTnLst>
                              <p:par>
                                <p:cTn id="30" presetID="55"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3"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cáº§u má»¹ thuáº­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230398" y="31751"/>
            <a:ext cx="5777865" cy="3172630"/>
          </a:xfrm>
          <a:prstGeom prst="rect">
            <a:avLst/>
          </a:prstGeom>
          <a:ln>
            <a:solidFill>
              <a:schemeClr val="tx1"/>
            </a:solidFill>
          </a:ln>
        </p:spPr>
      </p:pic>
      <p:pic>
        <p:nvPicPr>
          <p:cNvPr id="12" name="Picture 11"/>
          <p:cNvPicPr>
            <a:picLocks noChangeAspect="1"/>
          </p:cNvPicPr>
          <p:nvPr/>
        </p:nvPicPr>
        <p:blipFill>
          <a:blip r:embed="rId3"/>
          <a:stretch>
            <a:fillRect/>
          </a:stretch>
        </p:blipFill>
        <p:spPr>
          <a:xfrm>
            <a:off x="6522090" y="0"/>
            <a:ext cx="5304150" cy="3204381"/>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30398" y="3728720"/>
            <a:ext cx="5777865" cy="3083597"/>
          </a:xfrm>
          <a:prstGeom prst="rect">
            <a:avLst/>
          </a:prstGeom>
          <a:ln>
            <a:solidFill>
              <a:schemeClr val="tx1"/>
            </a:solidFill>
          </a:ln>
        </p:spPr>
      </p:pic>
      <p:pic>
        <p:nvPicPr>
          <p:cNvPr id="14" name="Picture 13"/>
          <p:cNvPicPr>
            <a:picLocks noChangeAspect="1"/>
          </p:cNvPicPr>
          <p:nvPr/>
        </p:nvPicPr>
        <p:blipFill>
          <a:blip r:embed="rId5"/>
          <a:stretch>
            <a:fillRect/>
          </a:stretch>
        </p:blipFill>
        <p:spPr>
          <a:xfrm>
            <a:off x="6522090" y="3728720"/>
            <a:ext cx="5468586" cy="3153094"/>
          </a:xfrm>
          <a:prstGeom prst="rect">
            <a:avLst/>
          </a:prstGeom>
          <a:ln>
            <a:solidFill>
              <a:schemeClr val="tx1"/>
            </a:solidFill>
          </a:ln>
        </p:spPr>
      </p:pic>
      <p:sp>
        <p:nvSpPr>
          <p:cNvPr id="22" name="TextBox 21"/>
          <p:cNvSpPr txBox="1">
            <a:spLocks noChangeArrowheads="1"/>
          </p:cNvSpPr>
          <p:nvPr/>
        </p:nvSpPr>
        <p:spPr bwMode="auto">
          <a:xfrm>
            <a:off x="460375" y="3235718"/>
            <a:ext cx="11311362" cy="461665"/>
          </a:xfrm>
          <a:prstGeom prst="rect">
            <a:avLst/>
          </a:prstGeom>
          <a:solidFill>
            <a:schemeClr val="accent4">
              <a:lumMod val="40000"/>
              <a:lumOff val="60000"/>
            </a:schemeClr>
          </a:solidFill>
          <a:ln>
            <a:noFill/>
          </a:ln>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r>
              <a:rPr lang="en-US" sz="2400" dirty="0" smtClean="0">
                <a:solidFill>
                  <a:schemeClr val="tx1"/>
                </a:solidFill>
              </a:rPr>
              <a:t>CẦU ĐƯỜNG BỘ  </a:t>
            </a:r>
            <a:r>
              <a:rPr lang="en-US" sz="2400" dirty="0">
                <a:solidFill>
                  <a:schemeClr val="tx1"/>
                </a:solidFill>
              </a:rPr>
              <a:t>ĐANG ĐƯỢC ĐẦU TƯ XÂY </a:t>
            </a:r>
            <a:r>
              <a:rPr lang="en-US" sz="2400" dirty="0" smtClean="0">
                <a:solidFill>
                  <a:schemeClr val="tx1"/>
                </a:solidFill>
              </a:rPr>
              <a:t>DỰNG NGÀY CÀNG HIỆN ĐẠI</a:t>
            </a:r>
            <a:endParaRPr lang="en-US" sz="2400" dirty="0">
              <a:solidFill>
                <a:schemeClr val="tx1"/>
              </a:solidFill>
            </a:endParaRPr>
          </a:p>
        </p:txBody>
      </p:sp>
    </p:spTree>
    <p:extLst>
      <p:ext uri="{BB962C8B-B14F-4D97-AF65-F5344CB8AC3E}">
        <p14:creationId xmlns:p14="http://schemas.microsoft.com/office/powerpoint/2010/main" val="13782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381000"/>
            <a:ext cx="45259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7559868" y="4936332"/>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dirty="0" err="1" smtClean="0">
                <a:solidFill>
                  <a:srgbClr val="FF0000"/>
                </a:solidFill>
                <a:cs typeface="Arial" panose="020B0604020202020204" pitchFamily="34" charset="0"/>
              </a:rPr>
              <a:t>Sài</a:t>
            </a:r>
            <a:r>
              <a:rPr lang="en-US" b="1" dirty="0" smtClean="0">
                <a:solidFill>
                  <a:srgbClr val="FF0000"/>
                </a:solidFill>
                <a:cs typeface="Arial" panose="020B0604020202020204" pitchFamily="34" charset="0"/>
              </a:rPr>
              <a:t> </a:t>
            </a:r>
            <a:r>
              <a:rPr lang="en-US" b="1" dirty="0" err="1" smtClean="0">
                <a:solidFill>
                  <a:srgbClr val="FF0000"/>
                </a:solidFill>
                <a:cs typeface="Arial" panose="020B0604020202020204" pitchFamily="34" charset="0"/>
              </a:rPr>
              <a:t>Gòn</a:t>
            </a:r>
            <a:endParaRPr lang="en-US" b="1" dirty="0">
              <a:solidFill>
                <a:srgbClr val="FF0000"/>
              </a:solidFill>
              <a:cs typeface="Arial" panose="020B0604020202020204" pitchFamily="34" charset="0"/>
            </a:endParaRPr>
          </a:p>
        </p:txBody>
      </p:sp>
      <p:sp>
        <p:nvSpPr>
          <p:cNvPr id="2" name="AutoShape 2" descr="Káº¿t quáº£ hÃ¬nh áº£nh cho ÄÆ°á»ng sáº¯t thá»ng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TextBox 4"/>
          <p:cNvSpPr txBox="1"/>
          <p:nvPr/>
        </p:nvSpPr>
        <p:spPr>
          <a:xfrm>
            <a:off x="8029575" y="1278603"/>
            <a:ext cx="1156086" cy="369332"/>
          </a:xfrm>
          <a:prstGeom prst="rect">
            <a:avLst/>
          </a:prstGeom>
          <a:noFill/>
        </p:spPr>
        <p:txBody>
          <a:bodyPr wrap="none" rtlCol="0">
            <a:spAutoFit/>
          </a:bodyPr>
          <a:lstStyle/>
          <a:p>
            <a:r>
              <a:rPr lang="en-US" b="1" dirty="0" err="1" smtClean="0">
                <a:solidFill>
                  <a:srgbClr val="FF0000"/>
                </a:solidFill>
              </a:rPr>
              <a:t>Hải</a:t>
            </a:r>
            <a:r>
              <a:rPr lang="en-US" b="1" dirty="0" smtClean="0">
                <a:solidFill>
                  <a:srgbClr val="FF0000"/>
                </a:solidFill>
              </a:rPr>
              <a:t> </a:t>
            </a:r>
            <a:r>
              <a:rPr lang="en-US" b="1" dirty="0" err="1" smtClean="0">
                <a:solidFill>
                  <a:srgbClr val="FF0000"/>
                </a:solidFill>
              </a:rPr>
              <a:t>Phòng</a:t>
            </a:r>
            <a:endParaRPr lang="en-US" b="1" dirty="0">
              <a:solidFill>
                <a:srgbClr val="FF0000"/>
              </a:solidFill>
            </a:endParaRPr>
          </a:p>
        </p:txBody>
      </p:sp>
      <p:sp>
        <p:nvSpPr>
          <p:cNvPr id="6" name="TextBox 5"/>
          <p:cNvSpPr txBox="1"/>
          <p:nvPr/>
        </p:nvSpPr>
        <p:spPr>
          <a:xfrm>
            <a:off x="8607618" y="3057877"/>
            <a:ext cx="997389" cy="369332"/>
          </a:xfrm>
          <a:prstGeom prst="rect">
            <a:avLst/>
          </a:prstGeom>
          <a:noFill/>
        </p:spPr>
        <p:txBody>
          <a:bodyPr wrap="none" rtlCol="0">
            <a:spAutoFit/>
          </a:bodyPr>
          <a:lstStyle/>
          <a:p>
            <a:r>
              <a:rPr lang="en-US" b="1" dirty="0" err="1" smtClean="0">
                <a:solidFill>
                  <a:srgbClr val="FF0000"/>
                </a:solidFill>
              </a:rPr>
              <a:t>Đà</a:t>
            </a:r>
            <a:r>
              <a:rPr lang="en-US" b="1" dirty="0" smtClean="0">
                <a:solidFill>
                  <a:srgbClr val="FF0000"/>
                </a:solidFill>
              </a:rPr>
              <a:t> </a:t>
            </a:r>
            <a:r>
              <a:rPr lang="en-US" b="1" dirty="0" err="1" smtClean="0">
                <a:solidFill>
                  <a:srgbClr val="FF0000"/>
                </a:solidFill>
              </a:rPr>
              <a:t>Nẵng</a:t>
            </a:r>
            <a:endParaRPr lang="en-US"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81000"/>
            <a:ext cx="5910263" cy="225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838450"/>
            <a:ext cx="57578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3" y="3754437"/>
            <a:ext cx="55102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6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3558"/>
                                        </p:tgtEl>
                                        <p:attrNameLst>
                                          <p:attrName>style.visibility</p:attrName>
                                        </p:attrNameLst>
                                      </p:cBhvr>
                                      <p:to>
                                        <p:strVal val="visible"/>
                                      </p:to>
                                    </p:set>
                                    <p:anim calcmode="lin" valueType="num">
                                      <p:cBhvr>
                                        <p:cTn id="29" dur="500" fill="hold"/>
                                        <p:tgtEl>
                                          <p:spTgt spid="23558"/>
                                        </p:tgtEl>
                                        <p:attrNameLst>
                                          <p:attrName>ppt_w</p:attrName>
                                        </p:attrNameLst>
                                      </p:cBhvr>
                                      <p:tavLst>
                                        <p:tav tm="0">
                                          <p:val>
                                            <p:fltVal val="0"/>
                                          </p:val>
                                        </p:tav>
                                        <p:tav tm="100000">
                                          <p:val>
                                            <p:strVal val="#ppt_w"/>
                                          </p:val>
                                        </p:tav>
                                      </p:tavLst>
                                    </p:anim>
                                    <p:anim calcmode="lin" valueType="num">
                                      <p:cBhvr>
                                        <p:cTn id="30" dur="500" fill="hold"/>
                                        <p:tgtEl>
                                          <p:spTgt spid="23558"/>
                                        </p:tgtEl>
                                        <p:attrNameLst>
                                          <p:attrName>ppt_h</p:attrName>
                                        </p:attrNameLst>
                                      </p:cBhvr>
                                      <p:tavLst>
                                        <p:tav tm="0">
                                          <p:val>
                                            <p:fltVal val="0"/>
                                          </p:val>
                                        </p:tav>
                                        <p:tav tm="100000">
                                          <p:val>
                                            <p:strVal val="#ppt_h"/>
                                          </p:val>
                                        </p:tav>
                                      </p:tavLst>
                                    </p:anim>
                                    <p:animEffect transition="in" filter="fade">
                                      <p:cBhvr>
                                        <p:cTn id="31" dur="500"/>
                                        <p:tgtEl>
                                          <p:spTgt spid="2355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500" fill="hold"/>
                                        <p:tgtEl>
                                          <p:spTgt spid="1028"/>
                                        </p:tgtEl>
                                        <p:attrNameLst>
                                          <p:attrName>ppt_x</p:attrName>
                                        </p:attrNameLst>
                                      </p:cBhvr>
                                      <p:tavLst>
                                        <p:tav tm="0">
                                          <p:val>
                                            <p:strVal val="#ppt_x"/>
                                          </p:val>
                                        </p:tav>
                                        <p:tav tm="100000">
                                          <p:val>
                                            <p:strVal val="#ppt_x"/>
                                          </p:val>
                                        </p:tav>
                                      </p:tavLst>
                                    </p:anim>
                                    <p:anim calcmode="lin" valueType="num">
                                      <p:cBhvr additive="base">
                                        <p:cTn id="3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3048000" y="457201"/>
            <a:ext cx="716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endParaRPr lang="en-US"/>
          </a:p>
        </p:txBody>
      </p:sp>
      <p:sp>
        <p:nvSpPr>
          <p:cNvPr id="6" name="Text Box 11"/>
          <p:cNvSpPr txBox="1">
            <a:spLocks noChangeArrowheads="1"/>
          </p:cNvSpPr>
          <p:nvPr/>
        </p:nvSpPr>
        <p:spPr bwMode="auto">
          <a:xfrm>
            <a:off x="2696066" y="4289650"/>
            <a:ext cx="6202837" cy="206210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sz="3200" i="1" dirty="0" err="1" smtClean="0">
                <a:solidFill>
                  <a:srgbClr val="FF0000"/>
                </a:solidFill>
              </a:rPr>
              <a:t>Thảo</a:t>
            </a:r>
            <a:r>
              <a:rPr lang="en-US" sz="3200" i="1" dirty="0" smtClean="0">
                <a:solidFill>
                  <a:srgbClr val="FF0000"/>
                </a:solidFill>
              </a:rPr>
              <a:t> </a:t>
            </a:r>
            <a:r>
              <a:rPr lang="en-US" sz="3200" i="1" dirty="0" err="1" smtClean="0">
                <a:solidFill>
                  <a:srgbClr val="FF0000"/>
                </a:solidFill>
              </a:rPr>
              <a:t>luận</a:t>
            </a:r>
            <a:r>
              <a:rPr lang="en-US" sz="3200" i="1" dirty="0" smtClean="0">
                <a:solidFill>
                  <a:srgbClr val="FF0000"/>
                </a:solidFill>
              </a:rPr>
              <a:t> </a:t>
            </a:r>
            <a:r>
              <a:rPr lang="en-US" sz="3200" i="1" dirty="0" err="1" smtClean="0">
                <a:solidFill>
                  <a:srgbClr val="660033"/>
                </a:solidFill>
              </a:rPr>
              <a:t>với</a:t>
            </a:r>
            <a:r>
              <a:rPr lang="en-US" sz="3200" i="1" dirty="0" smtClean="0">
                <a:solidFill>
                  <a:srgbClr val="660033"/>
                </a:solidFill>
              </a:rPr>
              <a:t> </a:t>
            </a:r>
            <a:r>
              <a:rPr lang="en-US" sz="3200" i="1" dirty="0" err="1" smtClean="0">
                <a:solidFill>
                  <a:srgbClr val="660033"/>
                </a:solidFill>
              </a:rPr>
              <a:t>bạn</a:t>
            </a:r>
            <a:r>
              <a:rPr lang="en-US" sz="3200" i="1" dirty="0" smtClean="0">
                <a:solidFill>
                  <a:srgbClr val="660033"/>
                </a:solidFill>
              </a:rPr>
              <a:t> </a:t>
            </a:r>
            <a:r>
              <a:rPr lang="en-US" sz="3200" i="1" dirty="0" err="1" smtClean="0">
                <a:solidFill>
                  <a:srgbClr val="660033"/>
                </a:solidFill>
              </a:rPr>
              <a:t>ngồi</a:t>
            </a:r>
            <a:r>
              <a:rPr lang="en-US" sz="3200" i="1" dirty="0" smtClean="0">
                <a:solidFill>
                  <a:srgbClr val="660033"/>
                </a:solidFill>
              </a:rPr>
              <a:t> </a:t>
            </a:r>
            <a:r>
              <a:rPr lang="en-US" sz="3200" i="1" dirty="0" err="1" smtClean="0">
                <a:solidFill>
                  <a:srgbClr val="660033"/>
                </a:solidFill>
              </a:rPr>
              <a:t>cạnh</a:t>
            </a:r>
            <a:r>
              <a:rPr lang="en-US" sz="3200" i="1" dirty="0" smtClean="0">
                <a:solidFill>
                  <a:srgbClr val="660033"/>
                </a:solidFill>
              </a:rPr>
              <a:t> </a:t>
            </a:r>
            <a:r>
              <a:rPr lang="en-US" sz="3200" i="1" dirty="0" err="1" smtClean="0">
                <a:solidFill>
                  <a:srgbClr val="660033"/>
                </a:solidFill>
              </a:rPr>
              <a:t>trong</a:t>
            </a:r>
            <a:r>
              <a:rPr lang="en-US" sz="3200" i="1" dirty="0" smtClean="0">
                <a:solidFill>
                  <a:srgbClr val="660033"/>
                </a:solidFill>
              </a:rPr>
              <a:t> </a:t>
            </a:r>
            <a:r>
              <a:rPr lang="en-US" sz="3200" i="1" dirty="0" err="1" smtClean="0">
                <a:solidFill>
                  <a:srgbClr val="660033"/>
                </a:solidFill>
              </a:rPr>
              <a:t>thời</a:t>
            </a:r>
            <a:r>
              <a:rPr lang="en-US" sz="3200" i="1" dirty="0" smtClean="0">
                <a:solidFill>
                  <a:srgbClr val="660033"/>
                </a:solidFill>
              </a:rPr>
              <a:t> </a:t>
            </a:r>
            <a:r>
              <a:rPr lang="en-US" sz="3200" i="1" dirty="0" err="1" smtClean="0">
                <a:solidFill>
                  <a:srgbClr val="660033"/>
                </a:solidFill>
              </a:rPr>
              <a:t>gian</a:t>
            </a:r>
            <a:r>
              <a:rPr lang="en-US" sz="3200" i="1" dirty="0" smtClean="0">
                <a:solidFill>
                  <a:srgbClr val="660033"/>
                </a:solidFill>
              </a:rPr>
              <a:t> </a:t>
            </a:r>
            <a:r>
              <a:rPr lang="en-US" sz="3200" i="1" dirty="0" smtClean="0">
                <a:solidFill>
                  <a:srgbClr val="FF0000"/>
                </a:solidFill>
              </a:rPr>
              <a:t>1 </a:t>
            </a:r>
            <a:r>
              <a:rPr lang="en-US" sz="3200" i="1" dirty="0" err="1" smtClean="0">
                <a:solidFill>
                  <a:srgbClr val="FF0000"/>
                </a:solidFill>
              </a:rPr>
              <a:t>phút</a:t>
            </a:r>
            <a:r>
              <a:rPr lang="en-US" sz="3200" i="1" dirty="0" smtClean="0">
                <a:solidFill>
                  <a:srgbClr val="FF0000"/>
                </a:solidFill>
              </a:rPr>
              <a:t> </a:t>
            </a:r>
            <a:r>
              <a:rPr lang="en-US" sz="3200" i="1" dirty="0" err="1" smtClean="0">
                <a:solidFill>
                  <a:srgbClr val="660033"/>
                </a:solidFill>
              </a:rPr>
              <a:t>đưa</a:t>
            </a:r>
            <a:r>
              <a:rPr lang="en-US" sz="3200" i="1" dirty="0" smtClean="0">
                <a:solidFill>
                  <a:srgbClr val="660033"/>
                </a:solidFill>
              </a:rPr>
              <a:t> </a:t>
            </a:r>
            <a:r>
              <a:rPr lang="en-US" sz="3200" i="1" dirty="0" err="1" smtClean="0">
                <a:solidFill>
                  <a:srgbClr val="660033"/>
                </a:solidFill>
              </a:rPr>
              <a:t>ra</a:t>
            </a:r>
            <a:r>
              <a:rPr lang="en-US" sz="3200" i="1" dirty="0" smtClean="0">
                <a:solidFill>
                  <a:srgbClr val="660033"/>
                </a:solidFill>
              </a:rPr>
              <a:t> </a:t>
            </a:r>
            <a:r>
              <a:rPr lang="en-US" sz="3200" i="1" dirty="0" err="1" smtClean="0">
                <a:solidFill>
                  <a:srgbClr val="FF0000"/>
                </a:solidFill>
              </a:rPr>
              <a:t>biện</a:t>
            </a:r>
            <a:r>
              <a:rPr lang="en-US" sz="3200" i="1" dirty="0" smtClean="0">
                <a:solidFill>
                  <a:srgbClr val="FF0000"/>
                </a:solidFill>
              </a:rPr>
              <a:t> </a:t>
            </a:r>
            <a:r>
              <a:rPr lang="en-US" sz="3200" i="1" dirty="0" err="1">
                <a:solidFill>
                  <a:srgbClr val="FF0000"/>
                </a:solidFill>
              </a:rPr>
              <a:t>pháp</a:t>
            </a:r>
            <a:r>
              <a:rPr lang="en-US" sz="3200" i="1" dirty="0">
                <a:solidFill>
                  <a:srgbClr val="660033"/>
                </a:solidFill>
              </a:rPr>
              <a:t> </a:t>
            </a:r>
            <a:r>
              <a:rPr lang="en-US" sz="3200" i="1" dirty="0" err="1">
                <a:solidFill>
                  <a:srgbClr val="660033"/>
                </a:solidFill>
              </a:rPr>
              <a:t>để</a:t>
            </a:r>
            <a:r>
              <a:rPr lang="en-US" sz="3200" i="1" dirty="0">
                <a:solidFill>
                  <a:srgbClr val="660033"/>
                </a:solidFill>
              </a:rPr>
              <a:t> </a:t>
            </a:r>
            <a:r>
              <a:rPr lang="en-US" sz="3200" i="1" dirty="0" err="1">
                <a:solidFill>
                  <a:srgbClr val="FF0000"/>
                </a:solidFill>
              </a:rPr>
              <a:t>hạn</a:t>
            </a:r>
            <a:r>
              <a:rPr lang="en-US" sz="3200" i="1" dirty="0">
                <a:solidFill>
                  <a:srgbClr val="FF0000"/>
                </a:solidFill>
              </a:rPr>
              <a:t> </a:t>
            </a:r>
            <a:r>
              <a:rPr lang="en-US" sz="3200" i="1" dirty="0" err="1">
                <a:solidFill>
                  <a:srgbClr val="FF0000"/>
                </a:solidFill>
              </a:rPr>
              <a:t>chế</a:t>
            </a:r>
            <a:r>
              <a:rPr lang="en-US" sz="3200" i="1" dirty="0">
                <a:solidFill>
                  <a:srgbClr val="FF0000"/>
                </a:solidFill>
              </a:rPr>
              <a:t> ô </a:t>
            </a:r>
            <a:r>
              <a:rPr lang="en-US" sz="3200" i="1" dirty="0" err="1">
                <a:solidFill>
                  <a:srgbClr val="FF0000"/>
                </a:solidFill>
              </a:rPr>
              <a:t>nhiễm</a:t>
            </a:r>
            <a:r>
              <a:rPr lang="en-US" sz="3200" i="1" dirty="0">
                <a:solidFill>
                  <a:srgbClr val="FF0000"/>
                </a:solidFill>
              </a:rPr>
              <a:t> </a:t>
            </a:r>
            <a:r>
              <a:rPr lang="en-US" sz="3200" i="1" dirty="0" err="1">
                <a:solidFill>
                  <a:srgbClr val="660033"/>
                </a:solidFill>
              </a:rPr>
              <a:t>môi</a:t>
            </a:r>
            <a:r>
              <a:rPr lang="en-US" sz="3200" i="1" dirty="0">
                <a:solidFill>
                  <a:srgbClr val="660033"/>
                </a:solidFill>
              </a:rPr>
              <a:t> </a:t>
            </a:r>
            <a:r>
              <a:rPr lang="en-US" sz="3200" i="1" dirty="0" err="1">
                <a:solidFill>
                  <a:srgbClr val="660033"/>
                </a:solidFill>
              </a:rPr>
              <a:t>trường</a:t>
            </a:r>
            <a:r>
              <a:rPr lang="en-US" sz="3200" i="1" dirty="0">
                <a:solidFill>
                  <a:srgbClr val="660033"/>
                </a:solidFill>
              </a:rPr>
              <a:t> do </a:t>
            </a:r>
            <a:r>
              <a:rPr lang="en-US" sz="3200" i="1" dirty="0" err="1">
                <a:solidFill>
                  <a:srgbClr val="660033"/>
                </a:solidFill>
              </a:rPr>
              <a:t>ngành</a:t>
            </a:r>
            <a:r>
              <a:rPr lang="en-US" sz="3200" i="1" dirty="0">
                <a:solidFill>
                  <a:srgbClr val="660033"/>
                </a:solidFill>
              </a:rPr>
              <a:t> </a:t>
            </a:r>
            <a:r>
              <a:rPr lang="en-US" sz="3200" i="1" dirty="0" smtClean="0">
                <a:solidFill>
                  <a:srgbClr val="FF0000"/>
                </a:solidFill>
              </a:rPr>
              <a:t>GTVT </a:t>
            </a:r>
            <a:r>
              <a:rPr lang="en-US" sz="3200" i="1" dirty="0" err="1" smtClean="0">
                <a:solidFill>
                  <a:srgbClr val="660033"/>
                </a:solidFill>
              </a:rPr>
              <a:t>gây</a:t>
            </a:r>
            <a:r>
              <a:rPr lang="en-US" sz="3200" i="1" dirty="0" smtClean="0">
                <a:solidFill>
                  <a:srgbClr val="660033"/>
                </a:solidFill>
              </a:rPr>
              <a:t> </a:t>
            </a:r>
            <a:r>
              <a:rPr lang="en-US" sz="3200" i="1" dirty="0" err="1">
                <a:solidFill>
                  <a:srgbClr val="660033"/>
                </a:solidFill>
              </a:rPr>
              <a:t>ra</a:t>
            </a:r>
            <a:r>
              <a:rPr lang="en-US" sz="3200" i="1" dirty="0">
                <a:solidFill>
                  <a:srgbClr val="660033"/>
                </a:solidFill>
              </a:rPr>
              <a:t>?</a:t>
            </a:r>
          </a:p>
        </p:txBody>
      </p:sp>
      <p:pic>
        <p:nvPicPr>
          <p:cNvPr id="7" name="Picture 12" descr="que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446" y="4462464"/>
            <a:ext cx="2034619" cy="188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46" y="1485107"/>
            <a:ext cx="2030412"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71775" y="1866901"/>
            <a:ext cx="6718995" cy="584775"/>
          </a:xfrm>
          <a:prstGeom prst="rect">
            <a:avLst/>
          </a:prstGeom>
          <a:noFill/>
        </p:spPr>
        <p:txBody>
          <a:bodyPr wrap="squar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Ảnh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hưởng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GTVT </a:t>
            </a:r>
            <a:r>
              <a:rPr lang="en-US" sz="3200" dirty="0" err="1" smtClean="0">
                <a:solidFill>
                  <a:srgbClr val="FF0000"/>
                </a:solidFill>
                <a:latin typeface="Times New Roman" panose="02020603050405020304" pitchFamily="18" charset="0"/>
                <a:cs typeface="Times New Roman" panose="02020603050405020304" pitchFamily="18" charset="0"/>
              </a:rPr>
              <a:t>tới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môi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trường</a:t>
            </a:r>
            <a:r>
              <a:rPr lang="en-US" sz="3200"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69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nmwnj1281304381[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
            <a:ext cx="4783015" cy="32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images313034_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067" y="4046548"/>
            <a:ext cx="5226769" cy="279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080912180411-635-525[1]"/>
          <p:cNvPicPr>
            <a:picLocks noChangeAspect="1" noChangeArrowheads="1"/>
          </p:cNvPicPr>
          <p:nvPr/>
        </p:nvPicPr>
        <p:blipFill rotWithShape="1">
          <a:blip r:embed="rId4">
            <a:extLst>
              <a:ext uri="{28A0092B-C50C-407E-A947-70E740481C1C}">
                <a14:useLocalDpi xmlns:a14="http://schemas.microsoft.com/office/drawing/2010/main" val="0"/>
              </a:ext>
            </a:extLst>
          </a:blip>
          <a:srcRect t="12692"/>
          <a:stretch/>
        </p:blipFill>
        <p:spPr bwMode="auto">
          <a:xfrm>
            <a:off x="0" y="4062715"/>
            <a:ext cx="4783015" cy="279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6354501" y="0"/>
            <a:ext cx="5724481" cy="3201596"/>
          </a:xfrm>
          <a:prstGeom prst="rect">
            <a:avLst/>
          </a:prstGeom>
          <a:ln>
            <a:solidFill>
              <a:schemeClr val="tx1"/>
            </a:solidFill>
          </a:ln>
        </p:spPr>
      </p:pic>
      <p:sp>
        <p:nvSpPr>
          <p:cNvPr id="10" name="Text Box 17"/>
          <p:cNvSpPr txBox="1">
            <a:spLocks noChangeArrowheads="1"/>
          </p:cNvSpPr>
          <p:nvPr/>
        </p:nvSpPr>
        <p:spPr bwMode="auto">
          <a:xfrm>
            <a:off x="0" y="3193445"/>
            <a:ext cx="12078982" cy="861774"/>
          </a:xfrm>
          <a:prstGeom prst="rect">
            <a:avLst/>
          </a:prstGeom>
          <a:solidFill>
            <a:schemeClr val="accent4">
              <a:lumMod val="40000"/>
              <a:lumOff val="60000"/>
            </a:schemeClr>
          </a:solidFill>
          <a:ln>
            <a:noFill/>
          </a:ln>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algn="ctr" eaLnBrk="1" hangingPunct="1">
              <a:spcBef>
                <a:spcPct val="50000"/>
              </a:spcBef>
            </a:pPr>
            <a:r>
              <a:rPr lang="en-US" sz="2000" dirty="0">
                <a:solidFill>
                  <a:schemeClr val="tx1"/>
                </a:solidFill>
              </a:rPr>
              <a:t>SỬ DỤNG NHIÊN LIỆU SẠCH (XĂNG SINH HỌC, GA, NĂNG </a:t>
            </a:r>
            <a:r>
              <a:rPr lang="en-US" sz="2000" dirty="0" smtClean="0">
                <a:solidFill>
                  <a:schemeClr val="tx1"/>
                </a:solidFill>
              </a:rPr>
              <a:t>LƯỢNG</a:t>
            </a:r>
          </a:p>
          <a:p>
            <a:pPr algn="ctr" eaLnBrk="1" hangingPunct="1">
              <a:spcBef>
                <a:spcPct val="50000"/>
              </a:spcBef>
            </a:pPr>
            <a:r>
              <a:rPr lang="en-US" sz="2000" dirty="0" smtClean="0">
                <a:solidFill>
                  <a:schemeClr val="tx1"/>
                </a:solidFill>
              </a:rPr>
              <a:t> </a:t>
            </a:r>
            <a:r>
              <a:rPr lang="en-US" sz="2000" dirty="0">
                <a:solidFill>
                  <a:schemeClr val="tx1"/>
                </a:solidFill>
              </a:rPr>
              <a:t>MẶT </a:t>
            </a:r>
            <a:r>
              <a:rPr lang="en-US" sz="2000" dirty="0" smtClean="0">
                <a:solidFill>
                  <a:schemeClr val="tx1"/>
                </a:solidFill>
              </a:rPr>
              <a:t>TRỜI) SỬ DỤNG CÁC PHƯƠNG TIỆN GT CÔNG CỘNG, ĐI XE ĐẠP..</a:t>
            </a:r>
            <a:endParaRPr lang="en-US" sz="2000" dirty="0">
              <a:solidFill>
                <a:schemeClr val="tx1"/>
              </a:solidFill>
            </a:endParaRPr>
          </a:p>
        </p:txBody>
      </p:sp>
    </p:spTree>
    <p:extLst>
      <p:ext uri="{BB962C8B-B14F-4D97-AF65-F5344CB8AC3E}">
        <p14:creationId xmlns:p14="http://schemas.microsoft.com/office/powerpoint/2010/main" val="37591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3000"/>
                                        <p:tgtEl>
                                          <p:spTgt spid="4"/>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297673" y="7451362"/>
            <a:ext cx="10515600" cy="4351338"/>
          </a:xfrm>
        </p:spPr>
        <p:txBody>
          <a:bodyPr/>
          <a:lstStyle/>
          <a:p>
            <a:pPr eaLnBrk="1" hangingPunct="1"/>
            <a:endParaRPr lang="en-US" dirty="0"/>
          </a:p>
          <a:p>
            <a:pPr eaLnBrk="1" hangingPunct="1"/>
            <a:endParaRPr lang="en-US" dirty="0"/>
          </a:p>
        </p:txBody>
      </p:sp>
      <p:grpSp>
        <p:nvGrpSpPr>
          <p:cNvPr id="16" name="Group 15"/>
          <p:cNvGrpSpPr/>
          <p:nvPr/>
        </p:nvGrpSpPr>
        <p:grpSpPr>
          <a:xfrm>
            <a:off x="4300357" y="-71553"/>
            <a:ext cx="3046491" cy="4335479"/>
            <a:chOff x="4300357" y="-71553"/>
            <a:chExt cx="3046491" cy="4335479"/>
          </a:xfrm>
        </p:grpSpPr>
        <p:pic>
          <p:nvPicPr>
            <p:cNvPr id="3074" name="Picture 2" descr="Phạm Hoan: Tranh dùng cho mầm non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96"/>
            <a:stretch/>
          </p:blipFill>
          <p:spPr bwMode="auto">
            <a:xfrm>
              <a:off x="4300357" y="-71553"/>
              <a:ext cx="3025127" cy="345823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BA09CB8C-F006-4472-880A-1BD972B62BC2}"/>
                </a:ext>
              </a:extLst>
            </p:cNvPr>
            <p:cNvSpPr txBox="1">
              <a:spLocks/>
            </p:cNvSpPr>
            <p:nvPr/>
          </p:nvSpPr>
          <p:spPr>
            <a:xfrm>
              <a:off x="4321721" y="3266007"/>
              <a:ext cx="3025127" cy="997919"/>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err="1" smtClean="0">
                  <a:solidFill>
                    <a:srgbClr val="FFFF00"/>
                  </a:solidFill>
                  <a:latin typeface="Times New Roman" panose="02020603050405020304" pitchFamily="18" charset="0"/>
                  <a:cs typeface="Times New Roman" panose="02020603050405020304" pitchFamily="18" charset="0"/>
                </a:rPr>
                <a:t>Em</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là</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cảnh</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sát</a:t>
              </a:r>
              <a:r>
                <a:rPr lang="en-US" sz="2600" b="1" dirty="0" smtClean="0">
                  <a:solidFill>
                    <a:srgbClr val="FFFF00"/>
                  </a:solidFill>
                  <a:latin typeface="Times New Roman" panose="02020603050405020304" pitchFamily="18" charset="0"/>
                  <a:cs typeface="Times New Roman" panose="02020603050405020304" pitchFamily="18" charset="0"/>
                </a:rPr>
                <a:t> </a:t>
              </a:r>
            </a:p>
            <a:p>
              <a:r>
                <a:rPr lang="en-US" sz="2600" b="1" dirty="0" err="1" smtClean="0">
                  <a:solidFill>
                    <a:srgbClr val="FFFF00"/>
                  </a:solidFill>
                  <a:latin typeface="Times New Roman" panose="02020603050405020304" pitchFamily="18" charset="0"/>
                  <a:cs typeface="Times New Roman" panose="02020603050405020304" pitchFamily="18" charset="0"/>
                </a:rPr>
                <a:t>giao</a:t>
              </a:r>
              <a:r>
                <a:rPr lang="en-US" sz="2600" b="1" dirty="0" smtClean="0">
                  <a:solidFill>
                    <a:srgbClr val="FFFF00"/>
                  </a:solidFill>
                  <a:latin typeface="Times New Roman" panose="02020603050405020304" pitchFamily="18" charset="0"/>
                  <a:cs typeface="Times New Roman" panose="02020603050405020304" pitchFamily="18" charset="0"/>
                </a:rPr>
                <a:t> </a:t>
              </a:r>
              <a:r>
                <a:rPr lang="en-US" sz="2600" b="1" dirty="0" err="1" smtClean="0">
                  <a:solidFill>
                    <a:srgbClr val="FFFF00"/>
                  </a:solidFill>
                  <a:latin typeface="Times New Roman" panose="02020603050405020304" pitchFamily="18" charset="0"/>
                  <a:cs typeface="Times New Roman" panose="02020603050405020304" pitchFamily="18" charset="0"/>
                </a:rPr>
                <a:t>thông</a:t>
              </a:r>
              <a:r>
                <a:rPr lang="en-US" sz="2600" b="1" dirty="0" smtClean="0">
                  <a:solidFill>
                    <a:srgbClr val="FFFF00"/>
                  </a:solidFill>
                  <a:latin typeface="Times New Roman" panose="02020603050405020304" pitchFamily="18" charset="0"/>
                  <a:cs typeface="Times New Roman" panose="02020603050405020304" pitchFamily="18" charset="0"/>
                </a:rPr>
                <a:t>!</a:t>
              </a:r>
              <a:endParaRPr lang="en-US" sz="2600" b="1" dirty="0">
                <a:solidFill>
                  <a:srgbClr val="FFFF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0510" y="-9856"/>
            <a:ext cx="3702396" cy="2559365"/>
            <a:chOff x="20510" y="-9856"/>
            <a:chExt cx="3702396" cy="2559365"/>
          </a:xfrm>
        </p:grpSpPr>
        <p:pic>
          <p:nvPicPr>
            <p:cNvPr id="18435" name="Picture 5" descr="Dacl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 y="-9856"/>
              <a:ext cx="3702396" cy="2559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66747" y="2006589"/>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1</a:t>
              </a:r>
              <a:endParaRPr lang="en-US" sz="2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20510" y="3185939"/>
            <a:ext cx="3594538" cy="2354594"/>
            <a:chOff x="20510" y="3185939"/>
            <a:chExt cx="3594538" cy="2354594"/>
          </a:xfrm>
        </p:grpSpPr>
        <p:pic>
          <p:nvPicPr>
            <p:cNvPr id="3076" name="Picture 4" descr="Sau khi uống rượu, bia bao lâu thì được lái x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 y="3185939"/>
              <a:ext cx="3594538" cy="2354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171370" y="5017313"/>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8053521" y="52903"/>
            <a:ext cx="4022934" cy="2655716"/>
            <a:chOff x="8053521" y="52903"/>
            <a:chExt cx="4022934" cy="2655716"/>
          </a:xfrm>
        </p:grpSpPr>
        <p:pic>
          <p:nvPicPr>
            <p:cNvPr id="4" name="Picture 4" descr="67_7_1348889693_37_nguoiduatin-hocsinhdixem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503" y="52903"/>
              <a:ext cx="4006952" cy="26557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053521" y="2185399"/>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5</a:t>
              </a:r>
              <a:endParaRPr lang="en-US" sz="2800" b="1"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8096250" y="3129883"/>
            <a:ext cx="4095750" cy="2424834"/>
            <a:chOff x="8096250" y="3129883"/>
            <a:chExt cx="4095750" cy="2424834"/>
          </a:xfrm>
        </p:grpSpPr>
        <p:pic>
          <p:nvPicPr>
            <p:cNvPr id="3078" name="Picture 6" descr="Lạng lách, đánh võng rồi ném đá vỡ kính xe CSGT - Pháp luật - Việt Giải Tr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250" y="3129883"/>
              <a:ext cx="4095750" cy="24248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096250" y="5017313"/>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4</a:t>
              </a:r>
              <a:endParaRPr lang="en-US" sz="2800" b="1"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4045899" y="4399523"/>
            <a:ext cx="3636854" cy="2324716"/>
            <a:chOff x="4045899" y="4399523"/>
            <a:chExt cx="2833553" cy="2324716"/>
          </a:xfrm>
        </p:grpSpPr>
        <p:pic>
          <p:nvPicPr>
            <p:cNvPr id="1028" name="Picture 4" descr="Nâng cao hiệu quả thực hiện quy định bắt buộc đội mũ bảo hiểm - Đài Phát  thanh và Truyền hình Phú Yên"/>
            <p:cNvPicPr>
              <a:picLocks noChangeAspect="1" noChangeArrowheads="1"/>
            </p:cNvPicPr>
            <p:nvPr/>
          </p:nvPicPr>
          <p:blipFill rotWithShape="1">
            <a:blip r:embed="rId7">
              <a:extLst>
                <a:ext uri="{28A0092B-C50C-407E-A947-70E740481C1C}">
                  <a14:useLocalDpi xmlns:a14="http://schemas.microsoft.com/office/drawing/2010/main" val="0"/>
                </a:ext>
              </a:extLst>
            </a:blip>
            <a:srcRect r="26346"/>
            <a:stretch/>
          </p:blipFill>
          <p:spPr bwMode="auto">
            <a:xfrm>
              <a:off x="4045899" y="4399523"/>
              <a:ext cx="2833553" cy="23247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435774" y="6174755"/>
              <a:ext cx="443678" cy="523220"/>
            </a:xfrm>
            <a:prstGeom prst="rect">
              <a:avLst/>
            </a:prstGeom>
            <a:solidFill>
              <a:srgbClr val="FFFF0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3</a:t>
              </a:r>
              <a:endParaRPr lang="en-US"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605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90965" y="627765"/>
            <a:ext cx="3621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dirty="0">
                <a:solidFill>
                  <a:schemeClr val="tx1"/>
                </a:solidFill>
              </a:rPr>
              <a:t>I. </a:t>
            </a:r>
            <a:r>
              <a:rPr lang="en-US" u="sng" dirty="0" err="1">
                <a:solidFill>
                  <a:schemeClr val="tx1"/>
                </a:solidFill>
              </a:rPr>
              <a:t>Giao</a:t>
            </a:r>
            <a:r>
              <a:rPr lang="en-US" u="sng" dirty="0">
                <a:solidFill>
                  <a:schemeClr val="tx1"/>
                </a:solidFill>
              </a:rPr>
              <a:t> </a:t>
            </a:r>
            <a:r>
              <a:rPr lang="en-US" u="sng" dirty="0" err="1">
                <a:solidFill>
                  <a:schemeClr val="tx1"/>
                </a:solidFill>
              </a:rPr>
              <a:t>thông</a:t>
            </a:r>
            <a:r>
              <a:rPr lang="en-US" u="sng" dirty="0">
                <a:solidFill>
                  <a:schemeClr val="tx1"/>
                </a:solidFill>
              </a:rPr>
              <a:t> </a:t>
            </a:r>
            <a:r>
              <a:rPr lang="en-US" u="sng" dirty="0" err="1">
                <a:solidFill>
                  <a:schemeClr val="tx1"/>
                </a:solidFill>
              </a:rPr>
              <a:t>vận</a:t>
            </a:r>
            <a:r>
              <a:rPr lang="en-US" u="sng" dirty="0">
                <a:solidFill>
                  <a:schemeClr val="tx1"/>
                </a:solidFill>
              </a:rPr>
              <a:t> </a:t>
            </a:r>
            <a:r>
              <a:rPr lang="en-US" u="sng" dirty="0" err="1">
                <a:solidFill>
                  <a:schemeClr val="tx1"/>
                </a:solidFill>
              </a:rPr>
              <a:t>tải</a:t>
            </a:r>
            <a:endParaRPr lang="en-US" u="sng" dirty="0">
              <a:solidFill>
                <a:schemeClr val="tx1"/>
              </a:solidFill>
            </a:endParaRPr>
          </a:p>
        </p:txBody>
      </p:sp>
      <p:sp>
        <p:nvSpPr>
          <p:cNvPr id="4" name="WordArt 3"/>
          <p:cNvSpPr>
            <a:spLocks noChangeArrowheads="1" noChangeShapeType="1" noTextEdit="1"/>
          </p:cNvSpPr>
          <p:nvPr/>
        </p:nvSpPr>
        <p:spPr bwMode="auto">
          <a:xfrm>
            <a:off x="229673" y="90152"/>
            <a:ext cx="11732654" cy="416931"/>
          </a:xfrm>
          <a:prstGeom prst="rect">
            <a:avLst/>
          </a:prstGeom>
          <a:noFill/>
        </p:spPr>
        <p:txBody>
          <a:bodyPr wrap="none" fromWordArt="1">
            <a:prstTxWarp prst="textPlain">
              <a:avLst>
                <a:gd name="adj" fmla="val 50000"/>
              </a:avLst>
            </a:prstTxWarp>
          </a:bodyPr>
          <a:lstStyle/>
          <a:p>
            <a:pPr algn="ct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Tiết 14</a:t>
            </a:r>
            <a:r>
              <a:rPr lang="en-US"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Bài 14</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GIAO THÔNG VẬN TẢI</a:t>
            </a:r>
            <a:r>
              <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VÀ BƯU CHÍNH VIỄN THÔNG</a:t>
            </a:r>
            <a:endPar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590965" y="1150985"/>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a:latin typeface="Times New Roman" panose="02020603050405020304" pitchFamily="18" charset="0"/>
              </a:rPr>
              <a:t>II. </a:t>
            </a:r>
            <a:r>
              <a:rPr lang="en-US" sz="2800" b="1" u="sng" dirty="0" err="1">
                <a:latin typeface="Times New Roman" panose="02020603050405020304" pitchFamily="18" charset="0"/>
              </a:rPr>
              <a:t>Bưu</a:t>
            </a:r>
            <a:r>
              <a:rPr lang="en-US" sz="2800" b="1" u="sng" dirty="0">
                <a:latin typeface="Times New Roman" panose="02020603050405020304" pitchFamily="18" charset="0"/>
              </a:rPr>
              <a:t> </a:t>
            </a:r>
            <a:r>
              <a:rPr lang="en-US" sz="2800" b="1" u="sng" dirty="0" err="1">
                <a:latin typeface="Times New Roman" panose="02020603050405020304" pitchFamily="18" charset="0"/>
              </a:rPr>
              <a:t>chính</a:t>
            </a:r>
            <a:r>
              <a:rPr lang="en-US" sz="2800" b="1" u="sng" dirty="0">
                <a:latin typeface="Times New Roman" panose="02020603050405020304" pitchFamily="18" charset="0"/>
              </a:rPr>
              <a:t> </a:t>
            </a:r>
            <a:r>
              <a:rPr lang="en-US" sz="2800" b="1" u="sng" dirty="0" err="1">
                <a:latin typeface="Times New Roman" panose="02020603050405020304" pitchFamily="18" charset="0"/>
              </a:rPr>
              <a:t>viễn</a:t>
            </a:r>
            <a:r>
              <a:rPr lang="en-US" sz="2800" b="1" u="sng" dirty="0">
                <a:latin typeface="Times New Roman" panose="02020603050405020304" pitchFamily="18" charset="0"/>
              </a:rPr>
              <a:t> </a:t>
            </a:r>
            <a:r>
              <a:rPr lang="en-US" sz="2800" b="1" u="sng" dirty="0" err="1">
                <a:latin typeface="Times New Roman" panose="02020603050405020304" pitchFamily="18" charset="0"/>
              </a:rPr>
              <a:t>thông</a:t>
            </a:r>
            <a:r>
              <a:rPr lang="en-US" sz="2800" b="1" u="sng" dirty="0">
                <a:latin typeface="Times New Roman" panose="02020603050405020304" pitchFamily="18" charset="0"/>
              </a:rPr>
              <a:t>:</a:t>
            </a:r>
          </a:p>
        </p:txBody>
      </p:sp>
    </p:spTree>
    <p:extLst>
      <p:ext uri="{BB962C8B-B14F-4D97-AF65-F5344CB8AC3E}">
        <p14:creationId xmlns:p14="http://schemas.microsoft.com/office/powerpoint/2010/main" val="170202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057400" y="2590801"/>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3" name="Text Box 3"/>
          <p:cNvSpPr txBox="1">
            <a:spLocks noChangeArrowheads="1"/>
          </p:cNvSpPr>
          <p:nvPr/>
        </p:nvSpPr>
        <p:spPr bwMode="auto">
          <a:xfrm>
            <a:off x="1524000" y="4800601"/>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sp>
        <p:nvSpPr>
          <p:cNvPr id="40964" name="Text Box 4"/>
          <p:cNvSpPr txBox="1">
            <a:spLocks noChangeArrowheads="1"/>
          </p:cNvSpPr>
          <p:nvPr/>
        </p:nvSpPr>
        <p:spPr bwMode="auto">
          <a:xfrm>
            <a:off x="3886200" y="4876801"/>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sz="2800" b="1">
              <a:solidFill>
                <a:srgbClr val="FF3300"/>
              </a:solidFill>
              <a:latin typeface="Times New Roman" panose="02020603050405020304" pitchFamily="18" charset="0"/>
            </a:endParaRPr>
          </a:p>
        </p:txBody>
      </p:sp>
      <p:pic>
        <p:nvPicPr>
          <p:cNvPr id="664583" name="Picture 7" descr="0807cms2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580" y="733425"/>
            <a:ext cx="3855720" cy="261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4"/>
          <p:cNvSpPr txBox="1">
            <a:spLocks noChangeArrowheads="1"/>
          </p:cNvSpPr>
          <p:nvPr/>
        </p:nvSpPr>
        <p:spPr bwMode="auto">
          <a:xfrm>
            <a:off x="-131445" y="804152"/>
            <a:ext cx="1752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CHUYỂN THƯ</a:t>
            </a:r>
          </a:p>
        </p:txBody>
      </p:sp>
      <p:pic>
        <p:nvPicPr>
          <p:cNvPr id="631824" name="Picture 16" descr="buu-dien-tp-hcm-cung-cap-dich-vu-chuyen-phat-cmnd"/>
          <p:cNvPicPr>
            <a:picLocks noChangeAspect="1" noChangeArrowheads="1"/>
          </p:cNvPicPr>
          <p:nvPr/>
        </p:nvPicPr>
        <p:blipFill rotWithShape="1">
          <a:blip r:embed="rId4">
            <a:lum bright="12000"/>
            <a:extLst>
              <a:ext uri="{28A0092B-C50C-407E-A947-70E740481C1C}">
                <a14:useLocalDpi xmlns:a14="http://schemas.microsoft.com/office/drawing/2010/main" val="0"/>
              </a:ext>
            </a:extLst>
          </a:blip>
          <a:srcRect r="8930"/>
          <a:stretch/>
        </p:blipFill>
        <p:spPr bwMode="auto">
          <a:xfrm>
            <a:off x="3966210" y="733425"/>
            <a:ext cx="3882390" cy="26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8" name="Text Box 18"/>
          <p:cNvSpPr txBox="1">
            <a:spLocks noChangeArrowheads="1"/>
          </p:cNvSpPr>
          <p:nvPr/>
        </p:nvSpPr>
        <p:spPr bwMode="auto">
          <a:xfrm>
            <a:off x="4012883" y="804151"/>
            <a:ext cx="1447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BƯU PHẨM</a:t>
            </a:r>
          </a:p>
        </p:txBody>
      </p:sp>
      <p:pic>
        <p:nvPicPr>
          <p:cNvPr id="33794" name="Picture 2" descr="Káº¿t quáº£ hÃ¬nh áº£nh cho mua sáº¯m trá»±c tuyáº¿n"/>
          <p:cNvPicPr>
            <a:picLocks noChangeAspect="1" noChangeArrowheads="1"/>
          </p:cNvPicPr>
          <p:nvPr/>
        </p:nvPicPr>
        <p:blipFill rotWithShape="1">
          <a:blip r:embed="rId5">
            <a:extLst>
              <a:ext uri="{28A0092B-C50C-407E-A947-70E740481C1C}">
                <a14:useLocalDpi xmlns:a14="http://schemas.microsoft.com/office/drawing/2010/main" val="0"/>
              </a:ext>
            </a:extLst>
          </a:blip>
          <a:srcRect l="7061" t="8159" r="14984" b="7954"/>
          <a:stretch/>
        </p:blipFill>
        <p:spPr bwMode="auto">
          <a:xfrm>
            <a:off x="7890510" y="733424"/>
            <a:ext cx="4191000" cy="258889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Káº¿t quáº£ hÃ¬nh áº£nh cho bÃ¡o ch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406" y="3447814"/>
            <a:ext cx="3846194" cy="32253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8"/>
          <p:cNvSpPr txBox="1">
            <a:spLocks noChangeArrowheads="1"/>
          </p:cNvSpPr>
          <p:nvPr/>
        </p:nvSpPr>
        <p:spPr bwMode="auto">
          <a:xfrm>
            <a:off x="7908206" y="786533"/>
            <a:ext cx="299942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MUA SẮM TRỰC TUYẾN</a:t>
            </a:r>
          </a:p>
        </p:txBody>
      </p:sp>
      <p:sp>
        <p:nvSpPr>
          <p:cNvPr id="17" name="Text Box 18"/>
          <p:cNvSpPr txBox="1">
            <a:spLocks noChangeArrowheads="1"/>
          </p:cNvSpPr>
          <p:nvPr/>
        </p:nvSpPr>
        <p:spPr bwMode="auto">
          <a:xfrm>
            <a:off x="4062012" y="3610769"/>
            <a:ext cx="134954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a:latin typeface="Times New Roman" panose="02020603050405020304" pitchFamily="18" charset="0"/>
              </a:rPr>
              <a:t>BÁO CHÍ</a:t>
            </a:r>
          </a:p>
        </p:txBody>
      </p:sp>
      <p:grpSp>
        <p:nvGrpSpPr>
          <p:cNvPr id="3" name="Group 2"/>
          <p:cNvGrpSpPr/>
          <p:nvPr/>
        </p:nvGrpSpPr>
        <p:grpSpPr>
          <a:xfrm>
            <a:off x="7908206" y="3355182"/>
            <a:ext cx="4211871" cy="3251270"/>
            <a:chOff x="7908206" y="3421857"/>
            <a:chExt cx="4211871" cy="2525478"/>
          </a:xfrm>
        </p:grpSpPr>
        <p:pic>
          <p:nvPicPr>
            <p:cNvPr id="1026" name="Picture 2" descr="Mạng internet là gì? Ra đời vào năm nào? Mạng tốt nhất hiện nay 20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8206" y="3421857"/>
              <a:ext cx="4211871" cy="2525478"/>
            </a:xfrm>
            <a:prstGeom prst="rect">
              <a:avLst/>
            </a:prstGeom>
            <a:noFill/>
            <a:extLst>
              <a:ext uri="{909E8E84-426E-40DD-AFC4-6F175D3DCCD1}">
                <a14:hiddenFill xmlns:a14="http://schemas.microsoft.com/office/drawing/2010/main">
                  <a:solidFill>
                    <a:srgbClr val="FFFFFF"/>
                  </a:solidFill>
                </a14:hiddenFill>
              </a:ext>
            </a:extLst>
          </p:spPr>
        </p:pic>
        <p:sp>
          <p:nvSpPr>
            <p:cNvPr id="76820" name="Text Box 20"/>
            <p:cNvSpPr txBox="1">
              <a:spLocks noChangeArrowheads="1"/>
            </p:cNvSpPr>
            <p:nvPr/>
          </p:nvSpPr>
          <p:spPr bwMode="auto">
            <a:xfrm>
              <a:off x="9885596" y="3426103"/>
              <a:ext cx="219591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smtClean="0">
                  <a:latin typeface="Times New Roman" panose="02020603050405020304" pitchFamily="18" charset="0"/>
                </a:rPr>
                <a:t>MẠNG INTERNET</a:t>
              </a:r>
              <a:endParaRPr lang="en-US" b="1" dirty="0">
                <a:latin typeface="Times New Roman" panose="02020603050405020304" pitchFamily="18" charset="0"/>
              </a:endParaRPr>
            </a:p>
          </p:txBody>
        </p:sp>
      </p:grpSp>
      <p:sp>
        <p:nvSpPr>
          <p:cNvPr id="76821" name="Text Box 21"/>
          <p:cNvSpPr txBox="1">
            <a:spLocks noChangeArrowheads="1"/>
          </p:cNvSpPr>
          <p:nvPr/>
        </p:nvSpPr>
        <p:spPr bwMode="auto">
          <a:xfrm>
            <a:off x="3672840" y="3088334"/>
            <a:ext cx="505968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a:latin typeface="Times New Roman" panose="02020603050405020304" pitchFamily="18" charset="0"/>
              </a:rPr>
              <a:t>DỊCH VỤ BƯU </a:t>
            </a:r>
            <a:r>
              <a:rPr lang="en-US" sz="2000" b="1" dirty="0" smtClean="0">
                <a:latin typeface="Times New Roman" panose="02020603050405020304" pitchFamily="18" charset="0"/>
              </a:rPr>
              <a:t>CHÍNH-VIỄN THÔNG</a:t>
            </a:r>
            <a:endParaRPr lang="en-US" sz="2000" b="1" dirty="0">
              <a:latin typeface="Times New Roman" panose="02020603050405020304" pitchFamily="18" charset="0"/>
            </a:endParaRPr>
          </a:p>
        </p:txBody>
      </p:sp>
      <p:grpSp>
        <p:nvGrpSpPr>
          <p:cNvPr id="5" name="Group 4"/>
          <p:cNvGrpSpPr/>
          <p:nvPr/>
        </p:nvGrpSpPr>
        <p:grpSpPr>
          <a:xfrm>
            <a:off x="47625" y="3447188"/>
            <a:ext cx="3916214" cy="3225939"/>
            <a:chOff x="47625" y="3447188"/>
            <a:chExt cx="3916214" cy="3225939"/>
          </a:xfrm>
        </p:grpSpPr>
        <p:pic>
          <p:nvPicPr>
            <p:cNvPr id="4" name="Picture 3"/>
            <p:cNvPicPr>
              <a:picLocks noChangeAspect="1"/>
            </p:cNvPicPr>
            <p:nvPr/>
          </p:nvPicPr>
          <p:blipFill rotWithShape="1">
            <a:blip r:embed="rId8"/>
            <a:srcRect b="14658"/>
            <a:stretch/>
          </p:blipFill>
          <p:spPr>
            <a:xfrm>
              <a:off x="47625" y="3478919"/>
              <a:ext cx="3916214" cy="3194208"/>
            </a:xfrm>
            <a:prstGeom prst="rect">
              <a:avLst/>
            </a:prstGeom>
          </p:spPr>
        </p:pic>
        <p:sp>
          <p:nvSpPr>
            <p:cNvPr id="21" name="Text Box 18"/>
            <p:cNvSpPr txBox="1">
              <a:spLocks noChangeArrowheads="1"/>
            </p:cNvSpPr>
            <p:nvPr/>
          </p:nvSpPr>
          <p:spPr bwMode="auto">
            <a:xfrm>
              <a:off x="68580" y="3447188"/>
              <a:ext cx="173736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b="1" dirty="0" smtClean="0">
                  <a:latin typeface="Times New Roman" panose="02020603050405020304" pitchFamily="18" charset="0"/>
                </a:rPr>
                <a:t>ĐIỆN THOẠI</a:t>
              </a:r>
              <a:endParaRPr lang="en-US" b="1" dirty="0">
                <a:latin typeface="Times New Roman" panose="02020603050405020304" pitchFamily="18" charset="0"/>
              </a:endParaRPr>
            </a:p>
          </p:txBody>
        </p:sp>
      </p:grpSp>
      <p:sp>
        <p:nvSpPr>
          <p:cNvPr id="2" name="TextBox 1"/>
          <p:cNvSpPr txBox="1"/>
          <p:nvPr/>
        </p:nvSpPr>
        <p:spPr>
          <a:xfrm>
            <a:off x="137792" y="117336"/>
            <a:ext cx="12245660" cy="954107"/>
          </a:xfrm>
          <a:prstGeom prst="rect">
            <a:avLst/>
          </a:prstGeom>
          <a:noFill/>
        </p:spPr>
        <p:txBody>
          <a:bodyPr wrap="non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Dựa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SGK ,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loại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endParaRPr lang="en-US" sz="2800" dirty="0" smtClean="0">
              <a:solidFill>
                <a:srgbClr val="FF0000"/>
              </a:solidFill>
              <a:latin typeface="Times New Roman" panose="02020603050405020304" pitchFamily="18" charset="0"/>
              <a:cs typeface="Times New Roman" panose="02020603050405020304" pitchFamily="18" charset="0"/>
            </a:endParaRPr>
          </a:p>
          <a:p>
            <a:pPr algn="ctr"/>
            <a:r>
              <a:rPr lang="en-US" sz="2800" dirty="0" smtClean="0">
                <a:solidFill>
                  <a:srgbClr val="FF0000"/>
                </a:solidFill>
                <a:latin typeface="Times New Roman" panose="02020603050405020304" pitchFamily="18" charset="0"/>
                <a:cs typeface="Times New Roman" panose="02020603050405020304" pitchFamily="18" charset="0"/>
              </a:rPr>
              <a:t> BCVT?</a:t>
            </a:r>
          </a:p>
        </p:txBody>
      </p:sp>
    </p:spTree>
    <p:extLst>
      <p:ext uri="{BB962C8B-B14F-4D97-AF65-F5344CB8AC3E}">
        <p14:creationId xmlns:p14="http://schemas.microsoft.com/office/powerpoint/2010/main" val="801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9620256"/>
              </p:ext>
            </p:extLst>
          </p:nvPr>
        </p:nvGraphicFramePr>
        <p:xfrm>
          <a:off x="557347" y="300671"/>
          <a:ext cx="10911839" cy="4577399"/>
        </p:xfrm>
        <a:graphic>
          <a:graphicData uri="http://schemas.openxmlformats.org/drawingml/2006/table">
            <a:tbl>
              <a:tblPr bandRow="1">
                <a:tableStyleId>{5C22544A-7EE6-4342-B048-85BDC9FD1C3A}</a:tableStyleId>
              </a:tblPr>
              <a:tblGrid>
                <a:gridCol w="1768588">
                  <a:extLst>
                    <a:ext uri="{9D8B030D-6E8A-4147-A177-3AD203B41FA5}">
                      <a16:colId xmlns="" xmlns:a16="http://schemas.microsoft.com/office/drawing/2014/main" val="1554721784"/>
                    </a:ext>
                  </a:extLst>
                </a:gridCol>
                <a:gridCol w="1691693">
                  <a:extLst>
                    <a:ext uri="{9D8B030D-6E8A-4147-A177-3AD203B41FA5}">
                      <a16:colId xmlns="" xmlns:a16="http://schemas.microsoft.com/office/drawing/2014/main" val="1925587350"/>
                    </a:ext>
                  </a:extLst>
                </a:gridCol>
                <a:gridCol w="2684058">
                  <a:extLst>
                    <a:ext uri="{9D8B030D-6E8A-4147-A177-3AD203B41FA5}">
                      <a16:colId xmlns="" xmlns:a16="http://schemas.microsoft.com/office/drawing/2014/main" val="1436890583"/>
                    </a:ext>
                  </a:extLst>
                </a:gridCol>
                <a:gridCol w="2684058">
                  <a:extLst>
                    <a:ext uri="{9D8B030D-6E8A-4147-A177-3AD203B41FA5}">
                      <a16:colId xmlns="" xmlns:a16="http://schemas.microsoft.com/office/drawing/2014/main" val="3806636110"/>
                    </a:ext>
                  </a:extLst>
                </a:gridCol>
                <a:gridCol w="2083442">
                  <a:extLst>
                    <a:ext uri="{9D8B030D-6E8A-4147-A177-3AD203B41FA5}">
                      <a16:colId xmlns="" xmlns:a16="http://schemas.microsoft.com/office/drawing/2014/main" val="570448903"/>
                    </a:ext>
                  </a:extLst>
                </a:gridCol>
              </a:tblGrid>
              <a:tr h="563706">
                <a:tc row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Năm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thoại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Nghìn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rowSpan="3">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Mật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cs typeface="Times New Roman" panose="02020603050405020304" pitchFamily="18" charset="0"/>
                        </a:rPr>
                        <a:t>ĐT</a:t>
                      </a:r>
                    </a:p>
                    <a:p>
                      <a:pPr algn="ctr">
                        <a:lnSpc>
                          <a:spcPct val="115000"/>
                        </a:lnSpc>
                        <a:spcAft>
                          <a:spcPts val="0"/>
                        </a:spcAft>
                      </a:pPr>
                      <a:r>
                        <a:rPr lang="en-US" sz="2800" b="1" dirty="0" smtClean="0">
                          <a:effectLst/>
                          <a:latin typeface="Times New Roman" panose="02020603050405020304" pitchFamily="18" charset="0"/>
                          <a:cs typeface="Times New Roman" panose="02020603050405020304" pitchFamily="18" charset="0"/>
                        </a:rPr>
                        <a:t>(</a:t>
                      </a:r>
                      <a:r>
                        <a:rPr lang="en-US" sz="2800" b="1" dirty="0" err="1" smtClean="0">
                          <a:effectLst/>
                          <a:latin typeface="Times New Roman" panose="02020603050405020304" pitchFamily="18" charset="0"/>
                          <a:cs typeface="Times New Roman" panose="02020603050405020304" pitchFamily="18" charset="0"/>
                        </a:rPr>
                        <a:t>số</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máy</a:t>
                      </a:r>
                      <a:r>
                        <a:rPr lang="en-US" sz="2800" b="1" dirty="0">
                          <a:effectLst/>
                          <a:latin typeface="Times New Roman" panose="02020603050405020304" pitchFamily="18" charset="0"/>
                          <a:cs typeface="Times New Roman" panose="02020603050405020304" pitchFamily="18" charset="0"/>
                        </a:rPr>
                        <a:t>/100 </a:t>
                      </a:r>
                      <a:r>
                        <a:rPr lang="en-US" sz="2800" b="1" dirty="0" err="1">
                          <a:effectLst/>
                          <a:latin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314180738"/>
                  </a:ext>
                </a:extLst>
              </a:tr>
              <a:tr h="563706">
                <a:tc vMerge="1">
                  <a:txBody>
                    <a:bodyPr/>
                    <a:lstStyle/>
                    <a:p>
                      <a:endParaRPr lang="en-US"/>
                    </a:p>
                  </a:txBody>
                  <a:tcPr/>
                </a:tc>
                <a:tc rowSpan="2">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 </a:t>
                      </a:r>
                    </a:p>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Tổng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đó</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di </a:t>
                      </a:r>
                      <a:r>
                        <a:rPr lang="en-US" sz="2800" b="1" dirty="0" err="1">
                          <a:effectLst/>
                          <a:latin typeface="Times New Roman" panose="02020603050405020304" pitchFamily="18" charset="0"/>
                          <a:cs typeface="Times New Roman" panose="02020603050405020304" pitchFamily="18" charset="0"/>
                        </a:rPr>
                        <a:t>động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452533266"/>
                  </a:ext>
                </a:extLst>
              </a:tr>
              <a:tr h="1831847">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Tổng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Tỉ</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trọng</a:t>
                      </a:r>
                      <a:r>
                        <a:rPr lang="en-US" sz="2800" b="1" dirty="0">
                          <a:effectLst/>
                          <a:latin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cơ</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cấu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bao</a:t>
                      </a:r>
                      <a:r>
                        <a:rPr lang="en-US" sz="2800" b="1" dirty="0">
                          <a:effectLst/>
                          <a:latin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cs typeface="Times New Roman" panose="02020603050405020304" pitchFamily="18" charset="0"/>
                        </a:rPr>
                        <a:t>ĐT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a:p>
                  </a:txBody>
                  <a:tcPr/>
                </a:tc>
                <a:extLst>
                  <a:ext uri="{0D108BD9-81ED-4DB2-BD59-A6C34878D82A}">
                    <a16:rowId xmlns="" xmlns:a16="http://schemas.microsoft.com/office/drawing/2014/main" val="3675300711"/>
                  </a:ext>
                </a:extLst>
              </a:tr>
              <a:tr h="563706">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2005</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15845,0</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8718,1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55</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19,2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417473308"/>
                  </a:ext>
                </a:extLst>
              </a:tr>
              <a:tr h="563706">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2010</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124311,8</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111570,2</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89,8</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143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129657763"/>
                  </a:ext>
                </a:extLst>
              </a:tr>
              <a:tr h="307892">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2015</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126244,1</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120324,1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a:effectLst/>
                          <a:latin typeface="Times New Roman" panose="02020603050405020304" pitchFamily="18" charset="0"/>
                          <a:cs typeface="Times New Roman" panose="02020603050405020304" pitchFamily="18" charset="0"/>
                        </a:rPr>
                        <a:t>95,3</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800" b="1" dirty="0">
                          <a:effectLst/>
                          <a:latin typeface="Times New Roman" panose="02020603050405020304" pitchFamily="18" charset="0"/>
                          <a:cs typeface="Times New Roman" panose="02020603050405020304" pitchFamily="18" charset="0"/>
                        </a:rPr>
                        <a:t>137,6</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421935905"/>
                  </a:ext>
                </a:extLst>
              </a:tr>
            </a:tbl>
          </a:graphicData>
        </a:graphic>
      </p:graphicFrame>
      <p:sp>
        <p:nvSpPr>
          <p:cNvPr id="4" name="Rectangle 3"/>
          <p:cNvSpPr/>
          <p:nvPr/>
        </p:nvSpPr>
        <p:spPr>
          <a:xfrm>
            <a:off x="992506" y="4980758"/>
            <a:ext cx="10067108" cy="941796"/>
          </a:xfrm>
          <a:prstGeom prst="rect">
            <a:avLst/>
          </a:prstGeom>
        </p:spPr>
        <p:txBody>
          <a:bodyPr wrap="square">
            <a:spAutoFit/>
          </a:bodyPr>
          <a:lstStyle/>
          <a:p>
            <a:pPr marL="342900" algn="ctr">
              <a:lnSpc>
                <a:spcPct val="115000"/>
              </a:lnSpc>
              <a:spcAft>
                <a:spcPts val="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BSL</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latin typeface="Times New Roman" panose="02020603050405020304" pitchFamily="18" charset="0"/>
                <a:ea typeface="Calibri" panose="020F0502020204030204" pitchFamily="34" charset="0"/>
                <a:cs typeface="Times New Roman" panose="02020603050405020304" pitchFamily="18" charset="0"/>
              </a:rPr>
              <a:t> 2005 – 2015</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1447800" y="5922554"/>
            <a:ext cx="10254730" cy="830997"/>
          </a:xfrm>
          <a:prstGeom prst="rect">
            <a:avLst/>
          </a:prstGeom>
          <a:noFill/>
        </p:spPr>
        <p:txBody>
          <a:bodyPr wrap="none" rtlCol="0">
            <a:spAutoFit/>
          </a:bodyPr>
          <a:lstStyle/>
          <a:p>
            <a:r>
              <a:rPr lang="en-US" sz="4800" dirty="0" smtClean="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xét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phát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triển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điện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thoại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ta </a:t>
            </a:r>
            <a:r>
              <a:rPr lang="en-US" sz="2400" dirty="0" err="1" smtClean="0">
                <a:solidFill>
                  <a:srgbClr val="FF0000"/>
                </a:solidFill>
                <a:latin typeface="Times New Roman" panose="02020603050405020304" pitchFamily="18" charset="0"/>
                <a:cs typeface="Times New Roman" panose="02020603050405020304" pitchFamily="18" charset="0"/>
              </a:rPr>
              <a:t>giai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đoạn</a:t>
            </a:r>
            <a:r>
              <a:rPr lang="en-US" sz="2400" dirty="0" smtClean="0">
                <a:solidFill>
                  <a:srgbClr val="FF0000"/>
                </a:solidFill>
                <a:latin typeface="Times New Roman" panose="02020603050405020304" pitchFamily="18" charset="0"/>
                <a:cs typeface="Times New Roman" panose="02020603050405020304" pitchFamily="18" charset="0"/>
              </a:rPr>
              <a:t> 2005-2015</a:t>
            </a:r>
          </a:p>
        </p:txBody>
      </p:sp>
    </p:spTree>
    <p:extLst>
      <p:ext uri="{BB962C8B-B14F-4D97-AF65-F5344CB8AC3E}">
        <p14:creationId xmlns:p14="http://schemas.microsoft.com/office/powerpoint/2010/main" val="1372363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ỗ dành sẵn cho Ngày tháng 3">
            <a:extLst>
              <a:ext uri="{FF2B5EF4-FFF2-40B4-BE49-F238E27FC236}">
                <a16:creationId xmlns="" xmlns:a16="http://schemas.microsoft.com/office/drawing/2014/main" id="{42C96EF3-DA56-4ABA-BE90-2DD60ADC1B2C}"/>
              </a:ext>
            </a:extLst>
          </p:cNvPr>
          <p:cNvSpPr>
            <a:spLocks noGrp="1"/>
          </p:cNvSpPr>
          <p:nvPr>
            <p:ph type="dt" sz="half" idx="10"/>
          </p:nvPr>
        </p:nvSpPr>
        <p:spPr/>
        <p:txBody>
          <a:bodyPr/>
          <a:lstStyle/>
          <a:p>
            <a:pPr>
              <a:defRPr/>
            </a:pPr>
            <a:fld id="{225EE225-58E8-4265-AF43-59E65841D392}" type="datetime1">
              <a:rPr lang="vi-VN">
                <a:solidFill>
                  <a:prstClr val="black">
                    <a:tint val="75000"/>
                  </a:prstClr>
                </a:solidFill>
                <a:latin typeface="Arial" panose="020B0604020202020204" pitchFamily="34" charset="0"/>
              </a:rPr>
              <a:pPr>
                <a:defRPr/>
              </a:pPr>
              <a:t>12/10/2021</a:t>
            </a:fld>
            <a:endParaRPr lang="vi-VN">
              <a:solidFill>
                <a:prstClr val="black">
                  <a:tint val="75000"/>
                </a:prstClr>
              </a:solidFill>
              <a:latin typeface="Arial" panose="020B0604020202020204" pitchFamily="34" charset="0"/>
            </a:endParaRPr>
          </a:p>
        </p:txBody>
      </p:sp>
      <p:sp>
        <p:nvSpPr>
          <p:cNvPr id="13" name="Chỗ dành sẵn cho Chân trang 4">
            <a:extLst>
              <a:ext uri="{FF2B5EF4-FFF2-40B4-BE49-F238E27FC236}">
                <a16:creationId xmlns="" xmlns:a16="http://schemas.microsoft.com/office/drawing/2014/main" id="{AD64ED44-3650-4297-A08D-305BBB05FB71}"/>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4" name="Chỗ dành sẵn cho Số hiệu Bản chiếu 5">
            <a:extLst>
              <a:ext uri="{FF2B5EF4-FFF2-40B4-BE49-F238E27FC236}">
                <a16:creationId xmlns="" xmlns:a16="http://schemas.microsoft.com/office/drawing/2014/main" id="{224315B2-B25A-452A-950D-13F3805B1546}"/>
              </a:ext>
            </a:extLst>
          </p:cNvPr>
          <p:cNvSpPr>
            <a:spLocks noGrp="1"/>
          </p:cNvSpPr>
          <p:nvPr>
            <p:ph type="sldNum" sz="quarter" idx="12"/>
          </p:nvPr>
        </p:nvSpPr>
        <p:spPr/>
        <p:txBody>
          <a:bodyPr/>
          <a:lstStyle/>
          <a:p>
            <a:pPr fontAlgn="base">
              <a:spcBef>
                <a:spcPct val="0"/>
              </a:spcBef>
              <a:spcAft>
                <a:spcPct val="0"/>
              </a:spcAft>
            </a:pPr>
            <a:fld id="{7D614133-071E-41FD-A917-E269C36CDC98}" type="slidenum">
              <a:rPr lang="vi-VN" altLang="vi-VN">
                <a:latin typeface="Arial" panose="020B0604020202020204" pitchFamily="34" charset="0"/>
                <a:cs typeface="Arial" panose="020B0604020202020204" pitchFamily="34" charset="0"/>
              </a:rPr>
              <a:pPr fontAlgn="base">
                <a:spcBef>
                  <a:spcPct val="0"/>
                </a:spcBef>
                <a:spcAft>
                  <a:spcPct val="0"/>
                </a:spcAft>
              </a:pPr>
              <a:t>29</a:t>
            </a:fld>
            <a:endParaRPr lang="vi-VN" altLang="vi-VN">
              <a:latin typeface="Arial" panose="020B0604020202020204" pitchFamily="34" charset="0"/>
              <a:cs typeface="Arial" panose="020B0604020202020204" pitchFamily="34" charset="0"/>
            </a:endParaRPr>
          </a:p>
        </p:txBody>
      </p:sp>
      <p:pic>
        <p:nvPicPr>
          <p:cNvPr id="32770" name="Picture 16" descr="img-1205140648-1">
            <a:extLst>
              <a:ext uri="{FF2B5EF4-FFF2-40B4-BE49-F238E27FC236}">
                <a16:creationId xmlns="" xmlns:a16="http://schemas.microsoft.com/office/drawing/2014/main" id="{48FEEB37-2B26-4720-8050-418A9ED0B570}"/>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7640" y="3505200"/>
            <a:ext cx="60045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7" descr="vinasat-1__1-9101c">
            <a:extLst>
              <a:ext uri="{FF2B5EF4-FFF2-40B4-BE49-F238E27FC236}">
                <a16:creationId xmlns="" xmlns:a16="http://schemas.microsoft.com/office/drawing/2014/main" id="{C637028A-A527-45B7-8E56-D87588E9E7D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477000" y="3477875"/>
            <a:ext cx="56235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9" descr="vinasat">
            <a:extLst>
              <a:ext uri="{FF2B5EF4-FFF2-40B4-BE49-F238E27FC236}">
                <a16:creationId xmlns="" xmlns:a16="http://schemas.microsoft.com/office/drawing/2014/main" id="{53774325-C783-46DE-BF2D-2668CF1DB2A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477000" y="-3173"/>
            <a:ext cx="56235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2" descr="vinasat">
            <a:extLst>
              <a:ext uri="{FF2B5EF4-FFF2-40B4-BE49-F238E27FC236}">
                <a16:creationId xmlns="" xmlns:a16="http://schemas.microsoft.com/office/drawing/2014/main" id="{E35EBC9D-DE90-4692-976B-BCFDF5BD558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167640" y="0"/>
            <a:ext cx="60045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87" name="Text Box 23">
            <a:extLst>
              <a:ext uri="{FF2B5EF4-FFF2-40B4-BE49-F238E27FC236}">
                <a16:creationId xmlns="" xmlns:a16="http://schemas.microsoft.com/office/drawing/2014/main" id="{F1782156-EFC0-42FB-8F75-4CB294AC94C3}"/>
              </a:ext>
            </a:extLst>
          </p:cNvPr>
          <p:cNvSpPr txBox="1">
            <a:spLocks noChangeArrowheads="1"/>
          </p:cNvSpPr>
          <p:nvPr/>
        </p:nvSpPr>
        <p:spPr bwMode="auto">
          <a:xfrm>
            <a:off x="1524000" y="3505200"/>
            <a:ext cx="9144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vi-VN" sz="3200">
                <a:solidFill>
                  <a:srgbClr val="0000FF"/>
                </a:solidFill>
                <a:latin typeface="Times New Roman" panose="02020603050405020304" pitchFamily="18" charset="0"/>
              </a:rPr>
              <a:t>VỆ TINH VINASÁT 1 &amp; 2 CỦA VIỄN THÔNG VIỆT NAM TRÊN QUỸ ĐẠO</a:t>
            </a:r>
          </a:p>
        </p:txBody>
      </p:sp>
      <p:sp>
        <p:nvSpPr>
          <p:cNvPr id="32775" name="Text Box 24">
            <a:extLst>
              <a:ext uri="{FF2B5EF4-FFF2-40B4-BE49-F238E27FC236}">
                <a16:creationId xmlns="" xmlns:a16="http://schemas.microsoft.com/office/drawing/2014/main" id="{6CF4A9FD-46D2-4371-ADE9-F19B88A645E8}"/>
              </a:ext>
            </a:extLst>
          </p:cNvPr>
          <p:cNvSpPr txBox="1">
            <a:spLocks noChangeArrowheads="1"/>
          </p:cNvSpPr>
          <p:nvPr/>
        </p:nvSpPr>
        <p:spPr bwMode="auto">
          <a:xfrm>
            <a:off x="7620000" y="1"/>
            <a:ext cx="266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endParaRPr lang="en-US" altLang="vi-VN" sz="2400">
              <a:solidFill>
                <a:prstClr val="black"/>
              </a:solidFill>
              <a:latin typeface="Times New Roman" panose="02020603050405020304" pitchFamily="18" charset="0"/>
            </a:endParaRPr>
          </a:p>
        </p:txBody>
      </p:sp>
      <p:sp>
        <p:nvSpPr>
          <p:cNvPr id="32776" name="Text Box 25">
            <a:extLst>
              <a:ext uri="{FF2B5EF4-FFF2-40B4-BE49-F238E27FC236}">
                <a16:creationId xmlns="" xmlns:a16="http://schemas.microsoft.com/office/drawing/2014/main" id="{09266B30-4D82-4AF5-A41F-C5FFE4D0BBF1}"/>
              </a:ext>
            </a:extLst>
          </p:cNvPr>
          <p:cNvSpPr txBox="1">
            <a:spLocks noChangeArrowheads="1"/>
          </p:cNvSpPr>
          <p:nvPr/>
        </p:nvSpPr>
        <p:spPr bwMode="auto">
          <a:xfrm>
            <a:off x="8229600" y="1"/>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FF00FF"/>
                </a:solidFill>
                <a:latin typeface="Times New Roman" panose="02020603050405020304" pitchFamily="18" charset="0"/>
              </a:rPr>
              <a:t>19/4/2008</a:t>
            </a:r>
          </a:p>
        </p:txBody>
      </p:sp>
      <p:sp>
        <p:nvSpPr>
          <p:cNvPr id="32777" name="Text Box 26">
            <a:extLst>
              <a:ext uri="{FF2B5EF4-FFF2-40B4-BE49-F238E27FC236}">
                <a16:creationId xmlns="" xmlns:a16="http://schemas.microsoft.com/office/drawing/2014/main" id="{CFB2C9C2-BE35-4C88-966C-8C1C3EB1C210}"/>
              </a:ext>
            </a:extLst>
          </p:cNvPr>
          <p:cNvSpPr txBox="1">
            <a:spLocks noChangeArrowheads="1"/>
          </p:cNvSpPr>
          <p:nvPr/>
        </p:nvSpPr>
        <p:spPr bwMode="auto">
          <a:xfrm>
            <a:off x="8458200" y="626268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FF00FF"/>
                </a:solidFill>
                <a:latin typeface="Times New Roman" panose="02020603050405020304" pitchFamily="18" charset="0"/>
              </a:rPr>
              <a:t>16/5/2012</a:t>
            </a:r>
          </a:p>
        </p:txBody>
      </p:sp>
      <p:sp>
        <p:nvSpPr>
          <p:cNvPr id="10" name="Up Arrow 9">
            <a:hlinkClick r:id="rId7" action="ppaction://hlinksldjump"/>
            <a:extLst>
              <a:ext uri="{FF2B5EF4-FFF2-40B4-BE49-F238E27FC236}">
                <a16:creationId xmlns="" xmlns:a16="http://schemas.microsoft.com/office/drawing/2014/main" id="{09C01333-7A8B-4E58-9E2B-1C065FC551B4}"/>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 name="Hình chữ nhật 1">
            <a:extLst>
              <a:ext uri="{FF2B5EF4-FFF2-40B4-BE49-F238E27FC236}">
                <a16:creationId xmlns="" xmlns:a16="http://schemas.microsoft.com/office/drawing/2014/main" id="{5E6D50F2-815F-4323-B262-91614BC9F2FE}"/>
              </a:ext>
            </a:extLst>
          </p:cNvPr>
          <p:cNvSpPr/>
          <p:nvPr/>
        </p:nvSpPr>
        <p:spPr>
          <a:xfrm>
            <a:off x="0" y="0"/>
            <a:ext cx="6477000" cy="3477875"/>
          </a:xfrm>
          <a:prstGeom prst="rect">
            <a:avLst/>
          </a:prstGeom>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spcBef>
                <a:spcPct val="0"/>
              </a:spcBef>
              <a:spcAft>
                <a:spcPct val="0"/>
              </a:spcAft>
            </a:pPr>
            <a:r>
              <a:rPr lang="vi-VN" altLang="vi-VN" sz="2200" dirty="0">
                <a:solidFill>
                  <a:prstClr val="black"/>
                </a:solidFill>
                <a:latin typeface="+mj-lt"/>
              </a:rPr>
              <a:t>Vinasat-1 là một vệ tinh viễn thông địa tĩnh, sau khi phóng lên có thể cung cấp dịch vụ đường truyền vệ tinh để phát triển các dịch vụ ứng dụng như dịch vụ thoại, truyền hình, thông tin di động, truyền số liệu, </a:t>
            </a:r>
            <a:r>
              <a:rPr lang="vi-VN" altLang="vi-VN" sz="2200" dirty="0">
                <a:solidFill>
                  <a:prstClr val="black"/>
                </a:solidFill>
                <a:latin typeface="+mj-lt"/>
                <a:hlinkClick r:id="rId8" tooltip="Internet"/>
              </a:rPr>
              <a:t>Internet</a:t>
            </a:r>
            <a:r>
              <a:rPr lang="vi-VN" altLang="vi-VN" sz="2200" dirty="0">
                <a:solidFill>
                  <a:prstClr val="black"/>
                </a:solidFill>
                <a:latin typeface="+mj-lt"/>
              </a:rPr>
              <a:t>, các dịch vụ đào tạo và y tế từ xa, truyền tin cho ngư dân trên biển, dự báo thời tiết, đảm bảo an ninh quốc phòng... Đặc biệt cung cấp đường truyền thông tin cho các trường hợp khẩn cấp như thiên tai, bão lụt, đường truyền cho các vùng sâu, vùng xa, hải đảo mà các phương thức truyền dẫn khác khó vươn tới được.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5687"/>
                                        </p:tgtEl>
                                        <p:attrNameLst>
                                          <p:attrName>style.visibility</p:attrName>
                                        </p:attrNameLst>
                                      </p:cBhvr>
                                      <p:to>
                                        <p:strVal val="visible"/>
                                      </p:to>
                                    </p:set>
                                    <p:animEffect transition="in" filter="box(in)">
                                      <p:cBhvr>
                                        <p:cTn id="7" dur="500"/>
                                        <p:tgtEl>
                                          <p:spTgt spid="6256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4198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6" descr="Hình dấu hỏi chấm đẹ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55877">
            <a:off x="8811648" y="1303323"/>
            <a:ext cx="1215345" cy="184061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Nhóm 28">
            <a:extLst>
              <a:ext uri="{FF2B5EF4-FFF2-40B4-BE49-F238E27FC236}">
                <a16:creationId xmlns="" xmlns:a16="http://schemas.microsoft.com/office/drawing/2014/main"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 xmlns:a16="http://schemas.microsoft.com/office/drawing/2014/main"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 xmlns:a16="http://schemas.microsoft.com/office/drawing/2014/main" id="{238774B9-54F0-4955-B2CC-8A6501877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 y="-371439"/>
            <a:ext cx="12099608" cy="7228493"/>
          </a:xfrm>
          <a:prstGeom prst="rect">
            <a:avLst/>
          </a:prstGeom>
        </p:spPr>
      </p:pic>
      <p:sp>
        <p:nvSpPr>
          <p:cNvPr id="5" name="Hình chữ nhật 4">
            <a:extLst>
              <a:ext uri="{FF2B5EF4-FFF2-40B4-BE49-F238E27FC236}">
                <a16:creationId xmlns="" xmlns:a16="http://schemas.microsoft.com/office/drawing/2014/main" id="{6FBE0507-A61E-4155-B90F-09835599914E}"/>
              </a:ext>
            </a:extLst>
          </p:cNvPr>
          <p:cNvSpPr/>
          <p:nvPr/>
        </p:nvSpPr>
        <p:spPr>
          <a:xfrm>
            <a:off x="2349867"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 xmlns:a16="http://schemas.microsoft.com/office/drawing/2014/main" id="{919CCD8E-6F88-4045-B7EF-533FFD2F9E7D}"/>
              </a:ext>
            </a:extLst>
          </p:cNvPr>
          <p:cNvSpPr/>
          <p:nvPr/>
        </p:nvSpPr>
        <p:spPr>
          <a:xfrm>
            <a:off x="3268626"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 xmlns:a16="http://schemas.microsoft.com/office/drawing/2014/main" id="{4A08022B-E08E-49AC-A322-3B2F18A60BE9}"/>
              </a:ext>
            </a:extLst>
          </p:cNvPr>
          <p:cNvSpPr/>
          <p:nvPr/>
        </p:nvSpPr>
        <p:spPr>
          <a:xfrm>
            <a:off x="418738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 xmlns:a16="http://schemas.microsoft.com/office/drawing/2014/main" id="{5674540C-CCDB-4201-8AE2-994D4920323B}"/>
              </a:ext>
            </a:extLst>
          </p:cNvPr>
          <p:cNvSpPr/>
          <p:nvPr/>
        </p:nvSpPr>
        <p:spPr>
          <a:xfrm>
            <a:off x="510614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 xmlns:a16="http://schemas.microsoft.com/office/drawing/2014/main" id="{7EC0DE78-7CB3-4221-B34B-B17DDEAA48C5}"/>
              </a:ext>
            </a:extLst>
          </p:cNvPr>
          <p:cNvSpPr/>
          <p:nvPr/>
        </p:nvSpPr>
        <p:spPr>
          <a:xfrm>
            <a:off x="602490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 xmlns:a16="http://schemas.microsoft.com/office/drawing/2014/main" id="{6F31813F-D250-4365-85E0-14699FDD51F9}"/>
              </a:ext>
            </a:extLst>
          </p:cNvPr>
          <p:cNvSpPr/>
          <p:nvPr/>
        </p:nvSpPr>
        <p:spPr>
          <a:xfrm>
            <a:off x="694366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 xmlns:a16="http://schemas.microsoft.com/office/drawing/2014/main" id="{46716ABB-D6E4-489F-8079-C5C600EA7CF5}"/>
              </a:ext>
            </a:extLst>
          </p:cNvPr>
          <p:cNvSpPr txBox="1"/>
          <p:nvPr/>
        </p:nvSpPr>
        <p:spPr>
          <a:xfrm>
            <a:off x="2311795" y="569100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4F5CDB8D-29E1-442E-ACB7-0B457F6D0FD3}"/>
              </a:ext>
            </a:extLst>
          </p:cNvPr>
          <p:cNvSpPr txBox="1"/>
          <p:nvPr/>
        </p:nvSpPr>
        <p:spPr>
          <a:xfrm>
            <a:off x="3230553" y="569100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À</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D63434E3-F62F-4701-BFF8-5EA22C297BDD}"/>
              </a:ext>
            </a:extLst>
          </p:cNvPr>
          <p:cNvSpPr txBox="1"/>
          <p:nvPr/>
        </p:nvSpPr>
        <p:spPr>
          <a:xfrm>
            <a:off x="4129771" y="5698362"/>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23A2E0F7-073C-4D25-9C6A-AF90E853FEA2}"/>
              </a:ext>
            </a:extLst>
          </p:cNvPr>
          <p:cNvSpPr txBox="1"/>
          <p:nvPr/>
        </p:nvSpPr>
        <p:spPr>
          <a:xfrm>
            <a:off x="5058301" y="5707603"/>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3F0CFB9B-FC85-436D-A113-866EDFAC7543}"/>
              </a:ext>
            </a:extLst>
          </p:cNvPr>
          <p:cNvSpPr txBox="1"/>
          <p:nvPr/>
        </p:nvSpPr>
        <p:spPr>
          <a:xfrm>
            <a:off x="5977060" y="5719960"/>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Ỏ</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EA4B610E-8317-486D-8668-57CAA2F5A7FB}"/>
              </a:ext>
            </a:extLst>
          </p:cNvPr>
          <p:cNvSpPr txBox="1"/>
          <p:nvPr/>
        </p:nvSpPr>
        <p:spPr>
          <a:xfrm>
            <a:off x="6899817" y="571995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Hình chữ nhật: Góc Tròn 21">
            <a:extLst>
              <a:ext uri="{FF2B5EF4-FFF2-40B4-BE49-F238E27FC236}">
                <a16:creationId xmlns="" xmlns:a16="http://schemas.microsoft.com/office/drawing/2014/main"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riêng</a:t>
            </a:r>
            <a:endParaRPr lang="vi-VN" b="1" dirty="0">
              <a:solidFill>
                <a:srgbClr val="FF0000"/>
              </a:solidFill>
              <a:latin typeface="Times New Roman" panose="02020603050405020304" pitchFamily="18" charset="0"/>
              <a:cs typeface="Times New Roman" panose="02020603050405020304" pitchFamily="18" charset="0"/>
            </a:endParaRPr>
          </a:p>
        </p:txBody>
      </p:sp>
      <p:pic>
        <p:nvPicPr>
          <p:cNvPr id="48" name="Picture 2" descr="https://sieungon.com/wp-content/uploads/2017/12/mon-thit-kho-ta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07413">
            <a:off x="943926" y="1557129"/>
            <a:ext cx="3645543" cy="276022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Kích thước xe phòng cháy chữa cháy của nước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Kích thước xe phòng cháy chữa cháy của nước 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Kích thước xe phòng cháy chữa cháy của nước t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8591">
            <a:off x="5429240" y="2048384"/>
            <a:ext cx="3727617" cy="228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847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8" descr="question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70800" y="234472"/>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Káº¿t quáº£ hÃ¬nh áº£nh cho 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 y="234472"/>
            <a:ext cx="4632960" cy="277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 y="3603212"/>
            <a:ext cx="11879580" cy="3046988"/>
          </a:xfrm>
          <a:prstGeom prst="rect">
            <a:avLst/>
          </a:prstGeom>
        </p:spPr>
        <p:txBody>
          <a:bodyPr wrap="square">
            <a:spAutoFit/>
          </a:bodyPr>
          <a:lstStyle/>
          <a:p>
            <a:pPr algn="just">
              <a:tabLst>
                <a:tab pos="114300" algn="l"/>
                <a:tab pos="228600" algn="l"/>
                <a:tab pos="360045" algn="l"/>
                <a:tab pos="540385" algn="l"/>
                <a:tab pos="914400" algn="l"/>
              </a:tabLs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Tích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cực</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kiếm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giới</a:t>
            </a:r>
            <a:r>
              <a:rPr lang="en-US" sz="3200" dirty="0">
                <a:latin typeface="Times New Roman" panose="02020603050405020304" pitchFamily="18" charset="0"/>
                <a:ea typeface="Times New Roman" panose="02020603050405020304" pitchFamily="18" charset="0"/>
              </a:rPr>
              <a:t>…</a:t>
            </a:r>
          </a:p>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Tiêu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cực</a:t>
            </a:r>
            <a:r>
              <a:rPr lang="en-US" sz="3200" b="1"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soát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tin </a:t>
            </a:r>
            <a:r>
              <a:rPr lang="en-US" sz="3200" dirty="0" err="1">
                <a:latin typeface="Times New Roman" panose="02020603050405020304" pitchFamily="18" charset="0"/>
                <a:ea typeface="Times New Roman" panose="02020603050405020304" pitchFamily="18" charset="0"/>
              </a:rPr>
              <a:t>ch</a:t>
            </a:r>
            <a:r>
              <a:rPr lang="vi-VN" sz="3200" dirty="0">
                <a:latin typeface="Times New Roman" panose="02020603050405020304" pitchFamily="18" charset="0"/>
                <a:ea typeface="Times New Roman" panose="02020603050405020304" pitchFamily="18" charset="0"/>
              </a:rPr>
              <a:t>ư</a:t>
            </a:r>
            <a:r>
              <a:rPr lang="en-US" sz="3200" dirty="0">
                <a:latin typeface="Times New Roman" panose="02020603050405020304" pitchFamily="18" charset="0"/>
                <a:ea typeface="Times New Roman" panose="02020603050405020304" pitchFamily="18" charset="0"/>
              </a:rPr>
              <a:t>a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nghiện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rPr>
              <a:t> minh, </a:t>
            </a:r>
            <a:r>
              <a:rPr lang="en-US" sz="3200" dirty="0" err="1">
                <a:latin typeface="Times New Roman" panose="02020603050405020304" pitchFamily="18" charset="0"/>
                <a:cs typeface="Times New Roman" panose="02020603050405020304" pitchFamily="18" charset="0"/>
              </a:rPr>
              <a:t>có</a:t>
            </a:r>
            <a:r>
              <a:rPr lang="vi-VN" sz="3200" dirty="0">
                <a:latin typeface="Times New Roman" panose="02020603050405020304" pitchFamily="18" charset="0"/>
                <a:cs typeface="Times New Roman" panose="02020603050405020304" pitchFamily="18" charset="0"/>
              </a:rPr>
              <a:t> nhiều người bị cuốn vào các trò chơi trực tuyế</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770880" y="1229360"/>
            <a:ext cx="6055360" cy="1384995"/>
          </a:xfrm>
          <a:prstGeom prst="rect">
            <a:avLst/>
          </a:prstGeom>
          <a:noFill/>
        </p:spPr>
        <p:txBody>
          <a:bodyPr wrap="square" rtlCol="0">
            <a:spAutoFit/>
          </a:bodyPr>
          <a:lstStyle/>
          <a:p>
            <a:r>
              <a:rPr lang="nl-NL" sz="2800" b="1" i="1" dirty="0">
                <a:latin typeface="Times New Roman" panose="02020603050405020304" pitchFamily="18" charset="0"/>
                <a:cs typeface="Times New Roman" panose="02020603050405020304" pitchFamily="18" charset="0"/>
              </a:rPr>
              <a:t>Việc phát triển dịch vụ điện thoại, mạng Internet tác động như thế nào đến đời sống kinh tế -  xã hội nước ta?</a:t>
            </a:r>
            <a:r>
              <a:rPr lang="nl-NL" sz="2800" i="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23855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Ngày tháng 3">
            <a:extLst>
              <a:ext uri="{FF2B5EF4-FFF2-40B4-BE49-F238E27FC236}">
                <a16:creationId xmlns="" xmlns:a16="http://schemas.microsoft.com/office/drawing/2014/main" id="{BB22CACD-68D0-4EE8-A26F-EC3626B10FDE}"/>
              </a:ext>
            </a:extLst>
          </p:cNvPr>
          <p:cNvSpPr>
            <a:spLocks noGrp="1"/>
          </p:cNvSpPr>
          <p:nvPr>
            <p:ph type="dt" sz="half" idx="10"/>
          </p:nvPr>
        </p:nvSpPr>
        <p:spPr/>
        <p:txBody>
          <a:bodyPr/>
          <a:lstStyle/>
          <a:p>
            <a:pPr>
              <a:defRPr/>
            </a:pPr>
            <a:fld id="{03D3CD3C-345B-4E72-918E-0F2D8E02A7BA}" type="datetime1">
              <a:rPr lang="vi-VN">
                <a:solidFill>
                  <a:prstClr val="black">
                    <a:tint val="75000"/>
                  </a:prstClr>
                </a:solidFill>
                <a:latin typeface="Arial" panose="020B0604020202020204" pitchFamily="34" charset="0"/>
              </a:rPr>
              <a:pPr>
                <a:defRPr/>
              </a:pPr>
              <a:t>12/10/2021</a:t>
            </a:fld>
            <a:endParaRPr lang="vi-VN">
              <a:solidFill>
                <a:prstClr val="black">
                  <a:tint val="75000"/>
                </a:prstClr>
              </a:solidFill>
              <a:latin typeface="Arial" panose="020B0604020202020204" pitchFamily="34" charset="0"/>
            </a:endParaRPr>
          </a:p>
        </p:txBody>
      </p:sp>
      <p:sp>
        <p:nvSpPr>
          <p:cNvPr id="9" name="Chỗ dành sẵn cho Chân trang 4">
            <a:extLst>
              <a:ext uri="{FF2B5EF4-FFF2-40B4-BE49-F238E27FC236}">
                <a16:creationId xmlns="" xmlns:a16="http://schemas.microsoft.com/office/drawing/2014/main" id="{1511A3EF-5DCD-44B0-B7DC-1875BA4C6424}"/>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0" name="Chỗ dành sẵn cho Số hiệu Bản chiếu 5">
            <a:extLst>
              <a:ext uri="{FF2B5EF4-FFF2-40B4-BE49-F238E27FC236}">
                <a16:creationId xmlns="" xmlns:a16="http://schemas.microsoft.com/office/drawing/2014/main" id="{82D8CDBA-00B4-4CF2-9B09-56B6A29DF5E7}"/>
              </a:ext>
            </a:extLst>
          </p:cNvPr>
          <p:cNvSpPr>
            <a:spLocks noGrp="1"/>
          </p:cNvSpPr>
          <p:nvPr>
            <p:ph type="sldNum" sz="quarter" idx="12"/>
          </p:nvPr>
        </p:nvSpPr>
        <p:spPr/>
        <p:txBody>
          <a:bodyPr/>
          <a:lstStyle/>
          <a:p>
            <a:pPr fontAlgn="base">
              <a:spcBef>
                <a:spcPct val="0"/>
              </a:spcBef>
              <a:spcAft>
                <a:spcPct val="0"/>
              </a:spcAft>
            </a:pPr>
            <a:fld id="{AAAF741A-9DA9-4BB5-987D-FC89AD8BB164}" type="slidenum">
              <a:rPr lang="vi-VN" altLang="vi-VN">
                <a:latin typeface="Arial" panose="020B0604020202020204" pitchFamily="34" charset="0"/>
                <a:cs typeface="Arial" panose="020B0604020202020204" pitchFamily="34" charset="0"/>
              </a:rPr>
              <a:pPr fontAlgn="base">
                <a:spcBef>
                  <a:spcPct val="0"/>
                </a:spcBef>
                <a:spcAft>
                  <a:spcPct val="0"/>
                </a:spcAft>
              </a:pPr>
              <a:t>31</a:t>
            </a:fld>
            <a:endParaRPr lang="vi-VN" altLang="vi-VN">
              <a:latin typeface="Arial" panose="020B0604020202020204" pitchFamily="34" charset="0"/>
              <a:cs typeface="Arial" panose="020B0604020202020204" pitchFamily="34" charset="0"/>
            </a:endParaRPr>
          </a:p>
        </p:txBody>
      </p:sp>
      <p:pic>
        <p:nvPicPr>
          <p:cNvPr id="38914" name="Picture 4" descr="cai-nghien-game">
            <a:extLst>
              <a:ext uri="{FF2B5EF4-FFF2-40B4-BE49-F238E27FC236}">
                <a16:creationId xmlns="" xmlns:a16="http://schemas.microsoft.com/office/drawing/2014/main" id="{96259B53-E6C5-4154-8C54-A4FE4F5BA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052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7" descr="1300081465_1046">
            <a:extLst>
              <a:ext uri="{FF2B5EF4-FFF2-40B4-BE49-F238E27FC236}">
                <a16:creationId xmlns="" xmlns:a16="http://schemas.microsoft.com/office/drawing/2014/main" id="{904132A7-321D-4D0A-8637-7C9FCE22BAC3}"/>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98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2" descr="game2">
            <a:extLst>
              <a:ext uri="{FF2B5EF4-FFF2-40B4-BE49-F238E27FC236}">
                <a16:creationId xmlns="" xmlns:a16="http://schemas.microsoft.com/office/drawing/2014/main" id="{E5AF7A17-607D-44CF-9411-03D334E2F38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5" descr="1735128313-1-300110auE1">
            <a:extLst>
              <a:ext uri="{FF2B5EF4-FFF2-40B4-BE49-F238E27FC236}">
                <a16:creationId xmlns="" xmlns:a16="http://schemas.microsoft.com/office/drawing/2014/main" id="{C5613616-7FB8-4423-AE85-FF422B10D66D}"/>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524000" y="35052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26">
            <a:extLst>
              <a:ext uri="{FF2B5EF4-FFF2-40B4-BE49-F238E27FC236}">
                <a16:creationId xmlns="" xmlns:a16="http://schemas.microsoft.com/office/drawing/2014/main" id="{01FB97E2-3EA6-4AFD-9D41-EBF2D0E9080E}"/>
              </a:ext>
            </a:extLst>
          </p:cNvPr>
          <p:cNvSpPr txBox="1">
            <a:spLocks noChangeArrowheads="1"/>
          </p:cNvSpPr>
          <p:nvPr/>
        </p:nvSpPr>
        <p:spPr bwMode="auto">
          <a:xfrm>
            <a:off x="1981200" y="3124200"/>
            <a:ext cx="78486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3200">
                <a:solidFill>
                  <a:srgbClr val="0000FF"/>
                </a:solidFill>
                <a:latin typeface="Times New Roman" panose="02020603050405020304" pitchFamily="18" charset="0"/>
              </a:rPr>
              <a:t> CHƠI GAME ĐỦ LỨA TUÔI, Ở KHẮP NƠI</a:t>
            </a:r>
          </a:p>
        </p:txBody>
      </p:sp>
      <p:sp>
        <p:nvSpPr>
          <p:cNvPr id="7" name="Up Arrow 6">
            <a:hlinkClick r:id="rId7" action="ppaction://hlinksldjump"/>
            <a:extLst>
              <a:ext uri="{FF2B5EF4-FFF2-40B4-BE49-F238E27FC236}">
                <a16:creationId xmlns="" xmlns:a16="http://schemas.microsoft.com/office/drawing/2014/main" id="{7BBE0539-A402-4315-A55F-95BB5E7E4E76}"/>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ỗ dành sẵn cho Ngày tháng 3">
            <a:extLst>
              <a:ext uri="{FF2B5EF4-FFF2-40B4-BE49-F238E27FC236}">
                <a16:creationId xmlns="" xmlns:a16="http://schemas.microsoft.com/office/drawing/2014/main" id="{589F4E7C-7D08-4F4A-A0F8-D7885150460D}"/>
              </a:ext>
            </a:extLst>
          </p:cNvPr>
          <p:cNvSpPr>
            <a:spLocks noGrp="1"/>
          </p:cNvSpPr>
          <p:nvPr>
            <p:ph type="dt" sz="half" idx="10"/>
          </p:nvPr>
        </p:nvSpPr>
        <p:spPr/>
        <p:txBody>
          <a:bodyPr/>
          <a:lstStyle/>
          <a:p>
            <a:pPr>
              <a:defRPr/>
            </a:pPr>
            <a:fld id="{780D4A41-2609-4A2C-BD4B-4F227E87C937}" type="datetime1">
              <a:rPr lang="vi-VN">
                <a:solidFill>
                  <a:prstClr val="black">
                    <a:tint val="75000"/>
                  </a:prstClr>
                </a:solidFill>
                <a:latin typeface="Arial" panose="020B0604020202020204" pitchFamily="34" charset="0"/>
              </a:rPr>
              <a:pPr>
                <a:defRPr/>
              </a:pPr>
              <a:t>12/10/2021</a:t>
            </a:fld>
            <a:endParaRPr lang="vi-VN">
              <a:solidFill>
                <a:prstClr val="black">
                  <a:tint val="75000"/>
                </a:prstClr>
              </a:solidFill>
              <a:latin typeface="Arial" panose="020B0604020202020204" pitchFamily="34" charset="0"/>
            </a:endParaRPr>
          </a:p>
        </p:txBody>
      </p:sp>
      <p:sp>
        <p:nvSpPr>
          <p:cNvPr id="9" name="Chỗ dành sẵn cho Chân trang 4">
            <a:extLst>
              <a:ext uri="{FF2B5EF4-FFF2-40B4-BE49-F238E27FC236}">
                <a16:creationId xmlns="" xmlns:a16="http://schemas.microsoft.com/office/drawing/2014/main" id="{DC2539F6-2069-4FE5-AD83-EFAA9BB3AF1D}"/>
              </a:ext>
            </a:extLst>
          </p:cNvPr>
          <p:cNvSpPr>
            <a:spLocks noGrp="1"/>
          </p:cNvSpPr>
          <p:nvPr>
            <p:ph type="ftr" sz="quarter" idx="11"/>
          </p:nvPr>
        </p:nvSpPr>
        <p:spPr/>
        <p:txBody>
          <a:bodyPr/>
          <a:lstStyle/>
          <a:p>
            <a:pPr fontAlgn="base">
              <a:spcBef>
                <a:spcPct val="0"/>
              </a:spcBef>
              <a:spcAft>
                <a:spcPct val="0"/>
              </a:spcAft>
            </a:pPr>
            <a:r>
              <a:rPr lang="en-US" altLang="vi-VN">
                <a:latin typeface="Arial" panose="020B0604020202020204" pitchFamily="34" charset="0"/>
                <a:cs typeface="Arial" panose="020B0604020202020204" pitchFamily="34" charset="0"/>
              </a:rPr>
              <a:t>Phạm Xuân An- THCS Hưng Thành - VĨnh Lợi - Bạc Liêu</a:t>
            </a:r>
          </a:p>
        </p:txBody>
      </p:sp>
      <p:sp>
        <p:nvSpPr>
          <p:cNvPr id="10" name="Chỗ dành sẵn cho Số hiệu Bản chiếu 5">
            <a:extLst>
              <a:ext uri="{FF2B5EF4-FFF2-40B4-BE49-F238E27FC236}">
                <a16:creationId xmlns="" xmlns:a16="http://schemas.microsoft.com/office/drawing/2014/main" id="{FF33DB1C-DE5F-4FB6-9F6C-46178BA2466D}"/>
              </a:ext>
            </a:extLst>
          </p:cNvPr>
          <p:cNvSpPr>
            <a:spLocks noGrp="1"/>
          </p:cNvSpPr>
          <p:nvPr>
            <p:ph type="sldNum" sz="quarter" idx="12"/>
          </p:nvPr>
        </p:nvSpPr>
        <p:spPr/>
        <p:txBody>
          <a:bodyPr/>
          <a:lstStyle/>
          <a:p>
            <a:pPr fontAlgn="base">
              <a:spcBef>
                <a:spcPct val="0"/>
              </a:spcBef>
              <a:spcAft>
                <a:spcPct val="0"/>
              </a:spcAft>
            </a:pPr>
            <a:fld id="{87882772-140D-490C-AAE5-339C579E479A}" type="slidenum">
              <a:rPr lang="vi-VN" altLang="vi-VN">
                <a:latin typeface="Arial" panose="020B0604020202020204" pitchFamily="34" charset="0"/>
                <a:cs typeface="Arial" panose="020B0604020202020204" pitchFamily="34" charset="0"/>
              </a:rPr>
              <a:pPr fontAlgn="base">
                <a:spcBef>
                  <a:spcPct val="0"/>
                </a:spcBef>
                <a:spcAft>
                  <a:spcPct val="0"/>
                </a:spcAft>
              </a:pPr>
              <a:t>32</a:t>
            </a:fld>
            <a:endParaRPr lang="vi-VN" altLang="vi-VN">
              <a:latin typeface="Arial" panose="020B0604020202020204" pitchFamily="34" charset="0"/>
              <a:cs typeface="Arial" panose="020B0604020202020204" pitchFamily="34" charset="0"/>
            </a:endParaRPr>
          </a:p>
        </p:txBody>
      </p:sp>
      <p:pic>
        <p:nvPicPr>
          <p:cNvPr id="39938" name="Picture 2" descr="hocsinhdungDTDD[1]">
            <a:extLst>
              <a:ext uri="{FF2B5EF4-FFF2-40B4-BE49-F238E27FC236}">
                <a16:creationId xmlns="" xmlns:a16="http://schemas.microsoft.com/office/drawing/2014/main" id="{1BD23373-6D87-4B2B-BEC6-A7A21BE6D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9" descr="ImageView">
            <a:extLst>
              <a:ext uri="{FF2B5EF4-FFF2-40B4-BE49-F238E27FC236}">
                <a16:creationId xmlns="" xmlns:a16="http://schemas.microsoft.com/office/drawing/2014/main" id="{BF9360A4-99D2-4357-92C1-8CE240E44F79}"/>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524000" y="3590925"/>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1" descr="laixe1">
            <a:extLst>
              <a:ext uri="{FF2B5EF4-FFF2-40B4-BE49-F238E27FC236}">
                <a16:creationId xmlns="" xmlns:a16="http://schemas.microsoft.com/office/drawing/2014/main" id="{FFF18394-1E72-43C2-A78A-264811E1BF66}"/>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096000" y="0"/>
            <a:ext cx="457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4" descr="autopro-nghe-dien-thoai-tram-xang-1_e3582">
            <a:extLst>
              <a:ext uri="{FF2B5EF4-FFF2-40B4-BE49-F238E27FC236}">
                <a16:creationId xmlns="" xmlns:a16="http://schemas.microsoft.com/office/drawing/2014/main" id="{918120A1-62A6-4D34-8A69-F9775E6A4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5">
            <a:extLst>
              <a:ext uri="{FF2B5EF4-FFF2-40B4-BE49-F238E27FC236}">
                <a16:creationId xmlns="" xmlns:a16="http://schemas.microsoft.com/office/drawing/2014/main" id="{9837D52D-699D-4ED6-AE17-DDE31C2AD7F9}"/>
              </a:ext>
            </a:extLst>
          </p:cNvPr>
          <p:cNvSpPr txBox="1">
            <a:spLocks noChangeArrowheads="1"/>
          </p:cNvSpPr>
          <p:nvPr/>
        </p:nvSpPr>
        <p:spPr bwMode="auto">
          <a:xfrm>
            <a:off x="2667000" y="3124201"/>
            <a:ext cx="5562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50000"/>
              </a:spcBef>
              <a:spcAft>
                <a:spcPct val="0"/>
              </a:spcAft>
            </a:pPr>
            <a:r>
              <a:rPr lang="en-US" altLang="vi-VN" sz="2400">
                <a:solidFill>
                  <a:srgbClr val="0000FF"/>
                </a:solidFill>
                <a:latin typeface="Times New Roman" panose="02020603050405020304" pitchFamily="18" charset="0"/>
              </a:rPr>
              <a:t>SỬ DỤNG ĐIỆN THOẠI KHÔNG ĐÚNG </a:t>
            </a:r>
          </a:p>
        </p:txBody>
      </p:sp>
      <p:sp>
        <p:nvSpPr>
          <p:cNvPr id="7" name="Up Arrow 6">
            <a:hlinkClick r:id="rId7" action="ppaction://hlinksldjump"/>
            <a:extLst>
              <a:ext uri="{FF2B5EF4-FFF2-40B4-BE49-F238E27FC236}">
                <a16:creationId xmlns="" xmlns:a16="http://schemas.microsoft.com/office/drawing/2014/main" id="{06903921-23AE-4F1E-A6DD-93DEBB83B17E}"/>
              </a:ext>
            </a:extLst>
          </p:cNvPr>
          <p:cNvSpPr/>
          <p:nvPr/>
        </p:nvSpPr>
        <p:spPr>
          <a:xfrm>
            <a:off x="9829800" y="6172200"/>
            <a:ext cx="762000" cy="533400"/>
          </a:xfrm>
          <a:prstGeom prst="upArrow">
            <a:avLst/>
          </a:prstGeom>
          <a:solidFill>
            <a:srgbClr val="44E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 xmlns:a16="http://schemas.microsoft.com/office/drawing/2014/main" id="{32AB5289-4270-43A2-8397-EEC7A4420713}"/>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FF00FF"/>
                </a:solidFill>
              </a:rPr>
              <a:t>Câu 1:</a:t>
            </a:r>
            <a:r>
              <a:rPr lang="en-US" altLang="vi-VN" sz="3200">
                <a:solidFill>
                  <a:srgbClr val="FF00FF"/>
                </a:solidFill>
              </a:rPr>
              <a:t> </a:t>
            </a:r>
            <a:r>
              <a:rPr lang="en-US" altLang="vi-VN" sz="3200" b="1">
                <a:solidFill>
                  <a:srgbClr val="FF00FF"/>
                </a:solidFill>
              </a:rPr>
              <a:t>Loại hình vận tải có khối lượng vận chuyển </a:t>
            </a:r>
          </a:p>
          <a:p>
            <a:pPr algn="ctr" eaLnBrk="1" fontAlgn="base" hangingPunct="1">
              <a:spcBef>
                <a:spcPct val="0"/>
              </a:spcBef>
              <a:spcAft>
                <a:spcPct val="0"/>
              </a:spcAft>
            </a:pPr>
            <a:r>
              <a:rPr lang="en-US" altLang="vi-VN" sz="3200" b="1">
                <a:solidFill>
                  <a:srgbClr val="FF00FF"/>
                </a:solidFill>
              </a:rPr>
              <a:t>hàng hóa lớn nhất nước ta?</a:t>
            </a:r>
          </a:p>
        </p:txBody>
      </p:sp>
      <p:sp>
        <p:nvSpPr>
          <p:cNvPr id="44035" name="Line 5">
            <a:extLst>
              <a:ext uri="{FF2B5EF4-FFF2-40B4-BE49-F238E27FC236}">
                <a16:creationId xmlns="" xmlns:a16="http://schemas.microsoft.com/office/drawing/2014/main" id="{29F62BB3-AFD5-4479-B02E-56E1D42EFEF4}"/>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6" name="Line 6">
            <a:extLst>
              <a:ext uri="{FF2B5EF4-FFF2-40B4-BE49-F238E27FC236}">
                <a16:creationId xmlns="" xmlns:a16="http://schemas.microsoft.com/office/drawing/2014/main" id="{8C9E049E-81CF-42E9-86D2-D90C010D5F47}"/>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7" name="Oval 7">
            <a:extLst>
              <a:ext uri="{FF2B5EF4-FFF2-40B4-BE49-F238E27FC236}">
                <a16:creationId xmlns="" xmlns:a16="http://schemas.microsoft.com/office/drawing/2014/main" id="{A212F8EC-95B4-47F2-A8DC-A9AB215C15E2}"/>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4038" name="Line 8">
            <a:extLst>
              <a:ext uri="{FF2B5EF4-FFF2-40B4-BE49-F238E27FC236}">
                <a16:creationId xmlns="" xmlns:a16="http://schemas.microsoft.com/office/drawing/2014/main" id="{4399A3C2-AD02-4BBA-B6BB-076DC6D9AC76}"/>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39" name="Rectangle 9">
            <a:extLst>
              <a:ext uri="{FF2B5EF4-FFF2-40B4-BE49-F238E27FC236}">
                <a16:creationId xmlns="" xmlns:a16="http://schemas.microsoft.com/office/drawing/2014/main" id="{FCB5D4FA-5DA7-4DDC-805D-362EE56FB1A0}"/>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biển</a:t>
            </a:r>
          </a:p>
        </p:txBody>
      </p:sp>
      <p:sp>
        <p:nvSpPr>
          <p:cNvPr id="44040" name="Line 36">
            <a:extLst>
              <a:ext uri="{FF2B5EF4-FFF2-40B4-BE49-F238E27FC236}">
                <a16:creationId xmlns="" xmlns:a16="http://schemas.microsoft.com/office/drawing/2014/main" id="{5BE2A33F-61E5-4BF3-84C2-B45873F3AD5F}"/>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1" name="Line 37">
            <a:extLst>
              <a:ext uri="{FF2B5EF4-FFF2-40B4-BE49-F238E27FC236}">
                <a16:creationId xmlns="" xmlns:a16="http://schemas.microsoft.com/office/drawing/2014/main" id="{8F791555-4325-458A-B348-EC2ECB532019}"/>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2" name="Line 38">
            <a:extLst>
              <a:ext uri="{FF2B5EF4-FFF2-40B4-BE49-F238E27FC236}">
                <a16:creationId xmlns="" xmlns:a16="http://schemas.microsoft.com/office/drawing/2014/main" id="{CD160348-0C60-48EF-88BD-24DBA7B8B280}"/>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3" name="Oval 41">
            <a:extLst>
              <a:ext uri="{FF2B5EF4-FFF2-40B4-BE49-F238E27FC236}">
                <a16:creationId xmlns="" xmlns:a16="http://schemas.microsoft.com/office/drawing/2014/main" id="{49EE849D-C6F4-4DA6-A568-0F07BDE5D60E}"/>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4044" name="Oval 42">
            <a:extLst>
              <a:ext uri="{FF2B5EF4-FFF2-40B4-BE49-F238E27FC236}">
                <a16:creationId xmlns="" xmlns:a16="http://schemas.microsoft.com/office/drawing/2014/main" id="{2E55E0B1-613A-439C-8BF3-706531C7DD4A}"/>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4045" name="Oval 43">
            <a:extLst>
              <a:ext uri="{FF2B5EF4-FFF2-40B4-BE49-F238E27FC236}">
                <a16:creationId xmlns="" xmlns:a16="http://schemas.microsoft.com/office/drawing/2014/main" id="{1C644FDE-9CC2-4031-94BB-196238FB11DB}"/>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4046" name="Line 44">
            <a:extLst>
              <a:ext uri="{FF2B5EF4-FFF2-40B4-BE49-F238E27FC236}">
                <a16:creationId xmlns="" xmlns:a16="http://schemas.microsoft.com/office/drawing/2014/main" id="{8EBDEFC8-A35E-4AA2-B657-52E6D46635AF}"/>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7" name="Line 45">
            <a:extLst>
              <a:ext uri="{FF2B5EF4-FFF2-40B4-BE49-F238E27FC236}">
                <a16:creationId xmlns="" xmlns:a16="http://schemas.microsoft.com/office/drawing/2014/main" id="{CFF21452-C102-442E-BE0C-FA272C162E40}"/>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8" name="Line 46">
            <a:extLst>
              <a:ext uri="{FF2B5EF4-FFF2-40B4-BE49-F238E27FC236}">
                <a16:creationId xmlns="" xmlns:a16="http://schemas.microsoft.com/office/drawing/2014/main" id="{12E2C1C8-BF5E-4C47-9B18-BE98C42FF9EE}"/>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4049" name="Rectangle 47">
            <a:extLst>
              <a:ext uri="{FF2B5EF4-FFF2-40B4-BE49-F238E27FC236}">
                <a16:creationId xmlns="" xmlns:a16="http://schemas.microsoft.com/office/drawing/2014/main" id="{7816A922-EE03-4A45-95B8-2EA5227945F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sông</a:t>
            </a:r>
          </a:p>
        </p:txBody>
      </p:sp>
      <p:sp>
        <p:nvSpPr>
          <p:cNvPr id="120880" name="Rectangle 48">
            <a:extLst>
              <a:ext uri="{FF2B5EF4-FFF2-40B4-BE49-F238E27FC236}">
                <a16:creationId xmlns="" xmlns:a16="http://schemas.microsoft.com/office/drawing/2014/main" id="{AA90F54C-685D-43B1-8432-BD164D15F435}"/>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bộ</a:t>
            </a:r>
          </a:p>
        </p:txBody>
      </p:sp>
      <p:sp>
        <p:nvSpPr>
          <p:cNvPr id="44051" name="Rectangle 49">
            <a:extLst>
              <a:ext uri="{FF2B5EF4-FFF2-40B4-BE49-F238E27FC236}">
                <a16:creationId xmlns="" xmlns:a16="http://schemas.microsoft.com/office/drawing/2014/main" id="{AB5554B4-C6F2-47D3-B214-6B71D36626B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hàng không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0880">
                                            <p:txEl>
                                              <p:pRg st="0" end="0"/>
                                            </p:txEl>
                                          </p:spTgt>
                                        </p:tgtEl>
                                        <p:attrNameLst>
                                          <p:attrName>style.color</p:attrName>
                                        </p:attrNameLst>
                                      </p:cBhvr>
                                      <p:by>
                                        <p:hsl h="-7200000" s="0" l="0"/>
                                      </p:by>
                                    </p:animClr>
                                    <p:animClr clrSpc="hsl" dir="cw">
                                      <p:cBhvr>
                                        <p:cTn id="7" dur="500" fill="hold"/>
                                        <p:tgtEl>
                                          <p:spTgt spid="120880">
                                            <p:txEl>
                                              <p:pRg st="0" end="0"/>
                                            </p:txEl>
                                          </p:spTgt>
                                        </p:tgtEl>
                                        <p:attrNameLst>
                                          <p:attrName>fillcolor</p:attrName>
                                        </p:attrNameLst>
                                      </p:cBhvr>
                                      <p:by>
                                        <p:hsl h="-7200000" s="0" l="0"/>
                                      </p:by>
                                    </p:animClr>
                                    <p:animClr clrSpc="hsl" dir="cw">
                                      <p:cBhvr>
                                        <p:cTn id="8" dur="500" fill="hold"/>
                                        <p:tgtEl>
                                          <p:spTgt spid="120880">
                                            <p:txEl>
                                              <p:pRg st="0" end="0"/>
                                            </p:txEl>
                                          </p:spTgt>
                                        </p:tgtEl>
                                        <p:attrNameLst>
                                          <p:attrName>stroke.color</p:attrName>
                                        </p:attrNameLst>
                                      </p:cBhvr>
                                      <p:by>
                                        <p:hsl h="-7200000" s="0" l="0"/>
                                      </p:by>
                                    </p:animClr>
                                    <p:set>
                                      <p:cBhvr>
                                        <p:cTn id="9" dur="500" fill="hold"/>
                                        <p:tgtEl>
                                          <p:spTgt spid="1208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 xmlns:a16="http://schemas.microsoft.com/office/drawing/2014/main" id="{B20B195E-3BDD-4BF6-97F9-20DE41572B7C}"/>
              </a:ext>
            </a:extLst>
          </p:cNvPr>
          <p:cNvSpPr>
            <a:spLocks noChangeArrowheads="1"/>
          </p:cNvSpPr>
          <p:nvPr/>
        </p:nvSpPr>
        <p:spPr bwMode="auto">
          <a:xfrm>
            <a:off x="2667000" y="838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2:</a:t>
            </a:r>
            <a:r>
              <a:rPr lang="en-US" altLang="vi-VN" sz="3200" dirty="0">
                <a:solidFill>
                  <a:srgbClr val="FF00FF"/>
                </a:solidFill>
              </a:rPr>
              <a:t> </a:t>
            </a:r>
            <a:r>
              <a:rPr lang="en-US" altLang="vi-VN" sz="3200" b="1" dirty="0" err="1">
                <a:solidFill>
                  <a:srgbClr val="FF00FF"/>
                </a:solidFill>
              </a:rPr>
              <a:t>Đường</a:t>
            </a:r>
            <a:r>
              <a:rPr lang="en-US" altLang="vi-VN" sz="3200" b="1" dirty="0">
                <a:solidFill>
                  <a:srgbClr val="FF00FF"/>
                </a:solidFill>
              </a:rPr>
              <a:t> </a:t>
            </a:r>
            <a:r>
              <a:rPr lang="en-US" altLang="vi-VN" sz="3200" b="1" dirty="0" err="1" smtClean="0">
                <a:solidFill>
                  <a:srgbClr val="FF00FF"/>
                </a:solidFill>
              </a:rPr>
              <a:t>Hồ</a:t>
            </a:r>
            <a:r>
              <a:rPr lang="en-US" altLang="vi-VN" sz="3200" b="1" dirty="0" smtClean="0">
                <a:solidFill>
                  <a:srgbClr val="FF00FF"/>
                </a:solidFill>
              </a:rPr>
              <a:t> </a:t>
            </a:r>
            <a:r>
              <a:rPr lang="en-US" altLang="vi-VN" sz="3200" b="1" dirty="0" err="1" smtClean="0">
                <a:solidFill>
                  <a:srgbClr val="FF00FF"/>
                </a:solidFill>
              </a:rPr>
              <a:t>Chí</a:t>
            </a:r>
            <a:r>
              <a:rPr lang="en-US" altLang="vi-VN" sz="3200" b="1" dirty="0" smtClean="0">
                <a:solidFill>
                  <a:srgbClr val="FF00FF"/>
                </a:solidFill>
              </a:rPr>
              <a:t> Minh </a:t>
            </a:r>
            <a:r>
              <a:rPr lang="en-US" altLang="vi-VN" sz="3200" b="1" dirty="0" err="1" smtClean="0">
                <a:solidFill>
                  <a:srgbClr val="FF00FF"/>
                </a:solidFill>
              </a:rPr>
              <a:t>chạy</a:t>
            </a:r>
            <a:r>
              <a:rPr lang="en-US" altLang="vi-VN" sz="3200" b="1" dirty="0" smtClean="0">
                <a:solidFill>
                  <a:srgbClr val="FF00FF"/>
                </a:solidFill>
              </a:rPr>
              <a:t> </a:t>
            </a:r>
            <a:r>
              <a:rPr lang="en-US" altLang="vi-VN" sz="3200" b="1" dirty="0" err="1">
                <a:solidFill>
                  <a:srgbClr val="FF00FF"/>
                </a:solidFill>
              </a:rPr>
              <a:t>từ</a:t>
            </a:r>
            <a:endParaRPr lang="en-US" altLang="vi-VN" sz="3200" b="1" dirty="0">
              <a:solidFill>
                <a:srgbClr val="FF00FF"/>
              </a:solidFill>
            </a:endParaRPr>
          </a:p>
        </p:txBody>
      </p:sp>
      <p:sp>
        <p:nvSpPr>
          <p:cNvPr id="45059" name="Line 4">
            <a:extLst>
              <a:ext uri="{FF2B5EF4-FFF2-40B4-BE49-F238E27FC236}">
                <a16:creationId xmlns="" xmlns:a16="http://schemas.microsoft.com/office/drawing/2014/main" id="{9103B675-76DB-426B-BB00-783BFA38D20E}"/>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0" name="Line 5">
            <a:extLst>
              <a:ext uri="{FF2B5EF4-FFF2-40B4-BE49-F238E27FC236}">
                <a16:creationId xmlns="" xmlns:a16="http://schemas.microsoft.com/office/drawing/2014/main" id="{C2A3BFA0-2BB7-4A94-BA2E-BBC54D7660DF}"/>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1" name="Oval 6">
            <a:extLst>
              <a:ext uri="{FF2B5EF4-FFF2-40B4-BE49-F238E27FC236}">
                <a16:creationId xmlns="" xmlns:a16="http://schemas.microsoft.com/office/drawing/2014/main" id="{E1D21205-131C-4604-830F-CB340123D444}"/>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5062" name="Line 7">
            <a:extLst>
              <a:ext uri="{FF2B5EF4-FFF2-40B4-BE49-F238E27FC236}">
                <a16:creationId xmlns="" xmlns:a16="http://schemas.microsoft.com/office/drawing/2014/main" id="{57E1BD92-1E35-46CF-B422-54ACEC766215}"/>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3" name="Rectangle 8">
            <a:extLst>
              <a:ext uri="{FF2B5EF4-FFF2-40B4-BE49-F238E27FC236}">
                <a16:creationId xmlns="" xmlns:a16="http://schemas.microsoft.com/office/drawing/2014/main" id="{02084A5A-6F7A-49B9-BBD3-528974B130A4}"/>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Lào Cai</a:t>
            </a:r>
          </a:p>
        </p:txBody>
      </p:sp>
      <p:sp>
        <p:nvSpPr>
          <p:cNvPr id="45064" name="Line 9">
            <a:extLst>
              <a:ext uri="{FF2B5EF4-FFF2-40B4-BE49-F238E27FC236}">
                <a16:creationId xmlns="" xmlns:a16="http://schemas.microsoft.com/office/drawing/2014/main" id="{9AFB756E-F68F-4EAC-9F19-86DC083994CA}"/>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5" name="Line 10">
            <a:extLst>
              <a:ext uri="{FF2B5EF4-FFF2-40B4-BE49-F238E27FC236}">
                <a16:creationId xmlns="" xmlns:a16="http://schemas.microsoft.com/office/drawing/2014/main" id="{8782C800-2AB0-453B-9906-752D08B79B1F}"/>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6" name="Line 11">
            <a:extLst>
              <a:ext uri="{FF2B5EF4-FFF2-40B4-BE49-F238E27FC236}">
                <a16:creationId xmlns="" xmlns:a16="http://schemas.microsoft.com/office/drawing/2014/main" id="{67FB91BC-1917-453F-A139-B32BCE788BA8}"/>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67" name="Oval 12">
            <a:extLst>
              <a:ext uri="{FF2B5EF4-FFF2-40B4-BE49-F238E27FC236}">
                <a16:creationId xmlns="" xmlns:a16="http://schemas.microsoft.com/office/drawing/2014/main" id="{981D8702-6AB1-4A78-803F-BC15C13C04DD}"/>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5068" name="Oval 13">
            <a:extLst>
              <a:ext uri="{FF2B5EF4-FFF2-40B4-BE49-F238E27FC236}">
                <a16:creationId xmlns="" xmlns:a16="http://schemas.microsoft.com/office/drawing/2014/main" id="{FB3C0E09-B9D3-405D-9006-34EE03B1841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5069" name="Oval 14">
            <a:extLst>
              <a:ext uri="{FF2B5EF4-FFF2-40B4-BE49-F238E27FC236}">
                <a16:creationId xmlns="" xmlns:a16="http://schemas.microsoft.com/office/drawing/2014/main" id="{5AD947BA-3331-4B23-8684-614A40AC4BC8}"/>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5070" name="Line 15">
            <a:extLst>
              <a:ext uri="{FF2B5EF4-FFF2-40B4-BE49-F238E27FC236}">
                <a16:creationId xmlns="" xmlns:a16="http://schemas.microsoft.com/office/drawing/2014/main" id="{54FAA79E-4855-4B96-9745-6080BB2864F7}"/>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71" name="Line 16">
            <a:extLst>
              <a:ext uri="{FF2B5EF4-FFF2-40B4-BE49-F238E27FC236}">
                <a16:creationId xmlns="" xmlns:a16="http://schemas.microsoft.com/office/drawing/2014/main" id="{DC24C31E-D378-4F54-ACD9-52C735F21BDA}"/>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5072" name="Line 17">
            <a:extLst>
              <a:ext uri="{FF2B5EF4-FFF2-40B4-BE49-F238E27FC236}">
                <a16:creationId xmlns="" xmlns:a16="http://schemas.microsoft.com/office/drawing/2014/main" id="{CF06DF7F-E030-455C-B69E-AC35CBA71DF8}"/>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123922" name="Rectangle 18">
            <a:extLst>
              <a:ext uri="{FF2B5EF4-FFF2-40B4-BE49-F238E27FC236}">
                <a16:creationId xmlns="" xmlns:a16="http://schemas.microsoft.com/office/drawing/2014/main" id="{8DCA0A02-0BEE-474E-9568-7CFF7450D34A}"/>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TP Hồ Chí Minh</a:t>
            </a:r>
          </a:p>
        </p:txBody>
      </p:sp>
      <p:sp>
        <p:nvSpPr>
          <p:cNvPr id="45074" name="Rectangle 19">
            <a:extLst>
              <a:ext uri="{FF2B5EF4-FFF2-40B4-BE49-F238E27FC236}">
                <a16:creationId xmlns="" xmlns:a16="http://schemas.microsoft.com/office/drawing/2014/main" id="{C3442E43-0060-402B-AE11-073A32984AAD}"/>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Lạng Sơn</a:t>
            </a:r>
          </a:p>
        </p:txBody>
      </p:sp>
      <p:sp>
        <p:nvSpPr>
          <p:cNvPr id="45075" name="Rectangle 20">
            <a:extLst>
              <a:ext uri="{FF2B5EF4-FFF2-40B4-BE49-F238E27FC236}">
                <a16:creationId xmlns="" xmlns:a16="http://schemas.microsoft.com/office/drawing/2014/main" id="{EC0C258E-2D9B-4DF2-93E9-C7C33A1E71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Hà Nội đến Hải Phòng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3922">
                                            <p:txEl>
                                              <p:pRg st="0" end="0"/>
                                            </p:txEl>
                                          </p:spTgt>
                                        </p:tgtEl>
                                        <p:attrNameLst>
                                          <p:attrName>style.color</p:attrName>
                                        </p:attrNameLst>
                                      </p:cBhvr>
                                      <p:by>
                                        <p:hsl h="-7200000" s="0" l="0"/>
                                      </p:by>
                                    </p:animClr>
                                    <p:animClr clrSpc="hsl" dir="cw">
                                      <p:cBhvr>
                                        <p:cTn id="7" dur="500" fill="hold"/>
                                        <p:tgtEl>
                                          <p:spTgt spid="123922">
                                            <p:txEl>
                                              <p:pRg st="0" end="0"/>
                                            </p:txEl>
                                          </p:spTgt>
                                        </p:tgtEl>
                                        <p:attrNameLst>
                                          <p:attrName>fillcolor</p:attrName>
                                        </p:attrNameLst>
                                      </p:cBhvr>
                                      <p:by>
                                        <p:hsl h="-7200000" s="0" l="0"/>
                                      </p:by>
                                    </p:animClr>
                                    <p:animClr clrSpc="hsl" dir="cw">
                                      <p:cBhvr>
                                        <p:cTn id="8" dur="500" fill="hold"/>
                                        <p:tgtEl>
                                          <p:spTgt spid="123922">
                                            <p:txEl>
                                              <p:pRg st="0" end="0"/>
                                            </p:txEl>
                                          </p:spTgt>
                                        </p:tgtEl>
                                        <p:attrNameLst>
                                          <p:attrName>stroke.color</p:attrName>
                                        </p:attrNameLst>
                                      </p:cBhvr>
                                      <p:by>
                                        <p:hsl h="-7200000" s="0" l="0"/>
                                      </p:by>
                                    </p:animClr>
                                    <p:set>
                                      <p:cBhvr>
                                        <p:cTn id="9" dur="500" fill="hold"/>
                                        <p:tgtEl>
                                          <p:spTgt spid="12392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 xmlns:a16="http://schemas.microsoft.com/office/drawing/2014/main" id="{3563BBEC-EF4E-4835-9B70-DD7D5BE40022}"/>
              </a:ext>
            </a:extLst>
          </p:cNvPr>
          <p:cNvSpPr>
            <a:spLocks noChangeArrowheads="1"/>
          </p:cNvSpPr>
          <p:nvPr/>
        </p:nvSpPr>
        <p:spPr bwMode="auto">
          <a:xfrm>
            <a:off x="2667000" y="83820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3:</a:t>
            </a:r>
            <a:r>
              <a:rPr lang="en-US" altLang="vi-VN" sz="3200" dirty="0">
                <a:solidFill>
                  <a:srgbClr val="FF00FF"/>
                </a:solidFill>
              </a:rPr>
              <a:t> </a:t>
            </a:r>
            <a:r>
              <a:rPr lang="en-US" altLang="vi-VN" sz="3200" b="1" dirty="0">
                <a:solidFill>
                  <a:srgbClr val="FF00FF"/>
                </a:solidFill>
              </a:rPr>
              <a:t>Ba </a:t>
            </a:r>
            <a:r>
              <a:rPr lang="en-US" altLang="vi-VN" sz="3200" b="1" dirty="0" err="1">
                <a:solidFill>
                  <a:srgbClr val="FF00FF"/>
                </a:solidFill>
              </a:rPr>
              <a:t>cảng</a:t>
            </a:r>
            <a:r>
              <a:rPr lang="en-US" altLang="vi-VN" sz="3200" b="1" dirty="0">
                <a:solidFill>
                  <a:srgbClr val="FF00FF"/>
                </a:solidFill>
              </a:rPr>
              <a:t> </a:t>
            </a:r>
            <a:r>
              <a:rPr lang="en-US" altLang="vi-VN" sz="3200" b="1" dirty="0" err="1">
                <a:solidFill>
                  <a:srgbClr val="FF00FF"/>
                </a:solidFill>
              </a:rPr>
              <a:t>biển</a:t>
            </a:r>
            <a:r>
              <a:rPr lang="en-US" altLang="vi-VN" sz="3200" b="1" dirty="0">
                <a:solidFill>
                  <a:srgbClr val="FF00FF"/>
                </a:solidFill>
              </a:rPr>
              <a:t> </a:t>
            </a:r>
            <a:r>
              <a:rPr lang="en-US" altLang="vi-VN" sz="3200" b="1" dirty="0" err="1" smtClean="0">
                <a:solidFill>
                  <a:srgbClr val="FF00FF"/>
                </a:solidFill>
              </a:rPr>
              <a:t>lớn</a:t>
            </a:r>
            <a:r>
              <a:rPr lang="en-US" altLang="vi-VN" sz="3200" b="1" dirty="0" smtClean="0">
                <a:solidFill>
                  <a:srgbClr val="FF00FF"/>
                </a:solidFill>
              </a:rPr>
              <a:t> </a:t>
            </a:r>
            <a:r>
              <a:rPr lang="en-US" altLang="vi-VN" sz="3200" b="1" dirty="0" err="1">
                <a:solidFill>
                  <a:srgbClr val="FF00FF"/>
                </a:solidFill>
              </a:rPr>
              <a:t>nhất</a:t>
            </a:r>
            <a:r>
              <a:rPr lang="en-US" altLang="vi-VN" sz="3200" b="1" dirty="0">
                <a:solidFill>
                  <a:srgbClr val="FF00FF"/>
                </a:solidFill>
              </a:rPr>
              <a:t> </a:t>
            </a:r>
            <a:r>
              <a:rPr lang="en-US" altLang="vi-VN" sz="3200" b="1" dirty="0" err="1">
                <a:solidFill>
                  <a:srgbClr val="FF00FF"/>
                </a:solidFill>
              </a:rPr>
              <a:t>nước</a:t>
            </a:r>
            <a:r>
              <a:rPr lang="en-US" altLang="vi-VN" sz="3200" b="1" dirty="0">
                <a:solidFill>
                  <a:srgbClr val="FF00FF"/>
                </a:solidFill>
              </a:rPr>
              <a:t> ta </a:t>
            </a:r>
            <a:r>
              <a:rPr lang="en-US" altLang="vi-VN" sz="3200" b="1" dirty="0" err="1">
                <a:solidFill>
                  <a:srgbClr val="FF00FF"/>
                </a:solidFill>
              </a:rPr>
              <a:t>hiện</a:t>
            </a:r>
            <a:r>
              <a:rPr lang="en-US" altLang="vi-VN" sz="3200" b="1" dirty="0">
                <a:solidFill>
                  <a:srgbClr val="FF00FF"/>
                </a:solidFill>
              </a:rPr>
              <a:t> nay</a:t>
            </a:r>
          </a:p>
        </p:txBody>
      </p:sp>
      <p:sp>
        <p:nvSpPr>
          <p:cNvPr id="46083" name="Line 4">
            <a:extLst>
              <a:ext uri="{FF2B5EF4-FFF2-40B4-BE49-F238E27FC236}">
                <a16:creationId xmlns="" xmlns:a16="http://schemas.microsoft.com/office/drawing/2014/main" id="{A9FA6739-ABFC-405C-820B-FE32D85E40A7}"/>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4" name="Line 5">
            <a:extLst>
              <a:ext uri="{FF2B5EF4-FFF2-40B4-BE49-F238E27FC236}">
                <a16:creationId xmlns="" xmlns:a16="http://schemas.microsoft.com/office/drawing/2014/main" id="{7E36212E-F96B-4CE0-8B6D-CBD32B3026B7}"/>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5" name="Oval 6">
            <a:extLst>
              <a:ext uri="{FF2B5EF4-FFF2-40B4-BE49-F238E27FC236}">
                <a16:creationId xmlns="" xmlns:a16="http://schemas.microsoft.com/office/drawing/2014/main" id="{2C66BE57-6A3A-4BF8-ABA6-19E28A8BF934}"/>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6086" name="Line 7">
            <a:extLst>
              <a:ext uri="{FF2B5EF4-FFF2-40B4-BE49-F238E27FC236}">
                <a16:creationId xmlns="" xmlns:a16="http://schemas.microsoft.com/office/drawing/2014/main" id="{BEAAF8A9-AC57-4D87-8A09-A67EF90F0B3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7" name="Rectangle 8">
            <a:extLst>
              <a:ext uri="{FF2B5EF4-FFF2-40B4-BE49-F238E27FC236}">
                <a16:creationId xmlns="" xmlns:a16="http://schemas.microsoft.com/office/drawing/2014/main" id="{E488BEF5-CA4A-49B7-982B-FC2E562E8E43}"/>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Nha Trang, Sài Gòn, Cần Thơ</a:t>
            </a:r>
          </a:p>
        </p:txBody>
      </p:sp>
      <p:sp>
        <p:nvSpPr>
          <p:cNvPr id="46088" name="Line 9">
            <a:extLst>
              <a:ext uri="{FF2B5EF4-FFF2-40B4-BE49-F238E27FC236}">
                <a16:creationId xmlns="" xmlns:a16="http://schemas.microsoft.com/office/drawing/2014/main" id="{98391300-50CD-4CCA-9FD0-1642CC70DDCF}"/>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89" name="Line 10">
            <a:extLst>
              <a:ext uri="{FF2B5EF4-FFF2-40B4-BE49-F238E27FC236}">
                <a16:creationId xmlns="" xmlns:a16="http://schemas.microsoft.com/office/drawing/2014/main" id="{22176E59-8E90-401C-AC32-F9C01CDB5B96}"/>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0" name="Line 11">
            <a:extLst>
              <a:ext uri="{FF2B5EF4-FFF2-40B4-BE49-F238E27FC236}">
                <a16:creationId xmlns="" xmlns:a16="http://schemas.microsoft.com/office/drawing/2014/main" id="{9C96E849-3838-4E58-A005-F17D90730A36}"/>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1" name="Oval 12">
            <a:extLst>
              <a:ext uri="{FF2B5EF4-FFF2-40B4-BE49-F238E27FC236}">
                <a16:creationId xmlns="" xmlns:a16="http://schemas.microsoft.com/office/drawing/2014/main" id="{BA899338-8F49-4AA5-A113-B2D194621CBD}"/>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6092" name="Oval 13">
            <a:extLst>
              <a:ext uri="{FF2B5EF4-FFF2-40B4-BE49-F238E27FC236}">
                <a16:creationId xmlns="" xmlns:a16="http://schemas.microsoft.com/office/drawing/2014/main" id="{D3190F02-7D9C-4DF2-9180-62D332468A8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6093" name="Oval 14">
            <a:extLst>
              <a:ext uri="{FF2B5EF4-FFF2-40B4-BE49-F238E27FC236}">
                <a16:creationId xmlns="" xmlns:a16="http://schemas.microsoft.com/office/drawing/2014/main" id="{1AECB276-FFCF-4080-9846-FB434CD8D196}"/>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6094" name="Line 15">
            <a:extLst>
              <a:ext uri="{FF2B5EF4-FFF2-40B4-BE49-F238E27FC236}">
                <a16:creationId xmlns="" xmlns:a16="http://schemas.microsoft.com/office/drawing/2014/main" id="{E8E3C929-9270-4FCB-8669-B1BD1BDAD119}"/>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5" name="Line 16">
            <a:extLst>
              <a:ext uri="{FF2B5EF4-FFF2-40B4-BE49-F238E27FC236}">
                <a16:creationId xmlns="" xmlns:a16="http://schemas.microsoft.com/office/drawing/2014/main" id="{A42862AE-ACAE-4DD1-A538-7DD59179BA17}"/>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6096" name="Line 17">
            <a:extLst>
              <a:ext uri="{FF2B5EF4-FFF2-40B4-BE49-F238E27FC236}">
                <a16:creationId xmlns="" xmlns:a16="http://schemas.microsoft.com/office/drawing/2014/main" id="{213647AC-F433-4437-B7D1-06E84358EB33}"/>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124946" name="Rectangle 18">
            <a:extLst>
              <a:ext uri="{FF2B5EF4-FFF2-40B4-BE49-F238E27FC236}">
                <a16:creationId xmlns="" xmlns:a16="http://schemas.microsoft.com/office/drawing/2014/main" id="{3625BF7A-624E-430E-A92B-60F05E81E862}"/>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Hải Phòng, Đà Nẵng, Sài Gòn</a:t>
            </a:r>
          </a:p>
        </p:txBody>
      </p:sp>
      <p:sp>
        <p:nvSpPr>
          <p:cNvPr id="46098" name="Rectangle 19">
            <a:extLst>
              <a:ext uri="{FF2B5EF4-FFF2-40B4-BE49-F238E27FC236}">
                <a16:creationId xmlns="" xmlns:a16="http://schemas.microsoft.com/office/drawing/2014/main" id="{C29D3CF6-80FD-4810-ADAC-D8F78FC43DFB}"/>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Sài Gòn, Quy Nhơn, Nha Trang</a:t>
            </a:r>
          </a:p>
        </p:txBody>
      </p:sp>
      <p:sp>
        <p:nvSpPr>
          <p:cNvPr id="46099" name="Rectangle 20">
            <a:extLst>
              <a:ext uri="{FF2B5EF4-FFF2-40B4-BE49-F238E27FC236}">
                <a16:creationId xmlns="" xmlns:a16="http://schemas.microsoft.com/office/drawing/2014/main" id="{8540772D-CEDC-4A38-B4A9-78C9DC47DA3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Quảng Ninh, Hải Phòng, Sài Gòn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124946">
                                            <p:txEl>
                                              <p:pRg st="0" end="0"/>
                                            </p:txEl>
                                          </p:spTgt>
                                        </p:tgtEl>
                                        <p:attrNameLst>
                                          <p:attrName>style.color</p:attrName>
                                        </p:attrNameLst>
                                      </p:cBhvr>
                                      <p:by>
                                        <p:hsl h="-7200000" s="0" l="0"/>
                                      </p:by>
                                    </p:animClr>
                                    <p:animClr clrSpc="hsl" dir="cw">
                                      <p:cBhvr>
                                        <p:cTn id="7" dur="500" fill="hold"/>
                                        <p:tgtEl>
                                          <p:spTgt spid="124946">
                                            <p:txEl>
                                              <p:pRg st="0" end="0"/>
                                            </p:txEl>
                                          </p:spTgt>
                                        </p:tgtEl>
                                        <p:attrNameLst>
                                          <p:attrName>fillcolor</p:attrName>
                                        </p:attrNameLst>
                                      </p:cBhvr>
                                      <p:by>
                                        <p:hsl h="-7200000" s="0" l="0"/>
                                      </p:by>
                                    </p:animClr>
                                    <p:animClr clrSpc="hsl" dir="cw">
                                      <p:cBhvr>
                                        <p:cTn id="8" dur="500" fill="hold"/>
                                        <p:tgtEl>
                                          <p:spTgt spid="124946">
                                            <p:txEl>
                                              <p:pRg st="0" end="0"/>
                                            </p:txEl>
                                          </p:spTgt>
                                        </p:tgtEl>
                                        <p:attrNameLst>
                                          <p:attrName>stroke.color</p:attrName>
                                        </p:attrNameLst>
                                      </p:cBhvr>
                                      <p:by>
                                        <p:hsl h="-7200000" s="0" l="0"/>
                                      </p:by>
                                    </p:animClr>
                                    <p:set>
                                      <p:cBhvr>
                                        <p:cTn id="9" dur="500" fill="hold"/>
                                        <p:tgtEl>
                                          <p:spTgt spid="12494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 xmlns:a16="http://schemas.microsoft.com/office/drawing/2014/main" id="{27D31608-2F87-48FD-B241-84EBC7332BF9}"/>
              </a:ext>
            </a:extLst>
          </p:cNvPr>
          <p:cNvSpPr>
            <a:spLocks noChangeArrowheads="1"/>
          </p:cNvSpPr>
          <p:nvPr/>
        </p:nvSpPr>
        <p:spPr bwMode="auto">
          <a:xfrm>
            <a:off x="1981200" y="121920"/>
            <a:ext cx="8305800" cy="185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4:</a:t>
            </a:r>
            <a:r>
              <a:rPr lang="en-US" altLang="vi-VN" sz="3200" dirty="0">
                <a:solidFill>
                  <a:srgbClr val="FF00FF"/>
                </a:solidFill>
              </a:rPr>
              <a:t> </a:t>
            </a:r>
            <a:r>
              <a:rPr lang="en-US" altLang="vi-VN" sz="3200" b="1" dirty="0" err="1">
                <a:solidFill>
                  <a:srgbClr val="FF00FF"/>
                </a:solidFill>
              </a:rPr>
              <a:t>Loại</a:t>
            </a:r>
            <a:r>
              <a:rPr lang="en-US" altLang="vi-VN" sz="3200" b="1" dirty="0">
                <a:solidFill>
                  <a:srgbClr val="FF00FF"/>
                </a:solidFill>
              </a:rPr>
              <a:t> </a:t>
            </a:r>
            <a:r>
              <a:rPr lang="en-US" altLang="vi-VN" sz="3200" b="1" dirty="0" err="1">
                <a:solidFill>
                  <a:srgbClr val="FF00FF"/>
                </a:solidFill>
              </a:rPr>
              <a:t>hình</a:t>
            </a:r>
            <a:r>
              <a:rPr lang="en-US" altLang="vi-VN" sz="3200" b="1" dirty="0">
                <a:solidFill>
                  <a:srgbClr val="FF00FF"/>
                </a:solidFill>
              </a:rPr>
              <a:t> </a:t>
            </a:r>
            <a:r>
              <a:rPr lang="en-US" altLang="vi-VN" sz="3200" b="1" dirty="0" err="1">
                <a:solidFill>
                  <a:srgbClr val="FF00FF"/>
                </a:solidFill>
              </a:rPr>
              <a:t>vận</a:t>
            </a:r>
            <a:r>
              <a:rPr lang="en-US" altLang="vi-VN" sz="3200" b="1" dirty="0">
                <a:solidFill>
                  <a:srgbClr val="FF00FF"/>
                </a:solidFill>
              </a:rPr>
              <a:t> </a:t>
            </a:r>
            <a:r>
              <a:rPr lang="en-US" altLang="vi-VN" sz="3200" b="1" dirty="0" err="1" smtClean="0">
                <a:solidFill>
                  <a:srgbClr val="FF00FF"/>
                </a:solidFill>
              </a:rPr>
              <a:t>tải</a:t>
            </a:r>
            <a:r>
              <a:rPr lang="en-US" altLang="vi-VN" sz="3200" b="1" dirty="0" smtClean="0">
                <a:solidFill>
                  <a:srgbClr val="FF00FF"/>
                </a:solidFill>
              </a:rPr>
              <a:t> </a:t>
            </a:r>
            <a:r>
              <a:rPr lang="en-US" altLang="vi-VN" sz="3200" b="1" dirty="0" err="1" smtClean="0">
                <a:solidFill>
                  <a:srgbClr val="FF00FF"/>
                </a:solidFill>
              </a:rPr>
              <a:t>gần</a:t>
            </a:r>
            <a:r>
              <a:rPr lang="en-US" altLang="vi-VN" sz="3200" b="1" dirty="0" smtClean="0">
                <a:solidFill>
                  <a:srgbClr val="FF00FF"/>
                </a:solidFill>
              </a:rPr>
              <a:t> </a:t>
            </a:r>
            <a:r>
              <a:rPr lang="en-US" altLang="vi-VN" sz="3200" b="1" dirty="0" err="1" smtClean="0">
                <a:solidFill>
                  <a:srgbClr val="FF00FF"/>
                </a:solidFill>
              </a:rPr>
              <a:t>đây</a:t>
            </a:r>
            <a:r>
              <a:rPr lang="en-US" altLang="vi-VN" sz="3200" b="1" dirty="0" smtClean="0">
                <a:solidFill>
                  <a:srgbClr val="FF00FF"/>
                </a:solidFill>
              </a:rPr>
              <a:t> </a:t>
            </a:r>
            <a:r>
              <a:rPr lang="en-US" altLang="vi-VN" sz="3200" b="1" dirty="0" err="1" smtClean="0">
                <a:solidFill>
                  <a:srgbClr val="FF00FF"/>
                </a:solidFill>
              </a:rPr>
              <a:t>được</a:t>
            </a:r>
            <a:r>
              <a:rPr lang="en-US" altLang="vi-VN" sz="3200" b="1" dirty="0" smtClean="0">
                <a:solidFill>
                  <a:srgbClr val="FF00FF"/>
                </a:solidFill>
              </a:rPr>
              <a:t> </a:t>
            </a:r>
            <a:r>
              <a:rPr lang="en-US" altLang="vi-VN" sz="3200" b="1" dirty="0" err="1" smtClean="0">
                <a:solidFill>
                  <a:srgbClr val="FF00FF"/>
                </a:solidFill>
              </a:rPr>
              <a:t>đầu</a:t>
            </a:r>
            <a:r>
              <a:rPr lang="en-US" altLang="vi-VN" sz="3200" b="1" dirty="0" smtClean="0">
                <a:solidFill>
                  <a:srgbClr val="FF00FF"/>
                </a:solidFill>
              </a:rPr>
              <a:t> </a:t>
            </a:r>
            <a:r>
              <a:rPr lang="en-US" altLang="vi-VN" sz="3200" b="1" dirty="0" err="1" smtClean="0">
                <a:solidFill>
                  <a:srgbClr val="FF00FF"/>
                </a:solidFill>
              </a:rPr>
              <a:t>tư</a:t>
            </a:r>
            <a:r>
              <a:rPr lang="en-US" altLang="vi-VN" sz="3200" b="1" dirty="0" smtClean="0">
                <a:solidFill>
                  <a:srgbClr val="FF00FF"/>
                </a:solidFill>
              </a:rPr>
              <a:t> </a:t>
            </a:r>
            <a:r>
              <a:rPr lang="en-US" altLang="vi-VN" sz="3200" b="1" dirty="0" err="1" smtClean="0">
                <a:solidFill>
                  <a:srgbClr val="FF00FF"/>
                </a:solidFill>
              </a:rPr>
              <a:t>xây</a:t>
            </a:r>
            <a:r>
              <a:rPr lang="en-US" altLang="vi-VN" sz="3200" b="1" dirty="0" smtClean="0">
                <a:solidFill>
                  <a:srgbClr val="FF00FF"/>
                </a:solidFill>
              </a:rPr>
              <a:t> </a:t>
            </a:r>
            <a:r>
              <a:rPr lang="en-US" altLang="vi-VN" sz="3200" b="1" dirty="0" err="1" smtClean="0">
                <a:solidFill>
                  <a:srgbClr val="FF00FF"/>
                </a:solidFill>
              </a:rPr>
              <a:t>dựng</a:t>
            </a:r>
            <a:r>
              <a:rPr lang="en-US" altLang="vi-VN" sz="3200" b="1" dirty="0" smtClean="0">
                <a:solidFill>
                  <a:srgbClr val="FF00FF"/>
                </a:solidFill>
              </a:rPr>
              <a:t> </a:t>
            </a:r>
            <a:r>
              <a:rPr lang="en-US" altLang="vi-VN" sz="3200" b="1" dirty="0" err="1" smtClean="0">
                <a:solidFill>
                  <a:srgbClr val="FF00FF"/>
                </a:solidFill>
              </a:rPr>
              <a:t>nhiều</a:t>
            </a:r>
            <a:r>
              <a:rPr lang="en-US" altLang="vi-VN" sz="3200" b="1" dirty="0" smtClean="0">
                <a:solidFill>
                  <a:srgbClr val="FF00FF"/>
                </a:solidFill>
              </a:rPr>
              <a:t> </a:t>
            </a:r>
            <a:r>
              <a:rPr lang="en-US" altLang="vi-VN" sz="3200" b="1" dirty="0" err="1" smtClean="0">
                <a:solidFill>
                  <a:srgbClr val="FF00FF"/>
                </a:solidFill>
              </a:rPr>
              <a:t>để</a:t>
            </a:r>
            <a:r>
              <a:rPr lang="en-US" altLang="vi-VN" sz="3200" b="1" dirty="0" smtClean="0">
                <a:solidFill>
                  <a:srgbClr val="FF00FF"/>
                </a:solidFill>
              </a:rPr>
              <a:t> </a:t>
            </a:r>
            <a:r>
              <a:rPr lang="en-US" altLang="vi-VN" sz="3200" b="1" dirty="0" err="1" smtClean="0">
                <a:solidFill>
                  <a:srgbClr val="FF00FF"/>
                </a:solidFill>
              </a:rPr>
              <a:t>phụ</a:t>
            </a:r>
            <a:r>
              <a:rPr lang="en-US" altLang="vi-VN" sz="3200" b="1" dirty="0" smtClean="0">
                <a:solidFill>
                  <a:srgbClr val="FF00FF"/>
                </a:solidFill>
              </a:rPr>
              <a:t> </a:t>
            </a:r>
            <a:r>
              <a:rPr lang="en-US" altLang="vi-VN" sz="3200" b="1" dirty="0" err="1" smtClean="0">
                <a:solidFill>
                  <a:srgbClr val="FF00FF"/>
                </a:solidFill>
              </a:rPr>
              <a:t>vụ</a:t>
            </a:r>
            <a:r>
              <a:rPr lang="en-US" altLang="vi-VN" sz="3200" b="1" dirty="0" smtClean="0">
                <a:solidFill>
                  <a:srgbClr val="FF00FF"/>
                </a:solidFill>
              </a:rPr>
              <a:t> </a:t>
            </a:r>
            <a:r>
              <a:rPr lang="en-US" altLang="vi-VN" sz="3200" b="1" dirty="0" err="1" smtClean="0">
                <a:solidFill>
                  <a:srgbClr val="FF00FF"/>
                </a:solidFill>
              </a:rPr>
              <a:t>công</a:t>
            </a:r>
            <a:r>
              <a:rPr lang="en-US" altLang="vi-VN" sz="3200" b="1" dirty="0" smtClean="0">
                <a:solidFill>
                  <a:srgbClr val="FF00FF"/>
                </a:solidFill>
              </a:rPr>
              <a:t> </a:t>
            </a:r>
            <a:r>
              <a:rPr lang="en-US" altLang="vi-VN" sz="3200" b="1" dirty="0" err="1" smtClean="0">
                <a:solidFill>
                  <a:srgbClr val="FF00FF"/>
                </a:solidFill>
              </a:rPr>
              <a:t>cuộc</a:t>
            </a:r>
            <a:r>
              <a:rPr lang="en-US" altLang="vi-VN" sz="3200" b="1" dirty="0" smtClean="0">
                <a:solidFill>
                  <a:srgbClr val="FF00FF"/>
                </a:solidFill>
              </a:rPr>
              <a:t> </a:t>
            </a:r>
            <a:r>
              <a:rPr lang="en-US" altLang="vi-VN" sz="3200" b="1" dirty="0" err="1" smtClean="0">
                <a:solidFill>
                  <a:srgbClr val="FF00FF"/>
                </a:solidFill>
              </a:rPr>
              <a:t>đổi</a:t>
            </a:r>
            <a:r>
              <a:rPr lang="en-US" altLang="vi-VN" sz="3200" b="1" dirty="0" smtClean="0">
                <a:solidFill>
                  <a:srgbClr val="FF00FF"/>
                </a:solidFill>
              </a:rPr>
              <a:t> </a:t>
            </a:r>
            <a:r>
              <a:rPr lang="en-US" altLang="vi-VN" sz="3200" b="1" dirty="0" err="1" smtClean="0">
                <a:solidFill>
                  <a:srgbClr val="FF00FF"/>
                </a:solidFill>
              </a:rPr>
              <a:t>mới</a:t>
            </a:r>
            <a:r>
              <a:rPr lang="en-US" altLang="vi-VN" sz="3200" b="1" dirty="0" smtClean="0">
                <a:solidFill>
                  <a:srgbClr val="FF00FF"/>
                </a:solidFill>
              </a:rPr>
              <a:t> </a:t>
            </a:r>
            <a:r>
              <a:rPr lang="en-US" altLang="vi-VN" sz="3200" b="1" dirty="0" err="1" smtClean="0">
                <a:solidFill>
                  <a:srgbClr val="FF00FF"/>
                </a:solidFill>
              </a:rPr>
              <a:t>đất</a:t>
            </a:r>
            <a:endParaRPr lang="en-US" altLang="vi-VN" sz="3200" b="1" dirty="0">
              <a:solidFill>
                <a:srgbClr val="FF00FF"/>
              </a:solidFill>
            </a:endParaRPr>
          </a:p>
        </p:txBody>
      </p:sp>
      <p:sp>
        <p:nvSpPr>
          <p:cNvPr id="47107" name="Line 5">
            <a:extLst>
              <a:ext uri="{FF2B5EF4-FFF2-40B4-BE49-F238E27FC236}">
                <a16:creationId xmlns="" xmlns:a16="http://schemas.microsoft.com/office/drawing/2014/main" id="{72819BFD-C536-4FEC-BD2A-0724D7D8768D}"/>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08" name="Line 6">
            <a:extLst>
              <a:ext uri="{FF2B5EF4-FFF2-40B4-BE49-F238E27FC236}">
                <a16:creationId xmlns="" xmlns:a16="http://schemas.microsoft.com/office/drawing/2014/main" id="{C80BFF23-E1A0-4525-AA17-45B53D27E4AA}"/>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09" name="Oval 7">
            <a:extLst>
              <a:ext uri="{FF2B5EF4-FFF2-40B4-BE49-F238E27FC236}">
                <a16:creationId xmlns="" xmlns:a16="http://schemas.microsoft.com/office/drawing/2014/main" id="{E8F8BDD5-6E16-433A-B112-211A33A466DC}"/>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7110" name="Line 8">
            <a:extLst>
              <a:ext uri="{FF2B5EF4-FFF2-40B4-BE49-F238E27FC236}">
                <a16:creationId xmlns="" xmlns:a16="http://schemas.microsoft.com/office/drawing/2014/main" id="{C22ADBE0-A0CA-4F78-9C36-D504309E914D}"/>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1" name="Rectangle 9">
            <a:extLst>
              <a:ext uri="{FF2B5EF4-FFF2-40B4-BE49-F238E27FC236}">
                <a16:creationId xmlns="" xmlns:a16="http://schemas.microsoft.com/office/drawing/2014/main" id="{FA6DF825-ED40-4818-BAA0-37FF56A74B00}"/>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biển</a:t>
            </a:r>
          </a:p>
        </p:txBody>
      </p:sp>
      <p:sp>
        <p:nvSpPr>
          <p:cNvPr id="47112" name="Line 36">
            <a:extLst>
              <a:ext uri="{FF2B5EF4-FFF2-40B4-BE49-F238E27FC236}">
                <a16:creationId xmlns="" xmlns:a16="http://schemas.microsoft.com/office/drawing/2014/main" id="{C39A879F-1450-4664-9AEB-27E541009F99}"/>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3" name="Line 37">
            <a:extLst>
              <a:ext uri="{FF2B5EF4-FFF2-40B4-BE49-F238E27FC236}">
                <a16:creationId xmlns="" xmlns:a16="http://schemas.microsoft.com/office/drawing/2014/main" id="{82D646D3-BBB4-48A3-B45C-C183B7C91B0D}"/>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4" name="Line 38">
            <a:extLst>
              <a:ext uri="{FF2B5EF4-FFF2-40B4-BE49-F238E27FC236}">
                <a16:creationId xmlns="" xmlns:a16="http://schemas.microsoft.com/office/drawing/2014/main" id="{F41BE20B-2C43-41FA-9B7B-355010F755D2}"/>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5" name="Oval 41">
            <a:extLst>
              <a:ext uri="{FF2B5EF4-FFF2-40B4-BE49-F238E27FC236}">
                <a16:creationId xmlns="" xmlns:a16="http://schemas.microsoft.com/office/drawing/2014/main" id="{5570036A-77CF-4DB9-B05E-FA29402E885C}"/>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7116" name="Oval 42">
            <a:extLst>
              <a:ext uri="{FF2B5EF4-FFF2-40B4-BE49-F238E27FC236}">
                <a16:creationId xmlns="" xmlns:a16="http://schemas.microsoft.com/office/drawing/2014/main" id="{27B50D21-18E7-4AA7-84C7-21531BC260C7}"/>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7117" name="Oval 43">
            <a:extLst>
              <a:ext uri="{FF2B5EF4-FFF2-40B4-BE49-F238E27FC236}">
                <a16:creationId xmlns="" xmlns:a16="http://schemas.microsoft.com/office/drawing/2014/main" id="{F58F1848-5634-451B-AC4E-A1C47813854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7118" name="Line 44">
            <a:extLst>
              <a:ext uri="{FF2B5EF4-FFF2-40B4-BE49-F238E27FC236}">
                <a16:creationId xmlns="" xmlns:a16="http://schemas.microsoft.com/office/drawing/2014/main" id="{1AC97312-D215-4497-9A5B-90B60FC1A6E2}"/>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19" name="Line 45">
            <a:extLst>
              <a:ext uri="{FF2B5EF4-FFF2-40B4-BE49-F238E27FC236}">
                <a16:creationId xmlns="" xmlns:a16="http://schemas.microsoft.com/office/drawing/2014/main" id="{1F3DD286-C315-40AF-BE94-6E98AECB29EE}"/>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20" name="Line 46">
            <a:extLst>
              <a:ext uri="{FF2B5EF4-FFF2-40B4-BE49-F238E27FC236}">
                <a16:creationId xmlns="" xmlns:a16="http://schemas.microsoft.com/office/drawing/2014/main" id="{22C9D8FA-701F-44FF-8852-DFFB5B69C23E}"/>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7121" name="Rectangle 47">
            <a:extLst>
              <a:ext uri="{FF2B5EF4-FFF2-40B4-BE49-F238E27FC236}">
                <a16:creationId xmlns="" xmlns:a16="http://schemas.microsoft.com/office/drawing/2014/main" id="{57878F58-0DBD-4A49-8C23-B63FB1A206CD}"/>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sông</a:t>
            </a:r>
          </a:p>
        </p:txBody>
      </p:sp>
      <p:sp>
        <p:nvSpPr>
          <p:cNvPr id="47122" name="Rectangle 48">
            <a:extLst>
              <a:ext uri="{FF2B5EF4-FFF2-40B4-BE49-F238E27FC236}">
                <a16:creationId xmlns="" xmlns:a16="http://schemas.microsoft.com/office/drawing/2014/main" id="{79A16F11-DA0D-474A-A337-821EE3B1322A}"/>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Đường bộ</a:t>
            </a:r>
          </a:p>
        </p:txBody>
      </p:sp>
      <p:sp>
        <p:nvSpPr>
          <p:cNvPr id="21523" name="Rectangle 49">
            <a:extLst>
              <a:ext uri="{FF2B5EF4-FFF2-40B4-BE49-F238E27FC236}">
                <a16:creationId xmlns="" xmlns:a16="http://schemas.microsoft.com/office/drawing/2014/main" id="{3EA43636-2DEB-47A4-9E8B-F340B1438570}"/>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0000FF"/>
                </a:solidFill>
              </a:rPr>
              <a:t>Đường</a:t>
            </a:r>
            <a:r>
              <a:rPr lang="en-US" altLang="vi-VN" sz="3200" b="1" dirty="0">
                <a:solidFill>
                  <a:srgbClr val="0000FF"/>
                </a:solidFill>
              </a:rPr>
              <a:t> </a:t>
            </a:r>
            <a:r>
              <a:rPr lang="en-US" altLang="vi-VN" sz="3200" b="1" dirty="0" err="1" smtClean="0">
                <a:solidFill>
                  <a:srgbClr val="0000FF"/>
                </a:solidFill>
              </a:rPr>
              <a:t>ống</a:t>
            </a:r>
            <a:endParaRPr lang="en-US" altLang="vi-VN"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23">
                                            <p:txEl>
                                              <p:pRg st="0" end="0"/>
                                            </p:txEl>
                                          </p:spTgt>
                                        </p:tgtEl>
                                        <p:attrNameLst>
                                          <p:attrName>style.color</p:attrName>
                                        </p:attrNameLst>
                                      </p:cBhvr>
                                      <p:by>
                                        <p:hsl h="-7200000" s="0" l="0"/>
                                      </p:by>
                                    </p:animClr>
                                    <p:animClr clrSpc="hsl" dir="cw">
                                      <p:cBhvr>
                                        <p:cTn id="7" dur="500" fill="hold"/>
                                        <p:tgtEl>
                                          <p:spTgt spid="21523">
                                            <p:txEl>
                                              <p:pRg st="0" end="0"/>
                                            </p:txEl>
                                          </p:spTgt>
                                        </p:tgtEl>
                                        <p:attrNameLst>
                                          <p:attrName>fillcolor</p:attrName>
                                        </p:attrNameLst>
                                      </p:cBhvr>
                                      <p:by>
                                        <p:hsl h="-7200000" s="0" l="0"/>
                                      </p:by>
                                    </p:animClr>
                                    <p:animClr clrSpc="hsl" dir="cw">
                                      <p:cBhvr>
                                        <p:cTn id="8" dur="500" fill="hold"/>
                                        <p:tgtEl>
                                          <p:spTgt spid="21523">
                                            <p:txEl>
                                              <p:pRg st="0" end="0"/>
                                            </p:txEl>
                                          </p:spTgt>
                                        </p:tgtEl>
                                        <p:attrNameLst>
                                          <p:attrName>stroke.color</p:attrName>
                                        </p:attrNameLst>
                                      </p:cBhvr>
                                      <p:by>
                                        <p:hsl h="-7200000" s="0" l="0"/>
                                      </p:by>
                                    </p:animClr>
                                    <p:set>
                                      <p:cBhvr>
                                        <p:cTn id="9" dur="500" fill="hold"/>
                                        <p:tgtEl>
                                          <p:spTgt spid="215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5:</a:t>
            </a:r>
            <a:r>
              <a:rPr lang="en-US" altLang="vi-VN" sz="3200" dirty="0">
                <a:solidFill>
                  <a:srgbClr val="FF00FF"/>
                </a:solidFill>
              </a:rPr>
              <a:t> </a:t>
            </a:r>
            <a:r>
              <a:rPr lang="nl-NL" altLang="vi-VN" sz="3200" dirty="0">
                <a:solidFill>
                  <a:srgbClr val="FF00FF"/>
                </a:solidFill>
              </a:rPr>
              <a:t>Tổng chiều dài </a:t>
            </a:r>
            <a:r>
              <a:rPr lang="en-US" altLang="vi-VN" sz="3200" dirty="0">
                <a:solidFill>
                  <a:srgbClr val="FF00FF"/>
                </a:solidFill>
              </a:rPr>
              <a:t>đ</a:t>
            </a:r>
            <a:r>
              <a:rPr lang="nl-NL" altLang="vi-VN" sz="3200" dirty="0">
                <a:solidFill>
                  <a:srgbClr val="FF00FF"/>
                </a:solidFill>
              </a:rPr>
              <a:t>ường </a:t>
            </a:r>
            <a:r>
              <a:rPr lang="nl-NL" altLang="vi-VN" sz="3200" dirty="0" smtClean="0">
                <a:solidFill>
                  <a:srgbClr val="FF00FF"/>
                </a:solidFill>
              </a:rPr>
              <a:t>bờ biển nước ta</a:t>
            </a:r>
            <a:r>
              <a:rPr lang="en-US" altLang="vi-VN" sz="3200" b="1" dirty="0" smtClean="0">
                <a:solidFill>
                  <a:srgbClr val="FF00FF"/>
                </a:solidFill>
              </a:rPr>
              <a:t> </a:t>
            </a:r>
            <a:r>
              <a:rPr lang="en-US" altLang="vi-VN" sz="3200" dirty="0" err="1">
                <a:solidFill>
                  <a:srgbClr val="FF00FF"/>
                </a:solidFill>
              </a:rPr>
              <a:t>là</a:t>
            </a:r>
            <a:r>
              <a:rPr lang="en-US" altLang="vi-VN" sz="3200" b="1" dirty="0">
                <a:solidFill>
                  <a:srgbClr val="FF00FF"/>
                </a:solidFill>
              </a:rPr>
              <a:t> </a:t>
            </a:r>
          </a:p>
        </p:txBody>
      </p:sp>
      <p:sp>
        <p:nvSpPr>
          <p:cNvPr id="48131" name="Line 5">
            <a:extLst>
              <a:ext uri="{FF2B5EF4-FFF2-40B4-BE49-F238E27FC236}">
                <a16:creationId xmlns="" xmlns:a16="http://schemas.microsoft.com/office/drawing/2014/main" id="{20B09DED-7B91-422F-BC90-14D9376311C6}"/>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2" name="Line 6">
            <a:extLst>
              <a:ext uri="{FF2B5EF4-FFF2-40B4-BE49-F238E27FC236}">
                <a16:creationId xmlns="" xmlns:a16="http://schemas.microsoft.com/office/drawing/2014/main" id="{850433F9-94D3-4EC8-8DCC-F76C1889001B}"/>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3" name="Oval 7">
            <a:extLst>
              <a:ext uri="{FF2B5EF4-FFF2-40B4-BE49-F238E27FC236}">
                <a16:creationId xmlns="" xmlns:a16="http://schemas.microsoft.com/office/drawing/2014/main" id="{433A9BFE-7F83-4408-99F8-C2EFE90619D1}"/>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8134" name="Line 8">
            <a:extLst>
              <a:ext uri="{FF2B5EF4-FFF2-40B4-BE49-F238E27FC236}">
                <a16:creationId xmlns="" xmlns:a16="http://schemas.microsoft.com/office/drawing/2014/main" id="{38B5336C-843C-456C-A439-2C0B57A7C6A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21511"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smtClean="0">
                <a:solidFill>
                  <a:srgbClr val="0000FF"/>
                </a:solidFill>
              </a:rPr>
              <a:t>3.260 </a:t>
            </a:r>
            <a:r>
              <a:rPr lang="en-US" altLang="vi-VN" sz="3200" b="1" dirty="0">
                <a:solidFill>
                  <a:srgbClr val="0000FF"/>
                </a:solidFill>
              </a:rPr>
              <a:t>km</a:t>
            </a:r>
          </a:p>
        </p:txBody>
      </p:sp>
      <p:sp>
        <p:nvSpPr>
          <p:cNvPr id="48136" name="Line 36">
            <a:extLst>
              <a:ext uri="{FF2B5EF4-FFF2-40B4-BE49-F238E27FC236}">
                <a16:creationId xmlns="" xmlns:a16="http://schemas.microsoft.com/office/drawing/2014/main" id="{DC89C16C-477B-48AE-A462-46A7D5668EE4}"/>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7" name="Line 37">
            <a:extLst>
              <a:ext uri="{FF2B5EF4-FFF2-40B4-BE49-F238E27FC236}">
                <a16:creationId xmlns="" xmlns:a16="http://schemas.microsoft.com/office/drawing/2014/main" id="{A997467C-6EC9-4F3F-87E0-B233DD8B15F1}"/>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8" name="Line 38">
            <a:extLst>
              <a:ext uri="{FF2B5EF4-FFF2-40B4-BE49-F238E27FC236}">
                <a16:creationId xmlns="" xmlns:a16="http://schemas.microsoft.com/office/drawing/2014/main" id="{3FB10D33-031E-4380-9FE3-B51A87C2332A}"/>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9" name="Oval 41">
            <a:extLst>
              <a:ext uri="{FF2B5EF4-FFF2-40B4-BE49-F238E27FC236}">
                <a16:creationId xmlns="" xmlns:a16="http://schemas.microsoft.com/office/drawing/2014/main" id="{CF8C546D-EDE2-42C3-873F-5EDA0DFB25E7}"/>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8140" name="Oval 42">
            <a:extLst>
              <a:ext uri="{FF2B5EF4-FFF2-40B4-BE49-F238E27FC236}">
                <a16:creationId xmlns="" xmlns:a16="http://schemas.microsoft.com/office/drawing/2014/main" id="{BCB30E52-DA5C-4457-B751-7DF0AA69C30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8141" name="Oval 43">
            <a:extLst>
              <a:ext uri="{FF2B5EF4-FFF2-40B4-BE49-F238E27FC236}">
                <a16:creationId xmlns="" xmlns:a16="http://schemas.microsoft.com/office/drawing/2014/main" id="{2D48AF86-9D81-4186-8162-C86337D41CD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8142" name="Line 44">
            <a:extLst>
              <a:ext uri="{FF2B5EF4-FFF2-40B4-BE49-F238E27FC236}">
                <a16:creationId xmlns="" xmlns:a16="http://schemas.microsoft.com/office/drawing/2014/main" id="{C3943B2C-A614-48D3-824A-66D609E02638}"/>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3" name="Line 45">
            <a:extLst>
              <a:ext uri="{FF2B5EF4-FFF2-40B4-BE49-F238E27FC236}">
                <a16:creationId xmlns="" xmlns:a16="http://schemas.microsoft.com/office/drawing/2014/main" id="{7DF37346-1C02-4AD3-8E18-4F4AE093138D}"/>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4" name="Line 46">
            <a:extLst>
              <a:ext uri="{FF2B5EF4-FFF2-40B4-BE49-F238E27FC236}">
                <a16:creationId xmlns="" xmlns:a16="http://schemas.microsoft.com/office/drawing/2014/main" id="{00773F74-2727-4FFD-8CFE-C9118130BB8C}"/>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5"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3.632 km</a:t>
            </a:r>
          </a:p>
        </p:txBody>
      </p:sp>
      <p:sp>
        <p:nvSpPr>
          <p:cNvPr id="48146"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2.332 km</a:t>
            </a:r>
          </a:p>
        </p:txBody>
      </p:sp>
      <p:sp>
        <p:nvSpPr>
          <p:cNvPr id="48147"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a:solidFill>
                  <a:srgbClr val="0000FF"/>
                </a:solidFill>
              </a:rPr>
              <a:t>2.362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11">
                                            <p:txEl>
                                              <p:pRg st="0" end="0"/>
                                            </p:txEl>
                                          </p:spTgt>
                                        </p:tgtEl>
                                        <p:attrNameLst>
                                          <p:attrName>style.color</p:attrName>
                                        </p:attrNameLst>
                                      </p:cBhvr>
                                      <p:by>
                                        <p:hsl h="-7200000" s="0" l="0"/>
                                      </p:by>
                                    </p:animClr>
                                    <p:animClr clrSpc="hsl" dir="cw">
                                      <p:cBhvr>
                                        <p:cTn id="7" dur="500" fill="hold"/>
                                        <p:tgtEl>
                                          <p:spTgt spid="21511">
                                            <p:txEl>
                                              <p:pRg st="0" end="0"/>
                                            </p:txEl>
                                          </p:spTgt>
                                        </p:tgtEl>
                                        <p:attrNameLst>
                                          <p:attrName>fillcolor</p:attrName>
                                        </p:attrNameLst>
                                      </p:cBhvr>
                                      <p:by>
                                        <p:hsl h="-7200000" s="0" l="0"/>
                                      </p:by>
                                    </p:animClr>
                                    <p:animClr clrSpc="hsl" dir="cw">
                                      <p:cBhvr>
                                        <p:cTn id="8" dur="500" fill="hold"/>
                                        <p:tgtEl>
                                          <p:spTgt spid="21511">
                                            <p:txEl>
                                              <p:pRg st="0" end="0"/>
                                            </p:txEl>
                                          </p:spTgt>
                                        </p:tgtEl>
                                        <p:attrNameLst>
                                          <p:attrName>stroke.color</p:attrName>
                                        </p:attrNameLst>
                                      </p:cBhvr>
                                      <p:by>
                                        <p:hsl h="-7200000" s="0" l="0"/>
                                      </p:by>
                                    </p:animClr>
                                    <p:set>
                                      <p:cBhvr>
                                        <p:cTn id="9" dur="500" fill="hold"/>
                                        <p:tgtEl>
                                          <p:spTgt spid="215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hỗ dành sẵn cho Số hiệu Bản chiếu 5">
            <a:extLst>
              <a:ext uri="{FF2B5EF4-FFF2-40B4-BE49-F238E27FC236}">
                <a16:creationId xmlns="" xmlns:a16="http://schemas.microsoft.com/office/drawing/2014/main" id="{A9DBEF64-CD5E-451D-BE99-21C2476EC0F5}"/>
              </a:ext>
            </a:extLst>
          </p:cNvPr>
          <p:cNvSpPr>
            <a:spLocks noGrp="1"/>
          </p:cNvSpPr>
          <p:nvPr>
            <p:ph type="sldNum" sz="quarter" idx="12"/>
          </p:nvPr>
        </p:nvSpPr>
        <p:spPr/>
        <p:txBody>
          <a:bodyPr/>
          <a:lstStyle/>
          <a:p>
            <a:pPr fontAlgn="base">
              <a:spcBef>
                <a:spcPct val="0"/>
              </a:spcBef>
              <a:spcAft>
                <a:spcPct val="0"/>
              </a:spcAft>
            </a:pPr>
            <a:fld id="{A3B5F19A-C7DC-4BE8-9DA4-B6EB41FC25E4}" type="slidenum">
              <a:rPr lang="vi-VN" altLang="vi-VN">
                <a:latin typeface="Arial" panose="020B0604020202020204" pitchFamily="34" charset="0"/>
                <a:cs typeface="Arial" panose="020B0604020202020204" pitchFamily="34" charset="0"/>
              </a:rPr>
              <a:pPr fontAlgn="base">
                <a:spcBef>
                  <a:spcPct val="0"/>
                </a:spcBef>
                <a:spcAft>
                  <a:spcPct val="0"/>
                </a:spcAft>
              </a:pPr>
              <a:t>38</a:t>
            </a:fld>
            <a:endParaRPr lang="vi-VN" altLang="vi-VN">
              <a:latin typeface="Arial" panose="020B0604020202020204" pitchFamily="34" charset="0"/>
              <a:cs typeface="Arial" panose="020B0604020202020204" pitchFamily="34" charset="0"/>
            </a:endParaRPr>
          </a:p>
        </p:txBody>
      </p:sp>
      <p:sp>
        <p:nvSpPr>
          <p:cNvPr id="48130" name="Rectangle 4">
            <a:extLst>
              <a:ext uri="{FF2B5EF4-FFF2-40B4-BE49-F238E27FC236}">
                <a16:creationId xmlns="" xmlns:a16="http://schemas.microsoft.com/office/drawing/2014/main" id="{825B3AE0-5492-4410-8CBE-0EEEDCB009C0}"/>
              </a:ext>
            </a:extLst>
          </p:cNvPr>
          <p:cNvSpPr>
            <a:spLocks noChangeArrowheads="1"/>
          </p:cNvSpPr>
          <p:nvPr/>
        </p:nvSpPr>
        <p:spPr bwMode="auto">
          <a:xfrm>
            <a:off x="1981200" y="685800"/>
            <a:ext cx="8305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a:solidFill>
                  <a:srgbClr val="FF00FF"/>
                </a:solidFill>
              </a:rPr>
              <a:t>Câu</a:t>
            </a:r>
            <a:r>
              <a:rPr lang="en-US" altLang="vi-VN" sz="3200" b="1" dirty="0">
                <a:solidFill>
                  <a:srgbClr val="FF00FF"/>
                </a:solidFill>
              </a:rPr>
              <a:t> 5:</a:t>
            </a:r>
            <a:r>
              <a:rPr lang="en-US" altLang="vi-VN" sz="3200" dirty="0">
                <a:solidFill>
                  <a:srgbClr val="FF00FF"/>
                </a:solidFill>
              </a:rPr>
              <a:t> </a:t>
            </a:r>
            <a:r>
              <a:rPr lang="en-US" altLang="vi-VN" sz="3200" dirty="0" err="1" smtClean="0">
                <a:solidFill>
                  <a:srgbClr val="FF00FF"/>
                </a:solidFill>
              </a:rPr>
              <a:t>Chỉ</a:t>
            </a:r>
            <a:r>
              <a:rPr lang="en-US" altLang="vi-VN" sz="3200" dirty="0" smtClean="0">
                <a:solidFill>
                  <a:srgbClr val="FF00FF"/>
                </a:solidFill>
              </a:rPr>
              <a:t> </a:t>
            </a:r>
            <a:r>
              <a:rPr lang="en-US" altLang="vi-VN" sz="3200" dirty="0" err="1" smtClean="0">
                <a:solidFill>
                  <a:srgbClr val="FF00FF"/>
                </a:solidFill>
              </a:rPr>
              <a:t>tiêu</a:t>
            </a:r>
            <a:r>
              <a:rPr lang="en-US" altLang="vi-VN" sz="3200" dirty="0" smtClean="0">
                <a:solidFill>
                  <a:srgbClr val="FF00FF"/>
                </a:solidFill>
              </a:rPr>
              <a:t> </a:t>
            </a:r>
            <a:r>
              <a:rPr lang="en-US" altLang="vi-VN" sz="3200" dirty="0" err="1" smtClean="0">
                <a:solidFill>
                  <a:srgbClr val="FF00FF"/>
                </a:solidFill>
              </a:rPr>
              <a:t>đặc</a:t>
            </a:r>
            <a:r>
              <a:rPr lang="en-US" altLang="vi-VN" sz="3200" dirty="0" smtClean="0">
                <a:solidFill>
                  <a:srgbClr val="FF00FF"/>
                </a:solidFill>
              </a:rPr>
              <a:t> </a:t>
            </a:r>
            <a:r>
              <a:rPr lang="en-US" altLang="vi-VN" sz="3200" dirty="0" err="1" smtClean="0">
                <a:solidFill>
                  <a:srgbClr val="FF00FF"/>
                </a:solidFill>
              </a:rPr>
              <a:t>trưng</a:t>
            </a:r>
            <a:r>
              <a:rPr lang="en-US" altLang="vi-VN" sz="3200" dirty="0" smtClean="0">
                <a:solidFill>
                  <a:srgbClr val="FF00FF"/>
                </a:solidFill>
              </a:rPr>
              <a:t> </a:t>
            </a:r>
            <a:r>
              <a:rPr lang="en-US" altLang="vi-VN" sz="3200" dirty="0" err="1" smtClean="0">
                <a:solidFill>
                  <a:srgbClr val="FF00FF"/>
                </a:solidFill>
              </a:rPr>
              <a:t>cho</a:t>
            </a:r>
            <a:r>
              <a:rPr lang="en-US" altLang="vi-VN" sz="3200" dirty="0" smtClean="0">
                <a:solidFill>
                  <a:srgbClr val="FF00FF"/>
                </a:solidFill>
              </a:rPr>
              <a:t> </a:t>
            </a:r>
            <a:r>
              <a:rPr lang="en-US" altLang="vi-VN" sz="3200" dirty="0" err="1" smtClean="0">
                <a:solidFill>
                  <a:srgbClr val="FF00FF"/>
                </a:solidFill>
              </a:rPr>
              <a:t>sự</a:t>
            </a:r>
            <a:r>
              <a:rPr lang="en-US" altLang="vi-VN" sz="3200" dirty="0" smtClean="0">
                <a:solidFill>
                  <a:srgbClr val="FF00FF"/>
                </a:solidFill>
              </a:rPr>
              <a:t> </a:t>
            </a:r>
            <a:r>
              <a:rPr lang="en-US" altLang="vi-VN" sz="3200" dirty="0" err="1" smtClean="0">
                <a:solidFill>
                  <a:srgbClr val="FF00FF"/>
                </a:solidFill>
              </a:rPr>
              <a:t>phát</a:t>
            </a:r>
            <a:r>
              <a:rPr lang="en-US" altLang="vi-VN" sz="3200" dirty="0" smtClean="0">
                <a:solidFill>
                  <a:srgbClr val="FF00FF"/>
                </a:solidFill>
              </a:rPr>
              <a:t> </a:t>
            </a:r>
            <a:r>
              <a:rPr lang="en-US" altLang="vi-VN" sz="3200" dirty="0" err="1" smtClean="0">
                <a:solidFill>
                  <a:srgbClr val="FF00FF"/>
                </a:solidFill>
              </a:rPr>
              <a:t>triển</a:t>
            </a:r>
            <a:r>
              <a:rPr lang="en-US" altLang="vi-VN" sz="3200" dirty="0" smtClean="0">
                <a:solidFill>
                  <a:srgbClr val="FF00FF"/>
                </a:solidFill>
              </a:rPr>
              <a:t> </a:t>
            </a:r>
            <a:r>
              <a:rPr lang="en-US" altLang="vi-VN" sz="3200" dirty="0" err="1" smtClean="0">
                <a:solidFill>
                  <a:srgbClr val="FF00FF"/>
                </a:solidFill>
              </a:rPr>
              <a:t>viễn</a:t>
            </a:r>
            <a:r>
              <a:rPr lang="en-US" altLang="vi-VN" sz="3200" dirty="0" smtClean="0">
                <a:solidFill>
                  <a:srgbClr val="FF00FF"/>
                </a:solidFill>
              </a:rPr>
              <a:t> </a:t>
            </a:r>
            <a:r>
              <a:rPr lang="en-US" altLang="vi-VN" sz="3200" dirty="0" err="1" smtClean="0">
                <a:solidFill>
                  <a:srgbClr val="FF00FF"/>
                </a:solidFill>
              </a:rPr>
              <a:t>thông</a:t>
            </a:r>
            <a:r>
              <a:rPr lang="en-US" altLang="vi-VN" sz="3200" dirty="0" smtClean="0">
                <a:solidFill>
                  <a:srgbClr val="FF00FF"/>
                </a:solidFill>
              </a:rPr>
              <a:t> </a:t>
            </a:r>
            <a:r>
              <a:rPr lang="en-US" altLang="vi-VN" sz="3200" dirty="0" err="1" smtClean="0">
                <a:solidFill>
                  <a:srgbClr val="FF00FF"/>
                </a:solidFill>
              </a:rPr>
              <a:t>là</a:t>
            </a:r>
            <a:r>
              <a:rPr lang="en-US" altLang="vi-VN" sz="3200" dirty="0" smtClean="0">
                <a:solidFill>
                  <a:srgbClr val="FF00FF"/>
                </a:solidFill>
              </a:rPr>
              <a:t>:</a:t>
            </a:r>
            <a:endParaRPr lang="en-US" altLang="vi-VN" sz="3200" b="1" dirty="0">
              <a:solidFill>
                <a:srgbClr val="FF00FF"/>
              </a:solidFill>
            </a:endParaRPr>
          </a:p>
        </p:txBody>
      </p:sp>
      <p:sp>
        <p:nvSpPr>
          <p:cNvPr id="48131" name="Line 5">
            <a:extLst>
              <a:ext uri="{FF2B5EF4-FFF2-40B4-BE49-F238E27FC236}">
                <a16:creationId xmlns="" xmlns:a16="http://schemas.microsoft.com/office/drawing/2014/main" id="{20B09DED-7B91-422F-BC90-14D9376311C6}"/>
              </a:ext>
            </a:extLst>
          </p:cNvPr>
          <p:cNvSpPr>
            <a:spLocks noChangeShapeType="1"/>
          </p:cNvSpPr>
          <p:nvPr/>
        </p:nvSpPr>
        <p:spPr bwMode="auto">
          <a:xfrm>
            <a:off x="2819400" y="2286000"/>
            <a:ext cx="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2" name="Line 6">
            <a:extLst>
              <a:ext uri="{FF2B5EF4-FFF2-40B4-BE49-F238E27FC236}">
                <a16:creationId xmlns="" xmlns:a16="http://schemas.microsoft.com/office/drawing/2014/main" id="{850433F9-94D3-4EC8-8DCC-F76C1889001B}"/>
              </a:ext>
            </a:extLst>
          </p:cNvPr>
          <p:cNvSpPr>
            <a:spLocks noChangeShapeType="1"/>
          </p:cNvSpPr>
          <p:nvPr/>
        </p:nvSpPr>
        <p:spPr bwMode="auto">
          <a:xfrm>
            <a:off x="2819400" y="2286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3" name="Oval 7">
            <a:extLst>
              <a:ext uri="{FF2B5EF4-FFF2-40B4-BE49-F238E27FC236}">
                <a16:creationId xmlns="" xmlns:a16="http://schemas.microsoft.com/office/drawing/2014/main" id="{433A9BFE-7F83-4408-99F8-C2EFE90619D1}"/>
              </a:ext>
            </a:extLst>
          </p:cNvPr>
          <p:cNvSpPr>
            <a:spLocks noChangeArrowheads="1"/>
          </p:cNvSpPr>
          <p:nvPr/>
        </p:nvSpPr>
        <p:spPr bwMode="auto">
          <a:xfrm>
            <a:off x="3429000" y="2057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A</a:t>
            </a:r>
          </a:p>
        </p:txBody>
      </p:sp>
      <p:sp>
        <p:nvSpPr>
          <p:cNvPr id="48134" name="Line 8">
            <a:extLst>
              <a:ext uri="{FF2B5EF4-FFF2-40B4-BE49-F238E27FC236}">
                <a16:creationId xmlns="" xmlns:a16="http://schemas.microsoft.com/office/drawing/2014/main" id="{38B5336C-843C-456C-A439-2C0B57A7C6AB}"/>
              </a:ext>
            </a:extLst>
          </p:cNvPr>
          <p:cNvSpPr>
            <a:spLocks noChangeShapeType="1"/>
          </p:cNvSpPr>
          <p:nvPr/>
        </p:nvSpPr>
        <p:spPr bwMode="auto">
          <a:xfrm>
            <a:off x="3886200" y="2286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21511" name="Rectangle 9">
            <a:extLst>
              <a:ext uri="{FF2B5EF4-FFF2-40B4-BE49-F238E27FC236}">
                <a16:creationId xmlns="" xmlns:a16="http://schemas.microsoft.com/office/drawing/2014/main" id="{6167DB9D-ADCF-4E5C-83BB-57F929538277}"/>
              </a:ext>
            </a:extLst>
          </p:cNvPr>
          <p:cNvSpPr>
            <a:spLocks noChangeArrowheads="1"/>
          </p:cNvSpPr>
          <p:nvPr/>
        </p:nvSpPr>
        <p:spPr bwMode="auto">
          <a:xfrm>
            <a:off x="4191000" y="205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Mật</a:t>
            </a:r>
            <a:r>
              <a:rPr lang="en-US" altLang="vi-VN" sz="3200" b="1" dirty="0" smtClean="0">
                <a:solidFill>
                  <a:srgbClr val="0000FF"/>
                </a:solidFill>
              </a:rPr>
              <a:t> </a:t>
            </a:r>
            <a:r>
              <a:rPr lang="en-US" altLang="vi-VN" sz="3200" b="1" dirty="0" err="1" smtClean="0">
                <a:solidFill>
                  <a:srgbClr val="0000FF"/>
                </a:solidFill>
              </a:rPr>
              <a:t>độ</a:t>
            </a:r>
            <a:r>
              <a:rPr lang="en-US" altLang="vi-VN" sz="3200" b="1" dirty="0" smtClean="0">
                <a:solidFill>
                  <a:srgbClr val="0000FF"/>
                </a:solidFill>
              </a:rPr>
              <a:t> </a:t>
            </a:r>
            <a:r>
              <a:rPr lang="en-US" altLang="vi-VN" sz="3200" b="1" dirty="0" err="1" smtClean="0">
                <a:solidFill>
                  <a:srgbClr val="0000FF"/>
                </a:solidFill>
              </a:rPr>
              <a:t>điện</a:t>
            </a:r>
            <a:r>
              <a:rPr lang="en-US" altLang="vi-VN" sz="3200" b="1" dirty="0" smtClean="0">
                <a:solidFill>
                  <a:srgbClr val="0000FF"/>
                </a:solidFill>
              </a:rPr>
              <a:t> </a:t>
            </a:r>
            <a:r>
              <a:rPr lang="en-US" altLang="vi-VN" sz="3200" b="1" dirty="0" err="1" smtClean="0">
                <a:solidFill>
                  <a:srgbClr val="0000FF"/>
                </a:solidFill>
              </a:rPr>
              <a:t>thoại</a:t>
            </a:r>
            <a:endParaRPr lang="en-US" altLang="vi-VN" sz="3200" b="1" dirty="0">
              <a:solidFill>
                <a:srgbClr val="0000FF"/>
              </a:solidFill>
            </a:endParaRPr>
          </a:p>
        </p:txBody>
      </p:sp>
      <p:sp>
        <p:nvSpPr>
          <p:cNvPr id="48136" name="Line 36">
            <a:extLst>
              <a:ext uri="{FF2B5EF4-FFF2-40B4-BE49-F238E27FC236}">
                <a16:creationId xmlns="" xmlns:a16="http://schemas.microsoft.com/office/drawing/2014/main" id="{DC89C16C-477B-48AE-A462-46A7D5668EE4}"/>
              </a:ext>
            </a:extLst>
          </p:cNvPr>
          <p:cNvSpPr>
            <a:spLocks noChangeShapeType="1"/>
          </p:cNvSpPr>
          <p:nvPr/>
        </p:nvSpPr>
        <p:spPr bwMode="auto">
          <a:xfrm>
            <a:off x="2819400" y="29718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7" name="Line 37">
            <a:extLst>
              <a:ext uri="{FF2B5EF4-FFF2-40B4-BE49-F238E27FC236}">
                <a16:creationId xmlns="" xmlns:a16="http://schemas.microsoft.com/office/drawing/2014/main" id="{A997467C-6EC9-4F3F-87E0-B233DD8B15F1}"/>
              </a:ext>
            </a:extLst>
          </p:cNvPr>
          <p:cNvSpPr>
            <a:spLocks noChangeShapeType="1"/>
          </p:cNvSpPr>
          <p:nvPr/>
        </p:nvSpPr>
        <p:spPr bwMode="auto">
          <a:xfrm>
            <a:off x="2819400" y="38100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8" name="Line 38">
            <a:extLst>
              <a:ext uri="{FF2B5EF4-FFF2-40B4-BE49-F238E27FC236}">
                <a16:creationId xmlns="" xmlns:a16="http://schemas.microsoft.com/office/drawing/2014/main" id="{3FB10D33-031E-4380-9FE3-B51A87C2332A}"/>
              </a:ext>
            </a:extLst>
          </p:cNvPr>
          <p:cNvSpPr>
            <a:spLocks noChangeShapeType="1"/>
          </p:cNvSpPr>
          <p:nvPr/>
        </p:nvSpPr>
        <p:spPr bwMode="auto">
          <a:xfrm>
            <a:off x="2819400" y="4800600"/>
            <a:ext cx="609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39" name="Oval 41">
            <a:extLst>
              <a:ext uri="{FF2B5EF4-FFF2-40B4-BE49-F238E27FC236}">
                <a16:creationId xmlns="" xmlns:a16="http://schemas.microsoft.com/office/drawing/2014/main" id="{CF8C546D-EDE2-42C3-873F-5EDA0DFB25E7}"/>
              </a:ext>
            </a:extLst>
          </p:cNvPr>
          <p:cNvSpPr>
            <a:spLocks noChangeArrowheads="1"/>
          </p:cNvSpPr>
          <p:nvPr/>
        </p:nvSpPr>
        <p:spPr bwMode="auto">
          <a:xfrm>
            <a:off x="3429000" y="27432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B</a:t>
            </a:r>
          </a:p>
        </p:txBody>
      </p:sp>
      <p:sp>
        <p:nvSpPr>
          <p:cNvPr id="48140" name="Oval 42">
            <a:extLst>
              <a:ext uri="{FF2B5EF4-FFF2-40B4-BE49-F238E27FC236}">
                <a16:creationId xmlns="" xmlns:a16="http://schemas.microsoft.com/office/drawing/2014/main" id="{BCB30E52-DA5C-4457-B751-7DF0AA69C300}"/>
              </a:ext>
            </a:extLst>
          </p:cNvPr>
          <p:cNvSpPr>
            <a:spLocks noChangeArrowheads="1"/>
          </p:cNvSpPr>
          <p:nvPr/>
        </p:nvSpPr>
        <p:spPr bwMode="auto">
          <a:xfrm>
            <a:off x="3429000" y="35814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C</a:t>
            </a:r>
          </a:p>
        </p:txBody>
      </p:sp>
      <p:sp>
        <p:nvSpPr>
          <p:cNvPr id="48141" name="Oval 43">
            <a:extLst>
              <a:ext uri="{FF2B5EF4-FFF2-40B4-BE49-F238E27FC236}">
                <a16:creationId xmlns="" xmlns:a16="http://schemas.microsoft.com/office/drawing/2014/main" id="{2D48AF86-9D81-4186-8162-C86337D41CD9}"/>
              </a:ext>
            </a:extLst>
          </p:cNvPr>
          <p:cNvSpPr>
            <a:spLocks noChangeArrowheads="1"/>
          </p:cNvSpPr>
          <p:nvPr/>
        </p:nvSpPr>
        <p:spPr bwMode="auto">
          <a:xfrm>
            <a:off x="3429000" y="4495800"/>
            <a:ext cx="457200" cy="457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vi-VN" sz="3200" b="1">
                <a:solidFill>
                  <a:srgbClr val="0000FF"/>
                </a:solidFill>
              </a:rPr>
              <a:t>D</a:t>
            </a:r>
          </a:p>
        </p:txBody>
      </p:sp>
      <p:sp>
        <p:nvSpPr>
          <p:cNvPr id="48142" name="Line 44">
            <a:extLst>
              <a:ext uri="{FF2B5EF4-FFF2-40B4-BE49-F238E27FC236}">
                <a16:creationId xmlns="" xmlns:a16="http://schemas.microsoft.com/office/drawing/2014/main" id="{C3943B2C-A614-48D3-824A-66D609E02638}"/>
              </a:ext>
            </a:extLst>
          </p:cNvPr>
          <p:cNvSpPr>
            <a:spLocks noChangeShapeType="1"/>
          </p:cNvSpPr>
          <p:nvPr/>
        </p:nvSpPr>
        <p:spPr bwMode="auto">
          <a:xfrm>
            <a:off x="3886200" y="29718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3" name="Line 45">
            <a:extLst>
              <a:ext uri="{FF2B5EF4-FFF2-40B4-BE49-F238E27FC236}">
                <a16:creationId xmlns="" xmlns:a16="http://schemas.microsoft.com/office/drawing/2014/main" id="{7DF37346-1C02-4AD3-8E18-4F4AE093138D}"/>
              </a:ext>
            </a:extLst>
          </p:cNvPr>
          <p:cNvSpPr>
            <a:spLocks noChangeShapeType="1"/>
          </p:cNvSpPr>
          <p:nvPr/>
        </p:nvSpPr>
        <p:spPr bwMode="auto">
          <a:xfrm>
            <a:off x="3886200" y="38100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4" name="Line 46">
            <a:extLst>
              <a:ext uri="{FF2B5EF4-FFF2-40B4-BE49-F238E27FC236}">
                <a16:creationId xmlns="" xmlns:a16="http://schemas.microsoft.com/office/drawing/2014/main" id="{00773F74-2727-4FFD-8CFE-C9118130BB8C}"/>
              </a:ext>
            </a:extLst>
          </p:cNvPr>
          <p:cNvSpPr>
            <a:spLocks noChangeShapeType="1"/>
          </p:cNvSpPr>
          <p:nvPr/>
        </p:nvSpPr>
        <p:spPr bwMode="auto">
          <a:xfrm>
            <a:off x="3886200" y="4724400"/>
            <a:ext cx="304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a14:hiddenLine>
            </a:ext>
          </a:extLst>
        </p:spPr>
        <p:txBody>
          <a:bodyPr/>
          <a:lstStyle/>
          <a:p>
            <a:pPr fontAlgn="base">
              <a:spcBef>
                <a:spcPct val="0"/>
              </a:spcBef>
              <a:spcAft>
                <a:spcPct val="0"/>
              </a:spcAft>
            </a:pPr>
            <a:endParaRPr lang="vi-VN" sz="2000">
              <a:solidFill>
                <a:prstClr val="black"/>
              </a:solidFill>
              <a:latin typeface="Arial" panose="020B0604020202020204" pitchFamily="34" charset="0"/>
              <a:cs typeface="Arial" panose="020B0604020202020204" pitchFamily="34" charset="0"/>
            </a:endParaRPr>
          </a:p>
        </p:txBody>
      </p:sp>
      <p:sp>
        <p:nvSpPr>
          <p:cNvPr id="48145" name="Rectangle 47">
            <a:extLst>
              <a:ext uri="{FF2B5EF4-FFF2-40B4-BE49-F238E27FC236}">
                <a16:creationId xmlns="" xmlns:a16="http://schemas.microsoft.com/office/drawing/2014/main" id="{976FD773-5BAF-488B-AFE4-801586FD6F59}"/>
              </a:ext>
            </a:extLst>
          </p:cNvPr>
          <p:cNvSpPr>
            <a:spLocks noChangeArrowheads="1"/>
          </p:cNvSpPr>
          <p:nvPr/>
        </p:nvSpPr>
        <p:spPr bwMode="auto">
          <a:xfrm>
            <a:off x="4191000" y="27432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Mạng</a:t>
            </a:r>
            <a:r>
              <a:rPr lang="en-US" altLang="vi-VN" sz="3200" b="1" dirty="0" smtClean="0">
                <a:solidFill>
                  <a:srgbClr val="0000FF"/>
                </a:solidFill>
              </a:rPr>
              <a:t> internet</a:t>
            </a:r>
            <a:endParaRPr lang="en-US" altLang="vi-VN" sz="3200" b="1" dirty="0">
              <a:solidFill>
                <a:srgbClr val="0000FF"/>
              </a:solidFill>
            </a:endParaRPr>
          </a:p>
        </p:txBody>
      </p:sp>
      <p:sp>
        <p:nvSpPr>
          <p:cNvPr id="48146" name="Rectangle 48">
            <a:extLst>
              <a:ext uri="{FF2B5EF4-FFF2-40B4-BE49-F238E27FC236}">
                <a16:creationId xmlns="" xmlns:a16="http://schemas.microsoft.com/office/drawing/2014/main" id="{155611CF-54B4-4C45-A4F2-A4EA29722414}"/>
              </a:ext>
            </a:extLst>
          </p:cNvPr>
          <p:cNvSpPr>
            <a:spLocks noChangeArrowheads="1"/>
          </p:cNvSpPr>
          <p:nvPr/>
        </p:nvSpPr>
        <p:spPr bwMode="auto">
          <a:xfrm>
            <a:off x="4191000" y="3581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Dịch</a:t>
            </a:r>
            <a:r>
              <a:rPr lang="en-US" altLang="vi-VN" sz="3200" b="1" dirty="0" smtClean="0">
                <a:solidFill>
                  <a:srgbClr val="0000FF"/>
                </a:solidFill>
              </a:rPr>
              <a:t> </a:t>
            </a:r>
            <a:r>
              <a:rPr lang="en-US" altLang="vi-VN" sz="3200" b="1" dirty="0" err="1" smtClean="0">
                <a:solidFill>
                  <a:srgbClr val="0000FF"/>
                </a:solidFill>
              </a:rPr>
              <a:t>vụ</a:t>
            </a:r>
            <a:r>
              <a:rPr lang="en-US" altLang="vi-VN" sz="3200" b="1" dirty="0" smtClean="0">
                <a:solidFill>
                  <a:srgbClr val="0000FF"/>
                </a:solidFill>
              </a:rPr>
              <a:t> </a:t>
            </a:r>
            <a:r>
              <a:rPr lang="en-US" altLang="vi-VN" sz="3200" b="1" dirty="0" err="1" smtClean="0">
                <a:solidFill>
                  <a:srgbClr val="0000FF"/>
                </a:solidFill>
              </a:rPr>
              <a:t>chuyển</a:t>
            </a:r>
            <a:r>
              <a:rPr lang="en-US" altLang="vi-VN" sz="3200" b="1" dirty="0" smtClean="0">
                <a:solidFill>
                  <a:srgbClr val="0000FF"/>
                </a:solidFill>
              </a:rPr>
              <a:t> </a:t>
            </a:r>
            <a:r>
              <a:rPr lang="en-US" altLang="vi-VN" sz="3200" b="1" dirty="0" err="1" smtClean="0">
                <a:solidFill>
                  <a:srgbClr val="0000FF"/>
                </a:solidFill>
              </a:rPr>
              <a:t>phát</a:t>
            </a:r>
            <a:r>
              <a:rPr lang="en-US" altLang="vi-VN" sz="3200" b="1" dirty="0" smtClean="0">
                <a:solidFill>
                  <a:srgbClr val="0000FF"/>
                </a:solidFill>
              </a:rPr>
              <a:t> </a:t>
            </a:r>
            <a:r>
              <a:rPr lang="en-US" altLang="vi-VN" sz="3200" b="1" dirty="0" err="1" smtClean="0">
                <a:solidFill>
                  <a:srgbClr val="0000FF"/>
                </a:solidFill>
              </a:rPr>
              <a:t>nhanh</a:t>
            </a:r>
            <a:endParaRPr lang="en-US" altLang="vi-VN" sz="3200" b="1" dirty="0">
              <a:solidFill>
                <a:srgbClr val="0000FF"/>
              </a:solidFill>
            </a:endParaRPr>
          </a:p>
        </p:txBody>
      </p:sp>
      <p:sp>
        <p:nvSpPr>
          <p:cNvPr id="48147" name="Rectangle 49">
            <a:extLst>
              <a:ext uri="{FF2B5EF4-FFF2-40B4-BE49-F238E27FC236}">
                <a16:creationId xmlns="" xmlns:a16="http://schemas.microsoft.com/office/drawing/2014/main" id="{50333076-2862-4186-953E-A0D46637BC02}"/>
              </a:ext>
            </a:extLst>
          </p:cNvPr>
          <p:cNvSpPr>
            <a:spLocks noChangeArrowheads="1"/>
          </p:cNvSpPr>
          <p:nvPr/>
        </p:nvSpPr>
        <p:spPr bwMode="auto">
          <a:xfrm>
            <a:off x="4191000" y="4495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vi-VN" sz="3200" b="1" dirty="0" err="1" smtClean="0">
                <a:solidFill>
                  <a:srgbClr val="0000FF"/>
                </a:solidFill>
              </a:rPr>
              <a:t>Dịch</a:t>
            </a:r>
            <a:r>
              <a:rPr lang="en-US" altLang="vi-VN" sz="3200" b="1" dirty="0" smtClean="0">
                <a:solidFill>
                  <a:srgbClr val="0000FF"/>
                </a:solidFill>
              </a:rPr>
              <a:t> </a:t>
            </a:r>
            <a:r>
              <a:rPr lang="en-US" altLang="vi-VN" sz="3200" b="1" dirty="0" err="1" smtClean="0">
                <a:solidFill>
                  <a:srgbClr val="0000FF"/>
                </a:solidFill>
              </a:rPr>
              <a:t>vụ</a:t>
            </a:r>
            <a:r>
              <a:rPr lang="en-US" altLang="vi-VN" sz="3200" b="1" dirty="0" smtClean="0">
                <a:solidFill>
                  <a:srgbClr val="0000FF"/>
                </a:solidFill>
              </a:rPr>
              <a:t> </a:t>
            </a:r>
            <a:r>
              <a:rPr lang="en-US" altLang="vi-VN" sz="3200" b="1" dirty="0" err="1" smtClean="0">
                <a:solidFill>
                  <a:srgbClr val="0000FF"/>
                </a:solidFill>
              </a:rPr>
              <a:t>mua</a:t>
            </a:r>
            <a:r>
              <a:rPr lang="en-US" altLang="vi-VN" sz="3200" b="1" dirty="0" smtClean="0">
                <a:solidFill>
                  <a:srgbClr val="0000FF"/>
                </a:solidFill>
              </a:rPr>
              <a:t> </a:t>
            </a:r>
            <a:r>
              <a:rPr lang="en-US" altLang="vi-VN" sz="3200" b="1" dirty="0" err="1" smtClean="0">
                <a:solidFill>
                  <a:srgbClr val="0000FF"/>
                </a:solidFill>
              </a:rPr>
              <a:t>sắm</a:t>
            </a:r>
            <a:r>
              <a:rPr lang="en-US" altLang="vi-VN" sz="3200" b="1" dirty="0" smtClean="0">
                <a:solidFill>
                  <a:srgbClr val="0000FF"/>
                </a:solidFill>
              </a:rPr>
              <a:t> online</a:t>
            </a:r>
            <a:endParaRPr lang="en-US" altLang="vi-VN"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nodeType="clickEffect">
                                  <p:stCondLst>
                                    <p:cond delay="0"/>
                                  </p:stCondLst>
                                  <p:childTnLst>
                                    <p:animClr clrSpc="hsl" dir="cw">
                                      <p:cBhvr override="childStyle">
                                        <p:cTn id="6" dur="500" fill="hold"/>
                                        <p:tgtEl>
                                          <p:spTgt spid="21511">
                                            <p:txEl>
                                              <p:pRg st="0" end="0"/>
                                            </p:txEl>
                                          </p:spTgt>
                                        </p:tgtEl>
                                        <p:attrNameLst>
                                          <p:attrName>style.color</p:attrName>
                                        </p:attrNameLst>
                                      </p:cBhvr>
                                      <p:by>
                                        <p:hsl h="-7200000" s="0" l="0"/>
                                      </p:by>
                                    </p:animClr>
                                    <p:animClr clrSpc="hsl" dir="cw">
                                      <p:cBhvr>
                                        <p:cTn id="7" dur="500" fill="hold"/>
                                        <p:tgtEl>
                                          <p:spTgt spid="21511">
                                            <p:txEl>
                                              <p:pRg st="0" end="0"/>
                                            </p:txEl>
                                          </p:spTgt>
                                        </p:tgtEl>
                                        <p:attrNameLst>
                                          <p:attrName>fillcolor</p:attrName>
                                        </p:attrNameLst>
                                      </p:cBhvr>
                                      <p:by>
                                        <p:hsl h="-7200000" s="0" l="0"/>
                                      </p:by>
                                    </p:animClr>
                                    <p:animClr clrSpc="hsl" dir="cw">
                                      <p:cBhvr>
                                        <p:cTn id="8" dur="500" fill="hold"/>
                                        <p:tgtEl>
                                          <p:spTgt spid="21511">
                                            <p:txEl>
                                              <p:pRg st="0" end="0"/>
                                            </p:txEl>
                                          </p:spTgt>
                                        </p:tgtEl>
                                        <p:attrNameLst>
                                          <p:attrName>stroke.color</p:attrName>
                                        </p:attrNameLst>
                                      </p:cBhvr>
                                      <p:by>
                                        <p:hsl h="-7200000" s="0" l="0"/>
                                      </p:by>
                                    </p:animClr>
                                    <p:set>
                                      <p:cBhvr>
                                        <p:cTn id="9" dur="500" fill="hold"/>
                                        <p:tgtEl>
                                          <p:spTgt spid="215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Content Placeholder 3" descr="hinh-nen-powerpoint-42.jp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3219"/>
          <a:stretch/>
        </p:blipFill>
        <p:spPr>
          <a:xfrm>
            <a:off x="6928836" y="2619556"/>
            <a:ext cx="5241700" cy="4219127"/>
          </a:xfrm>
        </p:spPr>
      </p:pic>
      <p:sp>
        <p:nvSpPr>
          <p:cNvPr id="3" name="WordArt 3"/>
          <p:cNvSpPr>
            <a:spLocks noChangeArrowheads="1" noChangeShapeType="1" noTextEdit="1"/>
          </p:cNvSpPr>
          <p:nvPr/>
        </p:nvSpPr>
        <p:spPr bwMode="auto">
          <a:xfrm>
            <a:off x="3338319" y="593857"/>
            <a:ext cx="4991100" cy="685800"/>
          </a:xfrm>
          <a:prstGeom prst="rect">
            <a:avLst/>
          </a:prstGeom>
        </p:spPr>
        <p:txBody>
          <a:bodyPr wrap="none" fromWordArt="1">
            <a:prstTxWarp prst="textPlain">
              <a:avLst>
                <a:gd name="adj" fmla="val 50000"/>
              </a:avLst>
            </a:prstTxWarp>
          </a:bodyPr>
          <a:lstStyle/>
          <a:p>
            <a:pPr algn="ctr"/>
            <a:r>
              <a:rPr lang="vi-VN" sz="3600" kern="10" dirty="0">
                <a:ln w="19050">
                  <a:solidFill>
                    <a:srgbClr val="FF0000"/>
                  </a:solidFill>
                  <a:round/>
                  <a:headEnd/>
                  <a:tailEnd/>
                </a:ln>
                <a:solidFill>
                  <a:srgbClr val="0000FF"/>
                </a:solidFill>
                <a:effectLst>
                  <a:outerShdw dist="35921" dir="2700000" algn="ctr" rotWithShape="0">
                    <a:srgbClr val="990000"/>
                  </a:outerShdw>
                </a:effectLst>
                <a:latin typeface="+mj-lt"/>
                <a:cs typeface="Times New Roman" panose="02020603050405020304" pitchFamily="18" charset="0"/>
              </a:rPr>
              <a:t>HƯỚNG DẪN HỌC TẬP</a:t>
            </a:r>
            <a:endParaRPr lang="en-US" sz="3600" kern="10" dirty="0">
              <a:ln w="19050">
                <a:solidFill>
                  <a:srgbClr val="FF0000"/>
                </a:solidFill>
                <a:round/>
                <a:headEnd/>
                <a:tailEnd/>
              </a:ln>
              <a:solidFill>
                <a:srgbClr val="0000FF"/>
              </a:solidFill>
              <a:effectLst>
                <a:outerShdw dist="35921" dir="2700000" algn="ctr" rotWithShape="0">
                  <a:srgbClr val="990000"/>
                </a:outerShdw>
              </a:effectLst>
              <a:latin typeface="+mj-lt"/>
              <a:cs typeface="Times New Roman" panose="02020603050405020304" pitchFamily="18" charset="0"/>
            </a:endParaRPr>
          </a:p>
        </p:txBody>
      </p:sp>
      <p:sp>
        <p:nvSpPr>
          <p:cNvPr id="2" name="TextBox 1"/>
          <p:cNvSpPr txBox="1"/>
          <p:nvPr/>
        </p:nvSpPr>
        <p:spPr>
          <a:xfrm>
            <a:off x="3179928" y="1842448"/>
            <a:ext cx="6632812" cy="1815882"/>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a:t>
            </a:r>
          </a:p>
          <a:p>
            <a:pPr marL="457200" indent="-457200">
              <a:buFontTx/>
              <a:buChar char="-"/>
            </a:pP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bị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7266328"/>
      </p:ext>
    </p:extLst>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 xmlns:a16="http://schemas.microsoft.com/office/drawing/2014/main" id="{0ADF91A9-9F5A-482B-A7BB-800EDA68C366}"/>
              </a:ext>
            </a:extLst>
          </p:cNvPr>
          <p:cNvGrpSpPr/>
          <p:nvPr/>
        </p:nvGrpSpPr>
        <p:grpSpPr>
          <a:xfrm>
            <a:off x="2479416" y="46630"/>
            <a:ext cx="772233" cy="1496477"/>
            <a:chOff x="2369812" y="-802294"/>
            <a:chExt cx="772233" cy="2432467"/>
          </a:xfrm>
        </p:grpSpPr>
        <p:grpSp>
          <p:nvGrpSpPr>
            <p:cNvPr id="30" name="Nhóm 29">
              <a:extLst>
                <a:ext uri="{FF2B5EF4-FFF2-40B4-BE49-F238E27FC236}">
                  <a16:creationId xmlns=""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 xmlns:a16="http://schemas.microsoft.com/office/drawing/2014/main" id="{53EE8FC4-34D7-435B-ADAA-1A9543236BC9}"/>
              </a:ext>
            </a:extLst>
          </p:cNvPr>
          <p:cNvGrpSpPr/>
          <p:nvPr/>
        </p:nvGrpSpPr>
        <p:grpSpPr>
          <a:xfrm>
            <a:off x="7017823" y="221118"/>
            <a:ext cx="673942" cy="1635769"/>
            <a:chOff x="2369812" y="-313930"/>
            <a:chExt cx="673942" cy="1944103"/>
          </a:xfrm>
        </p:grpSpPr>
        <p:grpSp>
          <p:nvGrpSpPr>
            <p:cNvPr id="40" name="Nhóm 39">
              <a:extLst>
                <a:ext uri="{FF2B5EF4-FFF2-40B4-BE49-F238E27FC236}">
                  <a16:creationId xmlns=""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 xmlns:a16="http://schemas.microsoft.com/office/drawing/2014/main"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9711"/>
            <a:ext cx="12099608" cy="7228493"/>
          </a:xfrm>
          <a:prstGeom prst="rect">
            <a:avLst/>
          </a:prstGeom>
        </p:spPr>
      </p:pic>
      <p:sp>
        <p:nvSpPr>
          <p:cNvPr id="5" name="Hình chữ nhật 4">
            <a:extLst>
              <a:ext uri="{FF2B5EF4-FFF2-40B4-BE49-F238E27FC236}">
                <a16:creationId xmlns="" xmlns:a16="http://schemas.microsoft.com/office/drawing/2014/main" id="{6FBE0507-A61E-4155-B90F-09835599914E}"/>
              </a:ext>
            </a:extLst>
          </p:cNvPr>
          <p:cNvSpPr/>
          <p:nvPr/>
        </p:nvSpPr>
        <p:spPr>
          <a:xfrm>
            <a:off x="115767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 xmlns:a16="http://schemas.microsoft.com/office/drawing/2014/main" id="{919CCD8E-6F88-4045-B7EF-533FFD2F9E7D}"/>
              </a:ext>
            </a:extLst>
          </p:cNvPr>
          <p:cNvSpPr/>
          <p:nvPr/>
        </p:nvSpPr>
        <p:spPr>
          <a:xfrm>
            <a:off x="207643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 xmlns:a16="http://schemas.microsoft.com/office/drawing/2014/main" id="{4A08022B-E08E-49AC-A322-3B2F18A60BE9}"/>
              </a:ext>
            </a:extLst>
          </p:cNvPr>
          <p:cNvSpPr/>
          <p:nvPr/>
        </p:nvSpPr>
        <p:spPr>
          <a:xfrm>
            <a:off x="299519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 xmlns:a16="http://schemas.microsoft.com/office/drawing/2014/main" id="{5674540C-CCDB-4201-8AE2-994D4920323B}"/>
              </a:ext>
            </a:extLst>
          </p:cNvPr>
          <p:cNvSpPr/>
          <p:nvPr/>
        </p:nvSpPr>
        <p:spPr>
          <a:xfrm>
            <a:off x="391395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 xmlns:a16="http://schemas.microsoft.com/office/drawing/2014/main" id="{7EC0DE78-7CB3-4221-B34B-B17DDEAA48C5}"/>
              </a:ext>
            </a:extLst>
          </p:cNvPr>
          <p:cNvSpPr/>
          <p:nvPr/>
        </p:nvSpPr>
        <p:spPr>
          <a:xfrm>
            <a:off x="4832711"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 xmlns:a16="http://schemas.microsoft.com/office/drawing/2014/main" id="{6F31813F-D250-4365-85E0-14699FDD51F9}"/>
              </a:ext>
            </a:extLst>
          </p:cNvPr>
          <p:cNvSpPr/>
          <p:nvPr/>
        </p:nvSpPr>
        <p:spPr>
          <a:xfrm>
            <a:off x="5751470"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 xmlns:a16="http://schemas.microsoft.com/office/drawing/2014/main" id="{19F1CBF4-AE2C-422C-AC52-23C6950D6881}"/>
              </a:ext>
            </a:extLst>
          </p:cNvPr>
          <p:cNvSpPr/>
          <p:nvPr/>
        </p:nvSpPr>
        <p:spPr>
          <a:xfrm>
            <a:off x="6670229"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 xmlns:a16="http://schemas.microsoft.com/office/drawing/2014/main" id="{EC135304-B670-43F7-9091-C6DC313F0F59}"/>
              </a:ext>
            </a:extLst>
          </p:cNvPr>
          <p:cNvSpPr/>
          <p:nvPr/>
        </p:nvSpPr>
        <p:spPr>
          <a:xfrm>
            <a:off x="7588988"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 xmlns:a16="http://schemas.microsoft.com/office/drawing/2014/main" id="{46716ABB-D6E4-489F-8079-C5C600EA7CF5}"/>
              </a:ext>
            </a:extLst>
          </p:cNvPr>
          <p:cNvSpPr txBox="1"/>
          <p:nvPr/>
        </p:nvSpPr>
        <p:spPr>
          <a:xfrm>
            <a:off x="1157675" y="5661436"/>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p>
        </p:txBody>
      </p:sp>
      <p:sp>
        <p:nvSpPr>
          <p:cNvPr id="4" name="Hộp Văn bản 3">
            <a:extLst>
              <a:ext uri="{FF2B5EF4-FFF2-40B4-BE49-F238E27FC236}">
                <a16:creationId xmlns="" xmlns:a16="http://schemas.microsoft.com/office/drawing/2014/main" id="{4F5CDB8D-29E1-442E-ACB7-0B457F6D0FD3}"/>
              </a:ext>
            </a:extLst>
          </p:cNvPr>
          <p:cNvSpPr txBox="1"/>
          <p:nvPr/>
        </p:nvSpPr>
        <p:spPr>
          <a:xfrm>
            <a:off x="2076433" y="564986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D63434E3-F62F-4701-BFF8-5EA22C297BDD}"/>
              </a:ext>
            </a:extLst>
          </p:cNvPr>
          <p:cNvSpPr txBox="1"/>
          <p:nvPr/>
        </p:nvSpPr>
        <p:spPr>
          <a:xfrm>
            <a:off x="2975651" y="5645644"/>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p>
        </p:txBody>
      </p:sp>
      <p:sp>
        <p:nvSpPr>
          <p:cNvPr id="11" name="Hộp Văn bản 10">
            <a:extLst>
              <a:ext uri="{FF2B5EF4-FFF2-40B4-BE49-F238E27FC236}">
                <a16:creationId xmlns="" xmlns:a16="http://schemas.microsoft.com/office/drawing/2014/main" id="{23A2E0F7-073C-4D25-9C6A-AF90E853FEA2}"/>
              </a:ext>
            </a:extLst>
          </p:cNvPr>
          <p:cNvSpPr txBox="1"/>
          <p:nvPr/>
        </p:nvSpPr>
        <p:spPr>
          <a:xfrm>
            <a:off x="3904181" y="5666460"/>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3F0CFB9B-FC85-436D-A113-866EDFAC7543}"/>
              </a:ext>
            </a:extLst>
          </p:cNvPr>
          <p:cNvSpPr txBox="1"/>
          <p:nvPr/>
        </p:nvSpPr>
        <p:spPr>
          <a:xfrm>
            <a:off x="4822940" y="5713542"/>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Hộp Văn bản 14">
            <a:extLst>
              <a:ext uri="{FF2B5EF4-FFF2-40B4-BE49-F238E27FC236}">
                <a16:creationId xmlns="" xmlns:a16="http://schemas.microsoft.com/office/drawing/2014/main" id="{EA4B610E-8317-486D-8668-57CAA2F5A7FB}"/>
              </a:ext>
            </a:extLst>
          </p:cNvPr>
          <p:cNvSpPr txBox="1"/>
          <p:nvPr/>
        </p:nvSpPr>
        <p:spPr>
          <a:xfrm>
            <a:off x="5745697" y="569039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 xmlns:a16="http://schemas.microsoft.com/office/drawing/2014/main" id="{17CB2B5B-BA2C-4F5F-A67D-0E85D45CC135}"/>
              </a:ext>
            </a:extLst>
          </p:cNvPr>
          <p:cNvSpPr txBox="1"/>
          <p:nvPr/>
        </p:nvSpPr>
        <p:spPr>
          <a:xfrm>
            <a:off x="6674227" y="5689609"/>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 xmlns:a16="http://schemas.microsoft.com/office/drawing/2014/main" id="{B0EAEE6A-CAAE-43AF-A822-FAC2C77B9EFC}"/>
              </a:ext>
            </a:extLst>
          </p:cNvPr>
          <p:cNvSpPr txBox="1"/>
          <p:nvPr/>
        </p:nvSpPr>
        <p:spPr>
          <a:xfrm>
            <a:off x="7575207" y="561488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Ạ</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5" name="Picture 2" descr="Cảnh Quan Hoàng Hôn Cột Điện Bầu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7183" y="1503294"/>
            <a:ext cx="3181974" cy="31381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4"/>
          <a:stretch>
            <a:fillRect/>
          </a:stretch>
        </p:blipFill>
        <p:spPr>
          <a:xfrm>
            <a:off x="5693753" y="1827439"/>
            <a:ext cx="2628768" cy="2965156"/>
          </a:xfrm>
          <a:prstGeom prst="rect">
            <a:avLst/>
          </a:prstGeom>
          <a:ln>
            <a:solidFill>
              <a:schemeClr val="accent2">
                <a:lumMod val="40000"/>
                <a:lumOff val="60000"/>
              </a:schemeClr>
            </a:solidFill>
          </a:ln>
        </p:spPr>
      </p:pic>
      <p:sp>
        <p:nvSpPr>
          <p:cNvPr id="22" name="Hình chữ nhật: Góc Tròn 21">
            <a:extLst>
              <a:ext uri="{FF2B5EF4-FFF2-40B4-BE49-F238E27FC236}">
                <a16:creationId xmlns="" xmlns:a16="http://schemas.microsoft.com/office/drawing/2014/main" id="{1A824BDD-70D3-4FE6-BDAC-A507AE14961F}"/>
              </a:ext>
            </a:extLst>
          </p:cNvPr>
          <p:cNvSpPr/>
          <p:nvPr/>
        </p:nvSpPr>
        <p:spPr>
          <a:xfrm>
            <a:off x="1064872" y="46561"/>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b="1" dirty="0" err="1">
                <a:latin typeface="Times New Roman" panose="02020603050405020304" pitchFamily="18" charset="0"/>
                <a:cs typeface="Times New Roman" panose="02020603050405020304" pitchFamily="18" charset="0"/>
              </a:rPr>
              <a:t>Phương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nay</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Hình chữ nhật 17">
            <a:extLst>
              <a:ext uri="{FF2B5EF4-FFF2-40B4-BE49-F238E27FC236}">
                <a16:creationId xmlns="" xmlns:a16="http://schemas.microsoft.com/office/drawing/2014/main" id="{EC135304-B670-43F7-9091-C6DC313F0F59}"/>
              </a:ext>
            </a:extLst>
          </p:cNvPr>
          <p:cNvSpPr/>
          <p:nvPr/>
        </p:nvSpPr>
        <p:spPr>
          <a:xfrm>
            <a:off x="8492995" y="5754596"/>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51" name="Hộp Văn bản 22">
            <a:extLst>
              <a:ext uri="{FF2B5EF4-FFF2-40B4-BE49-F238E27FC236}">
                <a16:creationId xmlns="" xmlns:a16="http://schemas.microsoft.com/office/drawing/2014/main" id="{B0EAEE6A-CAAE-43AF-A822-FAC2C77B9EFC}"/>
              </a:ext>
            </a:extLst>
          </p:cNvPr>
          <p:cNvSpPr txBox="1"/>
          <p:nvPr/>
        </p:nvSpPr>
        <p:spPr>
          <a:xfrm>
            <a:off x="8479214" y="5650421"/>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2717862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P spid="21" grpId="0"/>
      <p:bldP spid="23" grpId="0"/>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400594" y="1275900"/>
            <a:ext cx="5129347" cy="1723240"/>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smtClean="0">
                <a:solidFill>
                  <a:prstClr val="black"/>
                </a:solidFill>
                <a:latin typeface="Times New Roman" panose="02020603050405020304" pitchFamily="18" charset="0"/>
                <a:cs typeface="Times New Roman" panose="02020603050405020304" pitchFamily="18" charset="0"/>
              </a:rPr>
              <a:t>Trong thời gian 30 giây, hãy viết ra giấy các loại hình GTVT ở Việt Nam?</a:t>
            </a:r>
            <a:r>
              <a:rPr lang="nl-NL" sz="4000" i="1" dirty="0" smtClean="0">
                <a:solidFill>
                  <a:prstClr val="black"/>
                </a:solidFill>
                <a:latin typeface="Times New Roman" panose="02020603050405020304" pitchFamily="18" charset="0"/>
                <a:cs typeface="Times New Roman" panose="02020603050405020304" pitchFamily="18" charset="0"/>
              </a:rPr>
              <a:t> </a:t>
            </a:r>
            <a:endParaRPr lang="en-US" sz="4000" i="1" dirty="0">
              <a:solidFill>
                <a:prstClr val="black"/>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400594" y="329030"/>
            <a:ext cx="5529943" cy="838200"/>
          </a:xfrm>
          <a:prstGeom prst="rect">
            <a:avLst/>
          </a:prstGeom>
          <a:solidFill>
            <a:srgbClr val="00206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Ai </a:t>
            </a:r>
            <a:r>
              <a:rPr lang="en-US" b="1" dirty="0" err="1" smtClean="0">
                <a:solidFill>
                  <a:srgbClr val="FFFF00"/>
                </a:solidFill>
              </a:rPr>
              <a:t>nhanh</a:t>
            </a:r>
            <a:r>
              <a:rPr lang="en-US" b="1" dirty="0" smtClean="0">
                <a:solidFill>
                  <a:srgbClr val="FFFF00"/>
                </a:solidFill>
              </a:rPr>
              <a:t> </a:t>
            </a:r>
            <a:r>
              <a:rPr lang="en-US" b="1" dirty="0" err="1" smtClean="0">
                <a:solidFill>
                  <a:srgbClr val="FFFF00"/>
                </a:solidFill>
              </a:rPr>
              <a:t>hơn</a:t>
            </a:r>
            <a:endParaRPr lang="en-US" b="1" dirty="0">
              <a:solidFill>
                <a:srgbClr val="FFFF00"/>
              </a:solidFill>
            </a:endParaRPr>
          </a:p>
        </p:txBody>
      </p:sp>
    </p:spTree>
    <p:extLst>
      <p:ext uri="{BB962C8B-B14F-4D97-AF65-F5344CB8AC3E}">
        <p14:creationId xmlns:p14="http://schemas.microsoft.com/office/powerpoint/2010/main" val="3440220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104" y="1248835"/>
            <a:ext cx="9890953" cy="923330"/>
          </a:xfrm>
          <a:prstGeom prst="rect">
            <a:avLst/>
          </a:prstGeom>
          <a:noFill/>
        </p:spPr>
        <p:txBody>
          <a:bodyPr wrap="square" lIns="91440" tIns="45720" rIns="91440" bIns="45720">
            <a:spAutoFit/>
          </a:bodyPr>
          <a:lstStyle/>
          <a:p>
            <a:pPr algn="ctr"/>
            <a:r>
              <a:rPr lang="en-US" sz="5400" b="1" dirty="0" smtClean="0">
                <a:ln w="0"/>
                <a:solidFill>
                  <a:srgbClr val="FF0000"/>
                </a:solidFill>
                <a:effectLst>
                  <a:reflection blurRad="6350" stA="53000" endA="300" endPos="35500" dir="5400000" sy="-90000" algn="bl" rotWithShape="0"/>
                </a:effectLst>
              </a:rPr>
              <a:t>TRÒ CHƠI MẢNH GHÉP BÍ MẬT</a:t>
            </a:r>
            <a:endParaRPr lang="en-US" sz="5400" b="1" cap="none" spc="0" dirty="0">
              <a:ln w="0"/>
              <a:solidFill>
                <a:srgbClr val="FF0000"/>
              </a:solidFill>
              <a:effectLst>
                <a:reflection blurRad="6350" stA="53000" endA="300" endPos="35500" dir="5400000" sy="-90000" algn="bl" rotWithShape="0"/>
              </a:effectLst>
            </a:endParaRPr>
          </a:p>
        </p:txBody>
      </p:sp>
      <p:sp>
        <p:nvSpPr>
          <p:cNvPr id="5" name="Title 1"/>
          <p:cNvSpPr txBox="1">
            <a:spLocks/>
          </p:cNvSpPr>
          <p:nvPr/>
        </p:nvSpPr>
        <p:spPr>
          <a:xfrm>
            <a:off x="339365" y="138919"/>
            <a:ext cx="8653806" cy="596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smtClean="0">
                <a:latin typeface="+mn-lt"/>
              </a:rPr>
              <a:t>Các</a:t>
            </a:r>
            <a:r>
              <a:rPr lang="en-US" dirty="0" smtClean="0">
                <a:latin typeface="+mn-lt"/>
              </a:rPr>
              <a:t> </a:t>
            </a:r>
            <a:r>
              <a:rPr lang="en-US" dirty="0" err="1" smtClean="0">
                <a:latin typeface="+mn-lt"/>
              </a:rPr>
              <a:t>loại</a:t>
            </a:r>
            <a:r>
              <a:rPr lang="en-US" dirty="0" smtClean="0">
                <a:latin typeface="+mn-lt"/>
              </a:rPr>
              <a:t> </a:t>
            </a:r>
            <a:r>
              <a:rPr lang="en-US" dirty="0" err="1" smtClean="0">
                <a:latin typeface="+mn-lt"/>
              </a:rPr>
              <a:t>hình</a:t>
            </a:r>
            <a:r>
              <a:rPr lang="en-US" dirty="0" smtClean="0">
                <a:latin typeface="+mn-lt"/>
              </a:rPr>
              <a:t> </a:t>
            </a:r>
            <a:r>
              <a:rPr lang="en-US" dirty="0" err="1" smtClean="0">
                <a:latin typeface="+mn-lt"/>
              </a:rPr>
              <a:t>giao</a:t>
            </a:r>
            <a:r>
              <a:rPr lang="en-US" dirty="0" smtClean="0">
                <a:latin typeface="+mn-lt"/>
              </a:rPr>
              <a:t> </a:t>
            </a:r>
            <a:r>
              <a:rPr lang="en-US" dirty="0" err="1" smtClean="0">
                <a:latin typeface="+mn-lt"/>
              </a:rPr>
              <a:t>thông</a:t>
            </a:r>
            <a:r>
              <a:rPr lang="en-US" dirty="0" smtClean="0">
                <a:latin typeface="+mn-lt"/>
              </a:rPr>
              <a:t> </a:t>
            </a:r>
            <a:r>
              <a:rPr lang="en-US" dirty="0" err="1" smtClean="0">
                <a:latin typeface="+mn-lt"/>
              </a:rPr>
              <a:t>vận</a:t>
            </a:r>
            <a:r>
              <a:rPr lang="en-US" dirty="0" smtClean="0">
                <a:latin typeface="+mn-lt"/>
              </a:rPr>
              <a:t> </a:t>
            </a:r>
            <a:r>
              <a:rPr lang="en-US" dirty="0" err="1" smtClean="0">
                <a:latin typeface="+mn-lt"/>
              </a:rPr>
              <a:t>tải</a:t>
            </a:r>
            <a:endParaRPr lang="en-US" dirty="0">
              <a:latin typeface="+mn-lt"/>
            </a:endParaRPr>
          </a:p>
        </p:txBody>
      </p:sp>
      <p:pic>
        <p:nvPicPr>
          <p:cNvPr id="2050" name="Picture 2" descr="http://2.bp.blogspot.com/-PGMgRhAP7MI/TXcjpAAZcQI/AAAAAAAABVs/eL4iSdNiTjI/Preparing-for-Deci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29011"/>
          <a:stretch/>
        </p:blipFill>
        <p:spPr bwMode="auto">
          <a:xfrm>
            <a:off x="2309904" y="3098841"/>
            <a:ext cx="5693274" cy="295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10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13" y="180437"/>
            <a:ext cx="11927387" cy="6001643"/>
          </a:xfrm>
          <a:prstGeom prst="rect">
            <a:avLst/>
          </a:prstGeom>
          <a:noFill/>
        </p:spPr>
        <p:txBody>
          <a:bodyPr wrap="square" rtlCol="0">
            <a:spAutoFit/>
          </a:bodyPr>
          <a:lstStyle/>
          <a:p>
            <a:r>
              <a:rPr lang="en-US" sz="3200" dirty="0" err="1" smtClean="0">
                <a:solidFill>
                  <a:srgbClr val="FF0000"/>
                </a:solidFill>
              </a:rPr>
              <a:t>Luật</a:t>
            </a:r>
            <a:r>
              <a:rPr lang="en-US" sz="3200" dirty="0" smtClean="0">
                <a:solidFill>
                  <a:srgbClr val="FF0000"/>
                </a:solidFill>
              </a:rPr>
              <a:t> </a:t>
            </a:r>
            <a:r>
              <a:rPr lang="en-US" sz="3200" dirty="0" err="1" smtClean="0">
                <a:solidFill>
                  <a:srgbClr val="FF0000"/>
                </a:solidFill>
              </a:rPr>
              <a:t>chơi</a:t>
            </a:r>
            <a:r>
              <a:rPr lang="en-US" sz="3200" dirty="0" smtClean="0">
                <a:solidFill>
                  <a:srgbClr val="FF0000"/>
                </a:solidFill>
              </a:rPr>
              <a:t>:</a:t>
            </a:r>
          </a:p>
          <a:p>
            <a:pPr marL="457200" indent="-457200">
              <a:buFontTx/>
              <a:buChar char="-"/>
            </a:pPr>
            <a:r>
              <a:rPr lang="en-US" sz="3200" dirty="0" smtClean="0"/>
              <a:t>2 </a:t>
            </a:r>
            <a:r>
              <a:rPr lang="en-US" sz="3200" dirty="0" err="1" smtClean="0"/>
              <a:t>đội</a:t>
            </a:r>
            <a:r>
              <a:rPr lang="en-US" sz="3200" dirty="0" smtClean="0"/>
              <a:t> </a:t>
            </a:r>
            <a:r>
              <a:rPr lang="en-US" sz="3200" dirty="0" err="1" smtClean="0"/>
              <a:t>nhận</a:t>
            </a:r>
            <a:r>
              <a:rPr lang="en-US" sz="3200" dirty="0" smtClean="0"/>
              <a:t> </a:t>
            </a:r>
            <a:r>
              <a:rPr lang="en-US" sz="3200" dirty="0" err="1" smtClean="0"/>
              <a:t>bảng</a:t>
            </a:r>
            <a:r>
              <a:rPr lang="en-US" sz="3200" dirty="0" smtClean="0"/>
              <a:t> </a:t>
            </a:r>
            <a:r>
              <a:rPr lang="en-US" sz="3200" dirty="0" err="1" smtClean="0"/>
              <a:t>nhóm</a:t>
            </a:r>
            <a:r>
              <a:rPr lang="en-US" sz="3200" dirty="0" smtClean="0"/>
              <a:t> </a:t>
            </a:r>
            <a:r>
              <a:rPr lang="en-US" sz="3200" dirty="0" err="1" smtClean="0"/>
              <a:t>và</a:t>
            </a:r>
            <a:r>
              <a:rPr lang="en-US" sz="3200" dirty="0" smtClean="0"/>
              <a:t>  </a:t>
            </a:r>
            <a:r>
              <a:rPr lang="en-US" sz="3200" dirty="0" err="1" smtClean="0"/>
              <a:t>bộ</a:t>
            </a:r>
            <a:r>
              <a:rPr lang="en-US" sz="3200" dirty="0" smtClean="0"/>
              <a:t> </a:t>
            </a:r>
            <a:r>
              <a:rPr lang="en-US" sz="3200" dirty="0" err="1" smtClean="0"/>
              <a:t>mảnh</a:t>
            </a:r>
            <a:r>
              <a:rPr lang="en-US" sz="3200" dirty="0" smtClean="0"/>
              <a:t> </a:t>
            </a:r>
            <a:r>
              <a:rPr lang="en-US" sz="3200" dirty="0" err="1" smtClean="0"/>
              <a:t>ghép</a:t>
            </a:r>
            <a:r>
              <a:rPr lang="en-US" sz="3200" dirty="0" smtClean="0"/>
              <a:t> </a:t>
            </a:r>
            <a:r>
              <a:rPr lang="en-US" sz="3200" dirty="0" err="1" smtClean="0"/>
              <a:t>kiến</a:t>
            </a:r>
            <a:r>
              <a:rPr lang="en-US" sz="3200" dirty="0" smtClean="0"/>
              <a:t> </a:t>
            </a:r>
            <a:r>
              <a:rPr lang="en-US" sz="3200" dirty="0" err="1" smtClean="0"/>
              <a:t>thức</a:t>
            </a:r>
            <a:r>
              <a:rPr lang="en-US" sz="3200" dirty="0" smtClean="0"/>
              <a:t> </a:t>
            </a:r>
            <a:r>
              <a:rPr lang="en-US" sz="3200" dirty="0" err="1" smtClean="0"/>
              <a:t>từ</a:t>
            </a:r>
            <a:r>
              <a:rPr lang="en-US" sz="3200" dirty="0" smtClean="0"/>
              <a:t> </a:t>
            </a:r>
            <a:r>
              <a:rPr lang="en-US" sz="3200" dirty="0" err="1" smtClean="0"/>
              <a:t>bàn</a:t>
            </a:r>
            <a:r>
              <a:rPr lang="en-US" sz="3200" dirty="0" smtClean="0"/>
              <a:t> </a:t>
            </a:r>
            <a:r>
              <a:rPr lang="en-US" sz="3200" dirty="0" err="1" smtClean="0"/>
              <a:t>giáo</a:t>
            </a:r>
            <a:r>
              <a:rPr lang="en-US" sz="3200" dirty="0" smtClean="0"/>
              <a:t> </a:t>
            </a:r>
            <a:r>
              <a:rPr lang="en-US" sz="3200" dirty="0" err="1" smtClean="0"/>
              <a:t>viên</a:t>
            </a:r>
            <a:r>
              <a:rPr lang="en-US" sz="3200" dirty="0" smtClean="0"/>
              <a:t>, </a:t>
            </a:r>
          </a:p>
          <a:p>
            <a:r>
              <a:rPr lang="en-US" sz="3200" dirty="0" smtClean="0"/>
              <a:t>     + </a:t>
            </a:r>
            <a:r>
              <a:rPr lang="en-US" sz="3200" dirty="0" err="1" smtClean="0"/>
              <a:t>Đội</a:t>
            </a:r>
            <a:r>
              <a:rPr lang="en-US" sz="3200" dirty="0" smtClean="0"/>
              <a:t> 1: </a:t>
            </a:r>
            <a:r>
              <a:rPr lang="en-US" sz="3200" dirty="0" err="1" smtClean="0"/>
              <a:t>Bộ</a:t>
            </a:r>
            <a:r>
              <a:rPr lang="en-US" sz="3200" dirty="0" smtClean="0"/>
              <a:t> </a:t>
            </a:r>
            <a:r>
              <a:rPr lang="en-US" sz="3200" dirty="0" err="1" smtClean="0"/>
              <a:t>mảnh</a:t>
            </a:r>
            <a:r>
              <a:rPr lang="en-US" sz="3200" dirty="0" smtClean="0"/>
              <a:t> </a:t>
            </a:r>
            <a:r>
              <a:rPr lang="en-US" sz="3200" dirty="0" err="1" smtClean="0"/>
              <a:t>ghép</a:t>
            </a:r>
            <a:r>
              <a:rPr lang="en-US" sz="3200" dirty="0" smtClean="0"/>
              <a:t> </a:t>
            </a:r>
            <a:r>
              <a:rPr lang="en-US" sz="3200" dirty="0" err="1" smtClean="0"/>
              <a:t>về</a:t>
            </a:r>
            <a:r>
              <a:rPr lang="en-US" sz="3200" dirty="0" smtClean="0"/>
              <a:t> </a:t>
            </a:r>
            <a:r>
              <a:rPr lang="en-US" sz="3200" dirty="0" err="1" smtClean="0"/>
              <a:t>loại</a:t>
            </a:r>
            <a:r>
              <a:rPr lang="en-US" sz="3200" dirty="0" smtClean="0"/>
              <a:t> </a:t>
            </a:r>
            <a:r>
              <a:rPr lang="en-US" sz="3200" dirty="0" err="1" smtClean="0"/>
              <a:t>hình</a:t>
            </a:r>
            <a:r>
              <a:rPr lang="en-US" sz="3200" dirty="0" smtClean="0"/>
              <a:t> GTVT </a:t>
            </a:r>
            <a:r>
              <a:rPr lang="en-US" sz="3200" dirty="0" err="1" smtClean="0"/>
              <a:t>đường</a:t>
            </a:r>
            <a:r>
              <a:rPr lang="en-US" sz="3200" dirty="0" smtClean="0"/>
              <a:t> </a:t>
            </a:r>
            <a:r>
              <a:rPr lang="en-US" sz="3200" dirty="0" err="1" smtClean="0"/>
              <a:t>bộ</a:t>
            </a:r>
            <a:r>
              <a:rPr lang="en-US" sz="3200" dirty="0" smtClean="0"/>
              <a:t>.</a:t>
            </a:r>
          </a:p>
          <a:p>
            <a:r>
              <a:rPr lang="en-US" sz="3200" dirty="0" smtClean="0"/>
              <a:t>     + </a:t>
            </a:r>
            <a:r>
              <a:rPr lang="en-US" sz="3200" dirty="0" err="1" smtClean="0"/>
              <a:t>Đội</a:t>
            </a:r>
            <a:r>
              <a:rPr lang="en-US" sz="3200" dirty="0" smtClean="0"/>
              <a:t> 2:</a:t>
            </a:r>
            <a:r>
              <a:rPr lang="en-US" sz="3200" dirty="0"/>
              <a:t> </a:t>
            </a:r>
            <a:r>
              <a:rPr lang="en-US" sz="3200" dirty="0" err="1"/>
              <a:t>Bộ</a:t>
            </a:r>
            <a:r>
              <a:rPr lang="en-US" sz="3200" dirty="0"/>
              <a:t> </a:t>
            </a:r>
            <a:r>
              <a:rPr lang="en-US" sz="3200" dirty="0" err="1"/>
              <a:t>mảnh</a:t>
            </a:r>
            <a:r>
              <a:rPr lang="en-US" sz="3200" dirty="0"/>
              <a:t> </a:t>
            </a:r>
            <a:r>
              <a:rPr lang="en-US" sz="3200" dirty="0" err="1"/>
              <a:t>ghép</a:t>
            </a:r>
            <a:r>
              <a:rPr lang="en-US" sz="3200" dirty="0"/>
              <a:t> </a:t>
            </a:r>
            <a:r>
              <a:rPr lang="en-US" sz="3200" dirty="0" err="1"/>
              <a:t>về</a:t>
            </a:r>
            <a:r>
              <a:rPr lang="en-US" sz="3200" dirty="0"/>
              <a:t> </a:t>
            </a:r>
            <a:r>
              <a:rPr lang="en-US" sz="3200" dirty="0" err="1"/>
              <a:t>loại</a:t>
            </a:r>
            <a:r>
              <a:rPr lang="en-US" sz="3200" dirty="0"/>
              <a:t> </a:t>
            </a:r>
            <a:r>
              <a:rPr lang="en-US" sz="3200" dirty="0" err="1"/>
              <a:t>hình</a:t>
            </a:r>
            <a:r>
              <a:rPr lang="en-US" sz="3200" dirty="0"/>
              <a:t> GTVT </a:t>
            </a:r>
            <a:r>
              <a:rPr lang="en-US" sz="3200" dirty="0" err="1"/>
              <a:t>đường</a:t>
            </a:r>
            <a:r>
              <a:rPr lang="en-US" sz="3200" dirty="0"/>
              <a:t> </a:t>
            </a:r>
            <a:r>
              <a:rPr lang="en-US" sz="3200" dirty="0" err="1" smtClean="0"/>
              <a:t>biển</a:t>
            </a:r>
            <a:endParaRPr lang="en-US" sz="3200" dirty="0"/>
          </a:p>
          <a:p>
            <a:pPr marL="457200" indent="-457200">
              <a:buFontTx/>
              <a:buChar char="-"/>
            </a:pPr>
            <a:r>
              <a:rPr lang="en-US" sz="3200" dirty="0" err="1"/>
              <a:t>Đ</a:t>
            </a:r>
            <a:r>
              <a:rPr lang="en-US" sz="3200" dirty="0" err="1" smtClean="0"/>
              <a:t>ọc</a:t>
            </a:r>
            <a:r>
              <a:rPr lang="en-US" sz="3200" dirty="0" smtClean="0"/>
              <a:t> </a:t>
            </a:r>
            <a:r>
              <a:rPr lang="en-US" sz="3200" dirty="0" err="1"/>
              <a:t>kĩ</a:t>
            </a:r>
            <a:r>
              <a:rPr lang="en-US" sz="3200" dirty="0"/>
              <a:t> </a:t>
            </a:r>
            <a:r>
              <a:rPr lang="en-US" sz="3200" dirty="0" smtClean="0"/>
              <a:t> </a:t>
            </a:r>
            <a:r>
              <a:rPr lang="en-US" sz="3200" dirty="0" err="1" smtClean="0"/>
              <a:t>sgk</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a:t>mảnh</a:t>
            </a:r>
            <a:r>
              <a:rPr lang="en-US" sz="3200" dirty="0"/>
              <a:t> </a:t>
            </a:r>
            <a:r>
              <a:rPr lang="en-US" sz="3200" dirty="0" err="1"/>
              <a:t>kiến</a:t>
            </a:r>
            <a:r>
              <a:rPr lang="en-US" sz="3200" dirty="0"/>
              <a:t> </a:t>
            </a:r>
            <a:r>
              <a:rPr lang="en-US" sz="3200" dirty="0" err="1"/>
              <a:t>thức</a:t>
            </a:r>
            <a:r>
              <a:rPr lang="en-US" sz="3200" dirty="0"/>
              <a:t> </a:t>
            </a:r>
            <a:r>
              <a:rPr lang="en-US" sz="3200" dirty="0" err="1"/>
              <a:t>và</a:t>
            </a:r>
            <a:r>
              <a:rPr lang="en-US" sz="3200" dirty="0"/>
              <a:t> </a:t>
            </a:r>
            <a:r>
              <a:rPr lang="en-US" sz="3200" dirty="0" err="1"/>
              <a:t>ghép</a:t>
            </a:r>
            <a:r>
              <a:rPr lang="en-US" sz="3200" dirty="0"/>
              <a:t> </a:t>
            </a:r>
            <a:r>
              <a:rPr lang="en-US" sz="3200" dirty="0" err="1"/>
              <a:t>đúng</a:t>
            </a:r>
            <a:r>
              <a:rPr lang="en-US" sz="3200" dirty="0"/>
              <a:t> </a:t>
            </a:r>
            <a:r>
              <a:rPr lang="en-US" sz="3200" dirty="0" err="1"/>
              <a:t>vào</a:t>
            </a:r>
            <a:r>
              <a:rPr lang="en-US" sz="3200" dirty="0"/>
              <a:t> ô </a:t>
            </a:r>
            <a:r>
              <a:rPr lang="en-US" sz="3200" dirty="0" err="1"/>
              <a:t>phù</a:t>
            </a:r>
            <a:r>
              <a:rPr lang="en-US" sz="3200" dirty="0"/>
              <a:t> </a:t>
            </a:r>
            <a:r>
              <a:rPr lang="en-US" sz="3200" dirty="0" err="1" smtClean="0"/>
              <a:t>hợp</a:t>
            </a:r>
            <a:r>
              <a:rPr lang="en-US" sz="3200" dirty="0" smtClean="0"/>
              <a:t>.</a:t>
            </a:r>
          </a:p>
          <a:p>
            <a:pPr marL="457200" indent="-457200">
              <a:buFontTx/>
              <a:buChar char="-"/>
            </a:pPr>
            <a:r>
              <a:rPr lang="en-US" sz="3200" dirty="0" err="1" smtClean="0"/>
              <a:t>Thời</a:t>
            </a:r>
            <a:r>
              <a:rPr lang="en-US" sz="3200" dirty="0" smtClean="0"/>
              <a:t> </a:t>
            </a:r>
            <a:r>
              <a:rPr lang="en-US" sz="3200" dirty="0" err="1" smtClean="0"/>
              <a:t>gian</a:t>
            </a:r>
            <a:r>
              <a:rPr lang="en-US" sz="3200" dirty="0" smtClean="0"/>
              <a:t>: 4 </a:t>
            </a:r>
            <a:r>
              <a:rPr lang="en-US" sz="3200" dirty="0" err="1" smtClean="0"/>
              <a:t>phút</a:t>
            </a:r>
            <a:endParaRPr lang="en-US" sz="3200" dirty="0" smtClean="0"/>
          </a:p>
          <a:p>
            <a:pPr marL="457200" indent="-457200">
              <a:buFontTx/>
              <a:buChar char="-"/>
            </a:pPr>
            <a:r>
              <a:rPr lang="en-US" sz="3200" dirty="0" err="1" smtClean="0"/>
              <a:t>Đội</a:t>
            </a:r>
            <a:r>
              <a:rPr lang="en-US" sz="3200" dirty="0" smtClean="0"/>
              <a:t> </a:t>
            </a:r>
            <a:r>
              <a:rPr lang="en-US" sz="3200" dirty="0" err="1"/>
              <a:t>chiến</a:t>
            </a:r>
            <a:r>
              <a:rPr lang="en-US" sz="3200" dirty="0"/>
              <a:t> </a:t>
            </a:r>
            <a:r>
              <a:rPr lang="en-US" sz="3200" dirty="0" err="1" smtClean="0"/>
              <a:t>thắng</a:t>
            </a:r>
            <a:r>
              <a:rPr lang="en-US" sz="3200" dirty="0" smtClean="0"/>
              <a:t> </a:t>
            </a:r>
            <a:r>
              <a:rPr lang="en-US" sz="3200" dirty="0" err="1" smtClean="0"/>
              <a:t>là</a:t>
            </a:r>
            <a:r>
              <a:rPr lang="en-US" sz="3200" dirty="0" smtClean="0"/>
              <a:t> </a:t>
            </a:r>
            <a:r>
              <a:rPr lang="en-US" sz="3200" dirty="0" err="1" smtClean="0"/>
              <a:t>đội</a:t>
            </a:r>
            <a:r>
              <a:rPr lang="en-US" sz="3200" dirty="0" smtClean="0"/>
              <a:t> </a:t>
            </a:r>
            <a:r>
              <a:rPr lang="en-US" sz="3200" dirty="0" err="1" smtClean="0"/>
              <a:t>ghép</a:t>
            </a:r>
            <a:r>
              <a:rPr lang="en-US" sz="3200" dirty="0" smtClean="0"/>
              <a:t> </a:t>
            </a:r>
            <a:r>
              <a:rPr lang="en-US" sz="3200" dirty="0" err="1"/>
              <a:t>đúng</a:t>
            </a:r>
            <a:r>
              <a:rPr lang="en-US" sz="3200" dirty="0"/>
              <a:t> </a:t>
            </a:r>
            <a:r>
              <a:rPr lang="en-US" sz="3200" dirty="0" err="1" smtClean="0"/>
              <a:t>nhất</a:t>
            </a:r>
            <a:r>
              <a:rPr lang="en-US" sz="3200" dirty="0" smtClean="0"/>
              <a:t>, </a:t>
            </a:r>
            <a:r>
              <a:rPr lang="en-US" sz="3200" dirty="0" err="1" smtClean="0"/>
              <a:t>nhanh</a:t>
            </a:r>
            <a:r>
              <a:rPr lang="en-US" sz="3200" dirty="0" smtClean="0"/>
              <a:t> </a:t>
            </a:r>
            <a:r>
              <a:rPr lang="en-US" sz="3200" dirty="0" err="1" smtClean="0"/>
              <a:t>nhất</a:t>
            </a:r>
            <a:r>
              <a:rPr lang="en-US" sz="3200" dirty="0" smtClean="0"/>
              <a:t> </a:t>
            </a:r>
            <a:r>
              <a:rPr lang="en-US" sz="3200" dirty="0" err="1" smtClean="0"/>
              <a:t>và</a:t>
            </a:r>
            <a:r>
              <a:rPr lang="en-US" sz="3200" dirty="0" smtClean="0"/>
              <a:t> </a:t>
            </a:r>
            <a:r>
              <a:rPr lang="en-US" sz="3200" dirty="0" err="1" smtClean="0"/>
              <a:t>xác</a:t>
            </a:r>
            <a:r>
              <a:rPr lang="en-US" sz="3200" dirty="0" smtClean="0"/>
              <a:t> </a:t>
            </a:r>
            <a:r>
              <a:rPr lang="en-US" sz="3200" dirty="0" err="1" smtClean="0"/>
              <a:t>định</a:t>
            </a:r>
            <a:r>
              <a:rPr lang="en-US" sz="3200" dirty="0" smtClean="0"/>
              <a:t> </a:t>
            </a:r>
            <a:r>
              <a:rPr lang="en-US" sz="3200" dirty="0" err="1" smtClean="0"/>
              <a:t>được</a:t>
            </a:r>
            <a:r>
              <a:rPr lang="en-US" sz="3200" dirty="0" smtClean="0"/>
              <a:t> </a:t>
            </a:r>
            <a:r>
              <a:rPr lang="en-US" sz="3200" dirty="0" err="1" smtClean="0"/>
              <a:t>vị</a:t>
            </a:r>
            <a:r>
              <a:rPr lang="en-US" sz="3200" dirty="0" smtClean="0"/>
              <a:t> </a:t>
            </a:r>
            <a:r>
              <a:rPr lang="en-US" sz="3200" dirty="0" err="1" smtClean="0"/>
              <a:t>trí</a:t>
            </a:r>
            <a:r>
              <a:rPr lang="en-US" sz="3200" dirty="0" smtClean="0"/>
              <a:t> </a:t>
            </a:r>
            <a:r>
              <a:rPr lang="en-US" sz="3200" dirty="0" err="1" smtClean="0"/>
              <a:t>các</a:t>
            </a:r>
            <a:r>
              <a:rPr lang="en-US" sz="3200" dirty="0" smtClean="0"/>
              <a:t> </a:t>
            </a:r>
            <a:r>
              <a:rPr lang="en-US" sz="3200" dirty="0" err="1" smtClean="0"/>
              <a:t>tuyến</a:t>
            </a:r>
            <a:r>
              <a:rPr lang="en-US" sz="3200" dirty="0" smtClean="0"/>
              <a:t> </a:t>
            </a:r>
            <a:r>
              <a:rPr lang="en-US" sz="3200" dirty="0" err="1" smtClean="0"/>
              <a:t>đường</a:t>
            </a:r>
            <a:r>
              <a:rPr lang="en-US" sz="3200" dirty="0" smtClean="0"/>
              <a:t> </a:t>
            </a:r>
            <a:r>
              <a:rPr lang="en-US" sz="3200" dirty="0" err="1" smtClean="0"/>
              <a:t>chính</a:t>
            </a:r>
            <a:r>
              <a:rPr lang="en-US" sz="3200" dirty="0" smtClean="0"/>
              <a:t> </a:t>
            </a:r>
            <a:r>
              <a:rPr lang="en-US" sz="3200" dirty="0" err="1" smtClean="0"/>
              <a:t>trên</a:t>
            </a:r>
            <a:r>
              <a:rPr lang="en-US" sz="3200" dirty="0" smtClean="0"/>
              <a:t> </a:t>
            </a:r>
            <a:r>
              <a:rPr lang="en-US" sz="3200" dirty="0" err="1" smtClean="0"/>
              <a:t>bản</a:t>
            </a:r>
            <a:r>
              <a:rPr lang="en-US" sz="3200" dirty="0" smtClean="0"/>
              <a:t> </a:t>
            </a:r>
            <a:r>
              <a:rPr lang="en-US" sz="3200" dirty="0" err="1" smtClean="0"/>
              <a:t>đồ</a:t>
            </a:r>
            <a:r>
              <a:rPr lang="en-US" sz="3200" dirty="0" smtClean="0"/>
              <a:t>. </a:t>
            </a:r>
          </a:p>
          <a:p>
            <a:endParaRPr lang="en-US" sz="3200" dirty="0" smtClean="0">
              <a:solidFill>
                <a:srgbClr val="FF0000"/>
              </a:solidFill>
            </a:endParaRPr>
          </a:p>
          <a:p>
            <a:r>
              <a:rPr lang="en-US" sz="3200" dirty="0" err="1" smtClean="0">
                <a:solidFill>
                  <a:srgbClr val="FF0000"/>
                </a:solidFill>
              </a:rPr>
              <a:t>Giải</a:t>
            </a:r>
            <a:r>
              <a:rPr lang="en-US" sz="3200" dirty="0" smtClean="0">
                <a:solidFill>
                  <a:srgbClr val="FF0000"/>
                </a:solidFill>
              </a:rPr>
              <a:t> </a:t>
            </a:r>
            <a:r>
              <a:rPr lang="en-US" sz="3200" dirty="0" err="1" smtClean="0">
                <a:solidFill>
                  <a:srgbClr val="FF0000"/>
                </a:solidFill>
              </a:rPr>
              <a:t>thưởng</a:t>
            </a:r>
            <a:r>
              <a:rPr lang="en-US" sz="3200" dirty="0" smtClean="0">
                <a:solidFill>
                  <a:srgbClr val="FF0000"/>
                </a:solidFill>
              </a:rPr>
              <a:t>: </a:t>
            </a:r>
          </a:p>
          <a:p>
            <a:r>
              <a:rPr lang="en-US" sz="3200" dirty="0" smtClean="0"/>
              <a:t>   </a:t>
            </a:r>
            <a:r>
              <a:rPr lang="en-US" sz="3200" dirty="0" err="1" smtClean="0"/>
              <a:t>Giải</a:t>
            </a:r>
            <a:r>
              <a:rPr lang="en-US" sz="3200" dirty="0" smtClean="0"/>
              <a:t> </a:t>
            </a:r>
            <a:r>
              <a:rPr lang="en-US" sz="3200" dirty="0" err="1"/>
              <a:t>nhất</a:t>
            </a:r>
            <a:r>
              <a:rPr lang="en-US" sz="3200" dirty="0"/>
              <a:t>: </a:t>
            </a:r>
            <a:r>
              <a:rPr lang="en-US" sz="3200" dirty="0" smtClean="0"/>
              <a:t>1 </a:t>
            </a:r>
            <a:r>
              <a:rPr lang="en-US" sz="3200" dirty="0" err="1" smtClean="0"/>
              <a:t>hộp</a:t>
            </a:r>
            <a:r>
              <a:rPr lang="en-US" sz="3200" dirty="0" smtClean="0"/>
              <a:t> </a:t>
            </a:r>
            <a:r>
              <a:rPr lang="en-US" sz="3200" dirty="0" err="1" smtClean="0"/>
              <a:t>bút</a:t>
            </a:r>
            <a:r>
              <a:rPr lang="en-US" sz="3200" dirty="0" smtClean="0"/>
              <a:t> </a:t>
            </a:r>
            <a:r>
              <a:rPr lang="en-US" sz="3200" dirty="0" err="1" smtClean="0"/>
              <a:t>chì</a:t>
            </a:r>
            <a:endParaRPr lang="en-US" sz="3200" dirty="0"/>
          </a:p>
          <a:p>
            <a:endParaRPr lang="en-US" sz="3200" dirty="0"/>
          </a:p>
        </p:txBody>
      </p:sp>
    </p:spTree>
    <p:extLst>
      <p:ext uri="{BB962C8B-B14F-4D97-AF65-F5344CB8AC3E}">
        <p14:creationId xmlns:p14="http://schemas.microsoft.com/office/powerpoint/2010/main" val="1750537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524000" y="0"/>
            <a:ext cx="9144000" cy="6858000"/>
          </a:xfrm>
        </p:spPr>
        <p:txBody>
          <a:bodyPr/>
          <a:lstStyle/>
          <a:p>
            <a:endParaRPr lang="en-US" altLang="en-US" smtClean="0"/>
          </a:p>
        </p:txBody>
      </p:sp>
      <p:pic>
        <p:nvPicPr>
          <p:cNvPr id="307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1" y="2291478"/>
            <a:ext cx="9029426" cy="2585323"/>
          </a:xfrm>
          <a:prstGeom prst="rect">
            <a:avLst/>
          </a:prstGeom>
          <a:solidFill>
            <a:srgbClr val="FF0066"/>
          </a:solidFill>
        </p:spPr>
        <p:txBody>
          <a:bodyPr wrap="square">
            <a:spAutoFit/>
          </a:bodyPr>
          <a:lstStyle/>
          <a:p>
            <a:pPr algn="ctr" eaLnBrk="1" hangingPunct="1">
              <a:defRPr/>
            </a:pPr>
            <a:r>
              <a:rPr lang="en-US" sz="54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CẢM ƠN CÁC THẦY CÔ GIÁO VÀ CÁC EM </a:t>
            </a:r>
          </a:p>
          <a:p>
            <a:pPr algn="ctr" eaLnBrk="1" hangingPunct="1">
              <a:defRPr/>
            </a:pPr>
            <a:r>
              <a:rPr lang="en-US" sz="54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rPr>
              <a:t>HỌC SINH!</a:t>
            </a:r>
            <a:endParaRPr lang="en-US" sz="54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19965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28">
            <a:extLst>
              <a:ext uri="{FF2B5EF4-FFF2-40B4-BE49-F238E27FC236}">
                <a16:creationId xmlns="" xmlns:a16="http://schemas.microsoft.com/office/drawing/2014/main" id="{0ADF91A9-9F5A-482B-A7BB-800EDA68C366}"/>
              </a:ext>
            </a:extLst>
          </p:cNvPr>
          <p:cNvGrpSpPr/>
          <p:nvPr/>
        </p:nvGrpSpPr>
        <p:grpSpPr>
          <a:xfrm>
            <a:off x="2479416" y="11905"/>
            <a:ext cx="772233" cy="2432467"/>
            <a:chOff x="2369812" y="-802294"/>
            <a:chExt cx="772233" cy="2432467"/>
          </a:xfrm>
        </p:grpSpPr>
        <p:grpSp>
          <p:nvGrpSpPr>
            <p:cNvPr id="30" name="Nhóm 29">
              <a:extLst>
                <a:ext uri="{FF2B5EF4-FFF2-40B4-BE49-F238E27FC236}">
                  <a16:creationId xmlns=""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34" name="Flowchart: Preparation 76">
                <a:extLst>
                  <a:ext uri="{FF2B5EF4-FFF2-40B4-BE49-F238E27FC236}">
                    <a16:creationId xmlns=""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77">
                <a:extLst>
                  <a:ext uri="{FF2B5EF4-FFF2-40B4-BE49-F238E27FC236}">
                    <a16:creationId xmlns=""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78">
                <a:extLst>
                  <a:ext uri="{FF2B5EF4-FFF2-40B4-BE49-F238E27FC236}">
                    <a16:creationId xmlns=""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Shape 92">
              <a:extLst>
                <a:ext uri="{FF2B5EF4-FFF2-40B4-BE49-F238E27FC236}">
                  <a16:creationId xmlns=""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Nhóm 28">
            <a:extLst>
              <a:ext uri="{FF2B5EF4-FFF2-40B4-BE49-F238E27FC236}">
                <a16:creationId xmlns="" xmlns:a16="http://schemas.microsoft.com/office/drawing/2014/main" id="{0ADF91A9-9F5A-482B-A7BB-800EDA68C366}"/>
              </a:ext>
            </a:extLst>
          </p:cNvPr>
          <p:cNvGrpSpPr/>
          <p:nvPr/>
        </p:nvGrpSpPr>
        <p:grpSpPr>
          <a:xfrm>
            <a:off x="4928160" y="236502"/>
            <a:ext cx="772233" cy="2432467"/>
            <a:chOff x="2369812" y="-802294"/>
            <a:chExt cx="772233" cy="2432467"/>
          </a:xfrm>
        </p:grpSpPr>
        <p:grpSp>
          <p:nvGrpSpPr>
            <p:cNvPr id="56" name="Nhóm 29">
              <a:extLst>
                <a:ext uri="{FF2B5EF4-FFF2-40B4-BE49-F238E27FC236}">
                  <a16:creationId xmlns="" xmlns:a16="http://schemas.microsoft.com/office/drawing/2014/main" id="{CF3181F4-C74B-4544-B1D0-BADB2187E768}"/>
                </a:ext>
              </a:extLst>
            </p:cNvPr>
            <p:cNvGrpSpPr/>
            <p:nvPr/>
          </p:nvGrpSpPr>
          <p:grpSpPr>
            <a:xfrm>
              <a:off x="2369812" y="1165618"/>
              <a:ext cx="574565" cy="464555"/>
              <a:chOff x="2155847" y="2129777"/>
              <a:chExt cx="574565" cy="464555"/>
            </a:xfrm>
          </p:grpSpPr>
          <p:sp>
            <p:nvSpPr>
              <p:cNvPr id="58" name="Flowchart: Preparation 76">
                <a:extLst>
                  <a:ext uri="{FF2B5EF4-FFF2-40B4-BE49-F238E27FC236}">
                    <a16:creationId xmlns="" xmlns:a16="http://schemas.microsoft.com/office/drawing/2014/main" id="{DFB4CBF8-63BE-4A53-B43C-BF49356BF55E}"/>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77">
                <a:extLst>
                  <a:ext uri="{FF2B5EF4-FFF2-40B4-BE49-F238E27FC236}">
                    <a16:creationId xmlns="" xmlns:a16="http://schemas.microsoft.com/office/drawing/2014/main" id="{76F23FE4-0948-4C31-9D46-C4770228EBFA}"/>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78">
                <a:extLst>
                  <a:ext uri="{FF2B5EF4-FFF2-40B4-BE49-F238E27FC236}">
                    <a16:creationId xmlns="" xmlns:a16="http://schemas.microsoft.com/office/drawing/2014/main" id="{6F587940-E772-4974-94DD-CD136EDA074C}"/>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Shape 92">
              <a:extLst>
                <a:ext uri="{FF2B5EF4-FFF2-40B4-BE49-F238E27FC236}">
                  <a16:creationId xmlns="" xmlns:a16="http://schemas.microsoft.com/office/drawing/2014/main" id="{63EE1B96-DCFE-4643-A7D9-D2E3D9C50548}"/>
                </a:ext>
              </a:extLst>
            </p:cNvPr>
            <p:cNvSpPr/>
            <p:nvPr/>
          </p:nvSpPr>
          <p:spPr>
            <a:xfrm rot="1365559">
              <a:off x="2629298" y="-802294"/>
              <a:ext cx="512747" cy="2152462"/>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Nhóm 38">
            <a:extLst>
              <a:ext uri="{FF2B5EF4-FFF2-40B4-BE49-F238E27FC236}">
                <a16:creationId xmlns="" xmlns:a16="http://schemas.microsoft.com/office/drawing/2014/main" id="{53EE8FC4-34D7-435B-ADAA-1A9543236BC9}"/>
              </a:ext>
            </a:extLst>
          </p:cNvPr>
          <p:cNvGrpSpPr/>
          <p:nvPr/>
        </p:nvGrpSpPr>
        <p:grpSpPr>
          <a:xfrm>
            <a:off x="8649850" y="221118"/>
            <a:ext cx="673942" cy="1944103"/>
            <a:chOff x="2369812" y="-313930"/>
            <a:chExt cx="673942" cy="1944103"/>
          </a:xfrm>
        </p:grpSpPr>
        <p:grpSp>
          <p:nvGrpSpPr>
            <p:cNvPr id="40" name="Nhóm 39">
              <a:extLst>
                <a:ext uri="{FF2B5EF4-FFF2-40B4-BE49-F238E27FC236}">
                  <a16:creationId xmlns="" xmlns:a16="http://schemas.microsoft.com/office/drawing/2014/main" id="{C373ADBF-4528-4EE8-92E3-7CF6761CEAAE}"/>
                </a:ext>
              </a:extLst>
            </p:cNvPr>
            <p:cNvGrpSpPr/>
            <p:nvPr/>
          </p:nvGrpSpPr>
          <p:grpSpPr>
            <a:xfrm>
              <a:off x="2369812" y="1165618"/>
              <a:ext cx="574565" cy="464555"/>
              <a:chOff x="2155847" y="2129777"/>
              <a:chExt cx="574565" cy="464555"/>
            </a:xfrm>
          </p:grpSpPr>
          <p:sp>
            <p:nvSpPr>
              <p:cNvPr id="42" name="Flowchart: Preparation 76">
                <a:extLst>
                  <a:ext uri="{FF2B5EF4-FFF2-40B4-BE49-F238E27FC236}">
                    <a16:creationId xmlns="" xmlns:a16="http://schemas.microsoft.com/office/drawing/2014/main" id="{4A095FC2-5CB6-4F12-8ECC-277C456F99C9}"/>
                  </a:ext>
                </a:extLst>
              </p:cNvPr>
              <p:cNvSpPr/>
              <p:nvPr/>
            </p:nvSpPr>
            <p:spPr>
              <a:xfrm rot="334813">
                <a:off x="2155847" y="2129777"/>
                <a:ext cx="574565" cy="464555"/>
              </a:xfrm>
              <a:prstGeom prst="flowChartPreparation">
                <a:avLst/>
              </a:prstGeom>
              <a:solidFill>
                <a:srgbClr val="A18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77">
                <a:extLst>
                  <a:ext uri="{FF2B5EF4-FFF2-40B4-BE49-F238E27FC236}">
                    <a16:creationId xmlns="" xmlns:a16="http://schemas.microsoft.com/office/drawing/2014/main" id="{2F3E67A6-394D-46C0-B855-12DAA8FF35CF}"/>
                  </a:ext>
                </a:extLst>
              </p:cNvPr>
              <p:cNvSpPr/>
              <p:nvPr/>
            </p:nvSpPr>
            <p:spPr>
              <a:xfrm rot="334813">
                <a:off x="2255884" y="2199752"/>
                <a:ext cx="353970" cy="353970"/>
              </a:xfrm>
              <a:prstGeom prst="ellipse">
                <a:avLst/>
              </a:prstGeom>
              <a:solidFill>
                <a:srgbClr val="674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78">
                <a:extLst>
                  <a:ext uri="{FF2B5EF4-FFF2-40B4-BE49-F238E27FC236}">
                    <a16:creationId xmlns="" xmlns:a16="http://schemas.microsoft.com/office/drawing/2014/main" id="{E44904B7-2120-4B87-8AB1-4ED1784B1535}"/>
                  </a:ext>
                </a:extLst>
              </p:cNvPr>
              <p:cNvSpPr/>
              <p:nvPr/>
            </p:nvSpPr>
            <p:spPr>
              <a:xfrm rot="334813">
                <a:off x="2350682" y="2285634"/>
                <a:ext cx="168202" cy="168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Freeform: Shape 92">
              <a:extLst>
                <a:ext uri="{FF2B5EF4-FFF2-40B4-BE49-F238E27FC236}">
                  <a16:creationId xmlns="" xmlns:a16="http://schemas.microsoft.com/office/drawing/2014/main" id="{044164F5-4519-4F9A-B61C-58FE3ED30B3B}"/>
                </a:ext>
              </a:extLst>
            </p:cNvPr>
            <p:cNvSpPr/>
            <p:nvPr/>
          </p:nvSpPr>
          <p:spPr>
            <a:xfrm rot="1365559">
              <a:off x="2531007" y="-313930"/>
              <a:ext cx="512747" cy="1644315"/>
            </a:xfrm>
            <a:custGeom>
              <a:avLst/>
              <a:gdLst>
                <a:gd name="connsiteX0" fmla="*/ 0 w 553040"/>
                <a:gd name="connsiteY0" fmla="*/ 0 h 1179443"/>
                <a:gd name="connsiteX1" fmla="*/ 79513 w 553040"/>
                <a:gd name="connsiteY1" fmla="*/ 212035 h 1179443"/>
                <a:gd name="connsiteX2" fmla="*/ 291548 w 553040"/>
                <a:gd name="connsiteY2" fmla="*/ 490330 h 1179443"/>
                <a:gd name="connsiteX3" fmla="*/ 530087 w 553040"/>
                <a:gd name="connsiteY3" fmla="*/ 1020417 h 1179443"/>
                <a:gd name="connsiteX4" fmla="*/ 530087 w 553040"/>
                <a:gd name="connsiteY4" fmla="*/ 1179443 h 1179443"/>
                <a:gd name="connsiteX0" fmla="*/ 0 w 544505"/>
                <a:gd name="connsiteY0" fmla="*/ 0 h 1169421"/>
                <a:gd name="connsiteX1" fmla="*/ 79513 w 544505"/>
                <a:gd name="connsiteY1" fmla="*/ 212035 h 1169421"/>
                <a:gd name="connsiteX2" fmla="*/ 291548 w 544505"/>
                <a:gd name="connsiteY2" fmla="*/ 490330 h 1169421"/>
                <a:gd name="connsiteX3" fmla="*/ 530087 w 544505"/>
                <a:gd name="connsiteY3" fmla="*/ 1020417 h 1169421"/>
                <a:gd name="connsiteX4" fmla="*/ 506307 w 544505"/>
                <a:gd name="connsiteY4" fmla="*/ 1169421 h 116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05" h="1169421">
                  <a:moveTo>
                    <a:pt x="0" y="0"/>
                  </a:moveTo>
                  <a:cubicBezTo>
                    <a:pt x="15461" y="65156"/>
                    <a:pt x="30922" y="130313"/>
                    <a:pt x="79513" y="212035"/>
                  </a:cubicBezTo>
                  <a:cubicBezTo>
                    <a:pt x="128104" y="293757"/>
                    <a:pt x="216452" y="355600"/>
                    <a:pt x="291548" y="490330"/>
                  </a:cubicBezTo>
                  <a:cubicBezTo>
                    <a:pt x="366644" y="625060"/>
                    <a:pt x="494294" y="907235"/>
                    <a:pt x="530087" y="1020417"/>
                  </a:cubicBezTo>
                  <a:cubicBezTo>
                    <a:pt x="565880" y="1133599"/>
                    <a:pt x="526185" y="1147334"/>
                    <a:pt x="506307" y="1169421"/>
                  </a:cubicBezTo>
                </a:path>
              </a:pathLst>
            </a:custGeom>
            <a:noFill/>
            <a:ln w="38100">
              <a:solidFill>
                <a:srgbClr val="674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6" name="Hình ảnh 45">
            <a:extLst>
              <a:ext uri="{FF2B5EF4-FFF2-40B4-BE49-F238E27FC236}">
                <a16:creationId xmlns="" xmlns:a16="http://schemas.microsoft.com/office/drawing/2014/main" id="{238774B9-54F0-4955-B2CC-8A6501877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 y="-379711"/>
            <a:ext cx="12099608" cy="7228493"/>
          </a:xfrm>
          <a:prstGeom prst="rect">
            <a:avLst/>
          </a:prstGeom>
        </p:spPr>
      </p:pic>
      <p:sp>
        <p:nvSpPr>
          <p:cNvPr id="22" name="Hình chữ nhật: Góc Tròn 21">
            <a:extLst>
              <a:ext uri="{FF2B5EF4-FFF2-40B4-BE49-F238E27FC236}">
                <a16:creationId xmlns="" xmlns:a16="http://schemas.microsoft.com/office/drawing/2014/main" id="{1A824BDD-70D3-4FE6-BDAC-A507AE14961F}"/>
              </a:ext>
            </a:extLst>
          </p:cNvPr>
          <p:cNvSpPr/>
          <p:nvPr/>
        </p:nvSpPr>
        <p:spPr>
          <a:xfrm>
            <a:off x="1064872" y="-22889"/>
            <a:ext cx="11047094" cy="790294"/>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4">
            <a:extLst>
              <a:ext uri="{FF2B5EF4-FFF2-40B4-BE49-F238E27FC236}">
                <a16:creationId xmlns="" xmlns:a16="http://schemas.microsoft.com/office/drawing/2014/main" id="{6FBE0507-A61E-4155-B90F-09835599914E}"/>
              </a:ext>
            </a:extLst>
          </p:cNvPr>
          <p:cNvSpPr/>
          <p:nvPr/>
        </p:nvSpPr>
        <p:spPr>
          <a:xfrm>
            <a:off x="2176245"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 xmlns:a16="http://schemas.microsoft.com/office/drawing/2014/main" id="{919CCD8E-6F88-4045-B7EF-533FFD2F9E7D}"/>
              </a:ext>
            </a:extLst>
          </p:cNvPr>
          <p:cNvSpPr/>
          <p:nvPr/>
        </p:nvSpPr>
        <p:spPr>
          <a:xfrm>
            <a:off x="3095004"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8" name="Hình chữ nhật 7">
            <a:extLst>
              <a:ext uri="{FF2B5EF4-FFF2-40B4-BE49-F238E27FC236}">
                <a16:creationId xmlns="" xmlns:a16="http://schemas.microsoft.com/office/drawing/2014/main" id="{4A08022B-E08E-49AC-A322-3B2F18A60BE9}"/>
              </a:ext>
            </a:extLst>
          </p:cNvPr>
          <p:cNvSpPr/>
          <p:nvPr/>
        </p:nvSpPr>
        <p:spPr>
          <a:xfrm>
            <a:off x="4013763"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0" name="Hình chữ nhật 9">
            <a:extLst>
              <a:ext uri="{FF2B5EF4-FFF2-40B4-BE49-F238E27FC236}">
                <a16:creationId xmlns="" xmlns:a16="http://schemas.microsoft.com/office/drawing/2014/main" id="{5674540C-CCDB-4201-8AE2-994D4920323B}"/>
              </a:ext>
            </a:extLst>
          </p:cNvPr>
          <p:cNvSpPr/>
          <p:nvPr/>
        </p:nvSpPr>
        <p:spPr>
          <a:xfrm>
            <a:off x="4932522"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2" name="Hình chữ nhật 11">
            <a:extLst>
              <a:ext uri="{FF2B5EF4-FFF2-40B4-BE49-F238E27FC236}">
                <a16:creationId xmlns="" xmlns:a16="http://schemas.microsoft.com/office/drawing/2014/main" id="{7EC0DE78-7CB3-4221-B34B-B17DDEAA48C5}"/>
              </a:ext>
            </a:extLst>
          </p:cNvPr>
          <p:cNvSpPr/>
          <p:nvPr/>
        </p:nvSpPr>
        <p:spPr>
          <a:xfrm>
            <a:off x="5851281"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4" name="Hình chữ nhật 13">
            <a:extLst>
              <a:ext uri="{FF2B5EF4-FFF2-40B4-BE49-F238E27FC236}">
                <a16:creationId xmlns="" xmlns:a16="http://schemas.microsoft.com/office/drawing/2014/main" id="{6F31813F-D250-4365-85E0-14699FDD51F9}"/>
              </a:ext>
            </a:extLst>
          </p:cNvPr>
          <p:cNvSpPr/>
          <p:nvPr/>
        </p:nvSpPr>
        <p:spPr>
          <a:xfrm>
            <a:off x="6770040"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6" name="Hình chữ nhật 15">
            <a:extLst>
              <a:ext uri="{FF2B5EF4-FFF2-40B4-BE49-F238E27FC236}">
                <a16:creationId xmlns="" xmlns:a16="http://schemas.microsoft.com/office/drawing/2014/main" id="{19F1CBF4-AE2C-422C-AC52-23C6950D6881}"/>
              </a:ext>
            </a:extLst>
          </p:cNvPr>
          <p:cNvSpPr/>
          <p:nvPr/>
        </p:nvSpPr>
        <p:spPr>
          <a:xfrm>
            <a:off x="7688799" y="5776932"/>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8" name="Hình chữ nhật 17">
            <a:extLst>
              <a:ext uri="{FF2B5EF4-FFF2-40B4-BE49-F238E27FC236}">
                <a16:creationId xmlns="" xmlns:a16="http://schemas.microsoft.com/office/drawing/2014/main" id="{EC135304-B670-43F7-9091-C6DC313F0F59}"/>
              </a:ext>
            </a:extLst>
          </p:cNvPr>
          <p:cNvSpPr/>
          <p:nvPr/>
        </p:nvSpPr>
        <p:spPr>
          <a:xfrm>
            <a:off x="8607558" y="5776931"/>
            <a:ext cx="775855" cy="738909"/>
          </a:xfrm>
          <a:prstGeom prst="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n>
                <a:solidFill>
                  <a:srgbClr val="00B050"/>
                </a:solidFill>
              </a:ln>
              <a:solidFill>
                <a:srgbClr val="FF00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 xmlns:a16="http://schemas.microsoft.com/office/drawing/2014/main" id="{46716ABB-D6E4-489F-8079-C5C600EA7CF5}"/>
              </a:ext>
            </a:extLst>
          </p:cNvPr>
          <p:cNvSpPr txBox="1"/>
          <p:nvPr/>
        </p:nvSpPr>
        <p:spPr>
          <a:xfrm>
            <a:off x="2176245" y="5730886"/>
            <a:ext cx="775855" cy="923330"/>
          </a:xfrm>
          <a:prstGeom prst="rect">
            <a:avLst/>
          </a:prstGeom>
          <a:noFill/>
          <a:ln w="28575">
            <a:noFill/>
          </a:ln>
        </p:spPr>
        <p:txBody>
          <a:bodyPr wrap="square">
            <a:spAutoFit/>
          </a:bodyPr>
          <a:lstStyle/>
          <a:p>
            <a:pPr algn="ctr"/>
            <a:r>
              <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4" name="Hộp Văn bản 3">
            <a:extLst>
              <a:ext uri="{FF2B5EF4-FFF2-40B4-BE49-F238E27FC236}">
                <a16:creationId xmlns="" xmlns:a16="http://schemas.microsoft.com/office/drawing/2014/main" id="{4F5CDB8D-29E1-442E-ACB7-0B457F6D0FD3}"/>
              </a:ext>
            </a:extLst>
          </p:cNvPr>
          <p:cNvSpPr txBox="1"/>
          <p:nvPr/>
        </p:nvSpPr>
        <p:spPr>
          <a:xfrm>
            <a:off x="3095003" y="5730886"/>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D63434E3-F62F-4701-BFF8-5EA22C297BDD}"/>
              </a:ext>
            </a:extLst>
          </p:cNvPr>
          <p:cNvSpPr txBox="1"/>
          <p:nvPr/>
        </p:nvSpPr>
        <p:spPr>
          <a:xfrm>
            <a:off x="3994221" y="573824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23A2E0F7-073C-4D25-9C6A-AF90E853FEA2}"/>
              </a:ext>
            </a:extLst>
          </p:cNvPr>
          <p:cNvSpPr txBox="1"/>
          <p:nvPr/>
        </p:nvSpPr>
        <p:spPr>
          <a:xfrm>
            <a:off x="4922751" y="5747485"/>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3F0CFB9B-FC85-436D-A113-866EDFAC7543}"/>
              </a:ext>
            </a:extLst>
          </p:cNvPr>
          <p:cNvSpPr txBox="1"/>
          <p:nvPr/>
        </p:nvSpPr>
        <p:spPr>
          <a:xfrm>
            <a:off x="5841510" y="5759842"/>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EA4B610E-8317-486D-8668-57CAA2F5A7FB}"/>
              </a:ext>
            </a:extLst>
          </p:cNvPr>
          <p:cNvSpPr txBox="1"/>
          <p:nvPr/>
        </p:nvSpPr>
        <p:spPr>
          <a:xfrm>
            <a:off x="6764267" y="575984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 xmlns:a16="http://schemas.microsoft.com/office/drawing/2014/main" id="{17CB2B5B-BA2C-4F5F-A67D-0E85D45CC135}"/>
              </a:ext>
            </a:extLst>
          </p:cNvPr>
          <p:cNvSpPr txBox="1"/>
          <p:nvPr/>
        </p:nvSpPr>
        <p:spPr>
          <a:xfrm>
            <a:off x="7692797" y="5747484"/>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 xmlns:a16="http://schemas.microsoft.com/office/drawing/2014/main" id="{B0EAEE6A-CAAE-43AF-A822-FAC2C77B9EFC}"/>
              </a:ext>
            </a:extLst>
          </p:cNvPr>
          <p:cNvSpPr txBox="1"/>
          <p:nvPr/>
        </p:nvSpPr>
        <p:spPr>
          <a:xfrm>
            <a:off x="8593777" y="5776931"/>
            <a:ext cx="775855" cy="923330"/>
          </a:xfrm>
          <a:prstGeom prst="rect">
            <a:avLst/>
          </a:prstGeom>
          <a:noFill/>
          <a:ln w="28575">
            <a:noFill/>
          </a:ln>
        </p:spPr>
        <p:txBody>
          <a:bodyPr wrap="square">
            <a:spAutoFit/>
          </a:bodyPr>
          <a:lstStyle/>
          <a:p>
            <a:pPr algn="ctr"/>
            <a:r>
              <a:rPr lang="en-US" sz="5400" b="1" dirty="0" smtClean="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endParaRPr lang="en-US" sz="5400" b="1" dirty="0">
              <a:ln>
                <a:solidFill>
                  <a:srgbClr val="C0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8" name="Picture 2" descr="Máy In Canon LBP2900, Máy In, Canon - THIẾT BỊ MÁY VĂN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76" y="2329090"/>
            <a:ext cx="2057831" cy="15456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Sử dụng tơ nhện làm máy trợ thính nhạy h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051" y="2484786"/>
            <a:ext cx="3378412" cy="19021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ác nét chữ cơ bản trong việc luyện chữ đẹ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7941">
            <a:off x="7291652" y="1959159"/>
            <a:ext cx="4055483" cy="25507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 xmlns:a16="http://schemas.microsoft.com/office/drawing/2014/main" id="{B3361B91-2A64-4A04-BCA7-E863C8FD200C}"/>
              </a:ext>
            </a:extLst>
          </p:cNvPr>
          <p:cNvSpPr txBox="1">
            <a:spLocks/>
          </p:cNvSpPr>
          <p:nvPr/>
        </p:nvSpPr>
        <p:spPr>
          <a:xfrm>
            <a:off x="1358425" y="93511"/>
            <a:ext cx="10112416" cy="51854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dirty="0" err="1" smtClean="0"/>
              <a:t>Chỉ</a:t>
            </a:r>
            <a:r>
              <a:rPr lang="en-US" dirty="0" smtClean="0"/>
              <a:t> </a:t>
            </a:r>
            <a:r>
              <a:rPr lang="en-US" dirty="0" err="1" smtClean="0"/>
              <a:t>cần</a:t>
            </a:r>
            <a:r>
              <a:rPr lang="en-US" dirty="0" smtClean="0"/>
              <a:t> </a:t>
            </a:r>
            <a:r>
              <a:rPr lang="en-US" dirty="0" err="1" smtClean="0"/>
              <a:t>ngồi</a:t>
            </a:r>
            <a:r>
              <a:rPr lang="en-US" dirty="0" smtClean="0"/>
              <a:t> 1 </a:t>
            </a:r>
            <a:r>
              <a:rPr lang="en-US" dirty="0" err="1" smtClean="0"/>
              <a:t>chỗ</a:t>
            </a:r>
            <a:r>
              <a:rPr lang="en-US" dirty="0" smtClean="0"/>
              <a:t> </a:t>
            </a:r>
            <a:r>
              <a:rPr lang="en-US" dirty="0" err="1" smtClean="0"/>
              <a:t>mà</a:t>
            </a:r>
            <a:r>
              <a:rPr lang="en-US" dirty="0" smtClean="0"/>
              <a:t> </a:t>
            </a:r>
            <a:r>
              <a:rPr lang="en-US" dirty="0" err="1" smtClean="0"/>
              <a:t>vẫn</a:t>
            </a:r>
            <a:r>
              <a:rPr lang="en-US" dirty="0" smtClean="0"/>
              <a:t> </a:t>
            </a:r>
            <a:r>
              <a:rPr lang="en-US" dirty="0" err="1" smtClean="0"/>
              <a:t>xem</a:t>
            </a:r>
            <a:r>
              <a:rPr lang="en-US" dirty="0" smtClean="0"/>
              <a:t> </a:t>
            </a:r>
            <a:r>
              <a:rPr lang="en-US" dirty="0" err="1" smtClean="0"/>
              <a:t>được</a:t>
            </a:r>
            <a:r>
              <a:rPr lang="en-US" dirty="0" smtClean="0"/>
              <a:t> </a:t>
            </a:r>
            <a:r>
              <a:rPr lang="en-US" dirty="0" err="1" smtClean="0"/>
              <a:t>cả</a:t>
            </a:r>
            <a:r>
              <a:rPr lang="en-US" dirty="0" smtClean="0"/>
              <a:t> </a:t>
            </a:r>
            <a:r>
              <a:rPr lang="en-US" dirty="0" err="1" smtClean="0"/>
              <a:t>thế</a:t>
            </a:r>
            <a:r>
              <a:rPr lang="en-US" dirty="0" smtClean="0"/>
              <a:t> </a:t>
            </a:r>
            <a:r>
              <a:rPr lang="en-US" dirty="0" err="1" smtClean="0"/>
              <a:t>giới</a:t>
            </a:r>
            <a:r>
              <a:rPr lang="en-US" dirty="0" smtClean="0"/>
              <a:t> </a:t>
            </a:r>
            <a:endParaRPr lang="vi-VN" dirty="0">
              <a:solidFill>
                <a:srgbClr val="FF0000"/>
              </a:solidFill>
            </a:endParaRPr>
          </a:p>
        </p:txBody>
      </p:sp>
    </p:spTree>
    <p:extLst>
      <p:ext uri="{BB962C8B-B14F-4D97-AF65-F5344CB8AC3E}">
        <p14:creationId xmlns:p14="http://schemas.microsoft.com/office/powerpoint/2010/main" val="3255563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6" grpId="0"/>
      <p:bldP spid="11" grpId="0"/>
      <p:bldP spid="13" grpId="0"/>
      <p:bldP spid="15"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26" y="-106541"/>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97088" y="2946400"/>
            <a:ext cx="7610475" cy="1446550"/>
          </a:xfrm>
          <a:prstGeom prst="rect">
            <a:avLst/>
          </a:prstGeom>
          <a:noFill/>
        </p:spPr>
        <p:txBody>
          <a:bodyPr>
            <a:spAutoFit/>
          </a:bodyPr>
          <a:lstStyle/>
          <a:p>
            <a:pPr algn="ctr">
              <a:defRPr/>
            </a:pP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GIAO THÔNG VẬN TẢI VÀ</a:t>
            </a:r>
          </a:p>
          <a:p>
            <a:pPr algn="ctr">
              <a:defRPr/>
            </a:pP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vi-VN"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t>
            </a:r>
            <a:r>
              <a:rPr lang="en-US" sz="44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 CHÍNH VIỄN THÔNG</a:t>
            </a:r>
          </a:p>
        </p:txBody>
      </p:sp>
      <p:sp>
        <p:nvSpPr>
          <p:cNvPr id="8" name="Rectangle 4"/>
          <p:cNvSpPr>
            <a:spLocks noChangeArrowheads="1"/>
          </p:cNvSpPr>
          <p:nvPr/>
        </p:nvSpPr>
        <p:spPr bwMode="auto">
          <a:xfrm>
            <a:off x="4454525" y="1982788"/>
            <a:ext cx="2752725"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4000" b="1" dirty="0">
                <a:solidFill>
                  <a:srgbClr val="800000"/>
                </a:solidFill>
                <a:latin typeface="Times New Roman" panose="02020603050405020304" pitchFamily="18" charset="0"/>
                <a:cs typeface="Times New Roman" panose="02020603050405020304" pitchFamily="18" charset="0"/>
              </a:rPr>
              <a:t> </a:t>
            </a:r>
            <a:r>
              <a:rPr lang="en-US" sz="4000" b="1" u="sng" dirty="0" smtClean="0">
                <a:solidFill>
                  <a:srgbClr val="800000"/>
                </a:solidFill>
                <a:latin typeface="Times New Roman" panose="02020603050405020304" pitchFamily="18" charset="0"/>
                <a:cs typeface="Times New Roman" panose="02020603050405020304" pitchFamily="18" charset="0"/>
              </a:rPr>
              <a:t> TIẾT 15-BÀI </a:t>
            </a:r>
            <a:r>
              <a:rPr lang="en-US" sz="4000" b="1" u="sng" dirty="0">
                <a:solidFill>
                  <a:srgbClr val="800000"/>
                </a:solidFill>
                <a:latin typeface="Times New Roman" panose="02020603050405020304" pitchFamily="18" charset="0"/>
                <a:cs typeface="Times New Roman" panose="02020603050405020304" pitchFamily="18" charset="0"/>
              </a:rPr>
              <a:t>14 </a:t>
            </a:r>
          </a:p>
        </p:txBody>
      </p:sp>
      <p:sp>
        <p:nvSpPr>
          <p:cNvPr id="10" name="Rectangle 6"/>
          <p:cNvSpPr>
            <a:spLocks noChangeArrowheads="1"/>
          </p:cNvSpPr>
          <p:nvPr/>
        </p:nvSpPr>
        <p:spPr bwMode="auto">
          <a:xfrm>
            <a:off x="5767388" y="5078413"/>
            <a:ext cx="4495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sz="2400" b="1" i="1" dirty="0">
              <a:solidFill>
                <a:srgbClr val="990033"/>
              </a:solidFill>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5794375" y="5729288"/>
            <a:ext cx="403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sz="2400" b="1" i="1" dirty="0">
              <a:solidFill>
                <a:srgbClr val="990033"/>
              </a:solidFill>
              <a:latin typeface="Times New Roman" panose="02020603050405020304" pitchFamily="18" charset="0"/>
              <a:cs typeface="Times New Roman" panose="02020603050405020304" pitchFamily="18" charset="0"/>
            </a:endParaRPr>
          </a:p>
        </p:txBody>
      </p:sp>
      <p:grpSp>
        <p:nvGrpSpPr>
          <p:cNvPr id="2" name="Group 8"/>
          <p:cNvGrpSpPr>
            <a:grpSpLocks/>
          </p:cNvGrpSpPr>
          <p:nvPr/>
        </p:nvGrpSpPr>
        <p:grpSpPr bwMode="auto">
          <a:xfrm>
            <a:off x="2362200" y="4787900"/>
            <a:ext cx="833438" cy="762000"/>
            <a:chOff x="2256" y="672"/>
            <a:chExt cx="525" cy="480"/>
          </a:xfrm>
        </p:grpSpPr>
        <p:sp>
          <p:nvSpPr>
            <p:cNvPr id="3158" name="Freeform 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9" name="Freeform 1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0" name="Freeform 1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1" name="Freeform 1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 name="Group 13"/>
          <p:cNvGrpSpPr>
            <a:grpSpLocks/>
          </p:cNvGrpSpPr>
          <p:nvPr/>
        </p:nvGrpSpPr>
        <p:grpSpPr bwMode="auto">
          <a:xfrm>
            <a:off x="9294813" y="3713163"/>
            <a:ext cx="835025" cy="762000"/>
            <a:chOff x="2256" y="672"/>
            <a:chExt cx="525" cy="480"/>
          </a:xfrm>
        </p:grpSpPr>
        <p:sp>
          <p:nvSpPr>
            <p:cNvPr id="3154" name="Freeform 1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5" name="Freeform 1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6" name="Freeform 1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7" name="Freeform 1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18"/>
          <p:cNvGrpSpPr>
            <a:grpSpLocks/>
          </p:cNvGrpSpPr>
          <p:nvPr/>
        </p:nvGrpSpPr>
        <p:grpSpPr bwMode="auto">
          <a:xfrm>
            <a:off x="8991600" y="1447800"/>
            <a:ext cx="833438" cy="762000"/>
            <a:chOff x="2256" y="672"/>
            <a:chExt cx="525" cy="480"/>
          </a:xfrm>
        </p:grpSpPr>
        <p:sp>
          <p:nvSpPr>
            <p:cNvPr id="3150" name="Freeform 1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1" name="Freeform 2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2" name="Freeform 2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3" name="Freeform 2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23"/>
          <p:cNvGrpSpPr>
            <a:grpSpLocks/>
          </p:cNvGrpSpPr>
          <p:nvPr/>
        </p:nvGrpSpPr>
        <p:grpSpPr bwMode="auto">
          <a:xfrm>
            <a:off x="1524000" y="2273300"/>
            <a:ext cx="833438" cy="762000"/>
            <a:chOff x="2256" y="672"/>
            <a:chExt cx="525" cy="480"/>
          </a:xfrm>
        </p:grpSpPr>
        <p:sp>
          <p:nvSpPr>
            <p:cNvPr id="3146" name="Freeform 2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7" name="Freeform 2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8" name="Freeform 2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9" name="Freeform 2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 name="Group 28"/>
          <p:cNvGrpSpPr>
            <a:grpSpLocks/>
          </p:cNvGrpSpPr>
          <p:nvPr/>
        </p:nvGrpSpPr>
        <p:grpSpPr bwMode="auto">
          <a:xfrm>
            <a:off x="5181600" y="4406900"/>
            <a:ext cx="833438" cy="762000"/>
            <a:chOff x="2256" y="672"/>
            <a:chExt cx="525" cy="480"/>
          </a:xfrm>
        </p:grpSpPr>
        <p:sp>
          <p:nvSpPr>
            <p:cNvPr id="3142" name="Freeform 29"/>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3" name="Freeform 30"/>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4" name="Freeform 31"/>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5" name="Freeform 32"/>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 name="Group 33"/>
          <p:cNvGrpSpPr>
            <a:grpSpLocks/>
          </p:cNvGrpSpPr>
          <p:nvPr/>
        </p:nvGrpSpPr>
        <p:grpSpPr bwMode="auto">
          <a:xfrm>
            <a:off x="8763000" y="5854700"/>
            <a:ext cx="833438" cy="762000"/>
            <a:chOff x="2256" y="672"/>
            <a:chExt cx="525" cy="480"/>
          </a:xfrm>
        </p:grpSpPr>
        <p:sp>
          <p:nvSpPr>
            <p:cNvPr id="3138" name="Freeform 34"/>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9" name="Freeform 35"/>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0" name="Freeform 36"/>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1" name="Freeform 37"/>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 name="Group 48"/>
          <p:cNvGrpSpPr>
            <a:grpSpLocks/>
          </p:cNvGrpSpPr>
          <p:nvPr/>
        </p:nvGrpSpPr>
        <p:grpSpPr bwMode="auto">
          <a:xfrm>
            <a:off x="10058400" y="5029200"/>
            <a:ext cx="457200" cy="457200"/>
            <a:chOff x="3312" y="1632"/>
            <a:chExt cx="525" cy="480"/>
          </a:xfrm>
        </p:grpSpPr>
        <p:sp>
          <p:nvSpPr>
            <p:cNvPr id="3126" name="Freeform 4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7" name="Freeform 5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8" name="Freeform 5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9" name="Freeform 5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53"/>
          <p:cNvGrpSpPr>
            <a:grpSpLocks/>
          </p:cNvGrpSpPr>
          <p:nvPr/>
        </p:nvGrpSpPr>
        <p:grpSpPr bwMode="auto">
          <a:xfrm>
            <a:off x="3581400" y="6083300"/>
            <a:ext cx="457200" cy="533400"/>
            <a:chOff x="3312" y="1632"/>
            <a:chExt cx="525" cy="480"/>
          </a:xfrm>
        </p:grpSpPr>
        <p:sp>
          <p:nvSpPr>
            <p:cNvPr id="3122" name="Freeform 54"/>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Freeform 55"/>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Freeform 56"/>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Freeform 57"/>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58"/>
          <p:cNvGrpSpPr>
            <a:grpSpLocks/>
          </p:cNvGrpSpPr>
          <p:nvPr/>
        </p:nvGrpSpPr>
        <p:grpSpPr bwMode="auto">
          <a:xfrm>
            <a:off x="6858000" y="4178300"/>
            <a:ext cx="457200" cy="457200"/>
            <a:chOff x="3312" y="1632"/>
            <a:chExt cx="525" cy="480"/>
          </a:xfrm>
        </p:grpSpPr>
        <p:sp>
          <p:nvSpPr>
            <p:cNvPr id="3118" name="Freeform 5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Freeform 6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Freeform 6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1" name="Freeform 6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 name="Group 63"/>
          <p:cNvGrpSpPr>
            <a:grpSpLocks/>
          </p:cNvGrpSpPr>
          <p:nvPr/>
        </p:nvGrpSpPr>
        <p:grpSpPr bwMode="auto">
          <a:xfrm>
            <a:off x="2971800" y="3721100"/>
            <a:ext cx="457200" cy="381000"/>
            <a:chOff x="3312" y="1632"/>
            <a:chExt cx="525" cy="480"/>
          </a:xfrm>
        </p:grpSpPr>
        <p:sp>
          <p:nvSpPr>
            <p:cNvPr id="3114" name="Freeform 64"/>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 name="Freeform 65"/>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 name="Freeform 66"/>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 name="Freeform 67"/>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 name="Group 68"/>
          <p:cNvGrpSpPr>
            <a:grpSpLocks/>
          </p:cNvGrpSpPr>
          <p:nvPr/>
        </p:nvGrpSpPr>
        <p:grpSpPr bwMode="auto">
          <a:xfrm>
            <a:off x="7467600" y="1371600"/>
            <a:ext cx="457200" cy="381000"/>
            <a:chOff x="3312" y="1632"/>
            <a:chExt cx="525" cy="480"/>
          </a:xfrm>
        </p:grpSpPr>
        <p:sp>
          <p:nvSpPr>
            <p:cNvPr id="3110" name="Freeform 6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 name="Freeform 7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 name="Freeform 7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Freeform 7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 name="Group 73"/>
          <p:cNvGrpSpPr>
            <a:grpSpLocks/>
          </p:cNvGrpSpPr>
          <p:nvPr/>
        </p:nvGrpSpPr>
        <p:grpSpPr bwMode="auto">
          <a:xfrm>
            <a:off x="3657600" y="2273300"/>
            <a:ext cx="609600" cy="533400"/>
            <a:chOff x="624" y="1632"/>
            <a:chExt cx="525" cy="480"/>
          </a:xfrm>
        </p:grpSpPr>
        <p:sp>
          <p:nvSpPr>
            <p:cNvPr id="3106" name="Freeform 74"/>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Freeform 75"/>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Freeform 76"/>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9" name="Freeform 77"/>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68"/>
          <p:cNvGrpSpPr>
            <a:grpSpLocks/>
          </p:cNvGrpSpPr>
          <p:nvPr/>
        </p:nvGrpSpPr>
        <p:grpSpPr bwMode="auto">
          <a:xfrm>
            <a:off x="3138488" y="1550988"/>
            <a:ext cx="457200" cy="381000"/>
            <a:chOff x="3312" y="1632"/>
            <a:chExt cx="525" cy="480"/>
          </a:xfrm>
        </p:grpSpPr>
        <p:sp>
          <p:nvSpPr>
            <p:cNvPr id="3098" name="Freeform 69"/>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9" name="Freeform 70"/>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0" name="Freeform 71"/>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Freeform 72"/>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 name="Rectangle 4"/>
          <p:cNvSpPr>
            <a:spLocks noChangeArrowheads="1"/>
          </p:cNvSpPr>
          <p:nvPr/>
        </p:nvSpPr>
        <p:spPr bwMode="auto">
          <a:xfrm>
            <a:off x="4451350" y="1327150"/>
            <a:ext cx="2752725" cy="53340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b="1" dirty="0">
              <a:solidFill>
                <a:srgbClr val="8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31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nodeType="afterGroup">
                            <p:stCondLst>
                              <p:cond delay="1000"/>
                            </p:stCondLst>
                            <p:childTnLst>
                              <p:par>
                                <p:cTn id="11" presetID="2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fltVal val="0"/>
                                          </p:val>
                                        </p:tav>
                                        <p:tav tm="100000">
                                          <p:val>
                                            <p:strVal val="#ppt_w"/>
                                          </p:val>
                                        </p:tav>
                                      </p:tavLst>
                                    </p:anim>
                                    <p:anim calcmode="lin" valueType="num">
                                      <p:cBhvr>
                                        <p:cTn id="22" dur="2000" fill="hold"/>
                                        <p:tgtEl>
                                          <p:spTgt spid="18"/>
                                        </p:tgtEl>
                                        <p:attrNameLst>
                                          <p:attrName>ppt_h</p:attrName>
                                        </p:attrNameLst>
                                      </p:cBhvr>
                                      <p:tavLst>
                                        <p:tav tm="0">
                                          <p:val>
                                            <p:fltVal val="0"/>
                                          </p:val>
                                        </p:tav>
                                        <p:tav tm="100000">
                                          <p:val>
                                            <p:strVal val="#ppt_h"/>
                                          </p:val>
                                        </p:tav>
                                      </p:tavLst>
                                    </p:anim>
                                    <p:anim calcmode="lin" valueType="num">
                                      <p:cBhvr>
                                        <p:cTn id="23" dur="2000" fill="hold"/>
                                        <p:tgtEl>
                                          <p:spTgt spid="18"/>
                                        </p:tgtEl>
                                        <p:attrNameLst>
                                          <p:attrName>style.rotation</p:attrName>
                                        </p:attrNameLst>
                                      </p:cBhvr>
                                      <p:tavLst>
                                        <p:tav tm="0">
                                          <p:val>
                                            <p:fltVal val="90"/>
                                          </p:val>
                                        </p:tav>
                                        <p:tav tm="100000">
                                          <p:val>
                                            <p:fltVal val="0"/>
                                          </p:val>
                                        </p:tav>
                                      </p:tavLst>
                                    </p:anim>
                                    <p:animEffect transition="in" filter="fade">
                                      <p:cBhvr>
                                        <p:cTn id="24" dur="2000"/>
                                        <p:tgtEl>
                                          <p:spTgt spid="18"/>
                                        </p:tgtEl>
                                      </p:cBhvr>
                                    </p:animEffect>
                                  </p:childTnLst>
                                </p:cTn>
                              </p:par>
                              <p:par>
                                <p:cTn id="25" presetID="31" presetClass="entr" presetSubtype="0" fill="hold" nodeType="withEffect">
                                  <p:stCondLst>
                                    <p:cond delay="0"/>
                                  </p:stCondLst>
                                  <p:iterate type="lt">
                                    <p:tmPct val="5000"/>
                                  </p:iterate>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ppt_w</p:attrName>
                                        </p:attrNameLst>
                                      </p:cBhvr>
                                      <p:tavLst>
                                        <p:tav tm="0">
                                          <p:val>
                                            <p:fltVal val="0"/>
                                          </p:val>
                                        </p:tav>
                                        <p:tav tm="100000">
                                          <p:val>
                                            <p:strVal val="#ppt_w"/>
                                          </p:val>
                                        </p:tav>
                                      </p:tavLst>
                                    </p:anim>
                                    <p:anim calcmode="lin" valueType="num">
                                      <p:cBhvr>
                                        <p:cTn id="28" dur="2000" fill="hold"/>
                                        <p:tgtEl>
                                          <p:spTgt spid="5"/>
                                        </p:tgtEl>
                                        <p:attrNameLst>
                                          <p:attrName>ppt_h</p:attrName>
                                        </p:attrNameLst>
                                      </p:cBhvr>
                                      <p:tavLst>
                                        <p:tav tm="0">
                                          <p:val>
                                            <p:fltVal val="0"/>
                                          </p:val>
                                        </p:tav>
                                        <p:tav tm="100000">
                                          <p:val>
                                            <p:strVal val="#ppt_h"/>
                                          </p:val>
                                        </p:tav>
                                      </p:tavLst>
                                    </p:anim>
                                    <p:anim calcmode="lin" valueType="num">
                                      <p:cBhvr>
                                        <p:cTn id="29" dur="2000" fill="hold"/>
                                        <p:tgtEl>
                                          <p:spTgt spid="5"/>
                                        </p:tgtEl>
                                        <p:attrNameLst>
                                          <p:attrName>style.rotation</p:attrName>
                                        </p:attrNameLst>
                                      </p:cBhvr>
                                      <p:tavLst>
                                        <p:tav tm="0">
                                          <p:val>
                                            <p:fltVal val="90"/>
                                          </p:val>
                                        </p:tav>
                                        <p:tav tm="100000">
                                          <p:val>
                                            <p:fltVal val="0"/>
                                          </p:val>
                                        </p:tav>
                                      </p:tavLst>
                                    </p:anim>
                                    <p:animEffect transition="in" filter="fade">
                                      <p:cBhvr>
                                        <p:cTn id="30" dur="2000"/>
                                        <p:tgtEl>
                                          <p:spTgt spid="5"/>
                                        </p:tgtEl>
                                      </p:cBhvr>
                                    </p:animEffect>
                                  </p:childTnLst>
                                </p:cTn>
                              </p:par>
                              <p:par>
                                <p:cTn id="31" presetID="31" presetClass="entr" presetSubtype="0" fill="hold" nodeType="withEffect">
                                  <p:stCondLst>
                                    <p:cond delay="0"/>
                                  </p:stCondLst>
                                  <p:iterate type="lt">
                                    <p:tmPct val="5000"/>
                                  </p:iterate>
                                  <p:childTnLst>
                                    <p:set>
                                      <p:cBhvr>
                                        <p:cTn id="32" dur="1" fill="hold">
                                          <p:stCondLst>
                                            <p:cond delay="0"/>
                                          </p:stCondLst>
                                        </p:cTn>
                                        <p:tgtEl>
                                          <p:spTgt spid="16"/>
                                        </p:tgtEl>
                                        <p:attrNameLst>
                                          <p:attrName>style.visibility</p:attrName>
                                        </p:attrNameLst>
                                      </p:cBhvr>
                                      <p:to>
                                        <p:strVal val="visible"/>
                                      </p:to>
                                    </p:set>
                                    <p:anim calcmode="lin" valueType="num">
                                      <p:cBhvr>
                                        <p:cTn id="33" dur="2000" fill="hold"/>
                                        <p:tgtEl>
                                          <p:spTgt spid="16"/>
                                        </p:tgtEl>
                                        <p:attrNameLst>
                                          <p:attrName>ppt_w</p:attrName>
                                        </p:attrNameLst>
                                      </p:cBhvr>
                                      <p:tavLst>
                                        <p:tav tm="0">
                                          <p:val>
                                            <p:fltVal val="0"/>
                                          </p:val>
                                        </p:tav>
                                        <p:tav tm="100000">
                                          <p:val>
                                            <p:strVal val="#ppt_w"/>
                                          </p:val>
                                        </p:tav>
                                      </p:tavLst>
                                    </p:anim>
                                    <p:anim calcmode="lin" valueType="num">
                                      <p:cBhvr>
                                        <p:cTn id="34" dur="2000" fill="hold"/>
                                        <p:tgtEl>
                                          <p:spTgt spid="16"/>
                                        </p:tgtEl>
                                        <p:attrNameLst>
                                          <p:attrName>ppt_h</p:attrName>
                                        </p:attrNameLst>
                                      </p:cBhvr>
                                      <p:tavLst>
                                        <p:tav tm="0">
                                          <p:val>
                                            <p:fltVal val="0"/>
                                          </p:val>
                                        </p:tav>
                                        <p:tav tm="100000">
                                          <p:val>
                                            <p:strVal val="#ppt_h"/>
                                          </p:val>
                                        </p:tav>
                                      </p:tavLst>
                                    </p:anim>
                                    <p:anim calcmode="lin" valueType="num">
                                      <p:cBhvr>
                                        <p:cTn id="35" dur="2000" fill="hold"/>
                                        <p:tgtEl>
                                          <p:spTgt spid="16"/>
                                        </p:tgtEl>
                                        <p:attrNameLst>
                                          <p:attrName>style.rotation</p:attrName>
                                        </p:attrNameLst>
                                      </p:cBhvr>
                                      <p:tavLst>
                                        <p:tav tm="0">
                                          <p:val>
                                            <p:fltVal val="90"/>
                                          </p:val>
                                        </p:tav>
                                        <p:tav tm="100000">
                                          <p:val>
                                            <p:fltVal val="0"/>
                                          </p:val>
                                        </p:tav>
                                      </p:tavLst>
                                    </p:anim>
                                    <p:animEffect transition="in" filter="fade">
                                      <p:cBhvr>
                                        <p:cTn id="36" dur="2000"/>
                                        <p:tgtEl>
                                          <p:spTgt spid="16"/>
                                        </p:tgtEl>
                                      </p:cBhvr>
                                    </p:animEffect>
                                  </p:childTnLst>
                                </p:cTn>
                              </p:par>
                              <p:par>
                                <p:cTn id="37" presetID="31" presetClass="entr" presetSubtype="0" fill="hold" nodeType="withEffect">
                                  <p:stCondLst>
                                    <p:cond delay="0"/>
                                  </p:stCondLst>
                                  <p:iterate type="lt">
                                    <p:tmPct val="5000"/>
                                  </p:iterate>
                                  <p:childTnLst>
                                    <p:set>
                                      <p:cBhvr>
                                        <p:cTn id="38" dur="1" fill="hold">
                                          <p:stCondLst>
                                            <p:cond delay="0"/>
                                          </p:stCondLst>
                                        </p:cTn>
                                        <p:tgtEl>
                                          <p:spTgt spid="2"/>
                                        </p:tgtEl>
                                        <p:attrNameLst>
                                          <p:attrName>style.visibility</p:attrName>
                                        </p:attrNameLst>
                                      </p:cBhvr>
                                      <p:to>
                                        <p:strVal val="visible"/>
                                      </p:to>
                                    </p:set>
                                    <p:anim calcmode="lin" valueType="num">
                                      <p:cBhvr>
                                        <p:cTn id="39" dur="2000" fill="hold"/>
                                        <p:tgtEl>
                                          <p:spTgt spid="2"/>
                                        </p:tgtEl>
                                        <p:attrNameLst>
                                          <p:attrName>ppt_w</p:attrName>
                                        </p:attrNameLst>
                                      </p:cBhvr>
                                      <p:tavLst>
                                        <p:tav tm="0">
                                          <p:val>
                                            <p:fltVal val="0"/>
                                          </p:val>
                                        </p:tav>
                                        <p:tav tm="100000">
                                          <p:val>
                                            <p:strVal val="#ppt_w"/>
                                          </p:val>
                                        </p:tav>
                                      </p:tavLst>
                                    </p:anim>
                                    <p:anim calcmode="lin" valueType="num">
                                      <p:cBhvr>
                                        <p:cTn id="40" dur="2000" fill="hold"/>
                                        <p:tgtEl>
                                          <p:spTgt spid="2"/>
                                        </p:tgtEl>
                                        <p:attrNameLst>
                                          <p:attrName>ppt_h</p:attrName>
                                        </p:attrNameLst>
                                      </p:cBhvr>
                                      <p:tavLst>
                                        <p:tav tm="0">
                                          <p:val>
                                            <p:fltVal val="0"/>
                                          </p:val>
                                        </p:tav>
                                        <p:tav tm="100000">
                                          <p:val>
                                            <p:strVal val="#ppt_h"/>
                                          </p:val>
                                        </p:tav>
                                      </p:tavLst>
                                    </p:anim>
                                    <p:anim calcmode="lin" valueType="num">
                                      <p:cBhvr>
                                        <p:cTn id="41" dur="2000" fill="hold"/>
                                        <p:tgtEl>
                                          <p:spTgt spid="2"/>
                                        </p:tgtEl>
                                        <p:attrNameLst>
                                          <p:attrName>style.rotation</p:attrName>
                                        </p:attrNameLst>
                                      </p:cBhvr>
                                      <p:tavLst>
                                        <p:tav tm="0">
                                          <p:val>
                                            <p:fltVal val="90"/>
                                          </p:val>
                                        </p:tav>
                                        <p:tav tm="100000">
                                          <p:val>
                                            <p:fltVal val="0"/>
                                          </p:val>
                                        </p:tav>
                                      </p:tavLst>
                                    </p:anim>
                                    <p:animEffect transition="in" filter="fade">
                                      <p:cBhvr>
                                        <p:cTn id="42" dur="2000"/>
                                        <p:tgtEl>
                                          <p:spTgt spid="2"/>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14"/>
                                        </p:tgtEl>
                                        <p:attrNameLst>
                                          <p:attrName>style.visibility</p:attrName>
                                        </p:attrNameLst>
                                      </p:cBhvr>
                                      <p:to>
                                        <p:strVal val="visible"/>
                                      </p:to>
                                    </p:set>
                                    <p:anim calcmode="lin" valueType="num">
                                      <p:cBhvr>
                                        <p:cTn id="45" dur="2000" fill="hold"/>
                                        <p:tgtEl>
                                          <p:spTgt spid="14"/>
                                        </p:tgtEl>
                                        <p:attrNameLst>
                                          <p:attrName>ppt_w</p:attrName>
                                        </p:attrNameLst>
                                      </p:cBhvr>
                                      <p:tavLst>
                                        <p:tav tm="0">
                                          <p:val>
                                            <p:fltVal val="0"/>
                                          </p:val>
                                        </p:tav>
                                        <p:tav tm="100000">
                                          <p:val>
                                            <p:strVal val="#ppt_w"/>
                                          </p:val>
                                        </p:tav>
                                      </p:tavLst>
                                    </p:anim>
                                    <p:anim calcmode="lin" valueType="num">
                                      <p:cBhvr>
                                        <p:cTn id="46" dur="2000" fill="hold"/>
                                        <p:tgtEl>
                                          <p:spTgt spid="14"/>
                                        </p:tgtEl>
                                        <p:attrNameLst>
                                          <p:attrName>ppt_h</p:attrName>
                                        </p:attrNameLst>
                                      </p:cBhvr>
                                      <p:tavLst>
                                        <p:tav tm="0">
                                          <p:val>
                                            <p:fltVal val="0"/>
                                          </p:val>
                                        </p:tav>
                                        <p:tav tm="100000">
                                          <p:val>
                                            <p:strVal val="#ppt_h"/>
                                          </p:val>
                                        </p:tav>
                                      </p:tavLst>
                                    </p:anim>
                                    <p:anim calcmode="lin" valueType="num">
                                      <p:cBhvr>
                                        <p:cTn id="47" dur="2000" fill="hold"/>
                                        <p:tgtEl>
                                          <p:spTgt spid="14"/>
                                        </p:tgtEl>
                                        <p:attrNameLst>
                                          <p:attrName>style.rotation</p:attrName>
                                        </p:attrNameLst>
                                      </p:cBhvr>
                                      <p:tavLst>
                                        <p:tav tm="0">
                                          <p:val>
                                            <p:fltVal val="90"/>
                                          </p:val>
                                        </p:tav>
                                        <p:tav tm="100000">
                                          <p:val>
                                            <p:fltVal val="0"/>
                                          </p:val>
                                        </p:tav>
                                      </p:tavLst>
                                    </p:anim>
                                    <p:animEffect transition="in" filter="fade">
                                      <p:cBhvr>
                                        <p:cTn id="48" dur="2000"/>
                                        <p:tgtEl>
                                          <p:spTgt spid="14"/>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9"/>
                                        </p:tgtEl>
                                        <p:attrNameLst>
                                          <p:attrName>style.visibility</p:attrName>
                                        </p:attrNameLst>
                                      </p:cBhvr>
                                      <p:to>
                                        <p:strVal val="visible"/>
                                      </p:to>
                                    </p:set>
                                    <p:anim calcmode="lin" valueType="num">
                                      <p:cBhvr>
                                        <p:cTn id="51" dur="2000" fill="hold"/>
                                        <p:tgtEl>
                                          <p:spTgt spid="9"/>
                                        </p:tgtEl>
                                        <p:attrNameLst>
                                          <p:attrName>ppt_w</p:attrName>
                                        </p:attrNameLst>
                                      </p:cBhvr>
                                      <p:tavLst>
                                        <p:tav tm="0">
                                          <p:val>
                                            <p:fltVal val="0"/>
                                          </p:val>
                                        </p:tav>
                                        <p:tav tm="100000">
                                          <p:val>
                                            <p:strVal val="#ppt_w"/>
                                          </p:val>
                                        </p:tav>
                                      </p:tavLst>
                                    </p:anim>
                                    <p:anim calcmode="lin" valueType="num">
                                      <p:cBhvr>
                                        <p:cTn id="52" dur="2000" fill="hold"/>
                                        <p:tgtEl>
                                          <p:spTgt spid="9"/>
                                        </p:tgtEl>
                                        <p:attrNameLst>
                                          <p:attrName>ppt_h</p:attrName>
                                        </p:attrNameLst>
                                      </p:cBhvr>
                                      <p:tavLst>
                                        <p:tav tm="0">
                                          <p:val>
                                            <p:fltVal val="0"/>
                                          </p:val>
                                        </p:tav>
                                        <p:tav tm="100000">
                                          <p:val>
                                            <p:strVal val="#ppt_h"/>
                                          </p:val>
                                        </p:tav>
                                      </p:tavLst>
                                    </p:anim>
                                    <p:anim calcmode="lin" valueType="num">
                                      <p:cBhvr>
                                        <p:cTn id="53" dur="2000" fill="hold"/>
                                        <p:tgtEl>
                                          <p:spTgt spid="9"/>
                                        </p:tgtEl>
                                        <p:attrNameLst>
                                          <p:attrName>style.rotation</p:attrName>
                                        </p:attrNameLst>
                                      </p:cBhvr>
                                      <p:tavLst>
                                        <p:tav tm="0">
                                          <p:val>
                                            <p:fltVal val="90"/>
                                          </p:val>
                                        </p:tav>
                                        <p:tav tm="100000">
                                          <p:val>
                                            <p:fltVal val="0"/>
                                          </p:val>
                                        </p:tav>
                                      </p:tavLst>
                                    </p:anim>
                                    <p:animEffect transition="in" filter="fade">
                                      <p:cBhvr>
                                        <p:cTn id="54" dur="2000"/>
                                        <p:tgtEl>
                                          <p:spTgt spid="9"/>
                                        </p:tgtEl>
                                      </p:cBhvr>
                                    </p:animEffect>
                                  </p:childTnLst>
                                </p:cTn>
                              </p:par>
                              <p:par>
                                <p:cTn id="55" presetID="31" presetClass="entr" presetSubtype="0" fill="hold" nodeType="withEffect">
                                  <p:stCondLst>
                                    <p:cond delay="0"/>
                                  </p:stCondLst>
                                  <p:iterate type="lt">
                                    <p:tmPct val="5000"/>
                                  </p:iterate>
                                  <p:childTnLst>
                                    <p:set>
                                      <p:cBhvr>
                                        <p:cTn id="56" dur="1" fill="hold">
                                          <p:stCondLst>
                                            <p:cond delay="0"/>
                                          </p:stCondLst>
                                        </p:cTn>
                                        <p:tgtEl>
                                          <p:spTgt spid="15"/>
                                        </p:tgtEl>
                                        <p:attrNameLst>
                                          <p:attrName>style.visibility</p:attrName>
                                        </p:attrNameLst>
                                      </p:cBhvr>
                                      <p:to>
                                        <p:strVal val="visible"/>
                                      </p:to>
                                    </p:set>
                                    <p:anim calcmode="lin" valueType="num">
                                      <p:cBhvr>
                                        <p:cTn id="57" dur="2000" fill="hold"/>
                                        <p:tgtEl>
                                          <p:spTgt spid="15"/>
                                        </p:tgtEl>
                                        <p:attrNameLst>
                                          <p:attrName>ppt_w</p:attrName>
                                        </p:attrNameLst>
                                      </p:cBhvr>
                                      <p:tavLst>
                                        <p:tav tm="0">
                                          <p:val>
                                            <p:fltVal val="0"/>
                                          </p:val>
                                        </p:tav>
                                        <p:tav tm="100000">
                                          <p:val>
                                            <p:strVal val="#ppt_w"/>
                                          </p:val>
                                        </p:tav>
                                      </p:tavLst>
                                    </p:anim>
                                    <p:anim calcmode="lin" valueType="num">
                                      <p:cBhvr>
                                        <p:cTn id="58" dur="2000" fill="hold"/>
                                        <p:tgtEl>
                                          <p:spTgt spid="15"/>
                                        </p:tgtEl>
                                        <p:attrNameLst>
                                          <p:attrName>ppt_h</p:attrName>
                                        </p:attrNameLst>
                                      </p:cBhvr>
                                      <p:tavLst>
                                        <p:tav tm="0">
                                          <p:val>
                                            <p:fltVal val="0"/>
                                          </p:val>
                                        </p:tav>
                                        <p:tav tm="100000">
                                          <p:val>
                                            <p:strVal val="#ppt_h"/>
                                          </p:val>
                                        </p:tav>
                                      </p:tavLst>
                                    </p:anim>
                                    <p:anim calcmode="lin" valueType="num">
                                      <p:cBhvr>
                                        <p:cTn id="59" dur="2000" fill="hold"/>
                                        <p:tgtEl>
                                          <p:spTgt spid="15"/>
                                        </p:tgtEl>
                                        <p:attrNameLst>
                                          <p:attrName>style.rotation</p:attrName>
                                        </p:attrNameLst>
                                      </p:cBhvr>
                                      <p:tavLst>
                                        <p:tav tm="0">
                                          <p:val>
                                            <p:fltVal val="90"/>
                                          </p:val>
                                        </p:tav>
                                        <p:tav tm="100000">
                                          <p:val>
                                            <p:fltVal val="0"/>
                                          </p:val>
                                        </p:tav>
                                      </p:tavLst>
                                    </p:anim>
                                    <p:animEffect transition="in" filter="fade">
                                      <p:cBhvr>
                                        <p:cTn id="60" dur="2000"/>
                                        <p:tgtEl>
                                          <p:spTgt spid="15"/>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3"/>
                                        </p:tgtEl>
                                        <p:attrNameLst>
                                          <p:attrName>style.visibility</p:attrName>
                                        </p:attrNameLst>
                                      </p:cBhvr>
                                      <p:to>
                                        <p:strVal val="visible"/>
                                      </p:to>
                                    </p:set>
                                    <p:anim calcmode="lin" valueType="num">
                                      <p:cBhvr>
                                        <p:cTn id="63" dur="2000" fill="hold"/>
                                        <p:tgtEl>
                                          <p:spTgt spid="3"/>
                                        </p:tgtEl>
                                        <p:attrNameLst>
                                          <p:attrName>ppt_w</p:attrName>
                                        </p:attrNameLst>
                                      </p:cBhvr>
                                      <p:tavLst>
                                        <p:tav tm="0">
                                          <p:val>
                                            <p:fltVal val="0"/>
                                          </p:val>
                                        </p:tav>
                                        <p:tav tm="100000">
                                          <p:val>
                                            <p:strVal val="#ppt_w"/>
                                          </p:val>
                                        </p:tav>
                                      </p:tavLst>
                                    </p:anim>
                                    <p:anim calcmode="lin" valueType="num">
                                      <p:cBhvr>
                                        <p:cTn id="64" dur="2000" fill="hold"/>
                                        <p:tgtEl>
                                          <p:spTgt spid="3"/>
                                        </p:tgtEl>
                                        <p:attrNameLst>
                                          <p:attrName>ppt_h</p:attrName>
                                        </p:attrNameLst>
                                      </p:cBhvr>
                                      <p:tavLst>
                                        <p:tav tm="0">
                                          <p:val>
                                            <p:fltVal val="0"/>
                                          </p:val>
                                        </p:tav>
                                        <p:tav tm="100000">
                                          <p:val>
                                            <p:strVal val="#ppt_h"/>
                                          </p:val>
                                        </p:tav>
                                      </p:tavLst>
                                    </p:anim>
                                    <p:anim calcmode="lin" valueType="num">
                                      <p:cBhvr>
                                        <p:cTn id="65" dur="2000" fill="hold"/>
                                        <p:tgtEl>
                                          <p:spTgt spid="3"/>
                                        </p:tgtEl>
                                        <p:attrNameLst>
                                          <p:attrName>style.rotation</p:attrName>
                                        </p:attrNameLst>
                                      </p:cBhvr>
                                      <p:tavLst>
                                        <p:tav tm="0">
                                          <p:val>
                                            <p:fltVal val="90"/>
                                          </p:val>
                                        </p:tav>
                                        <p:tav tm="100000">
                                          <p:val>
                                            <p:fltVal val="0"/>
                                          </p:val>
                                        </p:tav>
                                      </p:tavLst>
                                    </p:anim>
                                    <p:animEffect transition="in" filter="fade">
                                      <p:cBhvr>
                                        <p:cTn id="66" dur="2000"/>
                                        <p:tgtEl>
                                          <p:spTgt spid="3"/>
                                        </p:tgtEl>
                                      </p:cBhvr>
                                    </p:animEffect>
                                  </p:childTnLst>
                                </p:cTn>
                              </p:par>
                              <p:par>
                                <p:cTn id="67" presetID="31" presetClass="entr" presetSubtype="0" fill="hold" nodeType="withEffect">
                                  <p:stCondLst>
                                    <p:cond delay="0"/>
                                  </p:stCondLst>
                                  <p:iterate type="lt">
                                    <p:tmPct val="5000"/>
                                  </p:iterate>
                                  <p:childTnLst>
                                    <p:set>
                                      <p:cBhvr>
                                        <p:cTn id="68" dur="1" fill="hold">
                                          <p:stCondLst>
                                            <p:cond delay="0"/>
                                          </p:stCondLst>
                                        </p:cTn>
                                        <p:tgtEl>
                                          <p:spTgt spid="12"/>
                                        </p:tgtEl>
                                        <p:attrNameLst>
                                          <p:attrName>style.visibility</p:attrName>
                                        </p:attrNameLst>
                                      </p:cBhvr>
                                      <p:to>
                                        <p:strVal val="visible"/>
                                      </p:to>
                                    </p:set>
                                    <p:anim calcmode="lin" valueType="num">
                                      <p:cBhvr>
                                        <p:cTn id="69" dur="2000" fill="hold"/>
                                        <p:tgtEl>
                                          <p:spTgt spid="12"/>
                                        </p:tgtEl>
                                        <p:attrNameLst>
                                          <p:attrName>ppt_w</p:attrName>
                                        </p:attrNameLst>
                                      </p:cBhvr>
                                      <p:tavLst>
                                        <p:tav tm="0">
                                          <p:val>
                                            <p:fltVal val="0"/>
                                          </p:val>
                                        </p:tav>
                                        <p:tav tm="100000">
                                          <p:val>
                                            <p:strVal val="#ppt_w"/>
                                          </p:val>
                                        </p:tav>
                                      </p:tavLst>
                                    </p:anim>
                                    <p:anim calcmode="lin" valueType="num">
                                      <p:cBhvr>
                                        <p:cTn id="70" dur="2000" fill="hold"/>
                                        <p:tgtEl>
                                          <p:spTgt spid="12"/>
                                        </p:tgtEl>
                                        <p:attrNameLst>
                                          <p:attrName>ppt_h</p:attrName>
                                        </p:attrNameLst>
                                      </p:cBhvr>
                                      <p:tavLst>
                                        <p:tav tm="0">
                                          <p:val>
                                            <p:fltVal val="0"/>
                                          </p:val>
                                        </p:tav>
                                        <p:tav tm="100000">
                                          <p:val>
                                            <p:strVal val="#ppt_h"/>
                                          </p:val>
                                        </p:tav>
                                      </p:tavLst>
                                    </p:anim>
                                    <p:anim calcmode="lin" valueType="num">
                                      <p:cBhvr>
                                        <p:cTn id="71" dur="2000" fill="hold"/>
                                        <p:tgtEl>
                                          <p:spTgt spid="12"/>
                                        </p:tgtEl>
                                        <p:attrNameLst>
                                          <p:attrName>style.rotation</p:attrName>
                                        </p:attrNameLst>
                                      </p:cBhvr>
                                      <p:tavLst>
                                        <p:tav tm="0">
                                          <p:val>
                                            <p:fltVal val="90"/>
                                          </p:val>
                                        </p:tav>
                                        <p:tav tm="100000">
                                          <p:val>
                                            <p:fltVal val="0"/>
                                          </p:val>
                                        </p:tav>
                                      </p:tavLst>
                                    </p:anim>
                                    <p:animEffect transition="in" filter="fade">
                                      <p:cBhvr>
                                        <p:cTn id="72" dur="2000"/>
                                        <p:tgtEl>
                                          <p:spTgt spid="12"/>
                                        </p:tgtEl>
                                      </p:cBhvr>
                                    </p:animEffec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13"/>
                                        </p:tgtEl>
                                        <p:attrNameLst>
                                          <p:attrName>style.visibility</p:attrName>
                                        </p:attrNameLst>
                                      </p:cBhvr>
                                      <p:to>
                                        <p:strVal val="visible"/>
                                      </p:to>
                                    </p:set>
                                    <p:anim calcmode="lin" valueType="num">
                                      <p:cBhvr>
                                        <p:cTn id="75" dur="2000" fill="hold"/>
                                        <p:tgtEl>
                                          <p:spTgt spid="13"/>
                                        </p:tgtEl>
                                        <p:attrNameLst>
                                          <p:attrName>ppt_w</p:attrName>
                                        </p:attrNameLst>
                                      </p:cBhvr>
                                      <p:tavLst>
                                        <p:tav tm="0">
                                          <p:val>
                                            <p:fltVal val="0"/>
                                          </p:val>
                                        </p:tav>
                                        <p:tav tm="100000">
                                          <p:val>
                                            <p:strVal val="#ppt_w"/>
                                          </p:val>
                                        </p:tav>
                                      </p:tavLst>
                                    </p:anim>
                                    <p:anim calcmode="lin" valueType="num">
                                      <p:cBhvr>
                                        <p:cTn id="76" dur="2000" fill="hold"/>
                                        <p:tgtEl>
                                          <p:spTgt spid="13"/>
                                        </p:tgtEl>
                                        <p:attrNameLst>
                                          <p:attrName>ppt_h</p:attrName>
                                        </p:attrNameLst>
                                      </p:cBhvr>
                                      <p:tavLst>
                                        <p:tav tm="0">
                                          <p:val>
                                            <p:fltVal val="0"/>
                                          </p:val>
                                        </p:tav>
                                        <p:tav tm="100000">
                                          <p:val>
                                            <p:strVal val="#ppt_h"/>
                                          </p:val>
                                        </p:tav>
                                      </p:tavLst>
                                    </p:anim>
                                    <p:anim calcmode="lin" valueType="num">
                                      <p:cBhvr>
                                        <p:cTn id="77" dur="2000" fill="hold"/>
                                        <p:tgtEl>
                                          <p:spTgt spid="13"/>
                                        </p:tgtEl>
                                        <p:attrNameLst>
                                          <p:attrName>style.rotation</p:attrName>
                                        </p:attrNameLst>
                                      </p:cBhvr>
                                      <p:tavLst>
                                        <p:tav tm="0">
                                          <p:val>
                                            <p:fltVal val="90"/>
                                          </p:val>
                                        </p:tav>
                                        <p:tav tm="100000">
                                          <p:val>
                                            <p:fltVal val="0"/>
                                          </p:val>
                                        </p:tav>
                                      </p:tavLst>
                                    </p:anim>
                                    <p:animEffect transition="in" filter="fade">
                                      <p:cBhvr>
                                        <p:cTn id="78" dur="2000"/>
                                        <p:tgtEl>
                                          <p:spTgt spid="13"/>
                                        </p:tgtEl>
                                      </p:cBhvr>
                                    </p:animEffect>
                                  </p:childTnLst>
                                </p:cTn>
                              </p:par>
                              <p:par>
                                <p:cTn id="79" presetID="31" presetClass="entr" presetSubtype="0" fill="hold" nodeType="withEffect">
                                  <p:stCondLst>
                                    <p:cond delay="0"/>
                                  </p:stCondLst>
                                  <p:iterate type="lt">
                                    <p:tmPct val="5000"/>
                                  </p:iterate>
                                  <p:childTnLst>
                                    <p:set>
                                      <p:cBhvr>
                                        <p:cTn id="80" dur="1" fill="hold">
                                          <p:stCondLst>
                                            <p:cond delay="0"/>
                                          </p:stCondLst>
                                        </p:cTn>
                                        <p:tgtEl>
                                          <p:spTgt spid="4"/>
                                        </p:tgtEl>
                                        <p:attrNameLst>
                                          <p:attrName>style.visibility</p:attrName>
                                        </p:attrNameLst>
                                      </p:cBhvr>
                                      <p:to>
                                        <p:strVal val="visible"/>
                                      </p:to>
                                    </p:set>
                                    <p:anim calcmode="lin" valueType="num">
                                      <p:cBhvr>
                                        <p:cTn id="81" dur="2000" fill="hold"/>
                                        <p:tgtEl>
                                          <p:spTgt spid="4"/>
                                        </p:tgtEl>
                                        <p:attrNameLst>
                                          <p:attrName>ppt_w</p:attrName>
                                        </p:attrNameLst>
                                      </p:cBhvr>
                                      <p:tavLst>
                                        <p:tav tm="0">
                                          <p:val>
                                            <p:fltVal val="0"/>
                                          </p:val>
                                        </p:tav>
                                        <p:tav tm="100000">
                                          <p:val>
                                            <p:strVal val="#ppt_w"/>
                                          </p:val>
                                        </p:tav>
                                      </p:tavLst>
                                    </p:anim>
                                    <p:anim calcmode="lin" valueType="num">
                                      <p:cBhvr>
                                        <p:cTn id="82" dur="2000" fill="hold"/>
                                        <p:tgtEl>
                                          <p:spTgt spid="4"/>
                                        </p:tgtEl>
                                        <p:attrNameLst>
                                          <p:attrName>ppt_h</p:attrName>
                                        </p:attrNameLst>
                                      </p:cBhvr>
                                      <p:tavLst>
                                        <p:tav tm="0">
                                          <p:val>
                                            <p:fltVal val="0"/>
                                          </p:val>
                                        </p:tav>
                                        <p:tav tm="100000">
                                          <p:val>
                                            <p:strVal val="#ppt_h"/>
                                          </p:val>
                                        </p:tav>
                                      </p:tavLst>
                                    </p:anim>
                                    <p:anim calcmode="lin" valueType="num">
                                      <p:cBhvr>
                                        <p:cTn id="83" dur="2000" fill="hold"/>
                                        <p:tgtEl>
                                          <p:spTgt spid="4"/>
                                        </p:tgtEl>
                                        <p:attrNameLst>
                                          <p:attrName>style.rotation</p:attrName>
                                        </p:attrNameLst>
                                      </p:cBhvr>
                                      <p:tavLst>
                                        <p:tav tm="0">
                                          <p:val>
                                            <p:fltVal val="90"/>
                                          </p:val>
                                        </p:tav>
                                        <p:tav tm="100000">
                                          <p:val>
                                            <p:fltVal val="0"/>
                                          </p:val>
                                        </p:tav>
                                      </p:tavLst>
                                    </p:anim>
                                    <p:animEffect transition="in" filter="fade">
                                      <p:cBhvr>
                                        <p:cTn id="84" dur="2000"/>
                                        <p:tgtEl>
                                          <p:spTgt spid="4"/>
                                        </p:tgtEl>
                                      </p:cBhvr>
                                    </p:animEffect>
                                  </p:childTnLst>
                                </p:cTn>
                              </p:par>
                              <p:par>
                                <p:cTn id="85" presetID="31" presetClass="entr" presetSubtype="0" fill="hold" nodeType="withEffect">
                                  <p:stCondLst>
                                    <p:cond delay="0"/>
                                  </p:stCondLst>
                                  <p:iterate type="lt">
                                    <p:tmPct val="5000"/>
                                  </p:iterate>
                                  <p:childTnLst>
                                    <p:set>
                                      <p:cBhvr>
                                        <p:cTn id="86" dur="1" fill="hold">
                                          <p:stCondLst>
                                            <p:cond delay="0"/>
                                          </p:stCondLst>
                                        </p:cTn>
                                        <p:tgtEl>
                                          <p:spTgt spid="17"/>
                                        </p:tgtEl>
                                        <p:attrNameLst>
                                          <p:attrName>style.visibility</p:attrName>
                                        </p:attrNameLst>
                                      </p:cBhvr>
                                      <p:to>
                                        <p:strVal val="visible"/>
                                      </p:to>
                                    </p:set>
                                    <p:anim calcmode="lin" valueType="num">
                                      <p:cBhvr>
                                        <p:cTn id="87" dur="2000" fill="hold"/>
                                        <p:tgtEl>
                                          <p:spTgt spid="17"/>
                                        </p:tgtEl>
                                        <p:attrNameLst>
                                          <p:attrName>ppt_w</p:attrName>
                                        </p:attrNameLst>
                                      </p:cBhvr>
                                      <p:tavLst>
                                        <p:tav tm="0">
                                          <p:val>
                                            <p:fltVal val="0"/>
                                          </p:val>
                                        </p:tav>
                                        <p:tav tm="100000">
                                          <p:val>
                                            <p:strVal val="#ppt_w"/>
                                          </p:val>
                                        </p:tav>
                                      </p:tavLst>
                                    </p:anim>
                                    <p:anim calcmode="lin" valueType="num">
                                      <p:cBhvr>
                                        <p:cTn id="88" dur="2000" fill="hold"/>
                                        <p:tgtEl>
                                          <p:spTgt spid="17"/>
                                        </p:tgtEl>
                                        <p:attrNameLst>
                                          <p:attrName>ppt_h</p:attrName>
                                        </p:attrNameLst>
                                      </p:cBhvr>
                                      <p:tavLst>
                                        <p:tav tm="0">
                                          <p:val>
                                            <p:fltVal val="0"/>
                                          </p:val>
                                        </p:tav>
                                        <p:tav tm="100000">
                                          <p:val>
                                            <p:strVal val="#ppt_h"/>
                                          </p:val>
                                        </p:tav>
                                      </p:tavLst>
                                    </p:anim>
                                    <p:anim calcmode="lin" valueType="num">
                                      <p:cBhvr>
                                        <p:cTn id="89" dur="2000" fill="hold"/>
                                        <p:tgtEl>
                                          <p:spTgt spid="17"/>
                                        </p:tgtEl>
                                        <p:attrNameLst>
                                          <p:attrName>style.rotation</p:attrName>
                                        </p:attrNameLst>
                                      </p:cBhvr>
                                      <p:tavLst>
                                        <p:tav tm="0">
                                          <p:val>
                                            <p:fltVal val="90"/>
                                          </p:val>
                                        </p:tav>
                                        <p:tav tm="100000">
                                          <p:val>
                                            <p:fltVal val="0"/>
                                          </p:val>
                                        </p:tav>
                                      </p:tavLst>
                                    </p:anim>
                                    <p:animEffect transition="in" filter="fade">
                                      <p:cBhvr>
                                        <p:cTn id="90" dur="2000"/>
                                        <p:tgtEl>
                                          <p:spTgt spid="17"/>
                                        </p:tgtEl>
                                      </p:cBhvr>
                                    </p:animEffect>
                                  </p:childTnLst>
                                </p:cTn>
                              </p:par>
                              <p:par>
                                <p:cTn id="91" presetID="8" presetClass="emph" presetSubtype="0" fill="hold" nodeType="withEffect">
                                  <p:stCondLst>
                                    <p:cond delay="0"/>
                                  </p:stCondLst>
                                  <p:iterate type="lt">
                                    <p:tmPct val="0"/>
                                  </p:iterate>
                                  <p:childTnLst>
                                    <p:animRot by="21600000">
                                      <p:cBhvr>
                                        <p:cTn id="92" dur="2000" fill="hold"/>
                                        <p:tgtEl>
                                          <p:spTgt spid="18"/>
                                        </p:tgtEl>
                                        <p:attrNameLst>
                                          <p:attrName>r</p:attrName>
                                        </p:attrNameLst>
                                      </p:cBhvr>
                                    </p:animRot>
                                  </p:childTnLst>
                                </p:cTn>
                              </p:par>
                              <p:par>
                                <p:cTn id="93" presetID="8" presetClass="emph" presetSubtype="0" fill="hold" nodeType="withEffect">
                                  <p:stCondLst>
                                    <p:cond delay="0"/>
                                  </p:stCondLst>
                                  <p:iterate type="lt">
                                    <p:tmPct val="0"/>
                                  </p:iterate>
                                  <p:childTnLst>
                                    <p:animRot by="21600000">
                                      <p:cBhvr>
                                        <p:cTn id="94" dur="2000" fill="hold"/>
                                        <p:tgtEl>
                                          <p:spTgt spid="5"/>
                                        </p:tgtEl>
                                        <p:attrNameLst>
                                          <p:attrName>r</p:attrName>
                                        </p:attrNameLst>
                                      </p:cBhvr>
                                    </p:animRot>
                                  </p:childTnLst>
                                </p:cTn>
                              </p:par>
                              <p:par>
                                <p:cTn id="95" presetID="8" presetClass="emph" presetSubtype="0" fill="hold" nodeType="withEffect">
                                  <p:stCondLst>
                                    <p:cond delay="0"/>
                                  </p:stCondLst>
                                  <p:iterate type="lt">
                                    <p:tmPct val="0"/>
                                  </p:iterate>
                                  <p:childTnLst>
                                    <p:animRot by="21600000">
                                      <p:cBhvr>
                                        <p:cTn id="96" dur="2000" fill="hold"/>
                                        <p:tgtEl>
                                          <p:spTgt spid="16"/>
                                        </p:tgtEl>
                                        <p:attrNameLst>
                                          <p:attrName>r</p:attrName>
                                        </p:attrNameLst>
                                      </p:cBhvr>
                                    </p:animRot>
                                  </p:childTnLst>
                                </p:cTn>
                              </p:par>
                              <p:par>
                                <p:cTn id="97" presetID="8" presetClass="emph" presetSubtype="0" fill="hold" nodeType="withEffect">
                                  <p:stCondLst>
                                    <p:cond delay="0"/>
                                  </p:stCondLst>
                                  <p:iterate type="lt">
                                    <p:tmPct val="0"/>
                                  </p:iterate>
                                  <p:childTnLst>
                                    <p:animRot by="21600000">
                                      <p:cBhvr>
                                        <p:cTn id="98" dur="2000" fill="hold"/>
                                        <p:tgtEl>
                                          <p:spTgt spid="2"/>
                                        </p:tgtEl>
                                        <p:attrNameLst>
                                          <p:attrName>r</p:attrName>
                                        </p:attrNameLst>
                                      </p:cBhvr>
                                    </p:animRot>
                                  </p:childTnLst>
                                </p:cTn>
                              </p:par>
                              <p:par>
                                <p:cTn id="99" presetID="8" presetClass="emph" presetSubtype="0" fill="hold" nodeType="withEffect">
                                  <p:stCondLst>
                                    <p:cond delay="0"/>
                                  </p:stCondLst>
                                  <p:iterate type="lt">
                                    <p:tmPct val="0"/>
                                  </p:iterate>
                                  <p:childTnLst>
                                    <p:animRot by="21600000">
                                      <p:cBhvr>
                                        <p:cTn id="100" dur="2000" fill="hold"/>
                                        <p:tgtEl>
                                          <p:spTgt spid="14"/>
                                        </p:tgtEl>
                                        <p:attrNameLst>
                                          <p:attrName>r</p:attrName>
                                        </p:attrNameLst>
                                      </p:cBhvr>
                                    </p:animRot>
                                  </p:childTnLst>
                                </p:cTn>
                              </p:par>
                              <p:par>
                                <p:cTn id="101" presetID="8" presetClass="emph" presetSubtype="0" fill="hold" nodeType="withEffect">
                                  <p:stCondLst>
                                    <p:cond delay="0"/>
                                  </p:stCondLst>
                                  <p:iterate type="lt">
                                    <p:tmPct val="0"/>
                                  </p:iterate>
                                  <p:childTnLst>
                                    <p:animRot by="21600000">
                                      <p:cBhvr>
                                        <p:cTn id="102" dur="2000" fill="hold"/>
                                        <p:tgtEl>
                                          <p:spTgt spid="9"/>
                                        </p:tgtEl>
                                        <p:attrNameLst>
                                          <p:attrName>r</p:attrName>
                                        </p:attrNameLst>
                                      </p:cBhvr>
                                    </p:animRot>
                                  </p:childTnLst>
                                </p:cTn>
                              </p:par>
                              <p:par>
                                <p:cTn id="103" presetID="8" presetClass="emph" presetSubtype="0" fill="hold" nodeType="withEffect">
                                  <p:stCondLst>
                                    <p:cond delay="0"/>
                                  </p:stCondLst>
                                  <p:iterate type="lt">
                                    <p:tmPct val="0"/>
                                  </p:iterate>
                                  <p:childTnLst>
                                    <p:animRot by="21600000">
                                      <p:cBhvr>
                                        <p:cTn id="104" dur="2000" fill="hold"/>
                                        <p:tgtEl>
                                          <p:spTgt spid="15"/>
                                        </p:tgtEl>
                                        <p:attrNameLst>
                                          <p:attrName>r</p:attrName>
                                        </p:attrNameLst>
                                      </p:cBhvr>
                                    </p:animRot>
                                  </p:childTnLst>
                                </p:cTn>
                              </p:par>
                              <p:par>
                                <p:cTn id="105" presetID="8" presetClass="emph" presetSubtype="0" fill="hold" nodeType="withEffect">
                                  <p:stCondLst>
                                    <p:cond delay="0"/>
                                  </p:stCondLst>
                                  <p:iterate type="lt">
                                    <p:tmPct val="0"/>
                                  </p:iterate>
                                  <p:childTnLst>
                                    <p:animRot by="21600000">
                                      <p:cBhvr>
                                        <p:cTn id="106" dur="2000" fill="hold"/>
                                        <p:tgtEl>
                                          <p:spTgt spid="3"/>
                                        </p:tgtEl>
                                        <p:attrNameLst>
                                          <p:attrName>r</p:attrName>
                                        </p:attrNameLst>
                                      </p:cBhvr>
                                    </p:animRot>
                                  </p:childTnLst>
                                </p:cTn>
                              </p:par>
                              <p:par>
                                <p:cTn id="107" presetID="8" presetClass="emph" presetSubtype="0" fill="hold" nodeType="withEffect">
                                  <p:stCondLst>
                                    <p:cond delay="0"/>
                                  </p:stCondLst>
                                  <p:iterate type="lt">
                                    <p:tmPct val="0"/>
                                  </p:iterate>
                                  <p:childTnLst>
                                    <p:animRot by="21600000">
                                      <p:cBhvr>
                                        <p:cTn id="108" dur="2000" fill="hold"/>
                                        <p:tgtEl>
                                          <p:spTgt spid="12"/>
                                        </p:tgtEl>
                                        <p:attrNameLst>
                                          <p:attrName>r</p:attrName>
                                        </p:attrNameLst>
                                      </p:cBhvr>
                                    </p:animRot>
                                  </p:childTnLst>
                                </p:cTn>
                              </p:par>
                              <p:par>
                                <p:cTn id="109" presetID="8" presetClass="emph" presetSubtype="0" fill="hold" nodeType="withEffect">
                                  <p:stCondLst>
                                    <p:cond delay="0"/>
                                  </p:stCondLst>
                                  <p:iterate type="lt">
                                    <p:tmPct val="0"/>
                                  </p:iterate>
                                  <p:childTnLst>
                                    <p:animRot by="21600000">
                                      <p:cBhvr>
                                        <p:cTn id="110" dur="2000" fill="hold"/>
                                        <p:tgtEl>
                                          <p:spTgt spid="13"/>
                                        </p:tgtEl>
                                        <p:attrNameLst>
                                          <p:attrName>r</p:attrName>
                                        </p:attrNameLst>
                                      </p:cBhvr>
                                    </p:animRot>
                                  </p:childTnLst>
                                </p:cTn>
                              </p:par>
                              <p:par>
                                <p:cTn id="111" presetID="8" presetClass="emph" presetSubtype="0" fill="hold" nodeType="withEffect">
                                  <p:stCondLst>
                                    <p:cond delay="0"/>
                                  </p:stCondLst>
                                  <p:iterate type="lt">
                                    <p:tmPct val="0"/>
                                  </p:iterate>
                                  <p:childTnLst>
                                    <p:animRot by="21600000">
                                      <p:cBhvr>
                                        <p:cTn id="112" dur="2000" fill="hold"/>
                                        <p:tgtEl>
                                          <p:spTgt spid="4"/>
                                        </p:tgtEl>
                                        <p:attrNameLst>
                                          <p:attrName>r</p:attrName>
                                        </p:attrNameLst>
                                      </p:cBhvr>
                                    </p:animRot>
                                  </p:childTnLst>
                                </p:cTn>
                              </p:par>
                              <p:par>
                                <p:cTn id="113" presetID="8" presetClass="emph" presetSubtype="0" fill="hold" nodeType="withEffect">
                                  <p:stCondLst>
                                    <p:cond delay="0"/>
                                  </p:stCondLst>
                                  <p:iterate type="lt">
                                    <p:tmPct val="0"/>
                                  </p:iterate>
                                  <p:childTnLst>
                                    <p:animRot by="21600000">
                                      <p:cBhvr>
                                        <p:cTn id="114" dur="2000" fill="hold"/>
                                        <p:tgtEl>
                                          <p:spTgt spid="17"/>
                                        </p:tgtEl>
                                        <p:attrNameLst>
                                          <p:attrName>r</p:attrName>
                                        </p:attrNameLst>
                                      </p:cBhvr>
                                    </p:animRot>
                                  </p:childTnLst>
                                </p:cTn>
                              </p:par>
                              <p:par>
                                <p:cTn id="115" presetID="8" presetClass="emph" presetSubtype="0" fill="hold" nodeType="withEffect">
                                  <p:stCondLst>
                                    <p:cond delay="0"/>
                                  </p:stCondLst>
                                  <p:iterate type="lt">
                                    <p:tmPct val="0"/>
                                  </p:iterate>
                                  <p:childTnLst>
                                    <p:animRot by="21600000">
                                      <p:cBhvr>
                                        <p:cTn id="116" dur="2000" fill="hold"/>
                                        <p:tgtEl>
                                          <p:spTgt spid="17"/>
                                        </p:tgtEl>
                                        <p:attrNameLst>
                                          <p:attrName>r</p:attrName>
                                        </p:attrNameLst>
                                      </p:cBhvr>
                                    </p:animRot>
                                  </p:childTnLst>
                                </p:cTn>
                              </p:par>
                              <p:par>
                                <p:cTn id="117" presetID="8" presetClass="emph" presetSubtype="0" fill="hold" nodeType="withEffect">
                                  <p:stCondLst>
                                    <p:cond delay="0"/>
                                  </p:stCondLst>
                                  <p:iterate type="lt">
                                    <p:tmPct val="0"/>
                                  </p:iterate>
                                  <p:childTnLst>
                                    <p:animRot by="21600000">
                                      <p:cBhvr>
                                        <p:cTn id="118" dur="2000" fill="hold"/>
                                        <p:tgtEl>
                                          <p:spTgt spid="4"/>
                                        </p:tgtEl>
                                        <p:attrNameLst>
                                          <p:attrName>r</p:attrName>
                                        </p:attrNameLst>
                                      </p:cBhvr>
                                    </p:animRot>
                                  </p:childTnLst>
                                </p:cTn>
                              </p:par>
                              <p:par>
                                <p:cTn id="119" presetID="8" presetClass="emph" presetSubtype="0" fill="hold" nodeType="withEffect">
                                  <p:stCondLst>
                                    <p:cond delay="0"/>
                                  </p:stCondLst>
                                  <p:iterate type="lt">
                                    <p:tmPct val="0"/>
                                  </p:iterate>
                                  <p:childTnLst>
                                    <p:animRot by="21600000">
                                      <p:cBhvr>
                                        <p:cTn id="120" dur="2000" fill="hold"/>
                                        <p:tgtEl>
                                          <p:spTgt spid="3"/>
                                        </p:tgtEl>
                                        <p:attrNameLst>
                                          <p:attrName>r</p:attrName>
                                        </p:attrNameLst>
                                      </p:cBhvr>
                                    </p:animRot>
                                  </p:childTnLst>
                                </p:cTn>
                              </p:par>
                              <p:par>
                                <p:cTn id="121" presetID="8" presetClass="emph" presetSubtype="0" fill="hold" nodeType="withEffect">
                                  <p:stCondLst>
                                    <p:cond delay="0"/>
                                  </p:stCondLst>
                                  <p:iterate type="lt">
                                    <p:tmPct val="0"/>
                                  </p:iterate>
                                  <p:childTnLst>
                                    <p:animRot by="21600000">
                                      <p:cBhvr>
                                        <p:cTn id="122" dur="2000" fill="hold"/>
                                        <p:tgtEl>
                                          <p:spTgt spid="13"/>
                                        </p:tgtEl>
                                        <p:attrNameLst>
                                          <p:attrName>r</p:attrName>
                                        </p:attrNameLst>
                                      </p:cBhvr>
                                    </p:animRot>
                                  </p:childTnLst>
                                </p:cTn>
                              </p:par>
                              <p:par>
                                <p:cTn id="123" presetID="8" presetClass="emph" presetSubtype="0" fill="hold" nodeType="withEffect">
                                  <p:stCondLst>
                                    <p:cond delay="0"/>
                                  </p:stCondLst>
                                  <p:iterate type="lt">
                                    <p:tmPct val="0"/>
                                  </p:iterate>
                                  <p:childTnLst>
                                    <p:animRot by="21600000">
                                      <p:cBhvr>
                                        <p:cTn id="124" dur="2000" fill="hold"/>
                                        <p:tgtEl>
                                          <p:spTgt spid="12"/>
                                        </p:tgtEl>
                                        <p:attrNameLst>
                                          <p:attrName>r</p:attrName>
                                        </p:attrNameLst>
                                      </p:cBhvr>
                                    </p:animRot>
                                  </p:childTnLst>
                                </p:cTn>
                              </p:par>
                              <p:par>
                                <p:cTn id="125" presetID="8" presetClass="emph" presetSubtype="0" fill="hold" nodeType="withEffect">
                                  <p:stCondLst>
                                    <p:cond delay="0"/>
                                  </p:stCondLst>
                                  <p:iterate type="lt">
                                    <p:tmPct val="0"/>
                                  </p:iterate>
                                  <p:childTnLst>
                                    <p:animRot by="21600000">
                                      <p:cBhvr>
                                        <p:cTn id="126" dur="2000" fill="hold"/>
                                        <p:tgtEl>
                                          <p:spTgt spid="15"/>
                                        </p:tgtEl>
                                        <p:attrNameLst>
                                          <p:attrName>r</p:attrName>
                                        </p:attrNameLst>
                                      </p:cBhvr>
                                    </p:animRot>
                                  </p:childTnLst>
                                </p:cTn>
                              </p:par>
                              <p:par>
                                <p:cTn id="127" presetID="8" presetClass="emph" presetSubtype="0" fill="hold" nodeType="withEffect">
                                  <p:stCondLst>
                                    <p:cond delay="0"/>
                                  </p:stCondLst>
                                  <p:iterate type="lt">
                                    <p:tmPct val="0"/>
                                  </p:iterate>
                                  <p:childTnLst>
                                    <p:animRot by="21600000">
                                      <p:cBhvr>
                                        <p:cTn id="128" dur="2000" fill="hold"/>
                                        <p:tgtEl>
                                          <p:spTgt spid="9"/>
                                        </p:tgtEl>
                                        <p:attrNameLst>
                                          <p:attrName>r</p:attrName>
                                        </p:attrNameLst>
                                      </p:cBhvr>
                                    </p:animRot>
                                  </p:childTnLst>
                                </p:cTn>
                              </p:par>
                              <p:par>
                                <p:cTn id="129" presetID="8" presetClass="emph" presetSubtype="0" fill="hold" nodeType="withEffect">
                                  <p:stCondLst>
                                    <p:cond delay="0"/>
                                  </p:stCondLst>
                                  <p:iterate type="lt">
                                    <p:tmPct val="0"/>
                                  </p:iterate>
                                  <p:childTnLst>
                                    <p:animRot by="21600000">
                                      <p:cBhvr>
                                        <p:cTn id="130" dur="2000" fill="hold"/>
                                        <p:tgtEl>
                                          <p:spTgt spid="14"/>
                                        </p:tgtEl>
                                        <p:attrNameLst>
                                          <p:attrName>r</p:attrName>
                                        </p:attrNameLst>
                                      </p:cBhvr>
                                    </p:animRot>
                                  </p:childTnLst>
                                </p:cTn>
                              </p:par>
                              <p:par>
                                <p:cTn id="131" presetID="8" presetClass="emph" presetSubtype="0" fill="hold" nodeType="withEffect">
                                  <p:stCondLst>
                                    <p:cond delay="0"/>
                                  </p:stCondLst>
                                  <p:iterate type="lt">
                                    <p:tmPct val="0"/>
                                  </p:iterate>
                                  <p:childTnLst>
                                    <p:animRot by="21600000">
                                      <p:cBhvr>
                                        <p:cTn id="132" dur="2000" fill="hold"/>
                                        <p:tgtEl>
                                          <p:spTgt spid="2"/>
                                        </p:tgtEl>
                                        <p:attrNameLst>
                                          <p:attrName>r</p:attrName>
                                        </p:attrNameLst>
                                      </p:cBhvr>
                                    </p:animRot>
                                  </p:childTnLst>
                                </p:cTn>
                              </p:par>
                              <p:par>
                                <p:cTn id="133" presetID="8" presetClass="emph" presetSubtype="0" fill="hold" nodeType="withEffect">
                                  <p:stCondLst>
                                    <p:cond delay="0"/>
                                  </p:stCondLst>
                                  <p:iterate type="lt">
                                    <p:tmPct val="0"/>
                                  </p:iterate>
                                  <p:childTnLst>
                                    <p:animRot by="21600000">
                                      <p:cBhvr>
                                        <p:cTn id="134" dur="2000" fill="hold"/>
                                        <p:tgtEl>
                                          <p:spTgt spid="16"/>
                                        </p:tgtEl>
                                        <p:attrNameLst>
                                          <p:attrName>r</p:attrName>
                                        </p:attrNameLst>
                                      </p:cBhvr>
                                    </p:animRot>
                                  </p:childTnLst>
                                </p:cTn>
                              </p:par>
                              <p:par>
                                <p:cTn id="135" presetID="8" presetClass="emph" presetSubtype="0" fill="hold" nodeType="withEffect">
                                  <p:stCondLst>
                                    <p:cond delay="0"/>
                                  </p:stCondLst>
                                  <p:iterate type="lt">
                                    <p:tmPct val="0"/>
                                  </p:iterate>
                                  <p:childTnLst>
                                    <p:animRot by="21600000">
                                      <p:cBhvr>
                                        <p:cTn id="136" dur="2000" fill="hold"/>
                                        <p:tgtEl>
                                          <p:spTgt spid="18"/>
                                        </p:tgtEl>
                                        <p:attrNameLst>
                                          <p:attrName>r</p:attrName>
                                        </p:attrNameLst>
                                      </p:cBhvr>
                                    </p:animRot>
                                  </p:childTnLst>
                                </p:cTn>
                              </p:par>
                              <p:par>
                                <p:cTn id="137" presetID="8" presetClass="emph" presetSubtype="0" fill="hold" nodeType="withEffect">
                                  <p:stCondLst>
                                    <p:cond delay="0"/>
                                  </p:stCondLst>
                                  <p:iterate type="lt">
                                    <p:tmPct val="0"/>
                                  </p:iterate>
                                  <p:childTnLst>
                                    <p:animRot by="21600000">
                                      <p:cBhvr>
                                        <p:cTn id="13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90965" y="759915"/>
            <a:ext cx="36211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3300"/>
                </a:solidFill>
                <a:latin typeface="Times New Roman" panose="02020603050405020304" pitchFamily="18" charset="0"/>
              </a:defRPr>
            </a:lvl1pPr>
            <a:lvl2pPr marL="742950" indent="-285750" eaLnBrk="0" hangingPunct="0">
              <a:defRPr sz="2800" b="1">
                <a:solidFill>
                  <a:srgbClr val="FF3300"/>
                </a:solidFill>
                <a:latin typeface="Times New Roman" panose="02020603050405020304" pitchFamily="18" charset="0"/>
              </a:defRPr>
            </a:lvl2pPr>
            <a:lvl3pPr marL="1143000" indent="-228600" eaLnBrk="0" hangingPunct="0">
              <a:defRPr sz="2800" b="1">
                <a:solidFill>
                  <a:srgbClr val="FF3300"/>
                </a:solidFill>
                <a:latin typeface="Times New Roman" panose="02020603050405020304" pitchFamily="18" charset="0"/>
              </a:defRPr>
            </a:lvl3pPr>
            <a:lvl4pPr marL="1600200" indent="-228600" eaLnBrk="0" hangingPunct="0">
              <a:defRPr sz="2800" b="1">
                <a:solidFill>
                  <a:srgbClr val="FF3300"/>
                </a:solidFill>
                <a:latin typeface="Times New Roman" panose="02020603050405020304" pitchFamily="18" charset="0"/>
              </a:defRPr>
            </a:lvl4pPr>
            <a:lvl5pPr marL="2057400" indent="-228600" eaLnBrk="0" hangingPunct="0">
              <a:defRPr sz="2800" b="1">
                <a:solidFill>
                  <a:srgbClr val="FF3300"/>
                </a:solidFill>
                <a:latin typeface="Times New Roman" panose="02020603050405020304" pitchFamily="18" charset="0"/>
              </a:defRPr>
            </a:lvl5pPr>
            <a:lvl6pPr marL="2514600" indent="-228600" eaLnBrk="0" fontAlgn="base" hangingPunct="0">
              <a:spcBef>
                <a:spcPct val="0"/>
              </a:spcBef>
              <a:spcAft>
                <a:spcPct val="0"/>
              </a:spcAft>
              <a:defRPr sz="2800" b="1">
                <a:solidFill>
                  <a:srgbClr val="FF3300"/>
                </a:solidFill>
                <a:latin typeface="Times New Roman" panose="02020603050405020304" pitchFamily="18" charset="0"/>
              </a:defRPr>
            </a:lvl6pPr>
            <a:lvl7pPr marL="2971800" indent="-228600" eaLnBrk="0" fontAlgn="base" hangingPunct="0">
              <a:spcBef>
                <a:spcPct val="0"/>
              </a:spcBef>
              <a:spcAft>
                <a:spcPct val="0"/>
              </a:spcAft>
              <a:defRPr sz="2800" b="1">
                <a:solidFill>
                  <a:srgbClr val="FF3300"/>
                </a:solidFill>
                <a:latin typeface="Times New Roman" panose="02020603050405020304" pitchFamily="18" charset="0"/>
              </a:defRPr>
            </a:lvl7pPr>
            <a:lvl8pPr marL="3429000" indent="-228600" eaLnBrk="0" fontAlgn="base" hangingPunct="0">
              <a:spcBef>
                <a:spcPct val="0"/>
              </a:spcBef>
              <a:spcAft>
                <a:spcPct val="0"/>
              </a:spcAft>
              <a:defRPr sz="2800" b="1">
                <a:solidFill>
                  <a:srgbClr val="FF3300"/>
                </a:solidFill>
                <a:latin typeface="Times New Roman" panose="02020603050405020304" pitchFamily="18" charset="0"/>
              </a:defRPr>
            </a:lvl8pPr>
            <a:lvl9pPr marL="3886200" indent="-228600" eaLnBrk="0" fontAlgn="base" hangingPunct="0">
              <a:spcBef>
                <a:spcPct val="0"/>
              </a:spcBef>
              <a:spcAft>
                <a:spcPct val="0"/>
              </a:spcAft>
              <a:defRPr sz="2800" b="1">
                <a:solidFill>
                  <a:srgbClr val="FF3300"/>
                </a:solidFill>
                <a:latin typeface="Times New Roman" panose="02020603050405020304" pitchFamily="18" charset="0"/>
              </a:defRPr>
            </a:lvl9pPr>
          </a:lstStyle>
          <a:p>
            <a:pPr eaLnBrk="1" hangingPunct="1">
              <a:spcBef>
                <a:spcPct val="50000"/>
              </a:spcBef>
            </a:pPr>
            <a:r>
              <a:rPr lang="en-US" dirty="0">
                <a:solidFill>
                  <a:schemeClr val="tx1"/>
                </a:solidFill>
              </a:rPr>
              <a:t>I. </a:t>
            </a:r>
            <a:r>
              <a:rPr lang="en-US" u="sng" dirty="0" err="1">
                <a:solidFill>
                  <a:schemeClr val="tx1"/>
                </a:solidFill>
              </a:rPr>
              <a:t>Giao</a:t>
            </a:r>
            <a:r>
              <a:rPr lang="en-US" u="sng" dirty="0">
                <a:solidFill>
                  <a:schemeClr val="tx1"/>
                </a:solidFill>
              </a:rPr>
              <a:t> </a:t>
            </a:r>
            <a:r>
              <a:rPr lang="en-US" u="sng" dirty="0" err="1">
                <a:solidFill>
                  <a:schemeClr val="tx1"/>
                </a:solidFill>
              </a:rPr>
              <a:t>thông</a:t>
            </a:r>
            <a:r>
              <a:rPr lang="en-US" u="sng" dirty="0">
                <a:solidFill>
                  <a:schemeClr val="tx1"/>
                </a:solidFill>
              </a:rPr>
              <a:t> </a:t>
            </a:r>
            <a:r>
              <a:rPr lang="en-US" u="sng" dirty="0" err="1">
                <a:solidFill>
                  <a:schemeClr val="tx1"/>
                </a:solidFill>
              </a:rPr>
              <a:t>vận</a:t>
            </a:r>
            <a:r>
              <a:rPr lang="en-US" u="sng" dirty="0">
                <a:solidFill>
                  <a:schemeClr val="tx1"/>
                </a:solidFill>
              </a:rPr>
              <a:t> </a:t>
            </a:r>
            <a:r>
              <a:rPr lang="en-US" u="sng" dirty="0" err="1">
                <a:solidFill>
                  <a:schemeClr val="tx1"/>
                </a:solidFill>
              </a:rPr>
              <a:t>tải</a:t>
            </a:r>
            <a:endParaRPr lang="en-US" u="sng" dirty="0">
              <a:solidFill>
                <a:schemeClr val="tx1"/>
              </a:solidFill>
            </a:endParaRPr>
          </a:p>
        </p:txBody>
      </p:sp>
      <p:sp>
        <p:nvSpPr>
          <p:cNvPr id="4" name="WordArt 3"/>
          <p:cNvSpPr>
            <a:spLocks noChangeArrowheads="1" noChangeShapeType="1" noTextEdit="1"/>
          </p:cNvSpPr>
          <p:nvPr/>
        </p:nvSpPr>
        <p:spPr bwMode="auto">
          <a:xfrm>
            <a:off x="229673" y="90152"/>
            <a:ext cx="11732654" cy="416931"/>
          </a:xfrm>
          <a:prstGeom prst="rect">
            <a:avLst/>
          </a:prstGeom>
          <a:noFill/>
        </p:spPr>
        <p:txBody>
          <a:bodyPr wrap="none" fromWordArt="1">
            <a:prstTxWarp prst="textPlain">
              <a:avLst>
                <a:gd name="adj" fmla="val 50000"/>
              </a:avLst>
            </a:prstTxWarp>
          </a:bodyPr>
          <a:lstStyle/>
          <a:p>
            <a:pPr algn="ct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Tiết </a:t>
            </a:r>
            <a:r>
              <a:rPr lang="vi-VN" u="sng" kern="10" dirty="0" smtClean="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1</a:t>
            </a:r>
            <a:r>
              <a:rPr lang="en-US" u="sng" kern="10" dirty="0" smtClean="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5- </a:t>
            </a:r>
            <a:r>
              <a:rPr lang="vi-VN" u="sng"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Bài 14</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GIAO THÔNG VẬN TẢI</a:t>
            </a:r>
            <a:r>
              <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a:t>
            </a:r>
            <a:r>
              <a:rPr lang="vi-VN"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rPr>
              <a:t> VÀ BƯU CHÍNH VIỄN THÔNG</a:t>
            </a:r>
            <a:endParaRPr lang="en-US" kern="10" dirty="0">
              <a:ln w="12700">
                <a:solidFill>
                  <a:srgbClr val="002060"/>
                </a:solidFill>
                <a:round/>
                <a:headEnd/>
                <a:tailEnd/>
              </a:ln>
              <a:solidFill>
                <a:srgbClr val="000099"/>
              </a:solidFill>
              <a:latin typeface="Times New Roman" panose="02020603050405020304" pitchFamily="18" charset="0"/>
              <a:cs typeface="Times New Roman" panose="02020603050405020304" pitchFamily="18" charset="0"/>
            </a:endParaRPr>
          </a:p>
        </p:txBody>
      </p:sp>
      <p:pic>
        <p:nvPicPr>
          <p:cNvPr id="5" name="Picture 8" descr="questionbig_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291" y="1971675"/>
            <a:ext cx="11277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00375" y="1971675"/>
            <a:ext cx="7134225" cy="954107"/>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Dựa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sau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đây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SGK,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ít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nhất</a:t>
            </a:r>
            <a:r>
              <a:rPr lang="en-US" sz="2800" dirty="0" smtClean="0">
                <a:solidFill>
                  <a:srgbClr val="FF0000"/>
                </a:solidFill>
                <a:latin typeface="Times New Roman" panose="02020603050405020304" pitchFamily="18" charset="0"/>
                <a:cs typeface="Times New Roman" panose="02020603050405020304" pitchFamily="18" charset="0"/>
              </a:rPr>
              <a:t> 3 ý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GTVT?</a:t>
            </a:r>
          </a:p>
        </p:txBody>
      </p:sp>
    </p:spTree>
    <p:extLst>
      <p:ext uri="{BB962C8B-B14F-4D97-AF65-F5344CB8AC3E}">
        <p14:creationId xmlns:p14="http://schemas.microsoft.com/office/powerpoint/2010/main" val="4024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43700" y="75030"/>
            <a:ext cx="5448300" cy="6782970"/>
            <a:chOff x="7396480" y="0"/>
            <a:chExt cx="4795520" cy="6782970"/>
          </a:xfrm>
        </p:grpSpPr>
        <p:pic>
          <p:nvPicPr>
            <p:cNvPr id="1028" name="Picture 4" descr="https://onthidialy.files.wordpress.com/2014/07/2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8"/>
            <a:stretch/>
          </p:blipFill>
          <p:spPr bwMode="auto">
            <a:xfrm>
              <a:off x="7396480" y="164957"/>
              <a:ext cx="4795520" cy="6618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42200" y="0"/>
              <a:ext cx="4749800" cy="254000"/>
            </a:xfrm>
            <a:prstGeom prst="rect">
              <a:avLst/>
            </a:prstGeom>
            <a:solidFill>
              <a:srgbClr val="FFFF00"/>
            </a:solidFill>
            <a:ln>
              <a:noFill/>
            </a:ln>
            <a:effectLst/>
            <a:extLst/>
          </p:spPr>
          <p:txBody>
            <a:bodyPr wrap="square"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Bản</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đồ</a:t>
              </a:r>
              <a:r>
                <a:rPr lang="en-US" sz="2000" b="1" dirty="0" smtClean="0">
                  <a:solidFill>
                    <a:srgbClr val="000099"/>
                  </a:solidFill>
                  <a:latin typeface="Times New Roman" panose="02020603050405020304" pitchFamily="18" charset="0"/>
                  <a:cs typeface="Times New Roman" panose="02020603050405020304" pitchFamily="18" charset="0"/>
                </a:rPr>
                <a:t> : </a:t>
              </a:r>
              <a:r>
                <a:rPr lang="en-US" sz="2000" b="1" dirty="0" err="1" smtClean="0">
                  <a:solidFill>
                    <a:srgbClr val="000099"/>
                  </a:solidFill>
                  <a:latin typeface="Times New Roman" panose="02020603050405020304" pitchFamily="18" charset="0"/>
                  <a:cs typeface="Times New Roman" panose="02020603050405020304" pitchFamily="18" charset="0"/>
                </a:rPr>
                <a:t>Giao</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thông</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Atlat</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địa</a:t>
              </a:r>
              <a:r>
                <a:rPr lang="en-US" sz="2000" b="1" dirty="0" smtClean="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lí</a:t>
              </a:r>
              <a:r>
                <a:rPr lang="en-US" sz="2000" b="1" dirty="0">
                  <a:solidFill>
                    <a:srgbClr val="000099"/>
                  </a:solidFill>
                  <a:latin typeface="Times New Roman" panose="02020603050405020304" pitchFamily="18" charset="0"/>
                  <a:cs typeface="Times New Roman" panose="02020603050405020304" pitchFamily="18" charset="0"/>
                </a:rPr>
                <a:t> </a:t>
              </a:r>
              <a:r>
                <a:rPr lang="en-US" sz="2000" b="1" dirty="0" err="1" smtClean="0">
                  <a:solidFill>
                    <a:srgbClr val="000099"/>
                  </a:solidFill>
                  <a:latin typeface="Times New Roman" panose="02020603050405020304" pitchFamily="18" charset="0"/>
                  <a:cs typeface="Times New Roman" panose="02020603050405020304" pitchFamily="18" charset="0"/>
                </a:rPr>
                <a:t>trang</a:t>
              </a:r>
              <a:r>
                <a:rPr lang="en-US" sz="2000" b="1" dirty="0" smtClean="0">
                  <a:solidFill>
                    <a:srgbClr val="000099"/>
                  </a:solidFill>
                  <a:latin typeface="Times New Roman" panose="02020603050405020304" pitchFamily="18" charset="0"/>
                  <a:cs typeface="Times New Roman" panose="02020603050405020304" pitchFamily="18" charset="0"/>
                </a:rPr>
                <a:t> 23</a:t>
              </a:r>
              <a:endParaRPr lang="en-US" sz="2000" b="1" dirty="0">
                <a:solidFill>
                  <a:srgbClr val="000099"/>
                </a:solidFill>
                <a:latin typeface="Times New Roman" panose="02020603050405020304" pitchFamily="18" charset="0"/>
                <a:cs typeface="Times New Roman" panose="02020603050405020304" pitchFamily="18" charset="0"/>
              </a:endParaRPr>
            </a:p>
          </p:txBody>
        </p:sp>
      </p:grpSp>
      <p:sp>
        <p:nvSpPr>
          <p:cNvPr id="16" name="Rectangle 2"/>
          <p:cNvSpPr txBox="1">
            <a:spLocks noChangeArrowheads="1"/>
          </p:cNvSpPr>
          <p:nvPr/>
        </p:nvSpPr>
        <p:spPr>
          <a:xfrm>
            <a:off x="400594" y="1275900"/>
            <a:ext cx="5129347" cy="1723240"/>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800" b="1" i="1" dirty="0">
                <a:solidFill>
                  <a:prstClr val="black"/>
                </a:solidFill>
                <a:latin typeface="Times New Roman" panose="02020603050405020304" pitchFamily="18" charset="0"/>
                <a:cs typeface="Times New Roman" panose="02020603050405020304" pitchFamily="18" charset="0"/>
              </a:rPr>
              <a:t>H</a:t>
            </a:r>
            <a:r>
              <a:rPr lang="nl-NL" sz="2800" b="1" i="1" dirty="0" smtClean="0">
                <a:solidFill>
                  <a:prstClr val="black"/>
                </a:solidFill>
                <a:latin typeface="Times New Roman" panose="02020603050405020304" pitchFamily="18" charset="0"/>
                <a:cs typeface="Times New Roman" panose="02020603050405020304" pitchFamily="18" charset="0"/>
              </a:rPr>
              <a:t>ãy kể các loại hình GTVT ở Việt Nam?</a:t>
            </a:r>
            <a:r>
              <a:rPr lang="nl-NL" sz="4000" i="1" dirty="0" smtClean="0">
                <a:solidFill>
                  <a:prstClr val="black"/>
                </a:solidFill>
                <a:latin typeface="Times New Roman" panose="02020603050405020304" pitchFamily="18" charset="0"/>
                <a:cs typeface="Times New Roman" panose="02020603050405020304" pitchFamily="18" charset="0"/>
              </a:rPr>
              <a:t> </a:t>
            </a:r>
            <a:endParaRPr lang="en-US" sz="4000" i="1" dirty="0">
              <a:solidFill>
                <a:prstClr val="black"/>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400594" y="329030"/>
            <a:ext cx="5529943" cy="838200"/>
          </a:xfrm>
          <a:prstGeom prst="rect">
            <a:avLst/>
          </a:prstGeom>
          <a:solidFill>
            <a:srgbClr val="00206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Ai </a:t>
            </a:r>
            <a:r>
              <a:rPr lang="en-US" b="1" dirty="0" err="1" smtClean="0">
                <a:solidFill>
                  <a:srgbClr val="FFFF00"/>
                </a:solidFill>
              </a:rPr>
              <a:t>nhanh</a:t>
            </a:r>
            <a:r>
              <a:rPr lang="en-US" b="1" dirty="0" smtClean="0">
                <a:solidFill>
                  <a:srgbClr val="FFFF00"/>
                </a:solidFill>
              </a:rPr>
              <a:t> </a:t>
            </a:r>
            <a:r>
              <a:rPr lang="en-US" b="1" dirty="0" err="1" smtClean="0">
                <a:solidFill>
                  <a:srgbClr val="FFFF00"/>
                </a:solidFill>
              </a:rPr>
              <a:t>hơn</a:t>
            </a:r>
            <a:endParaRPr lang="en-US" b="1" dirty="0">
              <a:solidFill>
                <a:srgbClr val="FFFF00"/>
              </a:solidFill>
            </a:endParaRPr>
          </a:p>
        </p:txBody>
      </p:sp>
    </p:spTree>
    <p:extLst>
      <p:ext uri="{BB962C8B-B14F-4D97-AF65-F5344CB8AC3E}">
        <p14:creationId xmlns:p14="http://schemas.microsoft.com/office/powerpoint/2010/main" val="3440220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Gb1Ey"/>
          <p:cNvPicPr>
            <a:picLocks noChangeAspect="1" noChangeArrowheads="1"/>
          </p:cNvPicPr>
          <p:nvPr/>
        </p:nvPicPr>
        <p:blipFill>
          <a:blip r:embed="rId2"/>
          <a:srcRect/>
          <a:stretch>
            <a:fillRect/>
          </a:stretch>
        </p:blipFill>
        <p:spPr bwMode="auto">
          <a:xfrm>
            <a:off x="6197600" y="-38100"/>
            <a:ext cx="5994400" cy="3557588"/>
          </a:xfrm>
          <a:prstGeom prst="rect">
            <a:avLst/>
          </a:prstGeom>
          <a:noFill/>
          <a:ln w="9525">
            <a:noFill/>
            <a:miter lim="800000"/>
            <a:headEnd/>
            <a:tailEnd/>
          </a:ln>
        </p:spPr>
      </p:pic>
      <p:pic>
        <p:nvPicPr>
          <p:cNvPr id="161802" name="Picture 10" descr="Mot-chuyen-bay-chuyen-co93ecb_1"/>
          <p:cNvPicPr>
            <a:picLocks noChangeAspect="1" noChangeArrowheads="1"/>
          </p:cNvPicPr>
          <p:nvPr/>
        </p:nvPicPr>
        <p:blipFill>
          <a:blip r:embed="rId3"/>
          <a:srcRect/>
          <a:stretch>
            <a:fillRect/>
          </a:stretch>
        </p:blipFill>
        <p:spPr bwMode="auto">
          <a:xfrm>
            <a:off x="6197600" y="3638550"/>
            <a:ext cx="5994400" cy="3219450"/>
          </a:xfrm>
          <a:prstGeom prst="rect">
            <a:avLst/>
          </a:prstGeom>
          <a:noFill/>
          <a:ln w="9525">
            <a:noFill/>
            <a:miter lim="800000"/>
            <a:headEnd/>
            <a:tailEnd/>
          </a:ln>
        </p:spPr>
      </p:pic>
      <p:pic>
        <p:nvPicPr>
          <p:cNvPr id="5130" name="Picture 10" descr="http://dantri4.vcmedia.vn/4b56d7e481/2015/09/21/tan-cang-1442836756198.jpg"/>
          <p:cNvPicPr>
            <a:picLocks noChangeAspect="1" noChangeArrowheads="1"/>
          </p:cNvPicPr>
          <p:nvPr/>
        </p:nvPicPr>
        <p:blipFill>
          <a:blip r:embed="rId4"/>
          <a:srcRect/>
          <a:stretch>
            <a:fillRect/>
          </a:stretch>
        </p:blipFill>
        <p:spPr bwMode="auto">
          <a:xfrm>
            <a:off x="0" y="3638550"/>
            <a:ext cx="6045200" cy="3219450"/>
          </a:xfrm>
          <a:prstGeom prst="rect">
            <a:avLst/>
          </a:prstGeom>
          <a:noFill/>
          <a:ln w="9525">
            <a:noFill/>
            <a:miter lim="800000"/>
            <a:headEnd/>
            <a:tailEnd/>
          </a:ln>
        </p:spPr>
      </p:pic>
      <p:pic>
        <p:nvPicPr>
          <p:cNvPr id="5132" name="Picture 12" descr="http://baohaiphong.com.vn/dataimages/201409/original/images1060098_4a.jpg"/>
          <p:cNvPicPr>
            <a:picLocks noChangeAspect="1" noChangeArrowheads="1"/>
          </p:cNvPicPr>
          <p:nvPr/>
        </p:nvPicPr>
        <p:blipFill>
          <a:blip r:embed="rId5"/>
          <a:srcRect/>
          <a:stretch>
            <a:fillRect/>
          </a:stretch>
        </p:blipFill>
        <p:spPr bwMode="auto">
          <a:xfrm>
            <a:off x="0" y="0"/>
            <a:ext cx="6096000" cy="35194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
                                          </p:val>
                                        </p:tav>
                                        <p:tav tm="100000">
                                          <p:val>
                                            <p:strVal val="#ppt_w"/>
                                          </p:val>
                                        </p:tav>
                                      </p:tavLst>
                                    </p:anim>
                                    <p:anim calcmode="lin" valueType="num">
                                      <p:cBhvr>
                                        <p:cTn id="8" dur="500" fill="hold"/>
                                        <p:tgtEl>
                                          <p:spTgt spid="51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61794"/>
                                        </p:tgtEl>
                                        <p:attrNameLst>
                                          <p:attrName>style.visibility</p:attrName>
                                        </p:attrNameLst>
                                      </p:cBhvr>
                                      <p:to>
                                        <p:strVal val="visible"/>
                                      </p:to>
                                    </p:set>
                                    <p:anim calcmode="lin" valueType="num">
                                      <p:cBhvr>
                                        <p:cTn id="12" dur="500" fill="hold"/>
                                        <p:tgtEl>
                                          <p:spTgt spid="161794"/>
                                        </p:tgtEl>
                                        <p:attrNameLst>
                                          <p:attrName>ppt_w</p:attrName>
                                        </p:attrNameLst>
                                      </p:cBhvr>
                                      <p:tavLst>
                                        <p:tav tm="0">
                                          <p:val>
                                            <p:fltVal val="0"/>
                                          </p:val>
                                        </p:tav>
                                        <p:tav tm="100000">
                                          <p:val>
                                            <p:strVal val="#ppt_w"/>
                                          </p:val>
                                        </p:tav>
                                      </p:tavLst>
                                    </p:anim>
                                    <p:anim calcmode="lin" valueType="num">
                                      <p:cBhvr>
                                        <p:cTn id="13" dur="500" fill="hold"/>
                                        <p:tgtEl>
                                          <p:spTgt spid="16179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61802"/>
                                        </p:tgtEl>
                                        <p:attrNameLst>
                                          <p:attrName>style.visibility</p:attrName>
                                        </p:attrNameLst>
                                      </p:cBhvr>
                                      <p:to>
                                        <p:strVal val="visible"/>
                                      </p:to>
                                    </p:set>
                                    <p:anim calcmode="lin" valueType="num">
                                      <p:cBhvr>
                                        <p:cTn id="17" dur="500" fill="hold"/>
                                        <p:tgtEl>
                                          <p:spTgt spid="161802"/>
                                        </p:tgtEl>
                                        <p:attrNameLst>
                                          <p:attrName>ppt_w</p:attrName>
                                        </p:attrNameLst>
                                      </p:cBhvr>
                                      <p:tavLst>
                                        <p:tav tm="0">
                                          <p:val>
                                            <p:fltVal val="0"/>
                                          </p:val>
                                        </p:tav>
                                        <p:tav tm="100000">
                                          <p:val>
                                            <p:strVal val="#ppt_w"/>
                                          </p:val>
                                        </p:tav>
                                      </p:tavLst>
                                    </p:anim>
                                    <p:anim calcmode="lin" valueType="num">
                                      <p:cBhvr>
                                        <p:cTn id="18" dur="500" fill="hold"/>
                                        <p:tgtEl>
                                          <p:spTgt spid="16180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5130"/>
                                        </p:tgtEl>
                                        <p:attrNameLst>
                                          <p:attrName>style.visibility</p:attrName>
                                        </p:attrNameLst>
                                      </p:cBhvr>
                                      <p:to>
                                        <p:strVal val="visible"/>
                                      </p:to>
                                    </p:set>
                                    <p:anim calcmode="lin" valueType="num">
                                      <p:cBhvr>
                                        <p:cTn id="22" dur="500" fill="hold"/>
                                        <p:tgtEl>
                                          <p:spTgt spid="5130"/>
                                        </p:tgtEl>
                                        <p:attrNameLst>
                                          <p:attrName>ppt_w</p:attrName>
                                        </p:attrNameLst>
                                      </p:cBhvr>
                                      <p:tavLst>
                                        <p:tav tm="0">
                                          <p:val>
                                            <p:fltVal val="0"/>
                                          </p:val>
                                        </p:tav>
                                        <p:tav tm="100000">
                                          <p:val>
                                            <p:strVal val="#ppt_w"/>
                                          </p:val>
                                        </p:tav>
                                      </p:tavLst>
                                    </p:anim>
                                    <p:anim calcmode="lin" valueType="num">
                                      <p:cBhvr>
                                        <p:cTn id="23" dur="500" fill="hold"/>
                                        <p:tgtEl>
                                          <p:spTgt spid="51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just">
          <a:defRPr sz="2800" dirty="0" smtClean="0">
            <a:effectLst/>
            <a:latin typeface="Times New Roman" panose="02020603050405020304" pitchFamily="18" charset="0"/>
            <a:ea typeface="Times New Roman" panose="02020603050405020304" pitchFamily="18" charset="0"/>
            <a:cs typeface="Times New Roman" panose="02020603050405020304" pitchFamily="18" charset="0"/>
          </a:defRPr>
        </a:defPPr>
      </a:lstStyle>
    </a:spDef>
    <a:txDef>
      <a:spPr>
        <a:noFill/>
      </a:spPr>
      <a:bodyPr wrap="square" rtlCol="0">
        <a:spAutoFit/>
      </a:bodyPr>
      <a:lstStyle>
        <a:defPPr>
          <a:defRPr sz="2800" dirty="0" err="1"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TotalTime>
  <Words>1522</Words>
  <PresentationFormat>Custom</PresentationFormat>
  <Paragraphs>305</Paragraphs>
  <Slides>43</Slides>
  <Notes>8</Notes>
  <HiddenSlides>0</HiddenSlides>
  <MMClips>0</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Office Theme</vt:lpstr>
      <vt:lpstr>Chủ đề của Office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2020-10-22T15:11:16Z</cp:lastPrinted>
  <dcterms:created xsi:type="dcterms:W3CDTF">2019-10-07T07:39:30Z</dcterms:created>
  <dcterms:modified xsi:type="dcterms:W3CDTF">2021-10-12T16:07:53Z</dcterms:modified>
</cp:coreProperties>
</file>