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6" r:id="rId6"/>
    <p:sldId id="274" r:id="rId7"/>
    <p:sldId id="275" r:id="rId8"/>
    <p:sldId id="277" r:id="rId9"/>
    <p:sldId id="278" r:id="rId10"/>
    <p:sldId id="279" r:id="rId11"/>
    <p:sldId id="280" r:id="rId12"/>
    <p:sldId id="257" r:id="rId13"/>
    <p:sldId id="27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5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7763-321A-479D-9E19-8E2BFE779DC8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7B64-4E57-493E-BF6E-97EA2E517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1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164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0945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6296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3847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4307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91759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747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45482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94768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8206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2531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0765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9641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00" y="365125"/>
            <a:ext cx="10332156" cy="5811838"/>
          </a:xfrm>
        </p:spPr>
      </p:pic>
    </p:spTree>
    <p:extLst>
      <p:ext uri="{BB962C8B-B14F-4D97-AF65-F5344CB8AC3E}">
        <p14:creationId xmlns:p14="http://schemas.microsoft.com/office/powerpoint/2010/main" val="284422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61267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0987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59858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2936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5361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252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697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6644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2021-11-28T05:02:48Z</dcterms:created>
  <dcterms:modified xsi:type="dcterms:W3CDTF">2021-11-28T05:07:32Z</dcterms:modified>
</cp:coreProperties>
</file>