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7"/>
  </p:notesMasterIdLst>
  <p:sldIdLst>
    <p:sldId id="280" r:id="rId5"/>
    <p:sldId id="257" r:id="rId6"/>
    <p:sldId id="258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67" r:id="rId20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48" d="100"/>
          <a:sy n="48" d="100"/>
        </p:scale>
        <p:origin x="-1446" y="-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DBDC60-AE0C-4E41-BC0D-AC98C3DDE2C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297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C1E43E-4837-4F6B-A92F-8428261105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C1E43E-4837-4F6B-A92F-8428261105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C1E43E-4837-4F6B-A92F-8428261105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C1E43E-4837-4F6B-A92F-8428261105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C1E43E-4837-4F6B-A92F-8428261105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828800"/>
            <a:ext cx="44577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828800"/>
            <a:ext cx="219456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1113022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5305424"/>
            <a:ext cx="6078062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3"/>
            <a:ext cx="9141714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265044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436315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384723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2478361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4571999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3448511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3619782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65125"/>
            <a:ext cx="13715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C1E43E-4837-4F6B-A92F-8428261105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C1E43E-4837-4F6B-A92F-8428261105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C1E43E-4837-4F6B-A92F-8428261105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C1E43E-4837-4F6B-A92F-8428261105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C1E43E-4837-4F6B-A92F-8428261105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C1E43E-4837-4F6B-A92F-8428261105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5" Type="http://schemas.openxmlformats.org/officeDocument/2006/relationships/image" Target="../media/image5.png"/><Relationship Id="rId14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C1E43E-4837-4F6B-A92F-8428261105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6416675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6416675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416675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2" Type="http://schemas.openxmlformats.org/officeDocument/2006/relationships/slideLayout" Target="../slideLayouts/slideLayout13.xml"/><Relationship Id="rId11" Type="http://schemas.openxmlformats.org/officeDocument/2006/relationships/image" Target="../media/image33.png"/><Relationship Id="rId10" Type="http://schemas.openxmlformats.org/officeDocument/2006/relationships/image" Target="../media/image32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4.pn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7.png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8.png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43.GIF"/><Relationship Id="rId4" Type="http://schemas.openxmlformats.org/officeDocument/2006/relationships/image" Target="../media/image42.GIF"/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5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0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628650" y="2013109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42770" y="2686191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4" y="0"/>
            <a:ext cx="9170503" cy="14573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531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23988"/>
            <a:ext cx="8256588" cy="923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2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589213"/>
            <a:ext cx="2265363" cy="687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3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450" y="2589213"/>
            <a:ext cx="1711325" cy="687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4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8500" y="2589213"/>
            <a:ext cx="1228725" cy="690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5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7075" y="2589213"/>
            <a:ext cx="1203325" cy="690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6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7075" y="2589213"/>
            <a:ext cx="1733550" cy="690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7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750" y="3709988"/>
            <a:ext cx="1974850" cy="785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8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00488" y="3633788"/>
            <a:ext cx="5243512" cy="938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9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74612" y="4800600"/>
            <a:ext cx="3178175" cy="8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0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05325" y="4810125"/>
            <a:ext cx="4638675" cy="828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-0.26857 0.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00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3 -0.00533 L 0.0198 0.333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1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4" y="0"/>
            <a:ext cx="9170503" cy="14573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55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7325"/>
            <a:ext cx="8991600" cy="5553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4" y="0"/>
            <a:ext cx="9170503" cy="14573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57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1219200"/>
            <a:ext cx="8723313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0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388" y="4191000"/>
            <a:ext cx="6980237" cy="2266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4" y="0"/>
            <a:ext cx="9170503" cy="14573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60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3" y="2076450"/>
            <a:ext cx="8713787" cy="3714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4" y="0"/>
            <a:ext cx="9170503" cy="14573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62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1666875"/>
            <a:ext cx="8763000" cy="5191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endParaRPr dirty="0"/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endParaRPr dirty="0"/>
          </a:p>
        </p:txBody>
      </p:sp>
      <p:pic>
        <p:nvPicPr>
          <p:cNvPr id="27652" name="Picture 4" descr="bfn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3" name="Picture 5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8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4" name="Picture 6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5" name="WordArt 7"/>
          <p:cNvSpPr>
            <a:spLocks noTextEdit="1"/>
          </p:cNvSpPr>
          <p:nvPr/>
        </p:nvSpPr>
        <p:spPr>
          <a:xfrm>
            <a:off x="228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CẢM ƠN THẦY CÔ</a:t>
            </a:r>
            <a:endParaRPr lang="en-US" sz="5400" b="1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VÀ CÁC EM HỌC SINH</a:t>
            </a:r>
            <a:endParaRPr lang="en-US" sz="5400" b="1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</p:txBody>
      </p:sp>
      <p:sp>
        <p:nvSpPr>
          <p:cNvPr id="27656" name="WordArt 8"/>
          <p:cNvSpPr>
            <a:spLocks noTextEdit="1"/>
          </p:cNvSpPr>
          <p:nvPr/>
        </p:nvSpPr>
        <p:spPr>
          <a:xfrm rot="494338">
            <a:off x="7515225" y="5562600"/>
            <a:ext cx="1476375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40091"/>
                </a:solidFill>
                <a:latin typeface="VNI-Brush" charset="0"/>
                <a:ea typeface="VNI-Brush" charset="0"/>
              </a:rPr>
              <a:t>The end</a:t>
            </a:r>
            <a:endParaRPr lang="en-US" sz="3600">
              <a:ln w="952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rgbClr val="C40091"/>
              </a:solidFill>
              <a:latin typeface="VNI-Brush" charset="0"/>
              <a:ea typeface="VNI-Brush" charset="0"/>
            </a:endParaRPr>
          </a:p>
        </p:txBody>
      </p:sp>
      <p:pic>
        <p:nvPicPr>
          <p:cNvPr id="27657" name="Picture 9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4800600"/>
            <a:ext cx="1981200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8" name="Picture 10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1066800" y="1981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9" name="Picture 11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2057400" y="1219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0" name="Picture 12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7829550" y="32004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1" name="Picture 13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381000" y="3581400"/>
            <a:ext cx="2362200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2" name="Picture 14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4114800" y="609600"/>
            <a:ext cx="9144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3" name="Picture 15" descr="gman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4267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4" name="Picture 16" descr="gman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3886200"/>
            <a:ext cx="1219200" cy="220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160338" y="-6350"/>
            <a:ext cx="9144000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1" i="0" u="none" strike="noStrike" kern="1200" cap="none" spc="0" normalizeH="0" baseline="0" noProof="0">
              <a:ln w="10541" cmpd="sng">
                <a:solidFill>
                  <a:srgbClr val="996633"/>
                </a:solidFill>
                <a:prstDash val="solid"/>
              </a:ln>
              <a:blipFill dpi="0" rotWithShape="1">
                <a:blip r:embed="rId1"/>
                <a:srcRect/>
                <a:tile tx="0" ty="0" sx="100000" sy="100000" flip="none" algn="tl"/>
              </a:blipFill>
              <a:effectLst>
                <a:glow rad="127000">
                  <a:srgbClr val="FFC000"/>
                </a:glo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339" name="WordArt 9"/>
          <p:cNvSpPr>
            <a:spLocks noTextEdit="1"/>
          </p:cNvSpPr>
          <p:nvPr/>
        </p:nvSpPr>
        <p:spPr>
          <a:xfrm>
            <a:off x="2470150" y="7239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Môn Tiếng Việt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4568" y="2286000"/>
            <a:ext cx="4572000" cy="646330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341" name="Picture 6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12" y="0"/>
            <a:ext cx="9123362" cy="174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Picture 7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 flipH="1">
            <a:off x="-3357562" y="3322638"/>
            <a:ext cx="6858000" cy="212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Picture 8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275" y="6694488"/>
            <a:ext cx="9194800" cy="176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9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 flipH="1">
            <a:off x="5634038" y="3309938"/>
            <a:ext cx="6827837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5" descr="Chemistry-inazuma-eleven-34381942-800-6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49244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63" y="1814513"/>
            <a:ext cx="8542337" cy="1614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5" descr="Chemistry-inazuma-eleven-34381942-800-6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588" y="48863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4" y="0"/>
            <a:ext cx="8484703" cy="126357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3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63650"/>
            <a:ext cx="5257800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88" y="2209800"/>
            <a:ext cx="8316912" cy="4191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4" y="0"/>
            <a:ext cx="9170503" cy="14573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424113"/>
            <a:ext cx="7239000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388" y="4038600"/>
            <a:ext cx="7710487" cy="91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4" y="0"/>
            <a:ext cx="9170503" cy="14573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411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8839200" cy="4953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423863" y="609600"/>
            <a:ext cx="8110538" cy="5694363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Cuộc thi tài năng rừng xanh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/>
            <a:r>
              <a:rPr sz="2800" dirty="0">
                <a:latin typeface="Arial" panose="020B0604020202020204" pitchFamily="34" charset="0"/>
              </a:rPr>
              <a:t>	</a:t>
            </a:r>
            <a:r>
              <a:rPr sz="2800" dirty="0">
                <a:solidFill>
                  <a:schemeClr val="accent2"/>
                </a:solidFill>
                <a:latin typeface="Arial" panose="020B0604020202020204" pitchFamily="34" charset="0"/>
              </a:rPr>
              <a:t>Mừng xuân, các con vật trong rừng tổ chức một cuộc thi tài năng. </a:t>
            </a:r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Đúng như chương  trình đã niêm yết, cuộc thi mở đầu bằng tiết mục của chim yểng. </a:t>
            </a:r>
            <a:r>
              <a:rPr sz="2800" dirty="0">
                <a:solidFill>
                  <a:srgbClr val="002060"/>
                </a:solidFill>
                <a:latin typeface="Arial" panose="020B0604020202020204" pitchFamily="34" charset="0"/>
              </a:rPr>
              <a:t>Yểng nhoẻn miệng cười rồi bắt chước tiếng của một số loài vật. </a:t>
            </a:r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Tiếp theo là ca khúc "ngoao ngoao" của mèo rừng. </a:t>
            </a:r>
            <a:r>
              <a:rPr sz="2800" dirty="0">
                <a:solidFill>
                  <a:srgbClr val="0070C0"/>
                </a:solidFill>
                <a:latin typeface="Arial" panose="020B0604020202020204" pitchFamily="34" charset="0"/>
              </a:rPr>
              <a:t>Gõ kiến chỉ trong nháy mắt đã khoét được cái tổ xinh xắn. </a:t>
            </a:r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Chim công khiến khán giả say mê, chuếnh choáng vì điệu múa tuyệt đẹp.</a:t>
            </a:r>
            <a:r>
              <a:rPr sz="2800" dirty="0">
                <a:latin typeface="Arial" panose="020B0604020202020204" pitchFamily="34" charset="0"/>
              </a:rPr>
              <a:t> </a:t>
            </a:r>
            <a:r>
              <a:rPr sz="2800" dirty="0">
                <a:solidFill>
                  <a:srgbClr val="002060"/>
                </a:solidFill>
                <a:latin typeface="Arial" panose="020B0604020202020204" pitchFamily="34" charset="0"/>
              </a:rPr>
              <a:t>Voọc xám với tiết mục đu cây điêu luyện làm tất cả trầm trồ thích thú</a:t>
            </a:r>
            <a:r>
              <a:rPr sz="2800" dirty="0">
                <a:latin typeface="Arial" panose="020B0604020202020204" pitchFamily="34" charset="0"/>
              </a:rPr>
              <a:t>.</a:t>
            </a:r>
            <a:endParaRPr sz="2800" dirty="0">
              <a:latin typeface="Arial" panose="020B0604020202020204" pitchFamily="34" charset="0"/>
            </a:endParaRPr>
          </a:p>
          <a:p>
            <a:pPr algn="just"/>
            <a:r>
              <a:rPr sz="2800" dirty="0">
                <a:latin typeface="Arial" panose="020B0604020202020204" pitchFamily="34" charset="0"/>
              </a:rPr>
              <a:t>Các con vật đều xứng đáng nhận phần thưởng.</a:t>
            </a:r>
            <a:endParaRPr sz="2800" dirty="0">
              <a:latin typeface="Arial" panose="020B0604020202020204" pitchFamily="34" charset="0"/>
            </a:endParaRPr>
          </a:p>
          <a:p>
            <a:pPr algn="r"/>
            <a:r>
              <a:rPr lang="vi-VN" altLang="x-none" sz="2800" dirty="0">
                <a:latin typeface="Arial" panose="020B0604020202020204" pitchFamily="34" charset="0"/>
              </a:rPr>
              <a:t>(Lâm </a:t>
            </a:r>
            <a:r>
              <a:rPr sz="2800" dirty="0">
                <a:latin typeface="Arial" panose="020B0604020202020204" pitchFamily="34" charset="0"/>
              </a:rPr>
              <a:t>Anh)</a:t>
            </a:r>
            <a:endParaRPr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4" y="0"/>
            <a:ext cx="9170503" cy="14573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45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1720850"/>
            <a:ext cx="4343400" cy="900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2620963"/>
            <a:ext cx="8736013" cy="781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" y="3557588"/>
            <a:ext cx="7172325" cy="727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2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4572000"/>
            <a:ext cx="8039100" cy="83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4" y="0"/>
            <a:ext cx="9170503" cy="14573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8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025650"/>
            <a:ext cx="7086600" cy="3841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4" y="0"/>
            <a:ext cx="9170503" cy="14573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50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" y="1676400"/>
            <a:ext cx="8437563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" y="3028950"/>
            <a:ext cx="4629150" cy="452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719513"/>
            <a:ext cx="3873500" cy="682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674</Words>
  <PresentationFormat>On-screen Show (4:3)</PresentationFormat>
  <Paragraphs>20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15</vt:i4>
      </vt:variant>
    </vt:vector>
  </HeadingPairs>
  <TitlesOfParts>
    <vt:vector size="32" baseType="lpstr">
      <vt:lpstr>Arial</vt:lpstr>
      <vt:lpstr>SimSun</vt:lpstr>
      <vt:lpstr>Wingdings</vt:lpstr>
      <vt:lpstr>Calibri</vt:lpstr>
      <vt:lpstr>Arial Black</vt:lpstr>
      <vt:lpstr>Times New Roman</vt:lpstr>
      <vt:lpstr>Verdana</vt:lpstr>
      <vt:lpstr>VNI-Brush</vt:lpstr>
      <vt:lpstr>Microsoft YaHei</vt:lpstr>
      <vt:lpstr>Arial Unicode MS</vt:lpstr>
      <vt:lpstr>Segoe Print</vt:lpstr>
      <vt:lpstr>Segoe UI</vt:lpstr>
      <vt:lpstr>Times New Roman</vt:lpstr>
      <vt:lpstr>Tahoma</vt:lpstr>
      <vt:lpstr>Office Theme</vt:lpstr>
      <vt:lpstr>3_Default Design</vt:lpstr>
      <vt:lpstr>Bạn nhỏ 16x9</vt:lpstr>
      <vt:lpstr>    CHÀO MỪNG CÁC EM ĐẾN VỚI TIẾT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2020-08-18T11:40:23Z</dcterms:created>
  <dcterms:modified xsi:type="dcterms:W3CDTF">2020-08-23T02:25:31Z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