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7" r:id="rId2"/>
    <p:sldId id="323" r:id="rId3"/>
    <p:sldId id="300" r:id="rId4"/>
    <p:sldId id="382" r:id="rId5"/>
    <p:sldId id="383" r:id="rId6"/>
    <p:sldId id="307" r:id="rId7"/>
    <p:sldId id="384" r:id="rId8"/>
    <p:sldId id="372" r:id="rId9"/>
    <p:sldId id="373" r:id="rId10"/>
    <p:sldId id="345" r:id="rId11"/>
    <p:sldId id="360" r:id="rId12"/>
    <p:sldId id="361" r:id="rId13"/>
    <p:sldId id="363" r:id="rId14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0066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8932" autoAdjust="0"/>
  </p:normalViewPr>
  <p:slideViewPr>
    <p:cSldViewPr>
      <p:cViewPr varScale="1">
        <p:scale>
          <a:sx n="37" d="100"/>
          <a:sy n="37" d="100"/>
        </p:scale>
        <p:origin x="558" y="5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Minh" userId="e62ffe88-8371-471b-81a8-31b06356311f" providerId="ADAL" clId="{DAD68F9E-E4B4-413B-9632-8C38F0D63730}"/>
    <pc:docChg chg="custSel addSld modSld sldOrd modShowInfo">
      <pc:chgData name="Nguyen Ngoc Minh" userId="e62ffe88-8371-471b-81a8-31b06356311f" providerId="ADAL" clId="{DAD68F9E-E4B4-413B-9632-8C38F0D63730}" dt="2021-10-01T07:47:45.524" v="68" actId="2744"/>
      <pc:docMkLst>
        <pc:docMk/>
      </pc:docMkLst>
      <pc:sldChg chg="delSp modSp mod ord modAnim">
        <pc:chgData name="Nguyen Ngoc Minh" userId="e62ffe88-8371-471b-81a8-31b06356311f" providerId="ADAL" clId="{DAD68F9E-E4B4-413B-9632-8C38F0D63730}" dt="2021-10-01T07:40:43.880" v="43"/>
        <pc:sldMkLst>
          <pc:docMk/>
          <pc:sldMk cId="2080613559" sldId="300"/>
        </pc:sldMkLst>
        <pc:spChg chg="del">
          <ac:chgData name="Nguyen Ngoc Minh" userId="e62ffe88-8371-471b-81a8-31b06356311f" providerId="ADAL" clId="{DAD68F9E-E4B4-413B-9632-8C38F0D63730}" dt="2021-10-01T06:46:30.801" v="19" actId="478"/>
          <ac:spMkLst>
            <pc:docMk/>
            <pc:sldMk cId="2080613559" sldId="300"/>
            <ac:spMk id="14" creationId="{2B925EFA-9E61-43B8-AE7E-21B5417CF6A3}"/>
          </ac:spMkLst>
        </pc:spChg>
        <pc:spChg chg="mod">
          <ac:chgData name="Nguyen Ngoc Minh" userId="e62ffe88-8371-471b-81a8-31b06356311f" providerId="ADAL" clId="{DAD68F9E-E4B4-413B-9632-8C38F0D63730}" dt="2021-10-01T06:44:58.277" v="3" actId="20577"/>
          <ac:spMkLst>
            <pc:docMk/>
            <pc:sldMk cId="2080613559" sldId="300"/>
            <ac:spMk id="18" creationId="{5C607D02-F3EA-4874-B48F-93ED609CEE50}"/>
          </ac:spMkLst>
        </pc:spChg>
      </pc:sldChg>
      <pc:sldChg chg="modSp mod">
        <pc:chgData name="Nguyen Ngoc Minh" userId="e62ffe88-8371-471b-81a8-31b06356311f" providerId="ADAL" clId="{DAD68F9E-E4B4-413B-9632-8C38F0D63730}" dt="2021-10-01T07:41:52.569" v="47" actId="20577"/>
        <pc:sldMkLst>
          <pc:docMk/>
          <pc:sldMk cId="1869312833" sldId="307"/>
        </pc:sldMkLst>
        <pc:spChg chg="mod">
          <ac:chgData name="Nguyen Ngoc Minh" userId="e62ffe88-8371-471b-81a8-31b06356311f" providerId="ADAL" clId="{DAD68F9E-E4B4-413B-9632-8C38F0D63730}" dt="2021-10-01T07:41:42.640" v="44" actId="20577"/>
          <ac:spMkLst>
            <pc:docMk/>
            <pc:sldMk cId="1869312833" sldId="307"/>
            <ac:spMk id="83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7:41:47.481" v="45" actId="20577"/>
          <ac:spMkLst>
            <pc:docMk/>
            <pc:sldMk cId="1869312833" sldId="307"/>
            <ac:spMk id="84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6:45:48.244" v="18" actId="1076"/>
          <ac:spMkLst>
            <pc:docMk/>
            <pc:sldMk cId="1869312833" sldId="307"/>
            <ac:spMk id="85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7:41:50.744" v="46" actId="20577"/>
          <ac:spMkLst>
            <pc:docMk/>
            <pc:sldMk cId="1869312833" sldId="307"/>
            <ac:spMk id="86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7:41:52.569" v="47" actId="20577"/>
          <ac:spMkLst>
            <pc:docMk/>
            <pc:sldMk cId="1869312833" sldId="307"/>
            <ac:spMk id="87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6:45:44.053" v="17" actId="20577"/>
          <ac:spMkLst>
            <pc:docMk/>
            <pc:sldMk cId="1869312833" sldId="307"/>
            <ac:spMk id="97" creationId="{00000000-0000-0000-0000-000000000000}"/>
          </ac:spMkLst>
        </pc:spChg>
      </pc:sldChg>
      <pc:sldChg chg="modSp mod">
        <pc:chgData name="Nguyen Ngoc Minh" userId="e62ffe88-8371-471b-81a8-31b06356311f" providerId="ADAL" clId="{DAD68F9E-E4B4-413B-9632-8C38F0D63730}" dt="2021-10-01T06:48:18.711" v="38" actId="20577"/>
        <pc:sldMkLst>
          <pc:docMk/>
          <pc:sldMk cId="3411862306" sldId="345"/>
        </pc:sldMkLst>
        <pc:spChg chg="mod">
          <ac:chgData name="Nguyen Ngoc Minh" userId="e62ffe88-8371-471b-81a8-31b06356311f" providerId="ADAL" clId="{DAD68F9E-E4B4-413B-9632-8C38F0D63730}" dt="2021-10-01T06:48:18.711" v="38" actId="20577"/>
          <ac:spMkLst>
            <pc:docMk/>
            <pc:sldMk cId="3411862306" sldId="345"/>
            <ac:spMk id="140" creationId="{00000000-0000-0000-0000-000000000000}"/>
          </ac:spMkLst>
        </pc:spChg>
      </pc:sldChg>
      <pc:sldChg chg="modSp mod">
        <pc:chgData name="Nguyen Ngoc Minh" userId="e62ffe88-8371-471b-81a8-31b06356311f" providerId="ADAL" clId="{DAD68F9E-E4B4-413B-9632-8C38F0D63730}" dt="2021-10-01T06:48:21.658" v="39" actId="20577"/>
        <pc:sldMkLst>
          <pc:docMk/>
          <pc:sldMk cId="21185082" sldId="360"/>
        </pc:sldMkLst>
        <pc:spChg chg="mod">
          <ac:chgData name="Nguyen Ngoc Minh" userId="e62ffe88-8371-471b-81a8-31b06356311f" providerId="ADAL" clId="{DAD68F9E-E4B4-413B-9632-8C38F0D63730}" dt="2021-10-01T06:48:21.658" v="39" actId="20577"/>
          <ac:spMkLst>
            <pc:docMk/>
            <pc:sldMk cId="21185082" sldId="360"/>
            <ac:spMk id="140" creationId="{00000000-0000-0000-0000-000000000000}"/>
          </ac:spMkLst>
        </pc:spChg>
      </pc:sldChg>
      <pc:sldChg chg="modSp mod">
        <pc:chgData name="Nguyen Ngoc Minh" userId="e62ffe88-8371-471b-81a8-31b06356311f" providerId="ADAL" clId="{DAD68F9E-E4B4-413B-9632-8C38F0D63730}" dt="2021-10-01T06:48:29.825" v="40" actId="20577"/>
        <pc:sldMkLst>
          <pc:docMk/>
          <pc:sldMk cId="274577007" sldId="361"/>
        </pc:sldMkLst>
        <pc:spChg chg="mod">
          <ac:chgData name="Nguyen Ngoc Minh" userId="e62ffe88-8371-471b-81a8-31b06356311f" providerId="ADAL" clId="{DAD68F9E-E4B4-413B-9632-8C38F0D63730}" dt="2021-10-01T06:48:29.825" v="40" actId="20577"/>
          <ac:spMkLst>
            <pc:docMk/>
            <pc:sldMk cId="274577007" sldId="361"/>
            <ac:spMk id="140" creationId="{00000000-0000-0000-0000-000000000000}"/>
          </ac:spMkLst>
        </pc:spChg>
      </pc:sldChg>
      <pc:sldChg chg="modSp mod">
        <pc:chgData name="Nguyen Ngoc Minh" userId="e62ffe88-8371-471b-81a8-31b06356311f" providerId="ADAL" clId="{DAD68F9E-E4B4-413B-9632-8C38F0D63730}" dt="2021-10-01T06:48:33.168" v="41" actId="20577"/>
        <pc:sldMkLst>
          <pc:docMk/>
          <pc:sldMk cId="2811822754" sldId="363"/>
        </pc:sldMkLst>
        <pc:spChg chg="mod">
          <ac:chgData name="Nguyen Ngoc Minh" userId="e62ffe88-8371-471b-81a8-31b06356311f" providerId="ADAL" clId="{DAD68F9E-E4B4-413B-9632-8C38F0D63730}" dt="2021-10-01T06:48:33.168" v="41" actId="20577"/>
          <ac:spMkLst>
            <pc:docMk/>
            <pc:sldMk cId="2811822754" sldId="363"/>
            <ac:spMk id="140" creationId="{00000000-0000-0000-0000-000000000000}"/>
          </ac:spMkLst>
        </pc:spChg>
      </pc:sldChg>
      <pc:sldChg chg="modSp mod">
        <pc:chgData name="Nguyen Ngoc Minh" userId="e62ffe88-8371-471b-81a8-31b06356311f" providerId="ADAL" clId="{DAD68F9E-E4B4-413B-9632-8C38F0D63730}" dt="2021-10-01T07:42:23.161" v="67" actId="20577"/>
        <pc:sldMkLst>
          <pc:docMk/>
          <pc:sldMk cId="152984086" sldId="372"/>
        </pc:sldMkLst>
        <pc:spChg chg="mod">
          <ac:chgData name="Nguyen Ngoc Minh" userId="e62ffe88-8371-471b-81a8-31b06356311f" providerId="ADAL" clId="{DAD68F9E-E4B4-413B-9632-8C38F0D63730}" dt="2021-10-01T06:48:11.647" v="36" actId="20577"/>
          <ac:spMkLst>
            <pc:docMk/>
            <pc:sldMk cId="152984086" sldId="372"/>
            <ac:spMk id="57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7:42:23.161" v="67" actId="20577"/>
          <ac:spMkLst>
            <pc:docMk/>
            <pc:sldMk cId="152984086" sldId="372"/>
            <ac:spMk id="65" creationId="{00000000-0000-0000-0000-000000000000}"/>
          </ac:spMkLst>
        </pc:spChg>
      </pc:sldChg>
      <pc:sldChg chg="modSp mod">
        <pc:chgData name="Nguyen Ngoc Minh" userId="e62ffe88-8371-471b-81a8-31b06356311f" providerId="ADAL" clId="{DAD68F9E-E4B4-413B-9632-8C38F0D63730}" dt="2021-10-01T06:48:15.376" v="37" actId="20577"/>
        <pc:sldMkLst>
          <pc:docMk/>
          <pc:sldMk cId="385023251" sldId="373"/>
        </pc:sldMkLst>
        <pc:spChg chg="mod">
          <ac:chgData name="Nguyen Ngoc Minh" userId="e62ffe88-8371-471b-81a8-31b06356311f" providerId="ADAL" clId="{DAD68F9E-E4B4-413B-9632-8C38F0D63730}" dt="2021-10-01T06:48:15.376" v="37" actId="20577"/>
          <ac:spMkLst>
            <pc:docMk/>
            <pc:sldMk cId="385023251" sldId="373"/>
            <ac:spMk id="57" creationId="{00000000-0000-0000-0000-000000000000}"/>
          </ac:spMkLst>
        </pc:spChg>
      </pc:sldChg>
      <pc:sldChg chg="modSp add mod">
        <pc:chgData name="Nguyen Ngoc Minh" userId="e62ffe88-8371-471b-81a8-31b06356311f" providerId="ADAL" clId="{DAD68F9E-E4B4-413B-9632-8C38F0D63730}" dt="2021-10-01T07:42:12.473" v="54" actId="1076"/>
        <pc:sldMkLst>
          <pc:docMk/>
          <pc:sldMk cId="686278652" sldId="384"/>
        </pc:sldMkLst>
        <pc:spChg chg="mod">
          <ac:chgData name="Nguyen Ngoc Minh" userId="e62ffe88-8371-471b-81a8-31b06356311f" providerId="ADAL" clId="{DAD68F9E-E4B4-413B-9632-8C38F0D63730}" dt="2021-10-01T06:48:07.481" v="35" actId="20577"/>
          <ac:spMkLst>
            <pc:docMk/>
            <pc:sldMk cId="686278652" sldId="384"/>
            <ac:spMk id="73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6:47:51.794" v="28" actId="20577"/>
          <ac:spMkLst>
            <pc:docMk/>
            <pc:sldMk cId="686278652" sldId="384"/>
            <ac:spMk id="82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7:41:56.222" v="48" actId="20577"/>
          <ac:spMkLst>
            <pc:docMk/>
            <pc:sldMk cId="686278652" sldId="384"/>
            <ac:spMk id="83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7:41:57.713" v="49" actId="20577"/>
          <ac:spMkLst>
            <pc:docMk/>
            <pc:sldMk cId="686278652" sldId="384"/>
            <ac:spMk id="84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7:42:12.473" v="54" actId="1076"/>
          <ac:spMkLst>
            <pc:docMk/>
            <pc:sldMk cId="686278652" sldId="384"/>
            <ac:spMk id="85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7:42:06.866" v="53" actId="1076"/>
          <ac:spMkLst>
            <pc:docMk/>
            <pc:sldMk cId="686278652" sldId="384"/>
            <ac:spMk id="86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7:42:03.705" v="52" actId="1076"/>
          <ac:spMkLst>
            <pc:docMk/>
            <pc:sldMk cId="686278652" sldId="384"/>
            <ac:spMk id="87" creationId="{00000000-0000-0000-0000-000000000000}"/>
          </ac:spMkLst>
        </pc:spChg>
        <pc:spChg chg="mod">
          <ac:chgData name="Nguyen Ngoc Minh" userId="e62ffe88-8371-471b-81a8-31b06356311f" providerId="ADAL" clId="{DAD68F9E-E4B4-413B-9632-8C38F0D63730}" dt="2021-10-01T06:47:57.789" v="30" actId="20577"/>
          <ac:spMkLst>
            <pc:docMk/>
            <pc:sldMk cId="686278652" sldId="384"/>
            <ac:spMk id="9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9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C626-6709-4C5F-964D-16C805A5C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9B750-2E05-4BEA-9C9B-E7B183C4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1E426-5DD3-4ECA-A588-0222788E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A1F2-24DF-4836-831E-F9D49882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E9E04-35E5-4462-BA98-7DA8D115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5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E5E7-817D-4653-B8BD-98F7DE207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492AF-96D4-456D-AB44-2BF2CBAFC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277EB-F5C8-488B-B0B8-4DF2D1B1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6E0E-9CF9-446D-8601-35E822362EC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32C20-7EC5-4A2D-88AB-6E1D8B87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D9BAC-92F6-488B-A264-0563FBD1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CC9F-2D01-45E6-99C0-DCE7046BA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7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31F52-282D-466E-8300-199CB3479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BFAAB-4264-44E8-81A9-2F8FC9E53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9F50-B84D-4E29-BB02-473C2939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9DA63-BD9D-4710-9F21-A8BA30C9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92678-DAB5-4D40-90C3-4D8FBE5C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2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46DF57-BADB-4AC6-92C3-D6C21C0774EC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9C196D-2EC2-447D-B28C-1AB7E364F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2057A9-B804-4A29-8907-5B0449C12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5661DD1F-B36E-4621-9023-BFC0D3A35AD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F6404C82-6582-4C3B-88A7-192EC50C0637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" name="Picture 5">
                <a:extLst>
                  <a:ext uri="{FF2B5EF4-FFF2-40B4-BE49-F238E27FC236}">
                    <a16:creationId xmlns:a16="http://schemas.microsoft.com/office/drawing/2014/main" id="{B4EBF654-CDB7-456F-AEEC-58511C19A65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F9CCA84-AA2C-4A79-9487-D444F7177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820BA3AD-0BC5-4988-85C6-2EBE9DB4B5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8" name="Picture 10">
                <a:extLst>
                  <a:ext uri="{FF2B5EF4-FFF2-40B4-BE49-F238E27FC236}">
                    <a16:creationId xmlns:a16="http://schemas.microsoft.com/office/drawing/2014/main" id="{FA89B323-6846-4067-A3CD-BDBC661981B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0A398FF5-5672-42C1-901E-8BF38C054D2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3">
                <a:extLst>
                  <a:ext uri="{FF2B5EF4-FFF2-40B4-BE49-F238E27FC236}">
                    <a16:creationId xmlns:a16="http://schemas.microsoft.com/office/drawing/2014/main" id="{9C5D130B-98AB-469C-9C2D-8917095A829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172B0B9D-5944-4F1C-9E36-191BFC08F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F2C2B92A-7BAF-4D63-9144-9D0C3E8BF5F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162FA2C1-6DC8-4593-B40C-5E263AEA0A0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2220D1CB-EFDC-4B7A-A95A-5FC3A9D584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412F80C9-D6BE-44EF-9AAD-9AF284BCF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55B0AB9E-B90F-4364-8A58-B1A03CF259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EE5AC6F6-C27B-41D3-B274-E275E61288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219D20AB-CFC4-413E-9161-48AF39DF8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65E21CF7-67D0-4C62-9583-557AFDE306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FB8B5F64-3841-4DFD-86F2-391FEF42F0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4C69C2B9-37E2-44E7-96EF-F587F280CB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5">
                <a:extLst>
                  <a:ext uri="{FF2B5EF4-FFF2-40B4-BE49-F238E27FC236}">
                    <a16:creationId xmlns:a16="http://schemas.microsoft.com/office/drawing/2014/main" id="{A0A65093-70E1-48EF-A940-9EA158BBE8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6">
                <a:extLst>
                  <a:ext uri="{FF2B5EF4-FFF2-40B4-BE49-F238E27FC236}">
                    <a16:creationId xmlns:a16="http://schemas.microsoft.com/office/drawing/2014/main" id="{EF3975B4-E7A6-4182-90BA-766B2F48C0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45E3117C-30D9-4087-A7E4-334095E65D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83074971-7ADA-411C-AAB5-0ACC1C2C01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id="{7CBF98BF-BB84-4EAA-B465-00B7598A40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0">
                <a:extLst>
                  <a:ext uri="{FF2B5EF4-FFF2-40B4-BE49-F238E27FC236}">
                    <a16:creationId xmlns:a16="http://schemas.microsoft.com/office/drawing/2014/main" id="{D3AC0537-19FB-4A2F-B0AD-281A01D450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id="{94BA0A4F-B06B-4B5A-9502-FAC1C8B482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0C2C894F-CC0A-43F6-AC27-1B7D0FAF17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D5643B-F8CF-4684-A788-D3E256BE9F88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E4E3AD-8C35-44B6-9BE3-B33D3F088266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7ECC03BE-A557-4EB4-A1FE-FF236879E678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58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E8AD-657E-413F-A7D0-1F7970CE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BB88A-F580-4AB0-9D14-1A4944EF1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B50C-8D0A-4AD9-8662-C187960E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95687-F0AB-4360-A6C1-2F9E5144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D2068-32C7-4734-BAB4-36161489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8D3D-E315-45A8-BEA6-4329D020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89E8F-FBEC-4F38-8DEC-E1806639B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E2CB-F07B-4493-A1B6-969402F4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7B16-4FAB-4D8A-A2FA-4173F1C2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1C3A5-4E09-43B6-BDE4-5BB3D998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28AC-357E-4D2B-8FA9-26A3D8BE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F28D-97B2-4A04-8B65-7EAB4D1B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6600D-689F-4C83-8D57-98339CCC4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CFFD4-80F2-4A18-9D9D-FAA6CCD1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230D8-AAD1-4C31-A20D-AF743942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BA1E0-77D9-488A-93B1-ADB6DE62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59D-1810-4094-9F52-145082A8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C2525-1B4B-4327-81BA-425200E94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3B179-B896-4957-8DFA-314DF29D9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C2BD1-8355-4EDB-ABD6-7BF1CEAF3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F2B3B-BBDC-44A9-B36C-548D42E0F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D6291-1623-4AED-94B4-54D177A6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A42AE-DB63-45E2-AADE-4B97DC52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4891B-3A58-4276-A0EC-D8207C9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7E5A-4BF6-4AB6-911F-0BC86F07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D27DF-1C89-43FF-B708-517E2F38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B381B-B2D3-487C-9EA3-707FD686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45D84-EDC7-4AEE-AAE8-34D1CF33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D2C5A-F8F4-4AA6-8CF1-94556FD3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8802A-92CE-49F7-A1AE-FB36D50A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39C47-7846-4EA6-AFF7-89BF75E5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C5D5-4AE5-4DFA-A36B-F4DF8DEC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2B5E-060B-406F-B775-2C6C3F6B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164D5-E892-41A7-AEF0-C4D960FA1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0C6C2-21D4-4D81-88F1-07A444AB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6E0E-9CF9-446D-8601-35E822362EC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B0434-C480-440F-8874-096B36F7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4811A-17EC-4B74-B937-23E4A085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CC9F-2D01-45E6-99C0-DCE7046BA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1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7E74-D593-48CA-971E-760C677F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EDD42-2BF1-44FB-821C-DD07B947F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C3983-5D26-4677-A022-089AADCBE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132C4-A7C4-437D-926B-3AF355A5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D53AB-F29C-4334-A04D-972B7994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D8AE6-7EA3-4D97-A8E3-9A079802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31688-9883-435D-8D08-397E92F5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3D44A-25E1-4228-BD08-85B07469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710F5-82E8-4E22-A30B-2905CFA35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6E0E-9CF9-446D-8601-35E822362EC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35495-392D-40B3-B55D-AA27B2C0C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97CA-51AC-4277-9412-5B9129381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CC9F-2D01-45E6-99C0-DCE7046BAB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FB5EB-F9DC-44CD-AF5A-6B073E2D2069}"/>
              </a:ext>
            </a:extLst>
          </p:cNvPr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840BB-5693-41BD-A4B5-08094D384552}"/>
              </a:ext>
            </a:extLst>
          </p:cNvPr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3361C-AB36-4532-B7CE-2BE9E4920C69}"/>
              </a:ext>
            </a:extLst>
          </p:cNvPr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23DCB5-E4A1-4B62-BC31-F16E7F1C594C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1C3B2B-6D86-4D86-AEED-B0C47A3BD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A85A3C-B875-4CA7-B6C4-4269778CD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4F58A72F-B7D6-456F-898D-25F21C02720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5C23FABF-4A96-4F94-A3DB-B9755358E0F9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2A7DD844-E1FD-47DD-AFD7-F12890E3011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977ABE55-3558-4B65-A023-09E2249132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85CA9CB5-E943-4151-AFB7-4FD6D52FFD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>
                <a:extLst>
                  <a:ext uri="{FF2B5EF4-FFF2-40B4-BE49-F238E27FC236}">
                    <a16:creationId xmlns:a16="http://schemas.microsoft.com/office/drawing/2014/main" id="{53C3CEA1-4A7E-42BD-BC41-5297220B124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id="{CF4B28AF-9040-47FF-BADA-F72B00F944F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>
                <a:extLst>
                  <a:ext uri="{FF2B5EF4-FFF2-40B4-BE49-F238E27FC236}">
                    <a16:creationId xmlns:a16="http://schemas.microsoft.com/office/drawing/2014/main" id="{4D8F0BF9-4F72-449E-ABD7-E9659E85E9E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F84DA767-DF59-4006-BD3B-FDC80E0CA4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8FF1D54B-1122-4FAE-B656-52EE8EF9BA7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C44534EB-94C2-404B-81FD-825189D1619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28866FAC-8508-4FD5-B446-6F055AF12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130EA569-8D12-4CC8-B49C-ABE6D6A04D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DE2E9A04-87EE-45D3-89F4-68CD6CCDFD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03E5EE99-5D7C-4D8A-A15D-21E0E90B92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95534D12-DA0D-4B5A-BCA7-0071FA037E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26C4EDA0-5603-488E-818D-202EA64C00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9D4DB1A3-BBF4-4FAC-BD48-5058F14D92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F2C228CF-9119-4E15-8EC6-CB75103280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C419619A-C4E1-4F9D-99F6-8E94F61769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2053EF95-8C52-4E42-BCDF-9AA3D54A4D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9853BD0B-2F9C-4252-B311-9981A675BA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50A668A4-1F68-4152-A5AA-3686EC3703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id="{95531FEE-2E37-469B-BEB9-35272BBFA7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AF65B141-5C26-433A-94E3-6E5BF8825E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>
                <a:extLst>
                  <a:ext uri="{FF2B5EF4-FFF2-40B4-BE49-F238E27FC236}">
                    <a16:creationId xmlns:a16="http://schemas.microsoft.com/office/drawing/2014/main" id="{A0C8A60C-C8A1-414D-832B-5D510FA859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69D5E8FA-21F9-4989-B110-57FE269A2F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477B4-1561-4C46-B027-A015D99A2AD4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8C4D4A-E69E-48BE-9759-137BF8157209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0871052A-1E99-423B-89E1-C2A5B67DA821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28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6" r:id="rId13"/>
    <p:sldLayoutId id="2147483658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47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319005" y="3673045"/>
            <a:ext cx="6588835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3869" y="4375063"/>
            <a:ext cx="22326600" cy="17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5400" b="1" dirty="0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HÀM SỐ LƯỢNG GIÁC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PHƯƠNG TRÌNH LƯỢNG GIÁC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2278017" y="9398112"/>
            <a:ext cx="14849139" cy="872732"/>
            <a:chOff x="7459670" y="7543799"/>
            <a:chExt cx="14851072" cy="872846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64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 ĐỘNG LUYỆN TẬP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505733" y="7640053"/>
                  <a:ext cx="1314956" cy="6464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III.B</a:t>
                  </a:r>
                </a:p>
              </p:txBody>
            </p:sp>
          </p:grpSp>
        </p:grpSp>
      </p:grpSp>
      <p:sp>
        <p:nvSpPr>
          <p:cNvPr id="54" name="Rounded Rectangle 53"/>
          <p:cNvSpPr/>
          <p:nvPr/>
        </p:nvSpPr>
        <p:spPr>
          <a:xfrm>
            <a:off x="2438400" y="7353333"/>
            <a:ext cx="19851283" cy="5505113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78" name="Group 26"/>
          <p:cNvGrpSpPr/>
          <p:nvPr/>
        </p:nvGrpSpPr>
        <p:grpSpPr>
          <a:xfrm>
            <a:off x="2189697" y="8288699"/>
            <a:ext cx="14849139" cy="872732"/>
            <a:chOff x="7459670" y="7543799"/>
            <a:chExt cx="14851072" cy="872846"/>
          </a:xfrm>
        </p:grpSpPr>
        <p:sp>
          <p:nvSpPr>
            <p:cNvPr id="84" name="TextBox 83"/>
            <p:cNvSpPr txBox="1"/>
            <p:nvPr/>
          </p:nvSpPr>
          <p:spPr>
            <a:xfrm>
              <a:off x="8993187" y="7620004"/>
              <a:ext cx="13317555" cy="64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LÍ THUYẾT</a:t>
              </a:r>
            </a:p>
          </p:txBody>
        </p:sp>
        <p:grpSp>
          <p:nvGrpSpPr>
            <p:cNvPr id="85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8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87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88" name="Round Same Side Corner Rectangle 8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7506535" y="7640053"/>
                  <a:ext cx="1313352" cy="6464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III.A</a:t>
                  </a:r>
                </a:p>
              </p:txBody>
            </p:sp>
          </p:grpSp>
        </p:grpSp>
      </p:grpSp>
      <p:grpSp>
        <p:nvGrpSpPr>
          <p:cNvPr id="90" name="Group 47">
            <a:extLst>
              <a:ext uri="{FF2B5EF4-FFF2-40B4-BE49-F238E27FC236}">
                <a16:creationId xmlns:a16="http://schemas.microsoft.com/office/drawing/2014/main" id="{AE450EA5-3357-4DF7-ACB9-0453D18D7FAB}"/>
              </a:ext>
            </a:extLst>
          </p:cNvPr>
          <p:cNvGrpSpPr/>
          <p:nvPr/>
        </p:nvGrpSpPr>
        <p:grpSpPr>
          <a:xfrm>
            <a:off x="4416992" y="10373987"/>
            <a:ext cx="8921252" cy="968318"/>
            <a:chOff x="739068" y="1515168"/>
            <a:chExt cx="8079654" cy="968444"/>
          </a:xfrm>
          <a:solidFill>
            <a:srgbClr val="FFC000"/>
          </a:solidFill>
        </p:grpSpPr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id="{2102A502-C17B-4865-9E9B-271EFCAE69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178493"/>
              <a:ext cx="5568304" cy="305119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2" name="Group 30">
              <a:extLst>
                <a:ext uri="{FF2B5EF4-FFF2-40B4-BE49-F238E27FC236}">
                  <a16:creationId xmlns:a16="http://schemas.microsoft.com/office/drawing/2014/main" id="{D1797709-DD48-44F7-8AA3-B0F542461F3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93" name="Freeform 71">
                <a:extLst>
                  <a:ext uri="{FF2B5EF4-FFF2-40B4-BE49-F238E27FC236}">
                    <a16:creationId xmlns:a16="http://schemas.microsoft.com/office/drawing/2014/main" id="{73F976B6-113F-4024-A43C-6C8E30F12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Oval 72">
                <a:extLst>
                  <a:ext uri="{FF2B5EF4-FFF2-40B4-BE49-F238E27FC236}">
                    <a16:creationId xmlns:a16="http://schemas.microsoft.com/office/drawing/2014/main" id="{8B680E11-712A-4A40-806F-AC63AAB2F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73">
                <a:extLst>
                  <a:ext uri="{FF2B5EF4-FFF2-40B4-BE49-F238E27FC236}">
                    <a16:creationId xmlns:a16="http://schemas.microsoft.com/office/drawing/2014/main" id="{149F943C-BC0D-4469-8F82-D9DEACE8F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74">
                <a:extLst>
                  <a:ext uri="{FF2B5EF4-FFF2-40B4-BE49-F238E27FC236}">
                    <a16:creationId xmlns:a16="http://schemas.microsoft.com/office/drawing/2014/main" id="{CC49F43A-BD3D-4EDF-AD13-89369259C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75">
                <a:extLst>
                  <a:ext uri="{FF2B5EF4-FFF2-40B4-BE49-F238E27FC236}">
                    <a16:creationId xmlns:a16="http://schemas.microsoft.com/office/drawing/2014/main" id="{0F0C1B42-6A1A-4077-BD3E-EAB8D5683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76">
                <a:extLst>
                  <a:ext uri="{FF2B5EF4-FFF2-40B4-BE49-F238E27FC236}">
                    <a16:creationId xmlns:a16="http://schemas.microsoft.com/office/drawing/2014/main" id="{20C2847D-D0AA-49CA-90F6-F5B5C134B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77">
                <a:extLst>
                  <a:ext uri="{FF2B5EF4-FFF2-40B4-BE49-F238E27FC236}">
                    <a16:creationId xmlns:a16="http://schemas.microsoft.com/office/drawing/2014/main" id="{CA457A7C-3B37-4425-8557-6155E5458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78">
                <a:extLst>
                  <a:ext uri="{FF2B5EF4-FFF2-40B4-BE49-F238E27FC236}">
                    <a16:creationId xmlns:a16="http://schemas.microsoft.com/office/drawing/2014/main" id="{62EE86D5-CB97-4F1A-AD7A-9CC396675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79">
                <a:extLst>
                  <a:ext uri="{FF2B5EF4-FFF2-40B4-BE49-F238E27FC236}">
                    <a16:creationId xmlns:a16="http://schemas.microsoft.com/office/drawing/2014/main" id="{17891E2B-B3A1-4142-B12D-4CDE16F06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80">
                <a:extLst>
                  <a:ext uri="{FF2B5EF4-FFF2-40B4-BE49-F238E27FC236}">
                    <a16:creationId xmlns:a16="http://schemas.microsoft.com/office/drawing/2014/main" id="{D3D19582-DA2A-44FE-AB09-DB16AD136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81">
                <a:extLst>
                  <a:ext uri="{FF2B5EF4-FFF2-40B4-BE49-F238E27FC236}">
                    <a16:creationId xmlns:a16="http://schemas.microsoft.com/office/drawing/2014/main" id="{863995C1-2173-4AAD-9425-3ADE577B0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82">
                <a:extLst>
                  <a:ext uri="{FF2B5EF4-FFF2-40B4-BE49-F238E27FC236}">
                    <a16:creationId xmlns:a16="http://schemas.microsoft.com/office/drawing/2014/main" id="{877AE298-1A98-4B66-B4EE-9FC059FD8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TextBox 43">
                <a:extLst>
                  <a:ext uri="{FF2B5EF4-FFF2-40B4-BE49-F238E27FC236}">
                    <a16:creationId xmlns:a16="http://schemas.microsoft.com/office/drawing/2014/main" id="{42BBD5AD-6BC6-4412-8AD4-6B12F3C632D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5568305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TỰ LUẬN</a:t>
                </a:r>
              </a:p>
            </p:txBody>
          </p:sp>
        </p:grpSp>
      </p:grpSp>
      <p:grpSp>
        <p:nvGrpSpPr>
          <p:cNvPr id="106" name="Group 47">
            <a:extLst>
              <a:ext uri="{FF2B5EF4-FFF2-40B4-BE49-F238E27FC236}">
                <a16:creationId xmlns:a16="http://schemas.microsoft.com/office/drawing/2014/main" id="{3A5D03F1-6149-41A1-A308-902FB3BAF2FB}"/>
              </a:ext>
            </a:extLst>
          </p:cNvPr>
          <p:cNvGrpSpPr/>
          <p:nvPr/>
        </p:nvGrpSpPr>
        <p:grpSpPr>
          <a:xfrm>
            <a:off x="4360287" y="11621693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07" name="Freeform 71">
              <a:extLst>
                <a:ext uri="{FF2B5EF4-FFF2-40B4-BE49-F238E27FC236}">
                  <a16:creationId xmlns:a16="http://schemas.microsoft.com/office/drawing/2014/main" id="{76E57FA5-EFD1-469F-8764-F50F663D5E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30">
              <a:extLst>
                <a:ext uri="{FF2B5EF4-FFF2-40B4-BE49-F238E27FC236}">
                  <a16:creationId xmlns:a16="http://schemas.microsoft.com/office/drawing/2014/main" id="{880F5DDC-CFA7-42B1-8307-48965C40C4D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109" name="Freeform 71">
                <a:extLst>
                  <a:ext uri="{FF2B5EF4-FFF2-40B4-BE49-F238E27FC236}">
                    <a16:creationId xmlns:a16="http://schemas.microsoft.com/office/drawing/2014/main" id="{0F20FA49-66CC-4DBA-96AF-DD46EB1B0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Oval 72">
                <a:extLst>
                  <a:ext uri="{FF2B5EF4-FFF2-40B4-BE49-F238E27FC236}">
                    <a16:creationId xmlns:a16="http://schemas.microsoft.com/office/drawing/2014/main" id="{677C7040-677A-446A-A51C-EDF8FA28C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73">
                <a:extLst>
                  <a:ext uri="{FF2B5EF4-FFF2-40B4-BE49-F238E27FC236}">
                    <a16:creationId xmlns:a16="http://schemas.microsoft.com/office/drawing/2014/main" id="{9B6E52FB-F331-489F-AE43-0B67B8C48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74">
                <a:extLst>
                  <a:ext uri="{FF2B5EF4-FFF2-40B4-BE49-F238E27FC236}">
                    <a16:creationId xmlns:a16="http://schemas.microsoft.com/office/drawing/2014/main" id="{5959EFF4-7C5B-4A1E-88A0-5EF2D4E50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75">
                <a:extLst>
                  <a:ext uri="{FF2B5EF4-FFF2-40B4-BE49-F238E27FC236}">
                    <a16:creationId xmlns:a16="http://schemas.microsoft.com/office/drawing/2014/main" id="{9DFF85F2-7CBD-4B46-8B71-9D84A0D02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76">
                <a:extLst>
                  <a:ext uri="{FF2B5EF4-FFF2-40B4-BE49-F238E27FC236}">
                    <a16:creationId xmlns:a16="http://schemas.microsoft.com/office/drawing/2014/main" id="{C6D79E0C-8CE4-417F-BD86-72F7272C0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reeform 77">
                <a:extLst>
                  <a:ext uri="{FF2B5EF4-FFF2-40B4-BE49-F238E27FC236}">
                    <a16:creationId xmlns:a16="http://schemas.microsoft.com/office/drawing/2014/main" id="{8B90AB05-9E78-4461-A761-83D16F1F2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78">
                <a:extLst>
                  <a:ext uri="{FF2B5EF4-FFF2-40B4-BE49-F238E27FC236}">
                    <a16:creationId xmlns:a16="http://schemas.microsoft.com/office/drawing/2014/main" id="{C83A2729-B397-4817-8216-489088DC3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79">
                <a:extLst>
                  <a:ext uri="{FF2B5EF4-FFF2-40B4-BE49-F238E27FC236}">
                    <a16:creationId xmlns:a16="http://schemas.microsoft.com/office/drawing/2014/main" id="{7755BE38-DC0A-463D-9925-FFED1E04E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80">
                <a:extLst>
                  <a:ext uri="{FF2B5EF4-FFF2-40B4-BE49-F238E27FC236}">
                    <a16:creationId xmlns:a16="http://schemas.microsoft.com/office/drawing/2014/main" id="{BC334A2B-B092-4823-8C75-D210C2327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81">
                <a:extLst>
                  <a:ext uri="{FF2B5EF4-FFF2-40B4-BE49-F238E27FC236}">
                    <a16:creationId xmlns:a16="http://schemas.microsoft.com/office/drawing/2014/main" id="{F71922FE-B319-4C3F-AD9E-70014E31B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82">
                <a:extLst>
                  <a:ext uri="{FF2B5EF4-FFF2-40B4-BE49-F238E27FC236}">
                    <a16:creationId xmlns:a16="http://schemas.microsoft.com/office/drawing/2014/main" id="{9531F506-9392-4079-8215-5CDFA6451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TextBox 43">
                <a:extLst>
                  <a:ext uri="{FF2B5EF4-FFF2-40B4-BE49-F238E27FC236}">
                    <a16:creationId xmlns:a16="http://schemas.microsoft.com/office/drawing/2014/main" id="{84E1926C-C00A-4FE0-BFA2-867B83651EC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505200" y="6213357"/>
            <a:ext cx="16980800" cy="169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vi-VN" sz="52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52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r>
              <a:rPr lang="vi-VN" sz="52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52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MỘT SỐ PHƯƠNG TRÌNH LƯỢNG GIÁC THƯỜNG GẶP</a:t>
            </a:r>
          </a:p>
          <a:p>
            <a:pPr algn="ctr"/>
            <a:r>
              <a:rPr lang="en-US" sz="5200" b="1" dirty="0" err="1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3: </a:t>
            </a:r>
            <a:r>
              <a:rPr lang="en-US" sz="5200" b="1" dirty="0" err="1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</a:t>
            </a:r>
            <a:r>
              <a:rPr lang="en-US" sz="52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trình</a:t>
            </a:r>
            <a:r>
              <a:rPr lang="en-US" sz="52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a.sinx+b.cosx</a:t>
            </a:r>
            <a:r>
              <a:rPr lang="en-US" sz="52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=c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4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75173" y="8458200"/>
            <a:ext cx="23361508" cy="4724400"/>
            <a:chOff x="1205494" y="6941416"/>
            <a:chExt cx="22139783" cy="444089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6"/>
              <a:ext cx="22135691" cy="42028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70662"/>
              <a:chOff x="1205494" y="6941416"/>
              <a:chExt cx="3493741" cy="97066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70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5173" y="2743200"/>
            <a:ext cx="23377550" cy="5348899"/>
            <a:chOff x="986619" y="2564544"/>
            <a:chExt cx="22339338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986619" y="2564544"/>
              <a:ext cx="22339338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58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70799" y="3775511"/>
                <a:ext cx="22565882" cy="839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𝟓</m:t>
                            </m:r>
                          </m:e>
                        </m:rad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0" smtClean="0">
                                <a:latin typeface="Cambria Math"/>
                              </a:rPr>
                              <m:t>𝐜</m:t>
                            </m:r>
                            <m:r>
                              <a:rPr lang="en-US" sz="4400" b="1" i="0" smtClean="0">
                                <a:latin typeface="Cambria Math"/>
                              </a:rPr>
                              <m:t>ó </m:t>
                            </m:r>
                            <m:r>
                              <a:rPr lang="en-US" sz="4400" b="1" i="0" smtClean="0">
                                <a:latin typeface="Cambria Math"/>
                              </a:rPr>
                              <m:t>𝐧𝐠𝐡</m:t>
                            </m:r>
                            <m:r>
                              <a:rPr lang="en-US" sz="4400" b="1" i="0" smtClean="0">
                                <a:latin typeface="Cambria Math"/>
                              </a:rPr>
                              <m:t>ệ</m:t>
                            </m:r>
                            <m:r>
                              <a:rPr lang="en-US" sz="4400" b="1" i="0" smtClean="0">
                                <a:latin typeface="Cambria Math"/>
                              </a:rPr>
                              <m:t>𝐦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?</m:t>
                            </m:r>
                          </m:e>
                        </m:func>
                      </m:e>
                    </m:func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99" y="3775511"/>
                <a:ext cx="22565882" cy="839974"/>
              </a:xfrm>
              <a:prstGeom prst="rect">
                <a:avLst/>
              </a:prstGeom>
              <a:blipFill>
                <a:blip r:embed="rId3"/>
                <a:stretch>
                  <a:fillRect l="-1080" t="-724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8672" y="5246867"/>
                <a:ext cx="5444588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𝒎</m:t>
                              </m:r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≤−</m:t>
                              </m:r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𝒎</m:t>
                              </m:r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≥</m:t>
                              </m:r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72" y="5246867"/>
                <a:ext cx="5444588" cy="15991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09229" y="5507514"/>
                <a:ext cx="641232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29" y="5507514"/>
                <a:ext cx="641232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53740" y="5456539"/>
                <a:ext cx="6892374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≥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740" y="5456539"/>
                <a:ext cx="6892374" cy="8628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267036" y="5581607"/>
                <a:ext cx="5485687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4400" b="1" i="1" spc="-15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7036" y="5581607"/>
                <a:ext cx="5485687" cy="862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16798" y="9170206"/>
                <a:ext cx="22571802" cy="104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𝟗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98" y="9170206"/>
                <a:ext cx="22571802" cy="1045223"/>
              </a:xfrm>
              <a:prstGeom prst="rect">
                <a:avLst/>
              </a:prstGeom>
              <a:blipFill>
                <a:blip r:embed="rId8"/>
                <a:stretch>
                  <a:fillRect l="-1107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6422263" y="10325849"/>
                <a:ext cx="79176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263" y="10325849"/>
                <a:ext cx="791766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333792" y="541764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51" name="Group 47">
            <a:extLst>
              <a:ext uri="{FF2B5EF4-FFF2-40B4-BE49-F238E27FC236}">
                <a16:creationId xmlns:a16="http://schemas.microsoft.com/office/drawing/2014/main" id="{D7056D20-0BA1-447D-8543-675AE2C6D1F6}"/>
              </a:ext>
            </a:extLst>
          </p:cNvPr>
          <p:cNvGrpSpPr/>
          <p:nvPr/>
        </p:nvGrpSpPr>
        <p:grpSpPr>
          <a:xfrm>
            <a:off x="6324600" y="14478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2F64698D-B7B9-4AB7-8CBB-21CB71C64C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30">
              <a:extLst>
                <a:ext uri="{FF2B5EF4-FFF2-40B4-BE49-F238E27FC236}">
                  <a16:creationId xmlns:a16="http://schemas.microsoft.com/office/drawing/2014/main" id="{C46D0D74-0EFC-438A-B9FD-750FEAEBE59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7" name="Freeform 71">
                <a:extLst>
                  <a:ext uri="{FF2B5EF4-FFF2-40B4-BE49-F238E27FC236}">
                    <a16:creationId xmlns:a16="http://schemas.microsoft.com/office/drawing/2014/main" id="{B27C0914-2C09-49B3-B5CB-C51281B2D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id="{631F25F0-5B2F-46CB-A202-0CEA7EDFC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0739952D-90EA-446E-9C49-7D1BF4210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302C8C7A-52A3-4D69-8219-F634F9D3E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D217A316-087B-4512-B575-F1F90E382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6810A4A5-7FCE-4A9C-BC8A-94A02F6C4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FAA3AFAE-BFED-474E-8876-569E88788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9CDA8B87-FE4A-45D2-8791-D89BFF20C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069F3EC8-4BF3-4CB3-9B0A-A29FC004E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13DD9255-D0C2-4127-AB34-9A3996EBE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AB10043A-BDBB-4ADB-A512-D0CB6D65D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CF69B53C-54C6-44E1-9B2A-57104AC6B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B8FDC198-AB29-4A75-A487-C502C2D7886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07073" y="6941404"/>
            <a:ext cx="23200138" cy="6545132"/>
            <a:chOff x="1205494" y="6941416"/>
            <a:chExt cx="23203158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199067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39892" y="2557091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87505" y="3280578"/>
                <a:ext cx="22565882" cy="15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05" y="3280578"/>
                <a:ext cx="22565882" cy="1510222"/>
              </a:xfrm>
              <a:prstGeom prst="rect">
                <a:avLst/>
              </a:prstGeom>
              <a:blipFill>
                <a:blip r:embed="rId4"/>
                <a:stretch>
                  <a:fillRect l="-1108" t="-4435" b="-18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1879" y="4906763"/>
                <a:ext cx="492212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79" y="4906763"/>
                <a:ext cx="492212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172200" y="4907148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907148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582401" y="4831127"/>
                <a:ext cx="44735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1" y="4831127"/>
                <a:ext cx="447351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550063" y="4824620"/>
                <a:ext cx="5486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0063" y="4824620"/>
                <a:ext cx="54864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7193858" y="7658354"/>
                <a:ext cx="9273312" cy="83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858" y="7658354"/>
                <a:ext cx="9273312" cy="833113"/>
              </a:xfrm>
              <a:prstGeom prst="rect">
                <a:avLst/>
              </a:prstGeom>
              <a:blipFill>
                <a:blip r:embed="rId9"/>
                <a:stretch>
                  <a:fillRect l="-2630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741241" y="11472621"/>
                <a:ext cx="20060955" cy="15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41" y="11472621"/>
                <a:ext cx="20060955" cy="1510222"/>
              </a:xfrm>
              <a:prstGeom prst="rect">
                <a:avLst/>
              </a:prstGeom>
              <a:blipFill>
                <a:blip r:embed="rId10"/>
                <a:stretch>
                  <a:fillRect l="-1246" t="-4839" b="-18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7282495" y="8933340"/>
                <a:ext cx="9506736" cy="128971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 smtClean="0">
                          <a:latin typeface="Cambria Math"/>
                          <a:ea typeface="Cambria Math" panose="02040503050406030204" pitchFamily="18" charset="0"/>
                        </a:rPr>
                        <m:t>𝐬𝐢𝐧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4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4400" b="1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0" smtClean="0">
                          <a:latin typeface="Cambria Math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495" y="8933340"/>
                <a:ext cx="9506736" cy="12897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7282496" y="10267248"/>
                <a:ext cx="12741386" cy="137871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400" b="1" i="1">
                          <a:latin typeface="Cambria Math"/>
                          <a:ea typeface="Cambria Math" panose="02040503050406030204" pitchFamily="18" charset="0"/>
                        </a:rPr>
                        <m:t>𝐬𝐢𝐧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4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0" smtClean="0">
                          <a:latin typeface="Cambria Math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𝝅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496" y="10267248"/>
                <a:ext cx="12741386" cy="13787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9599442" y="4791077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51" name="Group 47">
            <a:extLst>
              <a:ext uri="{FF2B5EF4-FFF2-40B4-BE49-F238E27FC236}">
                <a16:creationId xmlns:a16="http://schemas.microsoft.com/office/drawing/2014/main" id="{8CF599EA-E8BA-4A53-9225-0F0734D5A802}"/>
              </a:ext>
            </a:extLst>
          </p:cNvPr>
          <p:cNvGrpSpPr/>
          <p:nvPr/>
        </p:nvGrpSpPr>
        <p:grpSpPr>
          <a:xfrm>
            <a:off x="6324600" y="14478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20F0FDED-FC1B-4CFA-B3CF-E2F7629961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Group 30">
              <a:extLst>
                <a:ext uri="{FF2B5EF4-FFF2-40B4-BE49-F238E27FC236}">
                  <a16:creationId xmlns:a16="http://schemas.microsoft.com/office/drawing/2014/main" id="{7BDA3D92-7F79-4FBC-9169-DBA248EFAF7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8" name="Freeform 71">
                <a:extLst>
                  <a:ext uri="{FF2B5EF4-FFF2-40B4-BE49-F238E27FC236}">
                    <a16:creationId xmlns:a16="http://schemas.microsoft.com/office/drawing/2014/main" id="{34EAAB01-5F9C-4E2F-AF8C-E035D28BF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2">
                <a:extLst>
                  <a:ext uri="{FF2B5EF4-FFF2-40B4-BE49-F238E27FC236}">
                    <a16:creationId xmlns:a16="http://schemas.microsoft.com/office/drawing/2014/main" id="{D2B6168E-9DE1-4729-A79F-EFF1A0FAC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73">
                <a:extLst>
                  <a:ext uri="{FF2B5EF4-FFF2-40B4-BE49-F238E27FC236}">
                    <a16:creationId xmlns:a16="http://schemas.microsoft.com/office/drawing/2014/main" id="{25C18957-8685-462B-8053-56D96CDC9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74">
                <a:extLst>
                  <a:ext uri="{FF2B5EF4-FFF2-40B4-BE49-F238E27FC236}">
                    <a16:creationId xmlns:a16="http://schemas.microsoft.com/office/drawing/2014/main" id="{86CA20E2-09F5-4A1A-8A95-033F84219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75">
                <a:extLst>
                  <a:ext uri="{FF2B5EF4-FFF2-40B4-BE49-F238E27FC236}">
                    <a16:creationId xmlns:a16="http://schemas.microsoft.com/office/drawing/2014/main" id="{F6BA0F98-D60A-4A85-A9E2-7EA9ACDC0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76">
                <a:extLst>
                  <a:ext uri="{FF2B5EF4-FFF2-40B4-BE49-F238E27FC236}">
                    <a16:creationId xmlns:a16="http://schemas.microsoft.com/office/drawing/2014/main" id="{EBB512E1-F525-48AF-83E2-317FD6ECE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77">
                <a:extLst>
                  <a:ext uri="{FF2B5EF4-FFF2-40B4-BE49-F238E27FC236}">
                    <a16:creationId xmlns:a16="http://schemas.microsoft.com/office/drawing/2014/main" id="{73464383-34B4-43D0-BE3E-8FC12ABBE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78">
                <a:extLst>
                  <a:ext uri="{FF2B5EF4-FFF2-40B4-BE49-F238E27FC236}">
                    <a16:creationId xmlns:a16="http://schemas.microsoft.com/office/drawing/2014/main" id="{54011E9D-8D1D-4BA8-80D2-4AD527153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79">
                <a:extLst>
                  <a:ext uri="{FF2B5EF4-FFF2-40B4-BE49-F238E27FC236}">
                    <a16:creationId xmlns:a16="http://schemas.microsoft.com/office/drawing/2014/main" id="{E7DC56C9-4D74-4F2C-8950-DB9B15B95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80">
                <a:extLst>
                  <a:ext uri="{FF2B5EF4-FFF2-40B4-BE49-F238E27FC236}">
                    <a16:creationId xmlns:a16="http://schemas.microsoft.com/office/drawing/2014/main" id="{D69B046E-AE2F-4A7A-A39B-67927C0E6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1">
                <a:extLst>
                  <a:ext uri="{FF2B5EF4-FFF2-40B4-BE49-F238E27FC236}">
                    <a16:creationId xmlns:a16="http://schemas.microsoft.com/office/drawing/2014/main" id="{1FE28C01-0BBA-4B4C-A643-B8A2EB89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82">
                <a:extLst>
                  <a:ext uri="{FF2B5EF4-FFF2-40B4-BE49-F238E27FC236}">
                    <a16:creationId xmlns:a16="http://schemas.microsoft.com/office/drawing/2014/main" id="{BE119F23-D0F8-4AD5-BC01-7159345F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TextBox 43">
                <a:extLst>
                  <a:ext uri="{FF2B5EF4-FFF2-40B4-BE49-F238E27FC236}">
                    <a16:creationId xmlns:a16="http://schemas.microsoft.com/office/drawing/2014/main" id="{269EF25D-AAF3-4596-A14F-87DD18B7A3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2" grpId="0"/>
      <p:bldP spid="56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14301" y="5169631"/>
            <a:ext cx="23857245" cy="8317768"/>
            <a:chOff x="1205494" y="6941416"/>
            <a:chExt cx="23860351" cy="887616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3856260" cy="863812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21097"/>
              <a:chOff x="1205494" y="6941416"/>
              <a:chExt cx="3493741" cy="82109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21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37816" y="2509929"/>
            <a:ext cx="24017584" cy="2478826"/>
            <a:chOff x="992187" y="2564544"/>
            <a:chExt cx="22353091" cy="22540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1515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04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308421" y="2374662"/>
                <a:ext cx="22801193" cy="1256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l-GR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l-GR" sz="4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4400" b="1" i="1" smtClean="0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</a:rPr>
                      <m:t>𝐯</m:t>
                    </m:r>
                    <m:r>
                      <a:rPr lang="en-US" sz="4400" b="1" i="0" smtClean="0">
                        <a:latin typeface="Cambria Math"/>
                      </a:rPr>
                      <m:t>ớ</m:t>
                    </m:r>
                    <m:r>
                      <a:rPr lang="en-US" sz="4400" b="1" i="0" smtClean="0">
                        <a:latin typeface="Cambria Math"/>
                      </a:rPr>
                      <m:t>𝐢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</a:rPr>
                      <m:t>𝐱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21" y="2374662"/>
                <a:ext cx="22801193" cy="1256691"/>
              </a:xfrm>
              <a:prstGeom prst="rect">
                <a:avLst/>
              </a:prstGeom>
              <a:blipFill>
                <a:blip r:embed="rId3"/>
                <a:stretch>
                  <a:fillRect l="-374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7166" y="3867610"/>
                <a:ext cx="582764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166" y="3867610"/>
                <a:ext cx="582764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768132" y="3840900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132" y="3840900"/>
                <a:ext cx="438854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96888" y="3766620"/>
                <a:ext cx="60113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888" y="3766620"/>
                <a:ext cx="601133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141773" y="3838714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773" y="3838714"/>
                <a:ext cx="402346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717474" y="367620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35556" y="5624023"/>
                <a:ext cx="12184860" cy="1256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l-GR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l-GR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56" y="5624023"/>
                <a:ext cx="12184860" cy="1256691"/>
              </a:xfrm>
              <a:prstGeom prst="rect">
                <a:avLst/>
              </a:prstGeom>
              <a:blipFill>
                <a:blip r:embed="rId8"/>
                <a:stretch>
                  <a:fillRect l="-2001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620917" y="6990459"/>
                <a:ext cx="6927260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7" y="6990459"/>
                <a:ext cx="6927260" cy="8490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10772180" y="8192606"/>
                <a:ext cx="13293428" cy="2729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l-GR" sz="4400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l-GR" sz="4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l-GR" sz="4400" b="1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l-GR" sz="4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</a:rPr>
                      <m:t>𝐤</m:t>
                    </m:r>
                    <m:r>
                      <a:rPr lang="en-US" sz="4400" b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180" y="8192606"/>
                <a:ext cx="13293428" cy="2729145"/>
              </a:xfrm>
              <a:prstGeom prst="rect">
                <a:avLst/>
              </a:prstGeom>
              <a:blipFill>
                <a:blip r:embed="rId10"/>
                <a:stretch>
                  <a:fillRect l="-183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4D851878-F0BE-46E5-9D6D-43CA0D49F5EA}"/>
              </a:ext>
            </a:extLst>
          </p:cNvPr>
          <p:cNvGrpSpPr/>
          <p:nvPr/>
        </p:nvGrpSpPr>
        <p:grpSpPr>
          <a:xfrm>
            <a:off x="6324600" y="14478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9DA5951F-3C3D-4C36-B21B-B6AA3D32A4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30">
              <a:extLst>
                <a:ext uri="{FF2B5EF4-FFF2-40B4-BE49-F238E27FC236}">
                  <a16:creationId xmlns:a16="http://schemas.microsoft.com/office/drawing/2014/main" id="{2790CE96-26FB-441F-8B67-C99DA2922C6F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7" name="Freeform 71">
                <a:extLst>
                  <a:ext uri="{FF2B5EF4-FFF2-40B4-BE49-F238E27FC236}">
                    <a16:creationId xmlns:a16="http://schemas.microsoft.com/office/drawing/2014/main" id="{937047DE-84AA-4C8F-9BBE-039926446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2">
                <a:extLst>
                  <a:ext uri="{FF2B5EF4-FFF2-40B4-BE49-F238E27FC236}">
                    <a16:creationId xmlns:a16="http://schemas.microsoft.com/office/drawing/2014/main" id="{AF0FB8E4-299D-42A4-9D84-26C1174D0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73">
                <a:extLst>
                  <a:ext uri="{FF2B5EF4-FFF2-40B4-BE49-F238E27FC236}">
                    <a16:creationId xmlns:a16="http://schemas.microsoft.com/office/drawing/2014/main" id="{36F796D4-92E6-47C7-8413-DC494852F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74">
                <a:extLst>
                  <a:ext uri="{FF2B5EF4-FFF2-40B4-BE49-F238E27FC236}">
                    <a16:creationId xmlns:a16="http://schemas.microsoft.com/office/drawing/2014/main" id="{3AF32AA7-6AB8-4FB4-B03E-FDCB02ED9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75">
                <a:extLst>
                  <a:ext uri="{FF2B5EF4-FFF2-40B4-BE49-F238E27FC236}">
                    <a16:creationId xmlns:a16="http://schemas.microsoft.com/office/drawing/2014/main" id="{C71C3033-748D-4308-BCD0-B0857C88E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76">
                <a:extLst>
                  <a:ext uri="{FF2B5EF4-FFF2-40B4-BE49-F238E27FC236}">
                    <a16:creationId xmlns:a16="http://schemas.microsoft.com/office/drawing/2014/main" id="{500D78FE-3E3B-4698-BB43-D25A71431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77">
                <a:extLst>
                  <a:ext uri="{FF2B5EF4-FFF2-40B4-BE49-F238E27FC236}">
                    <a16:creationId xmlns:a16="http://schemas.microsoft.com/office/drawing/2014/main" id="{EEDD4DA5-43C4-4B0A-98BE-DF3693F33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78">
                <a:extLst>
                  <a:ext uri="{FF2B5EF4-FFF2-40B4-BE49-F238E27FC236}">
                    <a16:creationId xmlns:a16="http://schemas.microsoft.com/office/drawing/2014/main" id="{8AB7FE64-50A4-4E59-9E44-9329740E4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79">
                <a:extLst>
                  <a:ext uri="{FF2B5EF4-FFF2-40B4-BE49-F238E27FC236}">
                    <a16:creationId xmlns:a16="http://schemas.microsoft.com/office/drawing/2014/main" id="{1B0F2B00-BC9C-47E3-A0CD-BB670DFAD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80">
                <a:extLst>
                  <a:ext uri="{FF2B5EF4-FFF2-40B4-BE49-F238E27FC236}">
                    <a16:creationId xmlns:a16="http://schemas.microsoft.com/office/drawing/2014/main" id="{AC5E504A-B387-430A-B003-B20BE0AB6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1">
                <a:extLst>
                  <a:ext uri="{FF2B5EF4-FFF2-40B4-BE49-F238E27FC236}">
                    <a16:creationId xmlns:a16="http://schemas.microsoft.com/office/drawing/2014/main" id="{DFA97CF4-F3D5-4C76-8825-5F33B97EE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82">
                <a:extLst>
                  <a:ext uri="{FF2B5EF4-FFF2-40B4-BE49-F238E27FC236}">
                    <a16:creationId xmlns:a16="http://schemas.microsoft.com/office/drawing/2014/main" id="{BB4D3019-D382-436C-853E-423328E19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TextBox 43">
                <a:extLst>
                  <a:ext uri="{FF2B5EF4-FFF2-40B4-BE49-F238E27FC236}">
                    <a16:creationId xmlns:a16="http://schemas.microsoft.com/office/drawing/2014/main" id="{2C1F2A62-ED14-4A66-9E43-C088E36DD3B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EF8D3E2-8C7C-4C94-B79B-9679CA0B1C5D}"/>
                  </a:ext>
                </a:extLst>
              </p:cNvPr>
              <p:cNvSpPr txBox="1"/>
              <p:nvPr/>
            </p:nvSpPr>
            <p:spPr>
              <a:xfrm>
                <a:off x="1012326" y="7851968"/>
                <a:ext cx="5590521" cy="1289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⟺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EF8D3E2-8C7C-4C94-B79B-9679CA0B1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26" y="7851968"/>
                <a:ext cx="5590521" cy="12897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0A9140B-22BB-4C10-BDC4-84814663555D}"/>
                  </a:ext>
                </a:extLst>
              </p:cNvPr>
              <p:cNvSpPr txBox="1"/>
              <p:nvPr/>
            </p:nvSpPr>
            <p:spPr>
              <a:xfrm>
                <a:off x="868677" y="9198086"/>
                <a:ext cx="5277923" cy="1378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⟺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0A9140B-22BB-4C10-BDC4-848146635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77" y="9198086"/>
                <a:ext cx="5277923" cy="13787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F60FBE4-058F-4135-9493-25D3712DFFF0}"/>
                  </a:ext>
                </a:extLst>
              </p:cNvPr>
              <p:cNvSpPr txBox="1"/>
              <p:nvPr/>
            </p:nvSpPr>
            <p:spPr>
              <a:xfrm>
                <a:off x="773657" y="10633204"/>
                <a:ext cx="6927260" cy="2586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𝝅</m:t>
                              </m:r>
                            </m: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𝝅</m:t>
                              </m:r>
                            </m:e>
                          </m:eqAr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∈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ℤ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F60FBE4-058F-4135-9493-25D3712D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7" y="10633204"/>
                <a:ext cx="6927260" cy="2586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FFA2B-D68F-4BCD-A975-3FCE66E098CF}"/>
              </a:ext>
            </a:extLst>
          </p:cNvPr>
          <p:cNvCxnSpPr/>
          <p:nvPr/>
        </p:nvCxnSpPr>
        <p:spPr>
          <a:xfrm>
            <a:off x="10287000" y="5541407"/>
            <a:ext cx="0" cy="794599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5EE7DC-4D54-4EC4-954F-E80D8AE7689F}"/>
                  </a:ext>
                </a:extLst>
              </p:cNvPr>
              <p:cNvSpPr txBox="1"/>
              <p:nvPr/>
            </p:nvSpPr>
            <p:spPr>
              <a:xfrm>
                <a:off x="10789594" y="5729113"/>
                <a:ext cx="13945696" cy="1901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lvl="0" indent="-5715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≤−</m:t>
                    </m:r>
                    <m:f>
                      <m:fPr>
                        <m:ctrlPr>
                          <a:rPr kumimoji="0" lang="el-GR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l-GR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⟺</m:t>
                    </m:r>
                    <m:f>
                      <m:fPr>
                        <m:ctrlPr>
                          <a:rPr kumimoji="0" lang="el-GR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  <m:r>
                          <a:rPr kumimoji="0" lang="el-GR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l-GR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𝒌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</m:t>
                    </m:r>
                    <m:f>
                      <m:fPr>
                        <m:ctrlPr>
                          <a:rPr lang="el-G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l-GR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.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</a:rPr>
                      <m:t>     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/>
                  <a:cs typeface="+mn-cs"/>
                </a:endParaRP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𝐊𝐡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ô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𝐧𝐠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𝐜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ó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𝐤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∈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ℤ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𝐭𝐡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ỏ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𝐚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𝐦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ã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𝐧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5EE7DC-4D54-4EC4-954F-E80D8AE76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594" y="5729113"/>
                <a:ext cx="13945696" cy="19013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2" grpId="1"/>
      <p:bldP spid="53" grpId="0"/>
      <p:bldP spid="54" grpId="0"/>
      <p:bldP spid="55" grpId="0"/>
      <p:bldP spid="57" grpId="0" animBg="1"/>
      <p:bldP spid="58" grpId="0"/>
      <p:bldP spid="76" grpId="0"/>
      <p:bldP spid="50" grpId="0"/>
      <p:bldP spid="91" grpId="0"/>
      <p:bldP spid="93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48027" y="2612077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368975" y="2755003"/>
                <a:ext cx="20300682" cy="1848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𝜷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l-GR" sz="4400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l-GR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l-GR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𝜶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𝜷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lang="el-GR" sz="4400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l-GR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l-GR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975" y="2755003"/>
                <a:ext cx="20300682" cy="1848648"/>
              </a:xfrm>
              <a:prstGeom prst="rect">
                <a:avLst/>
              </a:prstGeom>
              <a:blipFill>
                <a:blip r:embed="rId3"/>
                <a:stretch>
                  <a:fillRect l="-1231" t="-3960" r="-240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369" y="4884352"/>
                <a:ext cx="4388542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−</m:t>
                      </m:r>
                      <m:f>
                        <m:fPr>
                          <m:ctrlPr>
                            <a:rPr lang="el-GR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l-GR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9" y="4884352"/>
                <a:ext cx="4388542" cy="1463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164356" y="4777066"/>
                <a:ext cx="4388542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l-GR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el-GR" sz="4400" b="1" i="1" spc="-15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𝟒𝟒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356" y="4777066"/>
                <a:ext cx="4388542" cy="14639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95752" y="4763937"/>
                <a:ext cx="4447108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l-GR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el-GR" sz="4400" b="1" i="1" spc="-15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𝟏𝟒𝟒</m:t>
                          </m:r>
                        </m:den>
                      </m:f>
                    </m:oMath>
                  </m:oMathPara>
                </a14:m>
                <a:endParaRPr lang="en-GB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752" y="4763937"/>
                <a:ext cx="4447108" cy="1463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59400" y="4777065"/>
                <a:ext cx="4023461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l-GR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l-GR" sz="4400" b="1" i="1" spc="-15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400" y="4777065"/>
                <a:ext cx="4023461" cy="1463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468128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00562" y="505783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58757" y="6911735"/>
            <a:ext cx="23231796" cy="6724530"/>
            <a:chOff x="1205494" y="6941416"/>
            <a:chExt cx="22139783" cy="6142737"/>
          </a:xfrm>
        </p:grpSpPr>
        <p:sp>
          <p:nvSpPr>
            <p:cNvPr id="45" name="Rounded Rectangle 44"/>
            <p:cNvSpPr/>
            <p:nvPr/>
          </p:nvSpPr>
          <p:spPr>
            <a:xfrm>
              <a:off x="1209586" y="7179458"/>
              <a:ext cx="22135691" cy="590469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057667" y="6941416"/>
                <a:ext cx="2641568" cy="70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Round Diagonal Corner Rectangle 4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854182" y="7172323"/>
                <a:ext cx="12184860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182" y="7172323"/>
                <a:ext cx="12184860" cy="835293"/>
              </a:xfrm>
              <a:prstGeom prst="rect">
                <a:avLst/>
              </a:prstGeom>
              <a:blipFill>
                <a:blip r:embed="rId8"/>
                <a:stretch>
                  <a:fillRect l="-2001" t="-875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125200" y="11801564"/>
                <a:ext cx="12184860" cy="116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𝜷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l-GR" sz="4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l-GR" sz="4400" b="1" i="1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l-GR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𝟏𝟐</m:t>
                        </m:r>
                      </m:den>
                    </m:f>
                    <m:r>
                      <a:rPr lang="en-US" sz="4400" b="1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l-GR" sz="44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4400" b="1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el-GR" sz="4400" b="1" i="1" spc="-15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𝟏𝟒𝟒</m:t>
                        </m:r>
                      </m:den>
                    </m:f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11801564"/>
                <a:ext cx="12184860" cy="1168397"/>
              </a:xfrm>
              <a:prstGeom prst="rect">
                <a:avLst/>
              </a:prstGeom>
              <a:blipFill>
                <a:blip r:embed="rId9"/>
                <a:stretch>
                  <a:fillRect l="-2001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22475" y="8387464"/>
                <a:ext cx="6443739" cy="1289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l-GR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475" y="8387464"/>
                <a:ext cx="6443739" cy="12897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9E95A442-7C64-4E7E-B2C2-D61B5CA84057}"/>
              </a:ext>
            </a:extLst>
          </p:cNvPr>
          <p:cNvGrpSpPr/>
          <p:nvPr/>
        </p:nvGrpSpPr>
        <p:grpSpPr>
          <a:xfrm>
            <a:off x="6324600" y="14478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06D7314-06D3-4AC7-9E22-6076481FC7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30">
              <a:extLst>
                <a:ext uri="{FF2B5EF4-FFF2-40B4-BE49-F238E27FC236}">
                  <a16:creationId xmlns:a16="http://schemas.microsoft.com/office/drawing/2014/main" id="{457D21DC-B6D6-4D58-B981-53AB1E1B82E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2" name="Freeform 71">
                <a:extLst>
                  <a:ext uri="{FF2B5EF4-FFF2-40B4-BE49-F238E27FC236}">
                    <a16:creationId xmlns:a16="http://schemas.microsoft.com/office/drawing/2014/main" id="{A4B7B1B1-E4EF-44F3-AE85-6E239EBDA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Oval 72">
                <a:extLst>
                  <a:ext uri="{FF2B5EF4-FFF2-40B4-BE49-F238E27FC236}">
                    <a16:creationId xmlns:a16="http://schemas.microsoft.com/office/drawing/2014/main" id="{F0F1F5CE-728C-4931-9C13-99E9643D5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ABE3D606-4937-452A-A48E-748377EB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id="{3BBF61A6-8FFF-47D9-87FD-5EF0F95DA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75">
                <a:extLst>
                  <a:ext uri="{FF2B5EF4-FFF2-40B4-BE49-F238E27FC236}">
                    <a16:creationId xmlns:a16="http://schemas.microsoft.com/office/drawing/2014/main" id="{1BECEA66-26D5-4C39-A97C-115BE541F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76">
                <a:extLst>
                  <a:ext uri="{FF2B5EF4-FFF2-40B4-BE49-F238E27FC236}">
                    <a16:creationId xmlns:a16="http://schemas.microsoft.com/office/drawing/2014/main" id="{33D81D3B-3C25-4F55-A83D-920B1E000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77">
                <a:extLst>
                  <a:ext uri="{FF2B5EF4-FFF2-40B4-BE49-F238E27FC236}">
                    <a16:creationId xmlns:a16="http://schemas.microsoft.com/office/drawing/2014/main" id="{4195FAAE-1A21-4C3F-B424-EB431CD20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78">
                <a:extLst>
                  <a:ext uri="{FF2B5EF4-FFF2-40B4-BE49-F238E27FC236}">
                    <a16:creationId xmlns:a16="http://schemas.microsoft.com/office/drawing/2014/main" id="{DC6C30CC-9AE5-41B4-B5DC-5D826B4D8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79">
                <a:extLst>
                  <a:ext uri="{FF2B5EF4-FFF2-40B4-BE49-F238E27FC236}">
                    <a16:creationId xmlns:a16="http://schemas.microsoft.com/office/drawing/2014/main" id="{6BEBFFDD-0EF9-49CA-BE1A-219EAD957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0">
                <a:extLst>
                  <a:ext uri="{FF2B5EF4-FFF2-40B4-BE49-F238E27FC236}">
                    <a16:creationId xmlns:a16="http://schemas.microsoft.com/office/drawing/2014/main" id="{E8F2B30E-867D-47D8-9F14-251BAAC81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81">
                <a:extLst>
                  <a:ext uri="{FF2B5EF4-FFF2-40B4-BE49-F238E27FC236}">
                    <a16:creationId xmlns:a16="http://schemas.microsoft.com/office/drawing/2014/main" id="{01B20642-2759-46C7-9C2A-4620DC2DF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2">
                <a:extLst>
                  <a:ext uri="{FF2B5EF4-FFF2-40B4-BE49-F238E27FC236}">
                    <a16:creationId xmlns:a16="http://schemas.microsoft.com/office/drawing/2014/main" id="{37645092-4008-4E78-941C-76BD4FA3F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TextBox 43">
                <a:extLst>
                  <a:ext uri="{FF2B5EF4-FFF2-40B4-BE49-F238E27FC236}">
                    <a16:creationId xmlns:a16="http://schemas.microsoft.com/office/drawing/2014/main" id="{6248C62B-D87F-4248-96BE-CC4EF4BD42D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B4D77A9-BC85-4E0E-8CD5-1BFBF3C53AF5}"/>
                  </a:ext>
                </a:extLst>
              </p:cNvPr>
              <p:cNvSpPr txBox="1"/>
              <p:nvPr/>
            </p:nvSpPr>
            <p:spPr>
              <a:xfrm>
                <a:off x="1932723" y="9570746"/>
                <a:ext cx="6443739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⟺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B4D77A9-BC85-4E0E-8CD5-1BFBF3C53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23" y="9570746"/>
                <a:ext cx="6443739" cy="1533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92998D0-123B-4963-80B6-829D18FBC5BB}"/>
                  </a:ext>
                </a:extLst>
              </p:cNvPr>
              <p:cNvSpPr txBox="1"/>
              <p:nvPr/>
            </p:nvSpPr>
            <p:spPr>
              <a:xfrm>
                <a:off x="2290860" y="10971428"/>
                <a:ext cx="7159044" cy="2631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𝝅</m:t>
                              </m:r>
                            </m: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  <m:r>
                                    <a:rPr kumimoji="0" lang="el-G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𝝅</m:t>
                              </m:r>
                            </m:e>
                          </m:eqAr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∈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ℤ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92998D0-123B-4963-80B6-829D18FBC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860" y="10971428"/>
                <a:ext cx="7159044" cy="2631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58" grpId="0" animBg="1"/>
      <p:bldP spid="76" grpId="0"/>
      <p:bldP spid="80" grpId="0"/>
      <p:bldP spid="4" grpId="0"/>
      <p:bldP spid="90" grpId="0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2745604" y="4093668"/>
            <a:ext cx="18288004" cy="10659368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590800"/>
                <a:ext cx="11104664" cy="1127859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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asinx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bcosx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c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  <a:p>
                <a:pPr marL="1498600" indent="330200">
                  <a:buFont typeface="Wingdings" panose="05000000000000000000" pitchFamily="2" charset="2"/>
                  <a:buChar char="s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0, b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 b=0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PTLG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498600" indent="330200">
                  <a:buFont typeface="Wingdings" panose="05000000000000000000" pitchFamily="2" charset="2"/>
                  <a:buChar char="s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 b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PTLG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498600" indent="330200">
                  <a:buFont typeface="Wingdings" panose="05000000000000000000" pitchFamily="2" charset="2"/>
                  <a:buChar char="s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 có nghiệm: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498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90800"/>
                <a:ext cx="11104664" cy="11278595"/>
              </a:xfrm>
              <a:prstGeom prst="rect">
                <a:avLst/>
              </a:prstGeom>
              <a:blipFill>
                <a:blip r:embed="rId3"/>
                <a:stretch>
                  <a:fillRect l="-1316" t="-1242" r="-235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21E92A4-2641-4110-A960-71547B8C3D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22530" y="2336841"/>
                <a:ext cx="12209070" cy="1137915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C00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914400"/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2" panose="05020102010507070707" pitchFamily="18" charset="2"/>
                </a:endParaRPr>
              </a:p>
              <a:p>
                <a:pPr indent="914400"/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2" panose="05020102010507070707" pitchFamily="18" charset="2"/>
                </a:endParaRPr>
              </a:p>
              <a:p>
                <a:pPr marL="1260476" indent="-809626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260476" indent="-809626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ta 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p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p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60476" indent="-809626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trở thành: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60476" indent="-8096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𝒔𝒊𝒏𝒙𝒔𝒊𝒏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𝒄𝒐𝒔𝒙𝒄𝒐𝒔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1260476" indent="-8096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60476" indent="-809626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 phương trình lượng giác cơ bản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giải được.</a:t>
                </a:r>
              </a:p>
              <a:p>
                <a:pPr marL="1260476" indent="-809626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Điều kiện có nghiệm: </a:t>
                </a:r>
              </a:p>
              <a:p>
                <a:pPr marL="450850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.</a:t>
                </a:r>
              </a:p>
              <a:p>
                <a:pPr marL="1260476" indent="-809626">
                  <a:buFont typeface="Wingdings" panose="05000000000000000000" pitchFamily="2" charset="2"/>
                  <a:buChar char="Ø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21E92A4-2641-4110-A960-71547B8C3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530" y="2336841"/>
                <a:ext cx="12209070" cy="11379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C00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76EEEEF-B3F8-4224-9B14-E42F0E10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490236"/>
                <a:ext cx="11582400" cy="112785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C00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PT  BẬC NHẤT ĐỐI VỚI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1.Định 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phương trình bậc nhất đối với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phương trình có dạng: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a.sinx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b.cosx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c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(Trong đó a,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không đồng thời bằng 0).</a:t>
                </a:r>
              </a:p>
              <a:p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2.Cách 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0, b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 b=0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PTLG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 b 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PTLG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91440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hai vế của (1) cho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indent="914400"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498600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76EEEEF-B3F8-4224-9B14-E42F0E10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90236"/>
                <a:ext cx="11582400" cy="11278595"/>
              </a:xfrm>
              <a:prstGeom prst="rect">
                <a:avLst/>
              </a:prstGeom>
              <a:blipFill>
                <a:blip r:embed="rId5"/>
                <a:stretch>
                  <a:fillRect l="-1045" t="-966" r="-941"/>
                </a:stretch>
              </a:blipFill>
              <a:ln w="76200">
                <a:solidFill>
                  <a:srgbClr val="C00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exagon 26">
            <a:extLst>
              <a:ext uri="{FF2B5EF4-FFF2-40B4-BE49-F238E27FC236}">
                <a16:creationId xmlns:a16="http://schemas.microsoft.com/office/drawing/2014/main" id="{9D54BE03-BD06-4A10-B50C-49A1504DC9F7}"/>
              </a:ext>
            </a:extLst>
          </p:cNvPr>
          <p:cNvSpPr/>
          <p:nvPr/>
        </p:nvSpPr>
        <p:spPr bwMode="auto">
          <a:xfrm>
            <a:off x="6629400" y="1312402"/>
            <a:ext cx="10893134" cy="13716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vi-VN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altLang="vi-VN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altLang="vi-VN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thuyết</a:t>
            </a:r>
            <a:endParaRPr lang="en-US" altLang="vi-VN" sz="4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3626488"/>
                <a:ext cx="23164801" cy="73463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1136650"/>
                <a:r>
                  <a:rPr lang="en-US" sz="6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6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biến đổi biểu thức </a:t>
                </a:r>
                <a:r>
                  <a:rPr lang="en-US" sz="6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asinx</a:t>
                </a:r>
                <a:r>
                  <a:rPr lang="en-US" sz="6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:r>
                  <a:rPr lang="en-US" sz="6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bcosx</a:t>
                </a:r>
                <a:endParaRPr lang="en-US" sz="6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57250" indent="-857250">
                  <a:buFont typeface="Arial" panose="020B0604020202020204" pitchFamily="34" charset="0"/>
                  <a:buChar char="•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</a:endParaRPr>
              </a:p>
              <a:p>
                <a:pPr marL="857250" indent="-857250">
                  <a:buFont typeface="Arial" panose="020B0604020202020204" pitchFamily="34" charset="0"/>
                  <a:buChar char="•"/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 –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</a:endParaRPr>
              </a:p>
              <a:p>
                <a:pPr marL="857250" indent="-857250">
                  <a:buFont typeface="Arial" panose="020B0604020202020204" pitchFamily="34" charset="0"/>
                  <a:buChar char="•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57250" indent="-8572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57250" indent="-857250">
                  <a:buFont typeface="Arial" panose="020B0604020202020204" pitchFamily="34" charset="0"/>
                  <a:buChar char="•"/>
                </a:pPr>
                <a:endParaRPr lang="en-US" sz="6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606550"/>
                <a:endParaRPr lang="en-US" sz="6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626488"/>
                <a:ext cx="23164801" cy="7346312"/>
              </a:xfrm>
              <a:prstGeom prst="rect">
                <a:avLst/>
              </a:prstGeom>
              <a:blipFill>
                <a:blip r:embed="rId2"/>
                <a:stretch>
                  <a:fillRect l="-658" t="-3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20">
            <a:extLst>
              <a:ext uri="{FF2B5EF4-FFF2-40B4-BE49-F238E27FC236}">
                <a16:creationId xmlns:a16="http://schemas.microsoft.com/office/drawing/2014/main" id="{01269A84-E223-4B6F-A9AA-931209DCFEAD}"/>
              </a:ext>
            </a:extLst>
          </p:cNvPr>
          <p:cNvSpPr>
            <a:spLocks/>
          </p:cNvSpPr>
          <p:nvPr/>
        </p:nvSpPr>
        <p:spPr bwMode="auto">
          <a:xfrm>
            <a:off x="397988" y="3317831"/>
            <a:ext cx="3600000" cy="90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5BFDD-F144-4BE0-96B8-986A6CD06A1F}"/>
              </a:ext>
            </a:extLst>
          </p:cNvPr>
          <p:cNvSpPr txBox="1"/>
          <p:nvPr/>
        </p:nvSpPr>
        <p:spPr>
          <a:xfrm>
            <a:off x="827452" y="3324227"/>
            <a:ext cx="3170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08061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251816" y="1828804"/>
            <a:ext cx="12473583" cy="872732"/>
            <a:chOff x="6866164" y="7543799"/>
            <a:chExt cx="20604809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9354642" y="7620004"/>
              <a:ext cx="1811633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LUYỆN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6866164" y="7543799"/>
              <a:ext cx="2982599" cy="872846"/>
              <a:chOff x="6866163" y="7543800"/>
              <a:chExt cx="2982599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6866163" y="7640053"/>
                <a:ext cx="2982599" cy="776593"/>
                <a:chOff x="6866163" y="7640053"/>
                <a:chExt cx="2982599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866163" y="7640053"/>
                  <a:ext cx="2982599" cy="769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324144" y="3962400"/>
                <a:ext cx="24059856" cy="249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𝒔𝒊𝒏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b</a:t>
                </a:r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  <a:cs typeface="Arial" panose="020B0604020202020204" pitchFamily="34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func>
                      </m:e>
                    </m:func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e>
                    </m:func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4" y="3962400"/>
                <a:ext cx="24059856" cy="2497287"/>
              </a:xfrm>
              <a:prstGeom prst="rect">
                <a:avLst/>
              </a:prstGeom>
              <a:blipFill>
                <a:blip r:embed="rId3"/>
                <a:stretch>
                  <a:fillRect l="-329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324144" y="6013137"/>
            <a:ext cx="22736077" cy="7124035"/>
            <a:chOff x="1205494" y="6947472"/>
            <a:chExt cx="22139784" cy="6539928"/>
          </a:xfrm>
        </p:grpSpPr>
        <p:sp>
          <p:nvSpPr>
            <p:cNvPr id="38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418313" cy="782727"/>
              <a:chOff x="1205494" y="6947472"/>
              <a:chExt cx="3418313" cy="782727"/>
            </a:xfrm>
          </p:grpSpPr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475920" cy="706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375185" y="6583968"/>
                <a:ext cx="22155589" cy="5963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𝑷𝑻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l-GR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l-GR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l-GR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l-GR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l-GR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e>
                    </m:d>
                    <m:r>
                      <a:rPr lang="en-US" sz="4400" b="1" i="0" smtClean="0">
                        <a:latin typeface="Cambria Math"/>
                      </a:rPr>
                      <m:t>=</m:t>
                    </m:r>
                    <m:r>
                      <a:rPr lang="en-US" sz="4400" b="1" i="0" smtClean="0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𝟐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/>
                                    <a:ea typeface="Cambria Math"/>
                                  </a:rPr>
                                  <m:t>𝐜𝐨𝐬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l-GR" sz="44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4400" b="1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0" smtClean="0">
                                        <a:latin typeface="Cambria Math"/>
                                        <a:ea typeface="Cambria Math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en-US" sz="4400" b="1" i="1" smtClean="0">
                                        <a:latin typeface="Cambria Math"/>
                                        <a:ea typeface="Cambria Math"/>
                                      </a:rPr>
                                      <m:t>.</m:t>
                                    </m:r>
                                    <m:func>
                                      <m:funcPr>
                                        <m:ctrlPr>
                                          <a:rPr lang="en-US" sz="4400" b="1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400" b="1" i="0" smtClean="0">
                                            <a:latin typeface="Cambria Math"/>
                                            <a:ea typeface="Cambria Math"/>
                                          </a:rPr>
                                          <m:t>𝐬𝐢𝐧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l-GR" sz="4400" b="1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sz="4400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𝝅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400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𝟑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  <m:r>
                      <a:rPr lang="en-US" sz="4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⟺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l-GR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⟺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l-GR" sz="4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⟺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sz="44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sz="4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𝟔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𝒌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e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sz="4400" b="1" i="1" smtClean="0">
                                              <a:latin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 smtClean="0">
                                              <a:latin typeface="Cambria Math"/>
                                            </a:rPr>
                                            <m:t>𝟓</m:t>
                                          </m:r>
                                          <m:r>
                                            <a:rPr lang="el-GR" sz="4400" b="1" i="1">
                                              <a:latin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/>
                                            </a:rPr>
                                            <m:t>𝟔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𝒌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e>
                                  </m:eqAr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ℤ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l-GR" sz="44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44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  <a:ea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44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eqArr>
                        <m:r>
                          <a:rPr lang="en-US" sz="4400" b="1" i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ℤ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85" y="6583968"/>
                <a:ext cx="22155589" cy="5963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1D2B559C-692D-4AC1-AC82-31E2CA2D38AA}"/>
              </a:ext>
            </a:extLst>
          </p:cNvPr>
          <p:cNvGrpSpPr/>
          <p:nvPr/>
        </p:nvGrpSpPr>
        <p:grpSpPr>
          <a:xfrm>
            <a:off x="1373630" y="2680318"/>
            <a:ext cx="8921252" cy="968318"/>
            <a:chOff x="739068" y="1515168"/>
            <a:chExt cx="8079654" cy="968444"/>
          </a:xfrm>
          <a:solidFill>
            <a:srgbClr val="FFC000"/>
          </a:solidFill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B4D2FC8F-2E1A-4F10-BF75-C4E51E95F5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178493"/>
              <a:ext cx="5568304" cy="305119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id="{76F6C5DC-3C4E-4789-93D6-B265F962D3C0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53" name="Freeform 71">
                <a:extLst>
                  <a:ext uri="{FF2B5EF4-FFF2-40B4-BE49-F238E27FC236}">
                    <a16:creationId xmlns:a16="http://schemas.microsoft.com/office/drawing/2014/main" id="{205299F3-A659-41D3-87CA-F3C4C80A9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val 72">
                <a:extLst>
                  <a:ext uri="{FF2B5EF4-FFF2-40B4-BE49-F238E27FC236}">
                    <a16:creationId xmlns:a16="http://schemas.microsoft.com/office/drawing/2014/main" id="{EF943085-7D23-4E2A-878F-8A36C6EB3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73">
                <a:extLst>
                  <a:ext uri="{FF2B5EF4-FFF2-40B4-BE49-F238E27FC236}">
                    <a16:creationId xmlns:a16="http://schemas.microsoft.com/office/drawing/2014/main" id="{3AEE462E-CA11-4297-B134-82FE05FB7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4">
                <a:extLst>
                  <a:ext uri="{FF2B5EF4-FFF2-40B4-BE49-F238E27FC236}">
                    <a16:creationId xmlns:a16="http://schemas.microsoft.com/office/drawing/2014/main" id="{29731136-19E8-4721-ADD7-6C2F86489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5">
                <a:extLst>
                  <a:ext uri="{FF2B5EF4-FFF2-40B4-BE49-F238E27FC236}">
                    <a16:creationId xmlns:a16="http://schemas.microsoft.com/office/drawing/2014/main" id="{E5095B44-FB51-4779-9F71-0E00D3359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6">
                <a:extLst>
                  <a:ext uri="{FF2B5EF4-FFF2-40B4-BE49-F238E27FC236}">
                    <a16:creationId xmlns:a16="http://schemas.microsoft.com/office/drawing/2014/main" id="{F7023F84-72DE-4383-ACB4-D47BDE794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7">
                <a:extLst>
                  <a:ext uri="{FF2B5EF4-FFF2-40B4-BE49-F238E27FC236}">
                    <a16:creationId xmlns:a16="http://schemas.microsoft.com/office/drawing/2014/main" id="{6347F74A-E8AC-437D-8CC7-3648D6448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8">
                <a:extLst>
                  <a:ext uri="{FF2B5EF4-FFF2-40B4-BE49-F238E27FC236}">
                    <a16:creationId xmlns:a16="http://schemas.microsoft.com/office/drawing/2014/main" id="{BAB4FD69-9135-4760-8B6C-E3128478B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9">
                <a:extLst>
                  <a:ext uri="{FF2B5EF4-FFF2-40B4-BE49-F238E27FC236}">
                    <a16:creationId xmlns:a16="http://schemas.microsoft.com/office/drawing/2014/main" id="{CE1F3E4C-999B-42D9-A27F-1E6127683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80">
                <a:extLst>
                  <a:ext uri="{FF2B5EF4-FFF2-40B4-BE49-F238E27FC236}">
                    <a16:creationId xmlns:a16="http://schemas.microsoft.com/office/drawing/2014/main" id="{683E1851-59DB-4E5F-A969-118DEE29A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1">
                <a:extLst>
                  <a:ext uri="{FF2B5EF4-FFF2-40B4-BE49-F238E27FC236}">
                    <a16:creationId xmlns:a16="http://schemas.microsoft.com/office/drawing/2014/main" id="{61D4109A-4F4B-474B-B49A-6396CDEF6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2">
                <a:extLst>
                  <a:ext uri="{FF2B5EF4-FFF2-40B4-BE49-F238E27FC236}">
                    <a16:creationId xmlns:a16="http://schemas.microsoft.com/office/drawing/2014/main" id="{72381ECE-3FD4-490F-A372-96ECC1916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43">
                <a:extLst>
                  <a:ext uri="{FF2B5EF4-FFF2-40B4-BE49-F238E27FC236}">
                    <a16:creationId xmlns:a16="http://schemas.microsoft.com/office/drawing/2014/main" id="{96D0AECC-56C3-41DD-AAD0-FF8787B5033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5568305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TỰ LUẬN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57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LUYỆN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25331" y="7640053"/>
                  <a:ext cx="675759" cy="3693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324144" y="3962400"/>
                <a:ext cx="24059856" cy="166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cs typeface="Arial" panose="020B0604020202020204" pitchFamily="34" charset="0"/>
                      </a:rPr>
                      <m:t>𝐬𝐢𝐧</m:t>
                    </m:r>
                    <m:r>
                      <a:rPr lang="en-US" sz="4400" b="1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  <a:cs typeface="Arial" panose="020B0604020202020204" pitchFamily="34" charset="0"/>
                      </a:rPr>
                      <m:t>𝐱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b</a:t>
                </a:r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  <a:cs typeface="Arial" panose="020B0604020202020204" pitchFamily="34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func>
                      </m:e>
                    </m:func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4" y="3962400"/>
                <a:ext cx="24059856" cy="1666290"/>
              </a:xfrm>
              <a:prstGeom prst="rect">
                <a:avLst/>
              </a:prstGeom>
              <a:blipFill>
                <a:blip r:embed="rId3"/>
                <a:stretch>
                  <a:fillRect l="-329" t="-7326" b="-16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611108" y="5624208"/>
            <a:ext cx="23157003" cy="7626969"/>
            <a:chOff x="1205494" y="6947472"/>
            <a:chExt cx="22139784" cy="6539928"/>
          </a:xfrm>
        </p:grpSpPr>
        <p:sp>
          <p:nvSpPr>
            <p:cNvPr id="38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59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-31503" y="6207390"/>
                <a:ext cx="23040318" cy="4958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b)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𝑷𝑻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⟺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𝒄𝒐𝒔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func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/>
                        <a:ea typeface="Cambria Math"/>
                      </a:rPr>
                      <m:t>⟺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sz="48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4800" b="1" i="1" smtClean="0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rad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4800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858838"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Cambria Math"/>
                      </a:rPr>
                      <m:t>          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⟺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sz="48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48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Cambria Math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4800" b="1" i="1" smtClean="0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/>
                              </a:rPr>
                              <m:t>=</m:t>
                            </m:r>
                            <m:r>
                              <a:rPr lang="el-GR" sz="4800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/>
                        <a:ea typeface="Cambria Math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l-GR" sz="48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l-GR" sz="48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𝟎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eqArr>
                        <m:r>
                          <a:rPr lang="en-US" sz="4800" b="1" i="1">
                            <a:latin typeface="Cambria Math"/>
                          </a:rPr>
                          <m:t>(</m:t>
                        </m:r>
                        <m:r>
                          <a:rPr lang="en-US" sz="4800" b="1" i="1">
                            <a:latin typeface="Cambria Math"/>
                          </a:rPr>
                          <m:t>𝒌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ℤ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503" y="6207390"/>
                <a:ext cx="23040318" cy="4958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F1257120-B4CA-47A6-BF70-F596FED9A28A}"/>
              </a:ext>
            </a:extLst>
          </p:cNvPr>
          <p:cNvGrpSpPr/>
          <p:nvPr/>
        </p:nvGrpSpPr>
        <p:grpSpPr>
          <a:xfrm>
            <a:off x="769595" y="2647337"/>
            <a:ext cx="8921252" cy="968318"/>
            <a:chOff x="739068" y="1515168"/>
            <a:chExt cx="8079654" cy="968444"/>
          </a:xfrm>
          <a:solidFill>
            <a:srgbClr val="FFC000"/>
          </a:solidFill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F1406E1E-C23B-4EEE-900C-72DD21210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178493"/>
              <a:ext cx="5568304" cy="305119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id="{D9379964-964F-4F3E-BA9B-8473E38D8ED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id="{6A9D0C5B-BAAF-45C0-8BEA-6FD5AC064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val 72">
                <a:extLst>
                  <a:ext uri="{FF2B5EF4-FFF2-40B4-BE49-F238E27FC236}">
                    <a16:creationId xmlns:a16="http://schemas.microsoft.com/office/drawing/2014/main" id="{7B90DE2B-AF54-42C5-AE9C-A1BF44304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73">
                <a:extLst>
                  <a:ext uri="{FF2B5EF4-FFF2-40B4-BE49-F238E27FC236}">
                    <a16:creationId xmlns:a16="http://schemas.microsoft.com/office/drawing/2014/main" id="{457D43D1-D3D7-40EC-AD98-2D6711A3F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4">
                <a:extLst>
                  <a:ext uri="{FF2B5EF4-FFF2-40B4-BE49-F238E27FC236}">
                    <a16:creationId xmlns:a16="http://schemas.microsoft.com/office/drawing/2014/main" id="{61ECAF1D-C941-4DEE-AD98-9B2BFDA16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5">
                <a:extLst>
                  <a:ext uri="{FF2B5EF4-FFF2-40B4-BE49-F238E27FC236}">
                    <a16:creationId xmlns:a16="http://schemas.microsoft.com/office/drawing/2014/main" id="{B708C2ED-ED3E-4205-8442-746EA220B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6">
                <a:extLst>
                  <a:ext uri="{FF2B5EF4-FFF2-40B4-BE49-F238E27FC236}">
                    <a16:creationId xmlns:a16="http://schemas.microsoft.com/office/drawing/2014/main" id="{050BEAB5-E163-4277-9B55-258EBB74F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7">
                <a:extLst>
                  <a:ext uri="{FF2B5EF4-FFF2-40B4-BE49-F238E27FC236}">
                    <a16:creationId xmlns:a16="http://schemas.microsoft.com/office/drawing/2014/main" id="{260F5B95-8674-4E12-A862-7233D0679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8">
                <a:extLst>
                  <a:ext uri="{FF2B5EF4-FFF2-40B4-BE49-F238E27FC236}">
                    <a16:creationId xmlns:a16="http://schemas.microsoft.com/office/drawing/2014/main" id="{9A4BCCD1-7373-4B3A-960C-C03016C66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9">
                <a:extLst>
                  <a:ext uri="{FF2B5EF4-FFF2-40B4-BE49-F238E27FC236}">
                    <a16:creationId xmlns:a16="http://schemas.microsoft.com/office/drawing/2014/main" id="{21877895-7D99-4573-AF96-8CD8E68DF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80">
                <a:extLst>
                  <a:ext uri="{FF2B5EF4-FFF2-40B4-BE49-F238E27FC236}">
                    <a16:creationId xmlns:a16="http://schemas.microsoft.com/office/drawing/2014/main" id="{F48C7E56-F58C-44F2-A313-5860132FD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1">
                <a:extLst>
                  <a:ext uri="{FF2B5EF4-FFF2-40B4-BE49-F238E27FC236}">
                    <a16:creationId xmlns:a16="http://schemas.microsoft.com/office/drawing/2014/main" id="{DFFCFD5B-4144-4F74-BB7B-B9B8FE016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2">
                <a:extLst>
                  <a:ext uri="{FF2B5EF4-FFF2-40B4-BE49-F238E27FC236}">
                    <a16:creationId xmlns:a16="http://schemas.microsoft.com/office/drawing/2014/main" id="{5DCD859F-3786-4479-80CE-B224D8CCA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43">
                <a:extLst>
                  <a:ext uri="{FF2B5EF4-FFF2-40B4-BE49-F238E27FC236}">
                    <a16:creationId xmlns:a16="http://schemas.microsoft.com/office/drawing/2014/main" id="{5D9F02BF-ED0F-4FBD-B58E-3235C48E217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5568305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TỰ LUẬN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17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46441" y="2857969"/>
            <a:ext cx="23391942" cy="5927005"/>
            <a:chOff x="992187" y="2564544"/>
            <a:chExt cx="22353091" cy="4088087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1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4" name="Freeform 73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74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2" name="Chevron 71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703210" y="4322684"/>
                <a:ext cx="23452189" cy="1225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𝑷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𝐚𝐬𝐢𝐧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𝒃𝒄𝒐𝒔𝒖</m:t>
                        </m:r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𝒗</m:t>
                        </m:r>
                        <m:r>
                          <a:rPr lang="en-US" sz="4400" b="1" i="1" smtClean="0">
                            <a:latin typeface="Cambria Math"/>
                          </a:rPr>
                          <m:t>à 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4400" b="1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𝒃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" y="4322684"/>
                <a:ext cx="23452189" cy="1225592"/>
              </a:xfrm>
              <a:prstGeom prst="rect">
                <a:avLst/>
              </a:prstGeom>
              <a:blipFill>
                <a:blip r:embed="rId3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78396" y="7084473"/>
                <a:ext cx="41652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GB" sz="4400" b="1" i="1" dirty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GB" sz="4400" b="1" i="1" dirty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GB" sz="4400" b="1" i="1" dirty="0" err="1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GB" sz="4400" b="1" i="1" dirty="0" err="1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4400" b="1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GB" sz="4400" b="1" i="1" dirty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" y="7084473"/>
                <a:ext cx="4165214" cy="769441"/>
              </a:xfrm>
              <a:prstGeom prst="rect">
                <a:avLst/>
              </a:prstGeom>
              <a:blipFill>
                <a:blip r:embed="rId4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5026344" y="6858320"/>
                <a:ext cx="7174328" cy="939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4400" b="1" i="1" dirty="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𝒔𝒊</m:t>
                      </m:r>
                      <m:func>
                        <m:funcPr>
                          <m:ctrlPr>
                            <a:rPr lang="en-GB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fName>
                        <m:e>
                          <m:d>
                            <m:dPr>
                              <m:ctrlPr>
                                <a:rPr lang="en-GB" sz="4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1" i="1" dirty="0" err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sz="4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344" y="6858320"/>
                <a:ext cx="7174328" cy="939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2145359" y="6851100"/>
                <a:ext cx="7239000" cy="939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</m:t>
                      </m:r>
                      <m:func>
                        <m:funcPr>
                          <m:ctrlPr>
                            <a:rPr lang="en-GB" sz="4400" b="1" i="1" spc="-15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</m:t>
                          </m:r>
                        </m:fName>
                        <m:e>
                          <m:d>
                            <m:dPr>
                              <m:ctrlPr>
                                <a:rPr lang="en-GB" sz="4400" b="1" i="1" spc="-15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4400" b="1" i="1" dirty="0" err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4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359" y="6851100"/>
                <a:ext cx="7239000" cy="9396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7918319" y="6950846"/>
                <a:ext cx="58546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GB" sz="4400" b="1" i="1" dirty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GB" sz="4400" b="1" i="1" dirty="0" err="1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GB" sz="4400" b="1" i="1" dirty="0" err="1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4400" b="1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GB" sz="4400" b="1" i="1" dirty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319" y="6950846"/>
                <a:ext cx="5854623" cy="769441"/>
              </a:xfrm>
              <a:prstGeom prst="rect">
                <a:avLst/>
              </a:prstGeom>
              <a:blipFill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468799" y="9635808"/>
            <a:ext cx="23169584" cy="2708591"/>
            <a:chOff x="1205494" y="6913465"/>
            <a:chExt cx="22136627" cy="2607777"/>
          </a:xfrm>
        </p:grpSpPr>
        <p:sp>
          <p:nvSpPr>
            <p:cNvPr id="89" name="Rounded Rectangle 88"/>
            <p:cNvSpPr/>
            <p:nvPr/>
          </p:nvSpPr>
          <p:spPr>
            <a:xfrm>
              <a:off x="1206430" y="7122410"/>
              <a:ext cx="22135691" cy="23988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05494" y="6913465"/>
              <a:ext cx="3425603" cy="816734"/>
              <a:chOff x="1205494" y="6913465"/>
              <a:chExt cx="3425603" cy="816734"/>
            </a:xfrm>
          </p:grpSpPr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989529" y="6913465"/>
                <a:ext cx="2641568" cy="74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Round Diagonal Corner Rectangle 9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0735869" y="1005049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869" y="10050490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16870" y="5561165"/>
            <a:ext cx="234521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7C1E49-1082-4F39-AA05-F820BBBEBC32}"/>
              </a:ext>
            </a:extLst>
          </p:cNvPr>
          <p:cNvGrpSpPr/>
          <p:nvPr/>
        </p:nvGrpSpPr>
        <p:grpSpPr>
          <a:xfrm>
            <a:off x="6430483" y="163153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id="{90D4308E-9E74-4A5B-B65A-F40D53D7CD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30">
              <a:extLst>
                <a:ext uri="{FF2B5EF4-FFF2-40B4-BE49-F238E27FC236}">
                  <a16:creationId xmlns:a16="http://schemas.microsoft.com/office/drawing/2014/main" id="{95DCFD1E-AE0F-45E9-AA8A-43D5B981CD23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1" name="Freeform 71">
                <a:extLst>
                  <a:ext uri="{FF2B5EF4-FFF2-40B4-BE49-F238E27FC236}">
                    <a16:creationId xmlns:a16="http://schemas.microsoft.com/office/drawing/2014/main" id="{435BAAF4-F403-46DB-AC36-6CA1F8C05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72">
                <a:extLst>
                  <a:ext uri="{FF2B5EF4-FFF2-40B4-BE49-F238E27FC236}">
                    <a16:creationId xmlns:a16="http://schemas.microsoft.com/office/drawing/2014/main" id="{0B11EDB2-1DCE-4420-A2CF-C88E0FA1C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3">
                <a:extLst>
                  <a:ext uri="{FF2B5EF4-FFF2-40B4-BE49-F238E27FC236}">
                    <a16:creationId xmlns:a16="http://schemas.microsoft.com/office/drawing/2014/main" id="{F32C6C97-5C17-4000-AEA7-6CDF1628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4">
                <a:extLst>
                  <a:ext uri="{FF2B5EF4-FFF2-40B4-BE49-F238E27FC236}">
                    <a16:creationId xmlns:a16="http://schemas.microsoft.com/office/drawing/2014/main" id="{CD920C7D-DFE9-40B5-944C-7EEAF405F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5">
                <a:extLst>
                  <a:ext uri="{FF2B5EF4-FFF2-40B4-BE49-F238E27FC236}">
                    <a16:creationId xmlns:a16="http://schemas.microsoft.com/office/drawing/2014/main" id="{B680A419-52AC-408C-9536-2CDC35DB9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6">
                <a:extLst>
                  <a:ext uri="{FF2B5EF4-FFF2-40B4-BE49-F238E27FC236}">
                    <a16:creationId xmlns:a16="http://schemas.microsoft.com/office/drawing/2014/main" id="{92289E96-1A33-486E-90F7-1DBDFDC9F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7">
                <a:extLst>
                  <a:ext uri="{FF2B5EF4-FFF2-40B4-BE49-F238E27FC236}">
                    <a16:creationId xmlns:a16="http://schemas.microsoft.com/office/drawing/2014/main" id="{F153CC86-2F68-46E7-B169-00D9710DE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43908F04-FDA2-41D5-8BCE-95DCA2C2C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6ACF91B4-59EA-4EAA-B0F3-36FEED77C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BF132C51-EBC6-4CFE-844B-4F7946412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A184624A-70D1-42CC-8438-071C63787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9E15765A-09F7-435F-8202-C486B02FF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43">
                <a:extLst>
                  <a:ext uri="{FF2B5EF4-FFF2-40B4-BE49-F238E27FC236}">
                    <a16:creationId xmlns:a16="http://schemas.microsoft.com/office/drawing/2014/main" id="{B54DCAD0-E1F0-4D51-AB65-37E157CF48A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85" name="Oval 84"/>
          <p:cNvSpPr/>
          <p:nvPr/>
        </p:nvSpPr>
        <p:spPr>
          <a:xfrm>
            <a:off x="5355159" y="694247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4" grpId="1"/>
      <p:bldP spid="86" grpId="0"/>
      <p:bldP spid="87" grpId="0"/>
      <p:bldP spid="97" grpId="0"/>
      <p:bldP spid="42" grpId="0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46441" y="2857969"/>
            <a:ext cx="23391942" cy="5927005"/>
            <a:chOff x="992187" y="2564544"/>
            <a:chExt cx="22353091" cy="4088087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1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4" name="Freeform 73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74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2" name="Chevron 71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703210" y="4322684"/>
                <a:ext cx="23452189" cy="1257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𝑷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𝐚𝐬𝐢𝐧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𝒃𝒄𝒐𝒔𝒖</m:t>
                        </m:r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𝒗</m:t>
                        </m:r>
                        <m:r>
                          <a:rPr lang="en-US" sz="4400" b="1" i="1" smtClean="0">
                            <a:latin typeface="Cambria Math"/>
                          </a:rPr>
                          <m:t>à 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4400" b="1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" y="4322684"/>
                <a:ext cx="23452189" cy="1257973"/>
              </a:xfrm>
              <a:prstGeom prst="rect">
                <a:avLst/>
              </a:prstGeom>
              <a:blipFill>
                <a:blip r:embed="rId3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78396" y="7084473"/>
                <a:ext cx="41652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GB" sz="4400" b="1" i="1" dirty="0"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𝒔𝒊</m:t>
                      </m:r>
                      <m:func>
                        <m:funcPr>
                          <m:ctrlPr>
                            <a:rPr lang="en-GB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 dirty="0"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fName>
                        <m:e>
                          <m:d>
                            <m:dPr>
                              <m:ctrlPr>
                                <a:rPr lang="en-GB" sz="4400" b="1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1" i="1" dirty="0" err="1">
                                  <a:latin typeface="Cambria Math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GB" sz="4400" b="1" i="1" dirty="0" err="1">
                                  <a:latin typeface="Cambria Math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sz="4400" b="1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" y="7084473"/>
                <a:ext cx="416521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5026344" y="6858320"/>
                <a:ext cx="7174328" cy="939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4400" b="1" i="1" dirty="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𝒔𝒊</m:t>
                      </m:r>
                      <m:func>
                        <m:funcPr>
                          <m:ctrlPr>
                            <a:rPr lang="en-GB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fName>
                        <m:e>
                          <m:d>
                            <m:dPr>
                              <m:ctrlPr>
                                <a:rPr lang="en-GB" sz="4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1" i="1" dirty="0" err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sz="4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344" y="6858320"/>
                <a:ext cx="7174328" cy="939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2633131" y="6849934"/>
                <a:ext cx="7239000" cy="939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GB" sz="4400" b="1" i="1" dirty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GB" sz="4400" b="1" i="1" dirty="0" err="1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4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GB" sz="4400" b="1" i="1" dirty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131" y="6849934"/>
                <a:ext cx="7239000" cy="939681"/>
              </a:xfrm>
              <a:prstGeom prst="rect">
                <a:avLst/>
              </a:prstGeom>
              <a:blipFill>
                <a:blip r:embed="rId6"/>
                <a:stretch>
                  <a:fillRect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8789582" y="7020174"/>
                <a:ext cx="58546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GB" sz="4400" b="1" i="1" dirty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GB" sz="4400" b="1" i="1" dirty="0" err="1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GB" sz="4400" b="1" i="1" dirty="0" err="1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4400" b="1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GB" sz="4400" b="1" i="1" dirty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582" y="7020174"/>
                <a:ext cx="5854623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468799" y="9635808"/>
            <a:ext cx="23169584" cy="2708591"/>
            <a:chOff x="1205494" y="6913465"/>
            <a:chExt cx="22136627" cy="2607777"/>
          </a:xfrm>
        </p:grpSpPr>
        <p:sp>
          <p:nvSpPr>
            <p:cNvPr id="89" name="Rounded Rectangle 88"/>
            <p:cNvSpPr/>
            <p:nvPr/>
          </p:nvSpPr>
          <p:spPr>
            <a:xfrm>
              <a:off x="1206430" y="7122410"/>
              <a:ext cx="22135691" cy="23988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05494" y="6913465"/>
              <a:ext cx="3425603" cy="816734"/>
              <a:chOff x="1205494" y="6913465"/>
              <a:chExt cx="3425603" cy="816734"/>
            </a:xfrm>
          </p:grpSpPr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989529" y="6913465"/>
                <a:ext cx="2641568" cy="74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Round Diagonal Corner Rectangle 9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0735869" y="1005049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869" y="10050490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16870" y="5561165"/>
            <a:ext cx="234521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7C1E49-1082-4F39-AA05-F820BBBEBC32}"/>
              </a:ext>
            </a:extLst>
          </p:cNvPr>
          <p:cNvGrpSpPr/>
          <p:nvPr/>
        </p:nvGrpSpPr>
        <p:grpSpPr>
          <a:xfrm>
            <a:off x="6430483" y="163153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id="{90D4308E-9E74-4A5B-B65A-F40D53D7CD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30">
              <a:extLst>
                <a:ext uri="{FF2B5EF4-FFF2-40B4-BE49-F238E27FC236}">
                  <a16:creationId xmlns:a16="http://schemas.microsoft.com/office/drawing/2014/main" id="{95DCFD1E-AE0F-45E9-AA8A-43D5B981CD23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1" name="Freeform 71">
                <a:extLst>
                  <a:ext uri="{FF2B5EF4-FFF2-40B4-BE49-F238E27FC236}">
                    <a16:creationId xmlns:a16="http://schemas.microsoft.com/office/drawing/2014/main" id="{435BAAF4-F403-46DB-AC36-6CA1F8C05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72">
                <a:extLst>
                  <a:ext uri="{FF2B5EF4-FFF2-40B4-BE49-F238E27FC236}">
                    <a16:creationId xmlns:a16="http://schemas.microsoft.com/office/drawing/2014/main" id="{0B11EDB2-1DCE-4420-A2CF-C88E0FA1C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3">
                <a:extLst>
                  <a:ext uri="{FF2B5EF4-FFF2-40B4-BE49-F238E27FC236}">
                    <a16:creationId xmlns:a16="http://schemas.microsoft.com/office/drawing/2014/main" id="{F32C6C97-5C17-4000-AEA7-6CDF1628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4">
                <a:extLst>
                  <a:ext uri="{FF2B5EF4-FFF2-40B4-BE49-F238E27FC236}">
                    <a16:creationId xmlns:a16="http://schemas.microsoft.com/office/drawing/2014/main" id="{CD920C7D-DFE9-40B5-944C-7EEAF405F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5">
                <a:extLst>
                  <a:ext uri="{FF2B5EF4-FFF2-40B4-BE49-F238E27FC236}">
                    <a16:creationId xmlns:a16="http://schemas.microsoft.com/office/drawing/2014/main" id="{B680A419-52AC-408C-9536-2CDC35DB9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6">
                <a:extLst>
                  <a:ext uri="{FF2B5EF4-FFF2-40B4-BE49-F238E27FC236}">
                    <a16:creationId xmlns:a16="http://schemas.microsoft.com/office/drawing/2014/main" id="{92289E96-1A33-486E-90F7-1DBDFDC9F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7">
                <a:extLst>
                  <a:ext uri="{FF2B5EF4-FFF2-40B4-BE49-F238E27FC236}">
                    <a16:creationId xmlns:a16="http://schemas.microsoft.com/office/drawing/2014/main" id="{F153CC86-2F68-46E7-B169-00D9710DE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43908F04-FDA2-41D5-8BCE-95DCA2C2C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6ACF91B4-59EA-4EAA-B0F3-36FEED77C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BF132C51-EBC6-4CFE-844B-4F7946412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A184624A-70D1-42CC-8438-071C63787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9E15765A-09F7-435F-8202-C486B02FF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43">
                <a:extLst>
                  <a:ext uri="{FF2B5EF4-FFF2-40B4-BE49-F238E27FC236}">
                    <a16:creationId xmlns:a16="http://schemas.microsoft.com/office/drawing/2014/main" id="{B54DCAD0-E1F0-4D51-AB65-37E157CF48A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85" name="Oval 84"/>
          <p:cNvSpPr/>
          <p:nvPr/>
        </p:nvSpPr>
        <p:spPr>
          <a:xfrm>
            <a:off x="12309713" y="684911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862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4" grpId="1"/>
      <p:bldP spid="86" grpId="0"/>
      <p:bldP spid="87" grpId="0"/>
      <p:bldP spid="97" grpId="0"/>
      <p:bldP spid="42" grpId="0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486608" y="7294540"/>
            <a:ext cx="23410784" cy="4908925"/>
            <a:chOff x="1205494" y="6899095"/>
            <a:chExt cx="21569460" cy="5082759"/>
          </a:xfrm>
        </p:grpSpPr>
        <p:sp>
          <p:nvSpPr>
            <p:cNvPr id="89" name="Rounded Rectangle 88"/>
            <p:cNvSpPr/>
            <p:nvPr/>
          </p:nvSpPr>
          <p:spPr>
            <a:xfrm>
              <a:off x="1258986" y="7100365"/>
              <a:ext cx="21515968" cy="48814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05494" y="6899095"/>
              <a:ext cx="3490661" cy="860424"/>
              <a:chOff x="1205494" y="6899095"/>
              <a:chExt cx="3490661" cy="860424"/>
            </a:xfrm>
          </p:grpSpPr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054587" y="6899095"/>
                <a:ext cx="2641568" cy="86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Round Diagonal Corner Rectangle 92"/>
              <p:cNvSpPr/>
              <p:nvPr/>
            </p:nvSpPr>
            <p:spPr>
              <a:xfrm flipV="1">
                <a:off x="1205494" y="6951953"/>
                <a:ext cx="774046" cy="77824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85473" y="2943671"/>
            <a:ext cx="23518794" cy="4087555"/>
            <a:chOff x="992187" y="2564544"/>
            <a:chExt cx="21672871" cy="4088087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1145221" y="2667000"/>
              <a:ext cx="2151983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Pentagon 53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6" name="Chevron 5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09600" y="3908514"/>
                <a:ext cx="23269827" cy="845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chỗ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trống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= …………..?</m:t>
                            </m:r>
                          </m:e>
                        </m:func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08514"/>
                <a:ext cx="23269827" cy="845183"/>
              </a:xfrm>
              <a:prstGeom prst="rect">
                <a:avLst/>
              </a:prstGeom>
              <a:blipFill>
                <a:blip r:embed="rId3"/>
                <a:stretch>
                  <a:fillRect l="-1179" t="-1726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033964" y="4881079"/>
                <a:ext cx="5207320" cy="1936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8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sz="4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l-GR" sz="48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64" y="4881079"/>
                <a:ext cx="5207320" cy="1936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201027" y="4832141"/>
                <a:ext cx="5103950" cy="139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  <m:r>
                            <a:rPr lang="en-US" sz="48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800" b="1" i="1" dirty="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sz="4800" b="1" i="1" dirty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27" y="4832141"/>
                <a:ext cx="5103950" cy="1398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2161516" y="4854230"/>
                <a:ext cx="6131410" cy="139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800" b="1" i="1" dirty="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sz="4800" b="1" i="1" dirty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1516" y="4854230"/>
                <a:ext cx="6131410" cy="1398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8074279" y="4798072"/>
                <a:ext cx="5079919" cy="139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800" b="1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sz="4800" b="1" i="1" dirty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279" y="4798072"/>
                <a:ext cx="5079919" cy="1398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12335457" y="5009179"/>
            <a:ext cx="1112215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1166" y="7989834"/>
                <a:ext cx="14280795" cy="139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pc="-15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GB" sz="4800" b="1" dirty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GB" sz="4800" b="1" i="1" dirty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4800" b="1" i="1" dirty="0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b="1" i="0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𝐬𝐢𝐧</m:t>
                                      </m:r>
                                    </m:fName>
                                    <m:e>
                                      <m:r>
                                        <a:rPr lang="en-US" sz="4800" b="1" i="1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.</m:t>
                                      </m:r>
                                      <m:func>
                                        <m:funcPr>
                                          <m:ctrlPr>
                                            <a:rPr lang="en-US" sz="4800" b="1" i="1" dirty="0" smtClean="0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4800" b="1" i="0" dirty="0" smtClean="0">
                                              <a:latin typeface="Cambria Math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𝐜𝐨𝐬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l-GR" sz="4800" b="1" i="1" dirty="0" smtClean="0">
                                                  <a:latin typeface="Cambria Math" panose="02040503050406030204" pitchFamily="18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l-GR" sz="4800" b="1" i="1" dirty="0" smtClean="0">
                                                  <a:latin typeface="Cambria Math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𝝅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800" b="1" i="1" dirty="0" smtClean="0">
                                                  <a:latin typeface="Cambria Math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𝟒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func>
                                  <m:r>
                                    <a:rPr lang="en-US" sz="4800" b="1" i="1" dirty="0" smtClean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4800" b="1" i="1" dirty="0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b="1" i="0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𝐜𝐨𝐬</m:t>
                                      </m:r>
                                    </m:fName>
                                    <m:e>
                                      <m:r>
                                        <a:rPr lang="en-US" sz="4800" b="1" i="1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.</m:t>
                                      </m:r>
                                      <m:func>
                                        <m:funcPr>
                                          <m:ctrlPr>
                                            <a:rPr lang="en-US" sz="4800" b="1" i="1" dirty="0" smtClean="0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4800" b="1" i="0" dirty="0" smtClean="0">
                                              <a:latin typeface="Cambria Math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𝐬𝐢𝐧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l-GR" sz="4800" b="1" i="1" dirty="0" smtClean="0">
                                                  <a:latin typeface="Cambria Math" panose="02040503050406030204" pitchFamily="18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l-GR" sz="4800" b="1" i="1" dirty="0" smtClean="0">
                                                  <a:latin typeface="Cambria Math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𝝅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800" b="1" i="1" dirty="0" smtClean="0">
                                                  <a:latin typeface="Cambria Math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𝟒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GB" sz="4800" b="1" dirty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166" y="7989834"/>
                <a:ext cx="14280795" cy="1398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267D63E-53E1-4E53-A396-65F69D1FE5B9}"/>
              </a:ext>
            </a:extLst>
          </p:cNvPr>
          <p:cNvGrpSpPr/>
          <p:nvPr/>
        </p:nvGrpSpPr>
        <p:grpSpPr>
          <a:xfrm>
            <a:off x="6430483" y="163153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id="{00AAE805-D4DE-4389-BFA4-2666454AB5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30">
              <a:extLst>
                <a:ext uri="{FF2B5EF4-FFF2-40B4-BE49-F238E27FC236}">
                  <a16:creationId xmlns:a16="http://schemas.microsoft.com/office/drawing/2014/main" id="{397A47FC-1B18-4087-852B-E317ACD6AF17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8" name="Freeform 71">
                <a:extLst>
                  <a:ext uri="{FF2B5EF4-FFF2-40B4-BE49-F238E27FC236}">
                    <a16:creationId xmlns:a16="http://schemas.microsoft.com/office/drawing/2014/main" id="{0802A9B3-7727-4B4E-9157-691189E41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2">
                <a:extLst>
                  <a:ext uri="{FF2B5EF4-FFF2-40B4-BE49-F238E27FC236}">
                    <a16:creationId xmlns:a16="http://schemas.microsoft.com/office/drawing/2014/main" id="{D782CD65-F268-46D4-8671-51092290C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3">
                <a:extLst>
                  <a:ext uri="{FF2B5EF4-FFF2-40B4-BE49-F238E27FC236}">
                    <a16:creationId xmlns:a16="http://schemas.microsoft.com/office/drawing/2014/main" id="{D75AE7DE-8A33-4E01-A776-18373D34A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4">
                <a:extLst>
                  <a:ext uri="{FF2B5EF4-FFF2-40B4-BE49-F238E27FC236}">
                    <a16:creationId xmlns:a16="http://schemas.microsoft.com/office/drawing/2014/main" id="{4C9D8097-1AEC-4129-B657-E84104277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5">
                <a:extLst>
                  <a:ext uri="{FF2B5EF4-FFF2-40B4-BE49-F238E27FC236}">
                    <a16:creationId xmlns:a16="http://schemas.microsoft.com/office/drawing/2014/main" id="{8D4BF8BB-F555-4F58-86BA-3E0FD7AB5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>
                <a:extLst>
                  <a:ext uri="{FF2B5EF4-FFF2-40B4-BE49-F238E27FC236}">
                    <a16:creationId xmlns:a16="http://schemas.microsoft.com/office/drawing/2014/main" id="{29D53C28-AFDA-4FBC-BC18-111A04B54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>
                <a:extLst>
                  <a:ext uri="{FF2B5EF4-FFF2-40B4-BE49-F238E27FC236}">
                    <a16:creationId xmlns:a16="http://schemas.microsoft.com/office/drawing/2014/main" id="{D1AB856E-7334-4A84-843F-DA6F4FD30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>
                <a:extLst>
                  <a:ext uri="{FF2B5EF4-FFF2-40B4-BE49-F238E27FC236}">
                    <a16:creationId xmlns:a16="http://schemas.microsoft.com/office/drawing/2014/main" id="{ED4BD0D9-8621-45B6-8584-706AF1A04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ABEE434E-8593-416B-91CA-202E949B7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0">
                <a:extLst>
                  <a:ext uri="{FF2B5EF4-FFF2-40B4-BE49-F238E27FC236}">
                    <a16:creationId xmlns:a16="http://schemas.microsoft.com/office/drawing/2014/main" id="{D2B5295E-5FEE-494B-8CC5-91B9CF9C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1">
                <a:extLst>
                  <a:ext uri="{FF2B5EF4-FFF2-40B4-BE49-F238E27FC236}">
                    <a16:creationId xmlns:a16="http://schemas.microsoft.com/office/drawing/2014/main" id="{59E2A49C-20B6-4034-848D-0D368D2BC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2">
                <a:extLst>
                  <a:ext uri="{FF2B5EF4-FFF2-40B4-BE49-F238E27FC236}">
                    <a16:creationId xmlns:a16="http://schemas.microsoft.com/office/drawing/2014/main" id="{30D6D085-FB96-4571-9E33-0ADEF403E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43">
                <a:extLst>
                  <a:ext uri="{FF2B5EF4-FFF2-40B4-BE49-F238E27FC236}">
                    <a16:creationId xmlns:a16="http://schemas.microsoft.com/office/drawing/2014/main" id="{1B8A6D7E-D052-4486-BBDA-0E3C5460295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42483D0-FC54-4B4B-8ED2-F9FCC6760C9E}"/>
                  </a:ext>
                </a:extLst>
              </p:cNvPr>
              <p:cNvSpPr txBox="1"/>
              <p:nvPr/>
            </p:nvSpPr>
            <p:spPr>
              <a:xfrm>
                <a:off x="9121793" y="9582808"/>
                <a:ext cx="6286647" cy="1398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kumimoji="0" lang="en-US" sz="4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l-GR" sz="4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4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n-US" sz="4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42483D0-FC54-4B4B-8ED2-F9FCC676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793" y="9582808"/>
                <a:ext cx="6286647" cy="1398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9" grpId="0"/>
      <p:bldP spid="69" grpId="1"/>
      <p:bldP spid="70" grpId="0"/>
      <p:bldP spid="100" grpId="0" animBg="1"/>
      <p:bldP spid="2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546245" y="6858000"/>
            <a:ext cx="23172887" cy="6629400"/>
            <a:chOff x="1205494" y="6916306"/>
            <a:chExt cx="22139783" cy="7054746"/>
          </a:xfrm>
        </p:grpSpPr>
        <p:sp>
          <p:nvSpPr>
            <p:cNvPr id="89" name="Rounded Rectangle 88"/>
            <p:cNvSpPr/>
            <p:nvPr/>
          </p:nvSpPr>
          <p:spPr>
            <a:xfrm>
              <a:off x="1209586" y="7179456"/>
              <a:ext cx="22135691" cy="67915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05494" y="6916306"/>
              <a:ext cx="3415614" cy="1046682"/>
              <a:chOff x="1205494" y="6916306"/>
              <a:chExt cx="3415614" cy="1046682"/>
            </a:xfrm>
          </p:grpSpPr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979540" y="6916306"/>
                <a:ext cx="2641568" cy="104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Round Diagonal Corner Rectangle 9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56645" y="2667000"/>
            <a:ext cx="23391942" cy="4087555"/>
            <a:chOff x="992187" y="2564544"/>
            <a:chExt cx="22353091" cy="4088087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Pentagon 53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6" name="Chevron 5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78856" y="3826796"/>
                <a:ext cx="23069731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</a:rPr>
                          <m:t>𝐚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𝒔𝒊𝒏𝒖</m:t>
                        </m:r>
                        <m:r>
                          <a:rPr lang="en-US" sz="4800" b="1" i="0" smtClean="0">
                            <a:latin typeface="Cambria Math"/>
                          </a:rPr>
                          <m:t>+</m:t>
                        </m:r>
                        <m:r>
                          <a:rPr lang="en-US" sz="4800" b="1" i="0" smtClean="0">
                            <a:latin typeface="Cambria Math"/>
                          </a:rPr>
                          <m:t>𝐛𝐜𝐨𝐬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4800" b="1" i="1" smtClean="0">
                            <a:latin typeface="Cambria Math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𝒄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sz="4800" b="1" i="0" smtClean="0">
                        <a:latin typeface="Cambria Math"/>
                      </a:rPr>
                      <m:t> </m:t>
                    </m:r>
                    <m:r>
                      <a:rPr lang="en-US" sz="4800" b="1" i="0" smtClean="0">
                        <a:latin typeface="Cambria Math"/>
                      </a:rPr>
                      <m:t>𝐜</m:t>
                    </m:r>
                    <m:r>
                      <a:rPr lang="en-US" sz="4800" b="1" i="0" smtClean="0">
                        <a:latin typeface="Cambria Math"/>
                      </a:rPr>
                      <m:t>ó </m:t>
                    </m:r>
                    <m:r>
                      <a:rPr lang="en-US" sz="4800" b="1" i="0" smtClean="0">
                        <a:latin typeface="Cambria Math"/>
                      </a:rPr>
                      <m:t>𝐧𝐠𝐡𝐢</m:t>
                    </m:r>
                    <m:r>
                      <a:rPr lang="en-US" sz="4800" b="1" i="0" smtClean="0">
                        <a:latin typeface="Cambria Math"/>
                      </a:rPr>
                      <m:t>ệ</m:t>
                    </m:r>
                    <m:r>
                      <a:rPr lang="en-US" sz="4800" b="1" i="0" smtClean="0">
                        <a:latin typeface="Cambria Math"/>
                      </a:rPr>
                      <m:t>𝐦</m:t>
                    </m:r>
                    <m:r>
                      <a:rPr lang="en-US" sz="4800" b="1" i="0" smtClean="0">
                        <a:latin typeface="Cambria Math"/>
                      </a:rPr>
                      <m:t> </m:t>
                    </m:r>
                    <m:r>
                      <a:rPr lang="en-US" sz="4800" b="1" i="0" smtClean="0">
                        <a:latin typeface="Cambria Math"/>
                      </a:rPr>
                      <m:t>𝐥</m:t>
                    </m:r>
                    <m:r>
                      <a:rPr lang="en-US" sz="4800" b="1" i="0" smtClean="0">
                        <a:latin typeface="Cambria Math"/>
                      </a:rPr>
                      <m:t>à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56" y="3826796"/>
                <a:ext cx="23069731" cy="847733"/>
              </a:xfrm>
              <a:prstGeom prst="rect">
                <a:avLst/>
              </a:prstGeom>
              <a:blipFill>
                <a:blip r:embed="rId3"/>
                <a:stretch>
                  <a:fillRect l="-1189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75924" y="5188835"/>
                <a:ext cx="420371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GB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24" y="5188835"/>
                <a:ext cx="420371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324600" y="5174064"/>
                <a:ext cx="4388542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174064"/>
                <a:ext cx="4388542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2224735" y="5188835"/>
                <a:ext cx="5133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≥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GB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735" y="5188835"/>
                <a:ext cx="513347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400435" y="7470177"/>
                <a:ext cx="22318697" cy="1016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/>
                          </a:rPr>
                          <m:t>𝒂𝒔𝒊𝒏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𝒃𝒄𝒐𝒔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>
                            <a:latin typeface="Cambria Math"/>
                          </a:rPr>
                          <m:t>𝒄</m:t>
                        </m:r>
                        <m:r>
                          <a:rPr lang="en-US" sz="4800" b="1" i="1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sz="4800" b="1" i="1" smtClean="0">
                        <a:latin typeface="Cambria Math"/>
                        <a:ea typeface="Cambria Math"/>
                      </a:rPr>
                      <m:t>⟺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(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)=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435" y="7470177"/>
                <a:ext cx="22318697" cy="1016689"/>
              </a:xfrm>
              <a:prstGeom prst="rect">
                <a:avLst/>
              </a:prstGeom>
              <a:blipFill>
                <a:blip r:embed="rId7"/>
                <a:stretch>
                  <a:fillRect l="-1256" b="-29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>
          <a:xfrm>
            <a:off x="1262367" y="9742638"/>
            <a:ext cx="21834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endParaRPr lang="en-US" sz="48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8754226" y="5174065"/>
                <a:ext cx="4342184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4226" y="5174065"/>
                <a:ext cx="4342184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18593104" y="499721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2725400" y="8734150"/>
                <a:ext cx="9880735" cy="1235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Cambria Math"/>
                      </a:rPr>
                      <m:t>⟺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(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)=</m:t>
                        </m:r>
                        <m:f>
                          <m:f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  <a:ea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  <a:ea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8734150"/>
                <a:ext cx="9880735" cy="12355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47">
            <a:extLst>
              <a:ext uri="{FF2B5EF4-FFF2-40B4-BE49-F238E27FC236}">
                <a16:creationId xmlns:a16="http://schemas.microsoft.com/office/drawing/2014/main" id="{934B48D0-75A9-4AA8-B55D-C47EDB83AB21}"/>
              </a:ext>
            </a:extLst>
          </p:cNvPr>
          <p:cNvGrpSpPr/>
          <p:nvPr/>
        </p:nvGrpSpPr>
        <p:grpSpPr>
          <a:xfrm>
            <a:off x="6324600" y="15240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5B260D8-550F-4991-8747-DB536038B9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40406EE1-EDEB-4EB2-8B7C-BB578155694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34C9684A-44FF-4F8B-A6FA-FB2717FD2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84F1E4C9-A0B3-4B14-B206-AB699C8AA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8DDF38F5-D1E0-4B36-BE4F-DFD9D6478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95BC36C8-1A70-46D1-9944-0D283FD52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353CC1FA-B52D-45E9-80F7-095D91781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178C3988-626B-4E35-91EA-4F87BFCF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5A970795-6A12-4E5E-8065-A41822F88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290C2720-44B3-4379-9329-9CE68BC90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9A979014-33C9-4B64-B8BC-D3334CE8D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A75B4430-55AE-4C91-AF4D-1AF936F2D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A6359D9B-2507-446E-9943-0FC0E683E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CDAD8816-315F-4DDE-B8E0-1E7435BB4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D054DEB3-2CAD-4346-B595-03CA006B8D1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7BB2DA-4C75-4F8B-85BE-F081D2D57F50}"/>
                  </a:ext>
                </a:extLst>
              </p:cNvPr>
              <p:cNvSpPr txBox="1"/>
              <p:nvPr/>
            </p:nvSpPr>
            <p:spPr>
              <a:xfrm>
                <a:off x="5311843" y="10725504"/>
                <a:ext cx="12353924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𝒂𝒔𝒊𝒏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𝒖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𝒃𝒄𝒐𝒔𝒖</m:t>
                          </m:r>
                        </m:fName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(</m:t>
                          </m:r>
                          <m:sSup>
                            <m:sSup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≠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𝟎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)</m:t>
                          </m:r>
                        </m:e>
                      </m:func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𝐜</m:t>
                      </m:r>
                      <m: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ó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𝐧𝐠𝐡𝐢</m:t>
                      </m:r>
                      <m: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ệ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𝐦</m:t>
                      </m:r>
                      <m: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𝐤𝐡𝐢</m:t>
                      </m:r>
                      <m: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𝐯</m:t>
                      </m:r>
                      <m: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à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𝐜𝐡</m:t>
                      </m:r>
                      <m: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ỉ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𝐤𝐡𝐢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7BB2DA-4C75-4F8B-85BE-F081D2D57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43" y="10725504"/>
                <a:ext cx="12353924" cy="847733"/>
              </a:xfrm>
              <a:prstGeom prst="rect">
                <a:avLst/>
              </a:prstGeom>
              <a:blipFill>
                <a:blip r:embed="rId10"/>
                <a:stretch>
                  <a:fillRect r="-3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4D64DC9-F8F5-43FD-9BF7-C7A5564931D6}"/>
                  </a:ext>
                </a:extLst>
              </p:cNvPr>
              <p:cNvSpPr txBox="1"/>
              <p:nvPr/>
            </p:nvSpPr>
            <p:spPr>
              <a:xfrm>
                <a:off x="6047773" y="11804825"/>
                <a:ext cx="12353924" cy="1346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𝟏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⟺</m:t>
                    </m:r>
                  </m:oMath>
                </a14:m>
                <a:r>
                  <a:rPr kumimoji="0" lang="en-US" sz="48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800" b="1" i="1" u="none" strike="noStrike" kern="1200" cap="none" spc="-15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-15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  <m:sup>
                        <m:r>
                          <a:rPr kumimoji="0" lang="en-US" sz="4800" b="1" i="1" u="none" strike="noStrike" kern="1200" cap="none" spc="-15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-15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≤</m:t>
                    </m:r>
                    <m:sSup>
                      <m:sSupPr>
                        <m:ctrlPr>
                          <a:rPr kumimoji="0" lang="en-US" sz="4800" b="1" i="1" u="none" strike="noStrike" kern="1200" cap="none" spc="-15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-15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kumimoji="0" lang="en-US" sz="4800" b="1" i="1" u="none" strike="noStrike" kern="1200" cap="none" spc="-15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-15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sz="4800" b="1" i="1" u="none" strike="noStrike" kern="1200" cap="none" spc="-15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-15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kumimoji="0" lang="en-US" sz="4800" b="1" i="1" u="none" strike="noStrike" kern="1200" cap="none" spc="-15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4D64DC9-F8F5-43FD-9BF7-C7A556493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73" y="11804825"/>
                <a:ext cx="12353924" cy="13468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2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9" grpId="0"/>
      <p:bldP spid="81" grpId="0"/>
      <p:bldP spid="98" grpId="0"/>
      <p:bldP spid="43" grpId="0"/>
      <p:bldP spid="43" grpId="1"/>
      <p:bldP spid="45" grpId="0" animBg="1"/>
      <p:bldP spid="68" grpId="0"/>
      <p:bldP spid="112" grpId="0"/>
      <p:bldP spid="1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5510</TotalTime>
  <Words>1560</Words>
  <PresentationFormat>Custom</PresentationFormat>
  <Paragraphs>205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AvantGarde-Demi</vt:lpstr>
      <vt:lpstr>Calibri</vt:lpstr>
      <vt:lpstr>Calibri Light</vt:lpstr>
      <vt:lpstr>Cambria Math</vt:lpstr>
      <vt:lpstr>Chu Van An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2021-10-07T09:51:18Z</dcterms:modified>
</cp:coreProperties>
</file>