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69" r:id="rId19"/>
    <p:sldId id="270" r:id="rId20"/>
    <p:sldId id="272" r:id="rId21"/>
    <p:sldId id="273" r:id="rId22"/>
    <p:sldId id="274" r:id="rId23"/>
    <p:sldId id="275" r:id="rId24"/>
    <p:sldId id="279" r:id="rId25"/>
    <p:sldId id="280" r:id="rId26"/>
    <p:sldId id="281" r:id="rId27"/>
    <p:sldId id="282" r:id="rId28"/>
    <p:sldId id="283" r:id="rId29"/>
    <p:sldId id="284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02C"/>
    <a:srgbClr val="FED1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ED12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1-4E19-BC6F-2A628A5B42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1-4E19-BC6F-2A628A5B42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FA1-4E19-BC6F-2A628A5B4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4613695"/>
        <c:axId val="102095983"/>
      </c:barChart>
      <c:catAx>
        <c:axId val="18546136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pPr>
            <a:endParaRPr lang="en-US"/>
          </a:p>
        </c:txPr>
        <c:crossAx val="102095983"/>
        <c:crosses val="autoZero"/>
        <c:auto val="1"/>
        <c:lblAlgn val="ctr"/>
        <c:lblOffset val="100"/>
        <c:noMultiLvlLbl val="0"/>
      </c:catAx>
      <c:valAx>
        <c:axId val="10209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pPr>
            <a:endParaRPr lang="en-US"/>
          </a:p>
        </c:txPr>
        <c:crossAx val="1854613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ED12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1-4E19-BC6F-2A628A5B42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1-4E19-BC6F-2A628A5B42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FA1-4E19-BC6F-2A628A5B4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4613695"/>
        <c:axId val="102095983"/>
      </c:barChart>
      <c:catAx>
        <c:axId val="18546136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pPr>
            <a:endParaRPr lang="en-US"/>
          </a:p>
        </c:txPr>
        <c:crossAx val="102095983"/>
        <c:crosses val="autoZero"/>
        <c:auto val="1"/>
        <c:lblAlgn val="ctr"/>
        <c:lblOffset val="100"/>
        <c:noMultiLvlLbl val="0"/>
      </c:catAx>
      <c:valAx>
        <c:axId val="10209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pPr>
            <a:endParaRPr lang="en-US"/>
          </a:p>
        </c:txPr>
        <c:crossAx val="1854613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ED120"/>
            </a:solidFill>
            <a:ln>
              <a:noFill/>
            </a:ln>
          </c:spPr>
          <c:explosion val="12"/>
          <c:dPt>
            <c:idx val="0"/>
            <c:bubble3D val="0"/>
            <c:explosion val="7"/>
            <c:spPr>
              <a:solidFill>
                <a:srgbClr val="FED12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5B0-422E-B037-E83093F581E6}"/>
              </c:ext>
            </c:extLst>
          </c:dPt>
          <c:dPt>
            <c:idx val="1"/>
            <c:bubble3D val="0"/>
            <c:explosion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B0-422E-B037-E83093F581E6}"/>
              </c:ext>
            </c:extLst>
          </c:dPt>
          <c:dPt>
            <c:idx val="2"/>
            <c:bubble3D val="0"/>
            <c:spPr>
              <a:solidFill>
                <a:srgbClr val="FED12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EC-402C-BA33-8AF697E30CFE}"/>
              </c:ext>
            </c:extLst>
          </c:dPt>
          <c:dPt>
            <c:idx val="3"/>
            <c:bubble3D val="0"/>
            <c:spPr>
              <a:solidFill>
                <a:srgbClr val="FED12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EC-402C-BA33-8AF697E30CFE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0-422E-B037-E83093F58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76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CD6EFF1-29DF-4A62-B1FC-DFE3B606BC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2888" y="368940"/>
            <a:ext cx="7712075" cy="18424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87C5675-F4B9-44E0-9781-9B4538CB56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9005" y="2537916"/>
            <a:ext cx="5656996" cy="18424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10CE39F-BA85-4A23-9076-257D6AEF0D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52295" y="4720989"/>
            <a:ext cx="7712075" cy="18424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5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A2FD5D-B9A4-4CA8-A523-92CAC2BA2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4966" y="3027609"/>
            <a:ext cx="5090971" cy="296361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64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017060-835C-4397-ADDB-9699E08A6D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46913"/>
            <a:ext cx="12192000" cy="21694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32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0E9A72-0CC5-4E7C-9345-B5384E7B4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025" y="4301582"/>
            <a:ext cx="3473370" cy="22389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E612FDD-5BA3-4598-BEB1-697ED502FE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5158" y="4312695"/>
            <a:ext cx="3497051" cy="22389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F661BFA-70D8-46C5-8A3B-40CAD1CB86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75200" y="745588"/>
            <a:ext cx="2961683" cy="58060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18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C108C0D-ECE7-49A8-ABE1-4142A88EC7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3950" y="1881854"/>
            <a:ext cx="9962866" cy="23337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9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6EA725-3337-426F-8FF5-62419326B5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1001" y="0"/>
            <a:ext cx="3084395" cy="5213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78096ED-253F-47F4-A8C3-8AE757FBCD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06602" y="1644650"/>
            <a:ext cx="3084395" cy="5213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4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2F466FF-40F1-4FAC-9B9E-0A164F1A9E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1246" y="0"/>
            <a:ext cx="4926842" cy="41767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99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50F71B3-E6DB-4674-914E-38B7B745C6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7950" y="1815152"/>
            <a:ext cx="3767138" cy="50428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28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94E8A89-CB42-441E-99B7-B0D8874C5A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672" y="2016457"/>
            <a:ext cx="2348077" cy="28428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05536BA-ED91-4ED8-B792-C6AC5A1146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31980" y="2016457"/>
            <a:ext cx="2348077" cy="28428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56E1062-3562-44C9-BEB0-FF7F95B32E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1943" y="2016457"/>
            <a:ext cx="2348077" cy="28428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06EC3C04-40AD-4B7C-A5E2-8F5568A4B4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66251" y="2016457"/>
            <a:ext cx="2348077" cy="28428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22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1B8914-E7CD-46BC-A76D-D4CF3A990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9432" y="1803022"/>
            <a:ext cx="5540517" cy="22228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4F48C8A-0CDA-4C2B-9A9C-F6F025D044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4087" y="1803022"/>
            <a:ext cx="5540517" cy="22228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2B7C1BF-A5CE-4517-9976-488DBA4B3E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4087" y="4295718"/>
            <a:ext cx="5540517" cy="22228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900BDBD-EA9E-46EF-8B1B-84F98AAB36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358" y="4295718"/>
            <a:ext cx="5540517" cy="22228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4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008AF5D-BF73-4266-8D97-9F2289D25E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0459" y="866491"/>
            <a:ext cx="4298950" cy="51247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59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0972B86-D746-486E-8B41-CA41E4E14E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4447" y="1815151"/>
            <a:ext cx="5008729" cy="47078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72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C894E1-BC8F-4400-9A7F-CDA7F446F0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8" y="790978"/>
            <a:ext cx="4872037" cy="4817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892099C-6A31-4484-AC92-80B2682C62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8329" y="790978"/>
            <a:ext cx="2488442" cy="4817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0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A6B500-D2C6-45F2-AF01-D4694B6C0C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320"/>
            <a:ext cx="5918579" cy="27399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C588E29D-4D2B-41A2-8A17-A20125F14A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568700"/>
            <a:ext cx="5918579" cy="27399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291DD9D-B285-4B03-AC28-D3941D4C40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1146" y="3568700"/>
            <a:ext cx="5918579" cy="27399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01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4EF0F7-D7CA-4B40-96FD-C697433B7E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0538" y="1933992"/>
            <a:ext cx="5391150" cy="42207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64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FD4B4C-E491-4CAC-9EBC-9A2D22D1E2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6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C98D3B-108C-4B10-A8A7-D53E332F14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618" y="3903664"/>
            <a:ext cx="10276764" cy="22378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DF267C-15BC-48B0-B4D8-6CBA67561C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5784" y="3428716"/>
            <a:ext cx="5700216" cy="30673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1E0C4D1-1A1E-4A0F-B981-D526CF6DEA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61382"/>
            <a:ext cx="5700216" cy="30673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D7EAAA-7DAF-4B68-BB2F-FD455F55C8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2663" y="1706563"/>
            <a:ext cx="5113337" cy="4543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8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6EBF82-FB06-4413-9E0A-F1DD09A4F0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3275" y="1624013"/>
            <a:ext cx="3433397" cy="4776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6BD0477-6C6B-465E-B628-FB09554F3A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66409" y="1624013"/>
            <a:ext cx="3433397" cy="4776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B90383-9742-48D1-B5BE-CAEC2AA5E6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4525" y="968872"/>
            <a:ext cx="2907400" cy="509061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0931DA9-5390-4401-9478-E94650ADDB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3476" y="968872"/>
            <a:ext cx="2907400" cy="24601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2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11CE26-C2A4-435F-A9DB-4B4AB6C40D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3388" y="1009650"/>
            <a:ext cx="3330575" cy="483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4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029478C-F645-4698-9D11-791B502F9D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850" y="655850"/>
            <a:ext cx="3562350" cy="3357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0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85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68" r:id="rId5"/>
    <p:sldLayoutId id="2147483669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2" r:id="rId16"/>
    <p:sldLayoutId id="2147483661" r:id="rId17"/>
    <p:sldLayoutId id="2147483663" r:id="rId18"/>
    <p:sldLayoutId id="2147483664" r:id="rId19"/>
    <p:sldLayoutId id="2147483665" r:id="rId20"/>
    <p:sldLayoutId id="2147483666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9AB3B8-5B9B-4F99-9BF7-F8D3B535E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9201E-1B88-42CA-B1B8-F931BBD4CADC}"/>
              </a:ext>
            </a:extLst>
          </p:cNvPr>
          <p:cNvSpPr txBox="1"/>
          <p:nvPr/>
        </p:nvSpPr>
        <p:spPr>
          <a:xfrm>
            <a:off x="4940075" y="2343263"/>
            <a:ext cx="2311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KING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2CC9E-2574-4889-B288-FB84EB963EDE}"/>
              </a:ext>
            </a:extLst>
          </p:cNvPr>
          <p:cNvSpPr txBox="1"/>
          <p:nvPr/>
        </p:nvSpPr>
        <p:spPr>
          <a:xfrm>
            <a:off x="4875153" y="3169131"/>
            <a:ext cx="2441694" cy="384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spc="100" dirty="0">
                <a:solidFill>
                  <a:schemeClr val="bg1"/>
                </a:solidFill>
                <a:latin typeface="Poppins Medium" panose="000006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Business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5785D3-D25E-424A-91C0-CD0DF2E5A12C}"/>
              </a:ext>
            </a:extLst>
          </p:cNvPr>
          <p:cNvSpPr txBox="1"/>
          <p:nvPr/>
        </p:nvSpPr>
        <p:spPr>
          <a:xfrm>
            <a:off x="4940075" y="3554108"/>
            <a:ext cx="2311851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A5395E-C0F6-4E7C-BFD2-881801E6F773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0" y="3429000"/>
            <a:ext cx="367085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DF312D-AE49-4758-B03B-6795402E564B}"/>
              </a:ext>
            </a:extLst>
          </p:cNvPr>
          <p:cNvCxnSpPr>
            <a:cxnSpLocks/>
          </p:cNvCxnSpPr>
          <p:nvPr/>
        </p:nvCxnSpPr>
        <p:spPr>
          <a:xfrm>
            <a:off x="8521148" y="3358926"/>
            <a:ext cx="3670852" cy="2003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aphic 12">
            <a:extLst>
              <a:ext uri="{FF2B5EF4-FFF2-40B4-BE49-F238E27FC236}">
                <a16:creationId xmlns:a16="http://schemas.microsoft.com/office/drawing/2014/main" id="{1AE7D6F1-5AAA-4B11-9F2B-874850A0C459}"/>
              </a:ext>
            </a:extLst>
          </p:cNvPr>
          <p:cNvGrpSpPr/>
          <p:nvPr/>
        </p:nvGrpSpPr>
        <p:grpSpPr>
          <a:xfrm>
            <a:off x="5853113" y="1748031"/>
            <a:ext cx="485775" cy="400050"/>
            <a:chOff x="5788190" y="1815238"/>
            <a:chExt cx="485775" cy="400050"/>
          </a:xfrm>
        </p:grpSpPr>
        <p:grpSp>
          <p:nvGrpSpPr>
            <p:cNvPr id="15" name="Graphic 12">
              <a:extLst>
                <a:ext uri="{FF2B5EF4-FFF2-40B4-BE49-F238E27FC236}">
                  <a16:creationId xmlns:a16="http://schemas.microsoft.com/office/drawing/2014/main" id="{1AE7D6F1-5AAA-4B11-9F2B-874850A0C459}"/>
                </a:ext>
              </a:extLst>
            </p:cNvPr>
            <p:cNvGrpSpPr/>
            <p:nvPr/>
          </p:nvGrpSpPr>
          <p:grpSpPr>
            <a:xfrm>
              <a:off x="5788190" y="1815238"/>
              <a:ext cx="485775" cy="400050"/>
              <a:chOff x="5788190" y="1815238"/>
              <a:chExt cx="485775" cy="400050"/>
            </a:xfrm>
            <a:solidFill>
              <a:srgbClr val="000000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CA4AE64-EA69-4630-9E97-73D15247B647}"/>
                  </a:ext>
                </a:extLst>
              </p:cNvPr>
              <p:cNvSpPr/>
              <p:nvPr/>
            </p:nvSpPr>
            <p:spPr>
              <a:xfrm>
                <a:off x="6093561" y="1897734"/>
                <a:ext cx="180975" cy="285750"/>
              </a:xfrm>
              <a:custGeom>
                <a:avLst/>
                <a:gdLst>
                  <a:gd name="connsiteX0" fmla="*/ 156877 w 180975"/>
                  <a:gd name="connsiteY0" fmla="*/ 82487 h 285750"/>
                  <a:gd name="connsiteX1" fmla="*/ 140399 w 180975"/>
                  <a:gd name="connsiteY1" fmla="*/ 88964 h 285750"/>
                  <a:gd name="connsiteX2" fmla="*/ 107347 w 180975"/>
                  <a:gd name="connsiteY2" fmla="*/ 88964 h 285750"/>
                  <a:gd name="connsiteX3" fmla="*/ 82582 w 180975"/>
                  <a:gd name="connsiteY3" fmla="*/ 84011 h 285750"/>
                  <a:gd name="connsiteX4" fmla="*/ 82582 w 180975"/>
                  <a:gd name="connsiteY4" fmla="*/ 24765 h 285750"/>
                  <a:gd name="connsiteX5" fmla="*/ 57817 w 180975"/>
                  <a:gd name="connsiteY5" fmla="*/ 0 h 285750"/>
                  <a:gd name="connsiteX6" fmla="*/ 33052 w 180975"/>
                  <a:gd name="connsiteY6" fmla="*/ 24765 h 285750"/>
                  <a:gd name="connsiteX7" fmla="*/ 33052 w 180975"/>
                  <a:gd name="connsiteY7" fmla="*/ 129540 h 285750"/>
                  <a:gd name="connsiteX8" fmla="*/ 1810 w 180975"/>
                  <a:gd name="connsiteY8" fmla="*/ 168593 h 285750"/>
                  <a:gd name="connsiteX9" fmla="*/ 0 w 180975"/>
                  <a:gd name="connsiteY9" fmla="*/ 173736 h 285750"/>
                  <a:gd name="connsiteX10" fmla="*/ 0 w 180975"/>
                  <a:gd name="connsiteY10" fmla="*/ 223266 h 285750"/>
                  <a:gd name="connsiteX11" fmla="*/ 2381 w 180975"/>
                  <a:gd name="connsiteY11" fmla="*/ 229076 h 285750"/>
                  <a:gd name="connsiteX12" fmla="*/ 24479 w 180975"/>
                  <a:gd name="connsiteY12" fmla="*/ 250793 h 285750"/>
                  <a:gd name="connsiteX13" fmla="*/ 24479 w 180975"/>
                  <a:gd name="connsiteY13" fmla="*/ 280416 h 285750"/>
                  <a:gd name="connsiteX14" fmla="*/ 32568 w 180975"/>
                  <a:gd name="connsiteY14" fmla="*/ 288896 h 285750"/>
                  <a:gd name="connsiteX15" fmla="*/ 33052 w 180975"/>
                  <a:gd name="connsiteY15" fmla="*/ 288893 h 285750"/>
                  <a:gd name="connsiteX16" fmla="*/ 156877 w 180975"/>
                  <a:gd name="connsiteY16" fmla="*/ 288893 h 285750"/>
                  <a:gd name="connsiteX17" fmla="*/ 165163 w 180975"/>
                  <a:gd name="connsiteY17" fmla="*/ 280606 h 285750"/>
                  <a:gd name="connsiteX18" fmla="*/ 165163 w 180975"/>
                  <a:gd name="connsiteY18" fmla="*/ 250793 h 285750"/>
                  <a:gd name="connsiteX19" fmla="*/ 179261 w 180975"/>
                  <a:gd name="connsiteY19" fmla="*/ 236696 h 285750"/>
                  <a:gd name="connsiteX20" fmla="*/ 181642 w 180975"/>
                  <a:gd name="connsiteY20" fmla="*/ 230886 h 285750"/>
                  <a:gd name="connsiteX21" fmla="*/ 181642 w 180975"/>
                  <a:gd name="connsiteY21" fmla="*/ 107061 h 285750"/>
                  <a:gd name="connsiteX22" fmla="*/ 156877 w 180975"/>
                  <a:gd name="connsiteY22" fmla="*/ 82296 h 285750"/>
                  <a:gd name="connsiteX23" fmla="*/ 148590 w 180975"/>
                  <a:gd name="connsiteY23" fmla="*/ 272320 h 285750"/>
                  <a:gd name="connsiteX24" fmla="*/ 40958 w 180975"/>
                  <a:gd name="connsiteY24" fmla="*/ 272320 h 285750"/>
                  <a:gd name="connsiteX25" fmla="*/ 40958 w 180975"/>
                  <a:gd name="connsiteY25" fmla="*/ 255841 h 285750"/>
                  <a:gd name="connsiteX26" fmla="*/ 148304 w 180975"/>
                  <a:gd name="connsiteY26" fmla="*/ 255841 h 285750"/>
                  <a:gd name="connsiteX27" fmla="*/ 165068 w 180975"/>
                  <a:gd name="connsiteY27" fmla="*/ 227647 h 285750"/>
                  <a:gd name="connsiteX28" fmla="*/ 153353 w 180975"/>
                  <a:gd name="connsiteY28" fmla="*/ 239363 h 285750"/>
                  <a:gd name="connsiteX29" fmla="*/ 36195 w 180975"/>
                  <a:gd name="connsiteY29" fmla="*/ 239363 h 285750"/>
                  <a:gd name="connsiteX30" fmla="*/ 16288 w 180975"/>
                  <a:gd name="connsiteY30" fmla="*/ 219456 h 285750"/>
                  <a:gd name="connsiteX31" fmla="*/ 16288 w 180975"/>
                  <a:gd name="connsiteY31" fmla="*/ 176212 h 285750"/>
                  <a:gd name="connsiteX32" fmla="*/ 33052 w 180975"/>
                  <a:gd name="connsiteY32" fmla="*/ 155543 h 285750"/>
                  <a:gd name="connsiteX33" fmla="*/ 33052 w 180975"/>
                  <a:gd name="connsiteY33" fmla="*/ 181547 h 285750"/>
                  <a:gd name="connsiteX34" fmla="*/ 49530 w 180975"/>
                  <a:gd name="connsiteY34" fmla="*/ 181547 h 285750"/>
                  <a:gd name="connsiteX35" fmla="*/ 49530 w 180975"/>
                  <a:gd name="connsiteY35" fmla="*/ 24765 h 285750"/>
                  <a:gd name="connsiteX36" fmla="*/ 56882 w 180975"/>
                  <a:gd name="connsiteY36" fmla="*/ 15639 h 285750"/>
                  <a:gd name="connsiteX37" fmla="*/ 66008 w 180975"/>
                  <a:gd name="connsiteY37" fmla="*/ 22991 h 285750"/>
                  <a:gd name="connsiteX38" fmla="*/ 66008 w 180975"/>
                  <a:gd name="connsiteY38" fmla="*/ 24765 h 285750"/>
                  <a:gd name="connsiteX39" fmla="*/ 66008 w 180975"/>
                  <a:gd name="connsiteY39" fmla="*/ 148590 h 285750"/>
                  <a:gd name="connsiteX40" fmla="*/ 82487 w 180975"/>
                  <a:gd name="connsiteY40" fmla="*/ 148590 h 285750"/>
                  <a:gd name="connsiteX41" fmla="*/ 82487 w 180975"/>
                  <a:gd name="connsiteY41" fmla="*/ 107251 h 285750"/>
                  <a:gd name="connsiteX42" fmla="*/ 89839 w 180975"/>
                  <a:gd name="connsiteY42" fmla="*/ 98125 h 285750"/>
                  <a:gd name="connsiteX43" fmla="*/ 98965 w 180975"/>
                  <a:gd name="connsiteY43" fmla="*/ 105477 h 285750"/>
                  <a:gd name="connsiteX44" fmla="*/ 98965 w 180975"/>
                  <a:gd name="connsiteY44" fmla="*/ 107251 h 285750"/>
                  <a:gd name="connsiteX45" fmla="*/ 98965 w 180975"/>
                  <a:gd name="connsiteY45" fmla="*/ 148495 h 285750"/>
                  <a:gd name="connsiteX46" fmla="*/ 115443 w 180975"/>
                  <a:gd name="connsiteY46" fmla="*/ 148495 h 285750"/>
                  <a:gd name="connsiteX47" fmla="*/ 115443 w 180975"/>
                  <a:gd name="connsiteY47" fmla="*/ 107251 h 285750"/>
                  <a:gd name="connsiteX48" fmla="*/ 124569 w 180975"/>
                  <a:gd name="connsiteY48" fmla="*/ 99900 h 285750"/>
                  <a:gd name="connsiteX49" fmla="*/ 131921 w 180975"/>
                  <a:gd name="connsiteY49" fmla="*/ 107251 h 285750"/>
                  <a:gd name="connsiteX50" fmla="*/ 131921 w 180975"/>
                  <a:gd name="connsiteY50" fmla="*/ 148495 h 285750"/>
                  <a:gd name="connsiteX51" fmla="*/ 148400 w 180975"/>
                  <a:gd name="connsiteY51" fmla="*/ 148495 h 285750"/>
                  <a:gd name="connsiteX52" fmla="*/ 148400 w 180975"/>
                  <a:gd name="connsiteY52" fmla="*/ 107251 h 285750"/>
                  <a:gd name="connsiteX53" fmla="*/ 155752 w 180975"/>
                  <a:gd name="connsiteY53" fmla="*/ 98125 h 285750"/>
                  <a:gd name="connsiteX54" fmla="*/ 164878 w 180975"/>
                  <a:gd name="connsiteY54" fmla="*/ 105477 h 285750"/>
                  <a:gd name="connsiteX55" fmla="*/ 164878 w 180975"/>
                  <a:gd name="connsiteY55" fmla="*/ 107251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80975" h="285750">
                    <a:moveTo>
                      <a:pt x="156877" y="82487"/>
                    </a:moveTo>
                    <a:cubicBezTo>
                      <a:pt x="150770" y="82523"/>
                      <a:pt x="144896" y="84832"/>
                      <a:pt x="140399" y="88964"/>
                    </a:cubicBezTo>
                    <a:cubicBezTo>
                      <a:pt x="131062" y="80358"/>
                      <a:pt x="116684" y="80358"/>
                      <a:pt x="107347" y="88964"/>
                    </a:cubicBezTo>
                    <a:cubicBezTo>
                      <a:pt x="100698" y="82752"/>
                      <a:pt x="91108" y="80834"/>
                      <a:pt x="82582" y="84011"/>
                    </a:cubicBezTo>
                    <a:lnTo>
                      <a:pt x="82582" y="24765"/>
                    </a:lnTo>
                    <a:cubicBezTo>
                      <a:pt x="82582" y="11088"/>
                      <a:pt x="71494" y="0"/>
                      <a:pt x="57817" y="0"/>
                    </a:cubicBezTo>
                    <a:cubicBezTo>
                      <a:pt x="44139" y="0"/>
                      <a:pt x="33052" y="11088"/>
                      <a:pt x="33052" y="24765"/>
                    </a:cubicBezTo>
                    <a:lnTo>
                      <a:pt x="33052" y="129540"/>
                    </a:lnTo>
                    <a:lnTo>
                      <a:pt x="1810" y="168593"/>
                    </a:lnTo>
                    <a:cubicBezTo>
                      <a:pt x="644" y="170054"/>
                      <a:pt x="6" y="171866"/>
                      <a:pt x="0" y="173736"/>
                    </a:cubicBezTo>
                    <a:lnTo>
                      <a:pt x="0" y="223266"/>
                    </a:lnTo>
                    <a:cubicBezTo>
                      <a:pt x="1" y="225440"/>
                      <a:pt x="856" y="227527"/>
                      <a:pt x="2381" y="229076"/>
                    </a:cubicBezTo>
                    <a:lnTo>
                      <a:pt x="24479" y="250793"/>
                    </a:lnTo>
                    <a:lnTo>
                      <a:pt x="24479" y="280416"/>
                    </a:lnTo>
                    <a:cubicBezTo>
                      <a:pt x="24371" y="284991"/>
                      <a:pt x="27993" y="288788"/>
                      <a:pt x="32568" y="288896"/>
                    </a:cubicBezTo>
                    <a:cubicBezTo>
                      <a:pt x="32729" y="288900"/>
                      <a:pt x="32891" y="288899"/>
                      <a:pt x="33052" y="288893"/>
                    </a:cubicBezTo>
                    <a:lnTo>
                      <a:pt x="156877" y="288893"/>
                    </a:lnTo>
                    <a:cubicBezTo>
                      <a:pt x="161453" y="288893"/>
                      <a:pt x="165163" y="285183"/>
                      <a:pt x="165163" y="280606"/>
                    </a:cubicBezTo>
                    <a:lnTo>
                      <a:pt x="165163" y="250793"/>
                    </a:lnTo>
                    <a:lnTo>
                      <a:pt x="179261" y="236696"/>
                    </a:lnTo>
                    <a:cubicBezTo>
                      <a:pt x="180786" y="235147"/>
                      <a:pt x="181641" y="233060"/>
                      <a:pt x="181642" y="230886"/>
                    </a:cubicBezTo>
                    <a:lnTo>
                      <a:pt x="181642" y="107061"/>
                    </a:lnTo>
                    <a:cubicBezTo>
                      <a:pt x="181642" y="93384"/>
                      <a:pt x="170554" y="82296"/>
                      <a:pt x="156877" y="82296"/>
                    </a:cubicBezTo>
                    <a:close/>
                    <a:moveTo>
                      <a:pt x="148590" y="272320"/>
                    </a:moveTo>
                    <a:lnTo>
                      <a:pt x="40958" y="272320"/>
                    </a:lnTo>
                    <a:lnTo>
                      <a:pt x="40958" y="255841"/>
                    </a:lnTo>
                    <a:lnTo>
                      <a:pt x="148304" y="255841"/>
                    </a:lnTo>
                    <a:close/>
                    <a:moveTo>
                      <a:pt x="165068" y="227647"/>
                    </a:moveTo>
                    <a:lnTo>
                      <a:pt x="153353" y="239363"/>
                    </a:lnTo>
                    <a:lnTo>
                      <a:pt x="36195" y="239363"/>
                    </a:lnTo>
                    <a:lnTo>
                      <a:pt x="16288" y="219456"/>
                    </a:lnTo>
                    <a:lnTo>
                      <a:pt x="16288" y="176212"/>
                    </a:lnTo>
                    <a:lnTo>
                      <a:pt x="33052" y="155543"/>
                    </a:lnTo>
                    <a:lnTo>
                      <a:pt x="33052" y="181547"/>
                    </a:lnTo>
                    <a:lnTo>
                      <a:pt x="49530" y="181547"/>
                    </a:lnTo>
                    <a:lnTo>
                      <a:pt x="49530" y="24765"/>
                    </a:lnTo>
                    <a:cubicBezTo>
                      <a:pt x="49040" y="20215"/>
                      <a:pt x="52332" y="16129"/>
                      <a:pt x="56882" y="15639"/>
                    </a:cubicBezTo>
                    <a:cubicBezTo>
                      <a:pt x="61432" y="15149"/>
                      <a:pt x="65518" y="18440"/>
                      <a:pt x="66008" y="22991"/>
                    </a:cubicBezTo>
                    <a:cubicBezTo>
                      <a:pt x="66072" y="23580"/>
                      <a:pt x="66072" y="24175"/>
                      <a:pt x="66008" y="24765"/>
                    </a:cubicBezTo>
                    <a:lnTo>
                      <a:pt x="66008" y="148590"/>
                    </a:lnTo>
                    <a:lnTo>
                      <a:pt x="82487" y="148590"/>
                    </a:lnTo>
                    <a:lnTo>
                      <a:pt x="82487" y="107251"/>
                    </a:lnTo>
                    <a:cubicBezTo>
                      <a:pt x="81997" y="102701"/>
                      <a:pt x="85288" y="98615"/>
                      <a:pt x="89839" y="98125"/>
                    </a:cubicBezTo>
                    <a:cubicBezTo>
                      <a:pt x="94389" y="97635"/>
                      <a:pt x="98475" y="100927"/>
                      <a:pt x="98965" y="105477"/>
                    </a:cubicBezTo>
                    <a:cubicBezTo>
                      <a:pt x="99028" y="106067"/>
                      <a:pt x="99028" y="106662"/>
                      <a:pt x="98965" y="107251"/>
                    </a:cubicBezTo>
                    <a:lnTo>
                      <a:pt x="98965" y="148495"/>
                    </a:lnTo>
                    <a:lnTo>
                      <a:pt x="115443" y="148495"/>
                    </a:lnTo>
                    <a:lnTo>
                      <a:pt x="115443" y="107251"/>
                    </a:lnTo>
                    <a:cubicBezTo>
                      <a:pt x="115933" y="102701"/>
                      <a:pt x="120019" y="99410"/>
                      <a:pt x="124569" y="99900"/>
                    </a:cubicBezTo>
                    <a:cubicBezTo>
                      <a:pt x="128444" y="100317"/>
                      <a:pt x="131504" y="103377"/>
                      <a:pt x="131921" y="107251"/>
                    </a:cubicBezTo>
                    <a:lnTo>
                      <a:pt x="131921" y="148495"/>
                    </a:lnTo>
                    <a:lnTo>
                      <a:pt x="148400" y="148495"/>
                    </a:lnTo>
                    <a:lnTo>
                      <a:pt x="148400" y="107251"/>
                    </a:lnTo>
                    <a:cubicBezTo>
                      <a:pt x="147910" y="102701"/>
                      <a:pt x="151201" y="98615"/>
                      <a:pt x="155752" y="98125"/>
                    </a:cubicBezTo>
                    <a:cubicBezTo>
                      <a:pt x="160302" y="97635"/>
                      <a:pt x="164388" y="100927"/>
                      <a:pt x="164878" y="105477"/>
                    </a:cubicBezTo>
                    <a:cubicBezTo>
                      <a:pt x="164941" y="106067"/>
                      <a:pt x="164941" y="106662"/>
                      <a:pt x="164878" y="107251"/>
                    </a:cubicBezTo>
                    <a:close/>
                  </a:path>
                </a:pathLst>
              </a:custGeom>
              <a:solidFill>
                <a:srgbClr val="FED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CFA38F7-9A66-45E1-B173-1306381CBA45}"/>
                  </a:ext>
                </a:extLst>
              </p:cNvPr>
              <p:cNvSpPr/>
              <p:nvPr/>
            </p:nvSpPr>
            <p:spPr>
              <a:xfrm>
                <a:off x="5788190" y="1815238"/>
                <a:ext cx="361950" cy="400050"/>
              </a:xfrm>
              <a:custGeom>
                <a:avLst/>
                <a:gdLst>
                  <a:gd name="connsiteX0" fmla="*/ 116777 w 361950"/>
                  <a:gd name="connsiteY0" fmla="*/ 326717 h 400050"/>
                  <a:gd name="connsiteX1" fmla="*/ 128376 w 361950"/>
                  <a:gd name="connsiteY1" fmla="*/ 328389 h 400050"/>
                  <a:gd name="connsiteX2" fmla="*/ 131254 w 361950"/>
                  <a:gd name="connsiteY2" fmla="*/ 324431 h 400050"/>
                  <a:gd name="connsiteX3" fmla="*/ 190976 w 361950"/>
                  <a:gd name="connsiteY3" fmla="*/ 145170 h 400050"/>
                  <a:gd name="connsiteX4" fmla="*/ 223361 w 361950"/>
                  <a:gd name="connsiteY4" fmla="*/ 209940 h 400050"/>
                  <a:gd name="connsiteX5" fmla="*/ 234497 w 361950"/>
                  <a:gd name="connsiteY5" fmla="*/ 213593 h 400050"/>
                  <a:gd name="connsiteX6" fmla="*/ 237649 w 361950"/>
                  <a:gd name="connsiteY6" fmla="*/ 210798 h 400050"/>
                  <a:gd name="connsiteX7" fmla="*/ 354616 w 361950"/>
                  <a:gd name="connsiteY7" fmla="*/ 35442 h 400050"/>
                  <a:gd name="connsiteX8" fmla="*/ 354616 w 361950"/>
                  <a:gd name="connsiteY8" fmla="*/ 65922 h 400050"/>
                  <a:gd name="connsiteX9" fmla="*/ 371094 w 361950"/>
                  <a:gd name="connsiteY9" fmla="*/ 65922 h 400050"/>
                  <a:gd name="connsiteX10" fmla="*/ 371094 w 361950"/>
                  <a:gd name="connsiteY10" fmla="*/ 8201 h 400050"/>
                  <a:gd name="connsiteX11" fmla="*/ 362722 w 361950"/>
                  <a:gd name="connsiteY11" fmla="*/ 0 h 400050"/>
                  <a:gd name="connsiteX12" fmla="*/ 360617 w 361950"/>
                  <a:gd name="connsiteY12" fmla="*/ 295 h 400050"/>
                  <a:gd name="connsiteX13" fmla="*/ 302800 w 361950"/>
                  <a:gd name="connsiteY13" fmla="*/ 16773 h 400050"/>
                  <a:gd name="connsiteX14" fmla="*/ 307372 w 361950"/>
                  <a:gd name="connsiteY14" fmla="*/ 32680 h 400050"/>
                  <a:gd name="connsiteX15" fmla="*/ 343567 w 361950"/>
                  <a:gd name="connsiteY15" fmla="*/ 22298 h 400050"/>
                  <a:gd name="connsiteX16" fmla="*/ 231838 w 361950"/>
                  <a:gd name="connsiteY16" fmla="*/ 189938 h 400050"/>
                  <a:gd name="connsiteX17" fmla="*/ 196882 w 361950"/>
                  <a:gd name="connsiteY17" fmla="*/ 120119 h 400050"/>
                  <a:gd name="connsiteX18" fmla="*/ 188881 w 361950"/>
                  <a:gd name="connsiteY18" fmla="*/ 115547 h 400050"/>
                  <a:gd name="connsiteX19" fmla="*/ 181642 w 361950"/>
                  <a:gd name="connsiteY19" fmla="*/ 121167 h 400050"/>
                  <a:gd name="connsiteX20" fmla="*/ 120682 w 361950"/>
                  <a:gd name="connsiteY20" fmla="*/ 304047 h 400050"/>
                  <a:gd name="connsiteX21" fmla="*/ 64103 w 361950"/>
                  <a:gd name="connsiteY21" fmla="*/ 226228 h 400050"/>
                  <a:gd name="connsiteX22" fmla="*/ 52505 w 361950"/>
                  <a:gd name="connsiteY22" fmla="*/ 224550 h 400050"/>
                  <a:gd name="connsiteX23" fmla="*/ 49530 w 361950"/>
                  <a:gd name="connsiteY23" fmla="*/ 228800 h 400050"/>
                  <a:gd name="connsiteX24" fmla="*/ 0 w 361950"/>
                  <a:gd name="connsiteY24" fmla="*/ 402155 h 400050"/>
                  <a:gd name="connsiteX25" fmla="*/ 15907 w 361950"/>
                  <a:gd name="connsiteY25" fmla="*/ 406727 h 400050"/>
                  <a:gd name="connsiteX26" fmla="*/ 60769 w 361950"/>
                  <a:gd name="connsiteY26" fmla="*/ 249659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950" h="400050">
                    <a:moveTo>
                      <a:pt x="116777" y="326717"/>
                    </a:moveTo>
                    <a:cubicBezTo>
                      <a:pt x="119518" y="330382"/>
                      <a:pt x="124711" y="331130"/>
                      <a:pt x="128376" y="328389"/>
                    </a:cubicBezTo>
                    <a:cubicBezTo>
                      <a:pt x="129712" y="327389"/>
                      <a:pt x="130715" y="326010"/>
                      <a:pt x="131254" y="324431"/>
                    </a:cubicBezTo>
                    <a:lnTo>
                      <a:pt x="190976" y="145170"/>
                    </a:lnTo>
                    <a:lnTo>
                      <a:pt x="223361" y="209940"/>
                    </a:lnTo>
                    <a:cubicBezTo>
                      <a:pt x="225428" y="214024"/>
                      <a:pt x="230413" y="215659"/>
                      <a:pt x="234497" y="213593"/>
                    </a:cubicBezTo>
                    <a:cubicBezTo>
                      <a:pt x="235771" y="212948"/>
                      <a:pt x="236856" y="211985"/>
                      <a:pt x="237649" y="210798"/>
                    </a:cubicBezTo>
                    <a:lnTo>
                      <a:pt x="354616" y="35442"/>
                    </a:lnTo>
                    <a:lnTo>
                      <a:pt x="354616" y="65922"/>
                    </a:lnTo>
                    <a:lnTo>
                      <a:pt x="371094" y="65922"/>
                    </a:lnTo>
                    <a:lnTo>
                      <a:pt x="371094" y="8201"/>
                    </a:lnTo>
                    <a:cubicBezTo>
                      <a:pt x="371046" y="3624"/>
                      <a:pt x="367298" y="-47"/>
                      <a:pt x="362722" y="0"/>
                    </a:cubicBezTo>
                    <a:cubicBezTo>
                      <a:pt x="362010" y="8"/>
                      <a:pt x="361303" y="107"/>
                      <a:pt x="360617" y="295"/>
                    </a:cubicBezTo>
                    <a:lnTo>
                      <a:pt x="302800" y="16773"/>
                    </a:lnTo>
                    <a:lnTo>
                      <a:pt x="307372" y="32680"/>
                    </a:lnTo>
                    <a:lnTo>
                      <a:pt x="343567" y="22298"/>
                    </a:lnTo>
                    <a:lnTo>
                      <a:pt x="231838" y="189938"/>
                    </a:lnTo>
                    <a:lnTo>
                      <a:pt x="196882" y="120119"/>
                    </a:lnTo>
                    <a:cubicBezTo>
                      <a:pt x="195427" y="117078"/>
                      <a:pt x="192240" y="115257"/>
                      <a:pt x="188881" y="115547"/>
                    </a:cubicBezTo>
                    <a:cubicBezTo>
                      <a:pt x="185548" y="115769"/>
                      <a:pt x="182683" y="117993"/>
                      <a:pt x="181642" y="121167"/>
                    </a:cubicBezTo>
                    <a:lnTo>
                      <a:pt x="120682" y="304047"/>
                    </a:lnTo>
                    <a:lnTo>
                      <a:pt x="64103" y="226228"/>
                    </a:lnTo>
                    <a:cubicBezTo>
                      <a:pt x="61364" y="222562"/>
                      <a:pt x="56171" y="221811"/>
                      <a:pt x="52505" y="224550"/>
                    </a:cubicBezTo>
                    <a:cubicBezTo>
                      <a:pt x="51084" y="225612"/>
                      <a:pt x="50041" y="227101"/>
                      <a:pt x="49530" y="228800"/>
                    </a:cubicBezTo>
                    <a:lnTo>
                      <a:pt x="0" y="402155"/>
                    </a:lnTo>
                    <a:lnTo>
                      <a:pt x="15907" y="406727"/>
                    </a:lnTo>
                    <a:lnTo>
                      <a:pt x="60769" y="249659"/>
                    </a:lnTo>
                    <a:close/>
                  </a:path>
                </a:pathLst>
              </a:custGeom>
              <a:solidFill>
                <a:srgbClr val="FED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71BC918-13A2-443A-9A8B-54E8AB5C5A2E}"/>
                </a:ext>
              </a:extLst>
            </p:cNvPr>
            <p:cNvSpPr/>
            <p:nvPr/>
          </p:nvSpPr>
          <p:spPr>
            <a:xfrm>
              <a:off x="6161379" y="2065183"/>
              <a:ext cx="66675" cy="47625"/>
            </a:xfrm>
            <a:custGeom>
              <a:avLst/>
              <a:gdLst>
                <a:gd name="connsiteX0" fmla="*/ 22384 w 66675"/>
                <a:gd name="connsiteY0" fmla="*/ 35719 h 47625"/>
                <a:gd name="connsiteX1" fmla="*/ 11716 w 66675"/>
                <a:gd name="connsiteY1" fmla="*/ 25051 h 47625"/>
                <a:gd name="connsiteX2" fmla="*/ 0 w 66675"/>
                <a:gd name="connsiteY2" fmla="*/ 36767 h 47625"/>
                <a:gd name="connsiteX3" fmla="*/ 16478 w 66675"/>
                <a:gd name="connsiteY3" fmla="*/ 53245 h 47625"/>
                <a:gd name="connsiteX4" fmla="*/ 28194 w 66675"/>
                <a:gd name="connsiteY4" fmla="*/ 53245 h 47625"/>
                <a:gd name="connsiteX5" fmla="*/ 70009 w 66675"/>
                <a:gd name="connsiteY5" fmla="*/ 11716 h 47625"/>
                <a:gd name="connsiteX6" fmla="*/ 58293 w 66675"/>
                <a:gd name="connsiteY6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47625">
                  <a:moveTo>
                    <a:pt x="22384" y="35719"/>
                  </a:moveTo>
                  <a:lnTo>
                    <a:pt x="11716" y="25051"/>
                  </a:lnTo>
                  <a:lnTo>
                    <a:pt x="0" y="36767"/>
                  </a:lnTo>
                  <a:lnTo>
                    <a:pt x="16478" y="53245"/>
                  </a:lnTo>
                  <a:cubicBezTo>
                    <a:pt x="19714" y="56479"/>
                    <a:pt x="24958" y="56479"/>
                    <a:pt x="28194" y="53245"/>
                  </a:cubicBezTo>
                  <a:lnTo>
                    <a:pt x="70009" y="11716"/>
                  </a:lnTo>
                  <a:lnTo>
                    <a:pt x="58293" y="0"/>
                  </a:lnTo>
                  <a:close/>
                </a:path>
              </a:pathLst>
            </a:custGeom>
            <a:solidFill>
              <a:srgbClr val="FED1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BCD8504-5BCC-45A4-B7EA-804A67E39877}"/>
                </a:ext>
              </a:extLst>
            </p:cNvPr>
            <p:cNvSpPr/>
            <p:nvPr/>
          </p:nvSpPr>
          <p:spPr>
            <a:xfrm>
              <a:off x="5812288" y="2079280"/>
              <a:ext cx="314325" cy="228600"/>
            </a:xfrm>
            <a:custGeom>
              <a:avLst/>
              <a:gdLst>
                <a:gd name="connsiteX0" fmla="*/ 297466 w 314325"/>
                <a:gd name="connsiteY0" fmla="*/ 132112 h 228600"/>
                <a:gd name="connsiteX1" fmla="*/ 289179 w 314325"/>
                <a:gd name="connsiteY1" fmla="*/ 123825 h 228600"/>
                <a:gd name="connsiteX2" fmla="*/ 264414 w 314325"/>
                <a:gd name="connsiteY2" fmla="*/ 123825 h 228600"/>
                <a:gd name="connsiteX3" fmla="*/ 264414 w 314325"/>
                <a:gd name="connsiteY3" fmla="*/ 82582 h 228600"/>
                <a:gd name="connsiteX4" fmla="*/ 256127 w 314325"/>
                <a:gd name="connsiteY4" fmla="*/ 74295 h 228600"/>
                <a:gd name="connsiteX5" fmla="*/ 231362 w 314325"/>
                <a:gd name="connsiteY5" fmla="*/ 74295 h 228600"/>
                <a:gd name="connsiteX6" fmla="*/ 231362 w 314325"/>
                <a:gd name="connsiteY6" fmla="*/ 8287 h 228600"/>
                <a:gd name="connsiteX7" fmla="*/ 223075 w 314325"/>
                <a:gd name="connsiteY7" fmla="*/ 0 h 228600"/>
                <a:gd name="connsiteX8" fmla="*/ 190500 w 314325"/>
                <a:gd name="connsiteY8" fmla="*/ 0 h 228600"/>
                <a:gd name="connsiteX9" fmla="*/ 182213 w 314325"/>
                <a:gd name="connsiteY9" fmla="*/ 8287 h 228600"/>
                <a:gd name="connsiteX10" fmla="*/ 182213 w 314325"/>
                <a:gd name="connsiteY10" fmla="*/ 90869 h 228600"/>
                <a:gd name="connsiteX11" fmla="*/ 165735 w 314325"/>
                <a:gd name="connsiteY11" fmla="*/ 90869 h 228600"/>
                <a:gd name="connsiteX12" fmla="*/ 165735 w 314325"/>
                <a:gd name="connsiteY12" fmla="*/ 82582 h 228600"/>
                <a:gd name="connsiteX13" fmla="*/ 157448 w 314325"/>
                <a:gd name="connsiteY13" fmla="*/ 74295 h 228600"/>
                <a:gd name="connsiteX14" fmla="*/ 123825 w 314325"/>
                <a:gd name="connsiteY14" fmla="*/ 74295 h 228600"/>
                <a:gd name="connsiteX15" fmla="*/ 115538 w 314325"/>
                <a:gd name="connsiteY15" fmla="*/ 82582 h 228600"/>
                <a:gd name="connsiteX16" fmla="*/ 115538 w 314325"/>
                <a:gd name="connsiteY16" fmla="*/ 140399 h 228600"/>
                <a:gd name="connsiteX17" fmla="*/ 99060 w 314325"/>
                <a:gd name="connsiteY17" fmla="*/ 140399 h 228600"/>
                <a:gd name="connsiteX18" fmla="*/ 99060 w 314325"/>
                <a:gd name="connsiteY18" fmla="*/ 123825 h 228600"/>
                <a:gd name="connsiteX19" fmla="*/ 90773 w 314325"/>
                <a:gd name="connsiteY19" fmla="*/ 115538 h 228600"/>
                <a:gd name="connsiteX20" fmla="*/ 58102 w 314325"/>
                <a:gd name="connsiteY20" fmla="*/ 115538 h 228600"/>
                <a:gd name="connsiteX21" fmla="*/ 49816 w 314325"/>
                <a:gd name="connsiteY21" fmla="*/ 123825 h 228600"/>
                <a:gd name="connsiteX22" fmla="*/ 49816 w 314325"/>
                <a:gd name="connsiteY22" fmla="*/ 165068 h 228600"/>
                <a:gd name="connsiteX23" fmla="*/ 25051 w 314325"/>
                <a:gd name="connsiteY23" fmla="*/ 165068 h 228600"/>
                <a:gd name="connsiteX24" fmla="*/ 16764 w 314325"/>
                <a:gd name="connsiteY24" fmla="*/ 173355 h 228600"/>
                <a:gd name="connsiteX25" fmla="*/ 16764 w 314325"/>
                <a:gd name="connsiteY25" fmla="*/ 214598 h 228600"/>
                <a:gd name="connsiteX26" fmla="*/ 0 w 314325"/>
                <a:gd name="connsiteY26" fmla="*/ 214598 h 228600"/>
                <a:gd name="connsiteX27" fmla="*/ 0 w 314325"/>
                <a:gd name="connsiteY27" fmla="*/ 231172 h 228600"/>
                <a:gd name="connsiteX28" fmla="*/ 314325 w 314325"/>
                <a:gd name="connsiteY28" fmla="*/ 231172 h 228600"/>
                <a:gd name="connsiteX29" fmla="*/ 314325 w 314325"/>
                <a:gd name="connsiteY29" fmla="*/ 214694 h 228600"/>
                <a:gd name="connsiteX30" fmla="*/ 297847 w 314325"/>
                <a:gd name="connsiteY30" fmla="*/ 214694 h 228600"/>
                <a:gd name="connsiteX31" fmla="*/ 33338 w 314325"/>
                <a:gd name="connsiteY31" fmla="*/ 181642 h 228600"/>
                <a:gd name="connsiteX32" fmla="*/ 49816 w 314325"/>
                <a:gd name="connsiteY32" fmla="*/ 181642 h 228600"/>
                <a:gd name="connsiteX33" fmla="*/ 49816 w 314325"/>
                <a:gd name="connsiteY33" fmla="*/ 214694 h 228600"/>
                <a:gd name="connsiteX34" fmla="*/ 33338 w 314325"/>
                <a:gd name="connsiteY34" fmla="*/ 214694 h 228600"/>
                <a:gd name="connsiteX35" fmla="*/ 66389 w 314325"/>
                <a:gd name="connsiteY35" fmla="*/ 173355 h 228600"/>
                <a:gd name="connsiteX36" fmla="*/ 66389 w 314325"/>
                <a:gd name="connsiteY36" fmla="*/ 132112 h 228600"/>
                <a:gd name="connsiteX37" fmla="*/ 82867 w 314325"/>
                <a:gd name="connsiteY37" fmla="*/ 132112 h 228600"/>
                <a:gd name="connsiteX38" fmla="*/ 82867 w 314325"/>
                <a:gd name="connsiteY38" fmla="*/ 214694 h 228600"/>
                <a:gd name="connsiteX39" fmla="*/ 66675 w 314325"/>
                <a:gd name="connsiteY39" fmla="*/ 214694 h 228600"/>
                <a:gd name="connsiteX40" fmla="*/ 99441 w 314325"/>
                <a:gd name="connsiteY40" fmla="*/ 156877 h 228600"/>
                <a:gd name="connsiteX41" fmla="*/ 115919 w 314325"/>
                <a:gd name="connsiteY41" fmla="*/ 156877 h 228600"/>
                <a:gd name="connsiteX42" fmla="*/ 115919 w 314325"/>
                <a:gd name="connsiteY42" fmla="*/ 214694 h 228600"/>
                <a:gd name="connsiteX43" fmla="*/ 99441 w 314325"/>
                <a:gd name="connsiteY43" fmla="*/ 214694 h 228600"/>
                <a:gd name="connsiteX44" fmla="*/ 132493 w 314325"/>
                <a:gd name="connsiteY44" fmla="*/ 148590 h 228600"/>
                <a:gd name="connsiteX45" fmla="*/ 132493 w 314325"/>
                <a:gd name="connsiteY45" fmla="*/ 90869 h 228600"/>
                <a:gd name="connsiteX46" fmla="*/ 148971 w 314325"/>
                <a:gd name="connsiteY46" fmla="*/ 90869 h 228600"/>
                <a:gd name="connsiteX47" fmla="*/ 148971 w 314325"/>
                <a:gd name="connsiteY47" fmla="*/ 214694 h 228600"/>
                <a:gd name="connsiteX48" fmla="*/ 132398 w 314325"/>
                <a:gd name="connsiteY48" fmla="*/ 214694 h 228600"/>
                <a:gd name="connsiteX49" fmla="*/ 165449 w 314325"/>
                <a:gd name="connsiteY49" fmla="*/ 107347 h 228600"/>
                <a:gd name="connsiteX50" fmla="*/ 181927 w 314325"/>
                <a:gd name="connsiteY50" fmla="*/ 107347 h 228600"/>
                <a:gd name="connsiteX51" fmla="*/ 181927 w 314325"/>
                <a:gd name="connsiteY51" fmla="*/ 214694 h 228600"/>
                <a:gd name="connsiteX52" fmla="*/ 165449 w 314325"/>
                <a:gd name="connsiteY52" fmla="*/ 214694 h 228600"/>
                <a:gd name="connsiteX53" fmla="*/ 198501 w 314325"/>
                <a:gd name="connsiteY53" fmla="*/ 99060 h 228600"/>
                <a:gd name="connsiteX54" fmla="*/ 198501 w 314325"/>
                <a:gd name="connsiteY54" fmla="*/ 16574 h 228600"/>
                <a:gd name="connsiteX55" fmla="*/ 214979 w 314325"/>
                <a:gd name="connsiteY55" fmla="*/ 16574 h 228600"/>
                <a:gd name="connsiteX56" fmla="*/ 214979 w 314325"/>
                <a:gd name="connsiteY56" fmla="*/ 214694 h 228600"/>
                <a:gd name="connsiteX57" fmla="*/ 198501 w 314325"/>
                <a:gd name="connsiteY57" fmla="*/ 214694 h 228600"/>
                <a:gd name="connsiteX58" fmla="*/ 231553 w 314325"/>
                <a:gd name="connsiteY58" fmla="*/ 90773 h 228600"/>
                <a:gd name="connsiteX59" fmla="*/ 247650 w 314325"/>
                <a:gd name="connsiteY59" fmla="*/ 90773 h 228600"/>
                <a:gd name="connsiteX60" fmla="*/ 247650 w 314325"/>
                <a:gd name="connsiteY60" fmla="*/ 214598 h 228600"/>
                <a:gd name="connsiteX61" fmla="*/ 231458 w 314325"/>
                <a:gd name="connsiteY61" fmla="*/ 214598 h 228600"/>
                <a:gd name="connsiteX62" fmla="*/ 264605 w 314325"/>
                <a:gd name="connsiteY62" fmla="*/ 214598 h 228600"/>
                <a:gd name="connsiteX63" fmla="*/ 264605 w 314325"/>
                <a:gd name="connsiteY63" fmla="*/ 140303 h 228600"/>
                <a:gd name="connsiteX64" fmla="*/ 281083 w 314325"/>
                <a:gd name="connsiteY64" fmla="*/ 140303 h 228600"/>
                <a:gd name="connsiteX65" fmla="*/ 281083 w 314325"/>
                <a:gd name="connsiteY65" fmla="*/ 21459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4325" h="228600">
                  <a:moveTo>
                    <a:pt x="297466" y="132112"/>
                  </a:moveTo>
                  <a:cubicBezTo>
                    <a:pt x="297466" y="127535"/>
                    <a:pt x="293756" y="123825"/>
                    <a:pt x="289179" y="123825"/>
                  </a:cubicBezTo>
                  <a:lnTo>
                    <a:pt x="264414" y="123825"/>
                  </a:lnTo>
                  <a:lnTo>
                    <a:pt x="264414" y="82582"/>
                  </a:lnTo>
                  <a:cubicBezTo>
                    <a:pt x="264414" y="78005"/>
                    <a:pt x="260704" y="74295"/>
                    <a:pt x="256127" y="74295"/>
                  </a:cubicBezTo>
                  <a:lnTo>
                    <a:pt x="231362" y="74295"/>
                  </a:lnTo>
                  <a:lnTo>
                    <a:pt x="231362" y="8287"/>
                  </a:lnTo>
                  <a:cubicBezTo>
                    <a:pt x="231362" y="3710"/>
                    <a:pt x="227652" y="0"/>
                    <a:pt x="223075" y="0"/>
                  </a:cubicBezTo>
                  <a:lnTo>
                    <a:pt x="190500" y="0"/>
                  </a:lnTo>
                  <a:cubicBezTo>
                    <a:pt x="185923" y="0"/>
                    <a:pt x="182213" y="3710"/>
                    <a:pt x="182213" y="8287"/>
                  </a:cubicBezTo>
                  <a:lnTo>
                    <a:pt x="182213" y="90869"/>
                  </a:lnTo>
                  <a:lnTo>
                    <a:pt x="165735" y="90869"/>
                  </a:lnTo>
                  <a:lnTo>
                    <a:pt x="165735" y="82582"/>
                  </a:lnTo>
                  <a:cubicBezTo>
                    <a:pt x="165735" y="78005"/>
                    <a:pt x="162025" y="74295"/>
                    <a:pt x="157448" y="74295"/>
                  </a:cubicBezTo>
                  <a:lnTo>
                    <a:pt x="123825" y="74295"/>
                  </a:lnTo>
                  <a:cubicBezTo>
                    <a:pt x="119248" y="74295"/>
                    <a:pt x="115538" y="78005"/>
                    <a:pt x="115538" y="82582"/>
                  </a:cubicBezTo>
                  <a:lnTo>
                    <a:pt x="115538" y="140399"/>
                  </a:lnTo>
                  <a:lnTo>
                    <a:pt x="99060" y="140399"/>
                  </a:lnTo>
                  <a:lnTo>
                    <a:pt x="99060" y="123825"/>
                  </a:lnTo>
                  <a:cubicBezTo>
                    <a:pt x="99060" y="119248"/>
                    <a:pt x="95350" y="115538"/>
                    <a:pt x="90773" y="115538"/>
                  </a:cubicBezTo>
                  <a:lnTo>
                    <a:pt x="58102" y="115538"/>
                  </a:lnTo>
                  <a:cubicBezTo>
                    <a:pt x="53526" y="115538"/>
                    <a:pt x="49816" y="119248"/>
                    <a:pt x="49816" y="123825"/>
                  </a:cubicBezTo>
                  <a:lnTo>
                    <a:pt x="49816" y="165068"/>
                  </a:lnTo>
                  <a:lnTo>
                    <a:pt x="25051" y="165068"/>
                  </a:lnTo>
                  <a:cubicBezTo>
                    <a:pt x="20474" y="165068"/>
                    <a:pt x="16764" y="168778"/>
                    <a:pt x="16764" y="173355"/>
                  </a:cubicBezTo>
                  <a:lnTo>
                    <a:pt x="16764" y="214598"/>
                  </a:lnTo>
                  <a:lnTo>
                    <a:pt x="0" y="214598"/>
                  </a:lnTo>
                  <a:lnTo>
                    <a:pt x="0" y="231172"/>
                  </a:lnTo>
                  <a:lnTo>
                    <a:pt x="314325" y="231172"/>
                  </a:lnTo>
                  <a:lnTo>
                    <a:pt x="314325" y="214694"/>
                  </a:lnTo>
                  <a:lnTo>
                    <a:pt x="297847" y="214694"/>
                  </a:lnTo>
                  <a:close/>
                  <a:moveTo>
                    <a:pt x="33338" y="181642"/>
                  </a:moveTo>
                  <a:lnTo>
                    <a:pt x="49816" y="181642"/>
                  </a:lnTo>
                  <a:lnTo>
                    <a:pt x="49816" y="214694"/>
                  </a:lnTo>
                  <a:lnTo>
                    <a:pt x="33338" y="214694"/>
                  </a:lnTo>
                  <a:close/>
                  <a:moveTo>
                    <a:pt x="66389" y="173355"/>
                  </a:moveTo>
                  <a:lnTo>
                    <a:pt x="66389" y="132112"/>
                  </a:lnTo>
                  <a:lnTo>
                    <a:pt x="82867" y="132112"/>
                  </a:lnTo>
                  <a:lnTo>
                    <a:pt x="82867" y="214694"/>
                  </a:lnTo>
                  <a:lnTo>
                    <a:pt x="66675" y="214694"/>
                  </a:lnTo>
                  <a:close/>
                  <a:moveTo>
                    <a:pt x="99441" y="156877"/>
                  </a:moveTo>
                  <a:lnTo>
                    <a:pt x="115919" y="156877"/>
                  </a:lnTo>
                  <a:lnTo>
                    <a:pt x="115919" y="214694"/>
                  </a:lnTo>
                  <a:lnTo>
                    <a:pt x="99441" y="214694"/>
                  </a:lnTo>
                  <a:close/>
                  <a:moveTo>
                    <a:pt x="132493" y="148590"/>
                  </a:moveTo>
                  <a:lnTo>
                    <a:pt x="132493" y="90869"/>
                  </a:lnTo>
                  <a:lnTo>
                    <a:pt x="148971" y="90869"/>
                  </a:lnTo>
                  <a:lnTo>
                    <a:pt x="148971" y="214694"/>
                  </a:lnTo>
                  <a:lnTo>
                    <a:pt x="132398" y="214694"/>
                  </a:lnTo>
                  <a:close/>
                  <a:moveTo>
                    <a:pt x="165449" y="107347"/>
                  </a:moveTo>
                  <a:lnTo>
                    <a:pt x="181927" y="107347"/>
                  </a:lnTo>
                  <a:lnTo>
                    <a:pt x="181927" y="214694"/>
                  </a:lnTo>
                  <a:lnTo>
                    <a:pt x="165449" y="214694"/>
                  </a:lnTo>
                  <a:close/>
                  <a:moveTo>
                    <a:pt x="198501" y="99060"/>
                  </a:moveTo>
                  <a:lnTo>
                    <a:pt x="198501" y="16574"/>
                  </a:lnTo>
                  <a:lnTo>
                    <a:pt x="214979" y="16574"/>
                  </a:lnTo>
                  <a:lnTo>
                    <a:pt x="214979" y="214694"/>
                  </a:lnTo>
                  <a:lnTo>
                    <a:pt x="198501" y="214694"/>
                  </a:lnTo>
                  <a:close/>
                  <a:moveTo>
                    <a:pt x="231553" y="90773"/>
                  </a:moveTo>
                  <a:lnTo>
                    <a:pt x="247650" y="90773"/>
                  </a:lnTo>
                  <a:lnTo>
                    <a:pt x="247650" y="214598"/>
                  </a:lnTo>
                  <a:lnTo>
                    <a:pt x="231458" y="214598"/>
                  </a:lnTo>
                  <a:close/>
                  <a:moveTo>
                    <a:pt x="264605" y="214598"/>
                  </a:moveTo>
                  <a:lnTo>
                    <a:pt x="264605" y="140303"/>
                  </a:lnTo>
                  <a:lnTo>
                    <a:pt x="281083" y="140303"/>
                  </a:lnTo>
                  <a:lnTo>
                    <a:pt x="281083" y="2145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DEE4C26-7AEB-4723-A953-D02F165E2F7C}"/>
              </a:ext>
            </a:extLst>
          </p:cNvPr>
          <p:cNvSpPr txBox="1"/>
          <p:nvPr/>
        </p:nvSpPr>
        <p:spPr>
          <a:xfrm>
            <a:off x="10992857" y="6502485"/>
            <a:ext cx="1199143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88F0D-8685-4960-B6D9-2E421FDB5AFE}"/>
              </a:ext>
            </a:extLst>
          </p:cNvPr>
          <p:cNvSpPr txBox="1"/>
          <p:nvPr/>
        </p:nvSpPr>
        <p:spPr>
          <a:xfrm>
            <a:off x="10992857" y="105731"/>
            <a:ext cx="1199143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27532A-B79C-49E2-BE53-8997CC63CE9B}"/>
              </a:ext>
            </a:extLst>
          </p:cNvPr>
          <p:cNvSpPr txBox="1"/>
          <p:nvPr/>
        </p:nvSpPr>
        <p:spPr>
          <a:xfrm>
            <a:off x="0" y="105731"/>
            <a:ext cx="1199143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26566E-CD0E-4270-A150-93C1EDDEA63C}"/>
              </a:ext>
            </a:extLst>
          </p:cNvPr>
          <p:cNvSpPr txBox="1"/>
          <p:nvPr/>
        </p:nvSpPr>
        <p:spPr>
          <a:xfrm>
            <a:off x="0" y="6502484"/>
            <a:ext cx="1199143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</p:spTree>
    <p:extLst>
      <p:ext uri="{BB962C8B-B14F-4D97-AF65-F5344CB8AC3E}">
        <p14:creationId xmlns:p14="http://schemas.microsoft.com/office/powerpoint/2010/main" val="3681033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3716A4-B685-4D52-9452-2256C79627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713908-C083-4185-92C5-5312D2F35CEB}"/>
              </a:ext>
            </a:extLst>
          </p:cNvPr>
          <p:cNvSpPr txBox="1"/>
          <p:nvPr/>
        </p:nvSpPr>
        <p:spPr>
          <a:xfrm>
            <a:off x="439004" y="5134381"/>
            <a:ext cx="3140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Service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7DBB48-504D-4FA4-BC46-3CAB63DEFEFA}"/>
              </a:ext>
            </a:extLst>
          </p:cNvPr>
          <p:cNvSpPr txBox="1"/>
          <p:nvPr/>
        </p:nvSpPr>
        <p:spPr>
          <a:xfrm>
            <a:off x="6666931" y="2977145"/>
            <a:ext cx="4954137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4B1B2-5FF3-4093-A195-2CD58B6A4372}"/>
              </a:ext>
            </a:extLst>
          </p:cNvPr>
          <p:cNvSpPr txBox="1"/>
          <p:nvPr/>
        </p:nvSpPr>
        <p:spPr>
          <a:xfrm>
            <a:off x="439005" y="920978"/>
            <a:ext cx="3358612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i="1" spc="100" dirty="0">
                <a:solidFill>
                  <a:srgbClr val="FED120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FB9282-1470-470B-8AEA-2E00DA301AB6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D4A0E8-44BC-4FEE-874C-4DC081F0898C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45DFF3D-C7E6-424D-886F-EC097A2A5118}"/>
              </a:ext>
            </a:extLst>
          </p:cNvPr>
          <p:cNvSpPr txBox="1"/>
          <p:nvPr/>
        </p:nvSpPr>
        <p:spPr>
          <a:xfrm>
            <a:off x="11621068" y="65634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F5E9C9-86C7-4815-B75C-36475A39C799}"/>
              </a:ext>
            </a:extLst>
          </p:cNvPr>
          <p:cNvCxnSpPr>
            <a:cxnSpLocks/>
          </p:cNvCxnSpPr>
          <p:nvPr/>
        </p:nvCxnSpPr>
        <p:spPr>
          <a:xfrm>
            <a:off x="11449854" y="67036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E1284D88-CC34-456F-A7C6-0AEABD4CF7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7" b="33097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C54198B-8BA4-446A-8DE9-27970A08D5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4" b="26974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80D8C36D-F400-4375-8961-34F5078AC24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2" b="331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618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AD5C4-FE52-407C-B545-3D0BA532D3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A925F5-82CF-47F0-80A2-4868097E41D0}"/>
              </a:ext>
            </a:extLst>
          </p:cNvPr>
          <p:cNvSpPr/>
          <p:nvPr/>
        </p:nvSpPr>
        <p:spPr>
          <a:xfrm>
            <a:off x="6600967" y="941696"/>
            <a:ext cx="5086066" cy="5049671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FFC10-AEE2-4A5A-A54A-F25EA37E0B1E}"/>
              </a:ext>
            </a:extLst>
          </p:cNvPr>
          <p:cNvSpPr txBox="1"/>
          <p:nvPr/>
        </p:nvSpPr>
        <p:spPr>
          <a:xfrm>
            <a:off x="6969456" y="1366858"/>
            <a:ext cx="1254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01.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FD44B9-002A-4A8B-8838-6DCE4FA5420F}"/>
              </a:ext>
            </a:extLst>
          </p:cNvPr>
          <p:cNvSpPr txBox="1"/>
          <p:nvPr/>
        </p:nvSpPr>
        <p:spPr>
          <a:xfrm>
            <a:off x="6969456" y="2915798"/>
            <a:ext cx="1362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02.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75DDF-00A8-485A-8D8D-864EE457361D}"/>
              </a:ext>
            </a:extLst>
          </p:cNvPr>
          <p:cNvSpPr txBox="1"/>
          <p:nvPr/>
        </p:nvSpPr>
        <p:spPr>
          <a:xfrm>
            <a:off x="6969456" y="4434034"/>
            <a:ext cx="1382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03.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96FEA8-C2FA-4E03-ADCA-12A5EF3F24C5}"/>
              </a:ext>
            </a:extLst>
          </p:cNvPr>
          <p:cNvSpPr txBox="1"/>
          <p:nvPr/>
        </p:nvSpPr>
        <p:spPr>
          <a:xfrm>
            <a:off x="8496461" y="1478812"/>
            <a:ext cx="3049544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9783FC-6077-416B-9097-E5998FF630C7}"/>
              </a:ext>
            </a:extLst>
          </p:cNvPr>
          <p:cNvSpPr txBox="1"/>
          <p:nvPr/>
        </p:nvSpPr>
        <p:spPr>
          <a:xfrm>
            <a:off x="8477225" y="3027752"/>
            <a:ext cx="3068780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0F1FF9-90A4-41F0-88A6-F1A5F089D5FB}"/>
              </a:ext>
            </a:extLst>
          </p:cNvPr>
          <p:cNvSpPr txBox="1"/>
          <p:nvPr/>
        </p:nvSpPr>
        <p:spPr>
          <a:xfrm>
            <a:off x="8496461" y="4545988"/>
            <a:ext cx="3049544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CC4DE1-BBC6-4C6F-9C7F-4575ACA2EFD9}"/>
              </a:ext>
            </a:extLst>
          </p:cNvPr>
          <p:cNvSpPr txBox="1"/>
          <p:nvPr/>
        </p:nvSpPr>
        <p:spPr>
          <a:xfrm>
            <a:off x="504967" y="941696"/>
            <a:ext cx="3140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Service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4046FA-A239-432A-89D3-BB2BCD61D5AC}"/>
              </a:ext>
            </a:extLst>
          </p:cNvPr>
          <p:cNvSpPr txBox="1"/>
          <p:nvPr/>
        </p:nvSpPr>
        <p:spPr>
          <a:xfrm>
            <a:off x="504966" y="1957359"/>
            <a:ext cx="5086065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an audience about your products or services. However,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F1A430-5A2E-4F5F-B351-4298044DF38A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8E138E-1569-4A71-B256-3AC7D40B976F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16FBBD7-D5DF-4CBB-8F51-9192EA4D057A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8B4990-8A6A-4705-8B90-7F9BECB1F89F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EDC0124-B609-4881-A62A-BD72956A9F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6" b="88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315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FD3DCB-433D-4F9F-9288-2FB116DBAF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F933C-D01B-4B12-ADE9-A0B9C89599F3}"/>
              </a:ext>
            </a:extLst>
          </p:cNvPr>
          <p:cNvSpPr txBox="1"/>
          <p:nvPr/>
        </p:nvSpPr>
        <p:spPr>
          <a:xfrm>
            <a:off x="831025" y="731251"/>
            <a:ext cx="3140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Service</a:t>
            </a:r>
          </a:p>
        </p:txBody>
      </p:sp>
      <p:grpSp>
        <p:nvGrpSpPr>
          <p:cNvPr id="7" name="Graphic 5">
            <a:extLst>
              <a:ext uri="{FF2B5EF4-FFF2-40B4-BE49-F238E27FC236}">
                <a16:creationId xmlns:a16="http://schemas.microsoft.com/office/drawing/2014/main" id="{8E2FCF55-4F9F-481B-BDC3-4118CF15FCE1}"/>
              </a:ext>
            </a:extLst>
          </p:cNvPr>
          <p:cNvGrpSpPr/>
          <p:nvPr/>
        </p:nvGrpSpPr>
        <p:grpSpPr>
          <a:xfrm>
            <a:off x="830708" y="4579397"/>
            <a:ext cx="648845" cy="648845"/>
            <a:chOff x="1961892" y="4555693"/>
            <a:chExt cx="616808" cy="616808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D5B58B-7183-451A-9B55-B178F6803572}"/>
                </a:ext>
              </a:extLst>
            </p:cNvPr>
            <p:cNvSpPr/>
            <p:nvPr/>
          </p:nvSpPr>
          <p:spPr>
            <a:xfrm>
              <a:off x="2013192" y="4555618"/>
              <a:ext cx="300882" cy="330970"/>
            </a:xfrm>
            <a:custGeom>
              <a:avLst/>
              <a:gdLst>
                <a:gd name="connsiteX0" fmla="*/ 236042 w 300881"/>
                <a:gd name="connsiteY0" fmla="*/ 318258 h 330970"/>
                <a:gd name="connsiteX1" fmla="*/ 225812 w 300881"/>
                <a:gd name="connsiteY1" fmla="*/ 318258 h 330970"/>
                <a:gd name="connsiteX2" fmla="*/ 225812 w 300881"/>
                <a:gd name="connsiteY2" fmla="*/ 338718 h 330970"/>
                <a:gd name="connsiteX3" fmla="*/ 236042 w 300881"/>
                <a:gd name="connsiteY3" fmla="*/ 338718 h 330970"/>
                <a:gd name="connsiteX4" fmla="*/ 307953 w 300881"/>
                <a:gd name="connsiteY4" fmla="*/ 266807 h 330970"/>
                <a:gd name="connsiteX5" fmla="*/ 307953 w 300881"/>
                <a:gd name="connsiteY5" fmla="*/ 153976 h 330970"/>
                <a:gd name="connsiteX6" fmla="*/ 153976 w 300881"/>
                <a:gd name="connsiteY6" fmla="*/ 0 h 330970"/>
                <a:gd name="connsiteX7" fmla="*/ 0 w 300881"/>
                <a:gd name="connsiteY7" fmla="*/ 153976 h 330970"/>
                <a:gd name="connsiteX8" fmla="*/ 0 w 300881"/>
                <a:gd name="connsiteY8" fmla="*/ 266807 h 330970"/>
                <a:gd name="connsiteX9" fmla="*/ 71911 w 300881"/>
                <a:gd name="connsiteY9" fmla="*/ 338718 h 330970"/>
                <a:gd name="connsiteX10" fmla="*/ 82141 w 300881"/>
                <a:gd name="connsiteY10" fmla="*/ 338718 h 330970"/>
                <a:gd name="connsiteX11" fmla="*/ 82141 w 300881"/>
                <a:gd name="connsiteY11" fmla="*/ 318258 h 330970"/>
                <a:gd name="connsiteX12" fmla="*/ 72513 w 300881"/>
                <a:gd name="connsiteY12" fmla="*/ 318258 h 330970"/>
                <a:gd name="connsiteX13" fmla="*/ 21212 w 300881"/>
                <a:gd name="connsiteY13" fmla="*/ 266957 h 330970"/>
                <a:gd name="connsiteX14" fmla="*/ 21212 w 300881"/>
                <a:gd name="connsiteY14" fmla="*/ 154127 h 330970"/>
                <a:gd name="connsiteX15" fmla="*/ 154653 w 300881"/>
                <a:gd name="connsiteY15" fmla="*/ 20686 h 330970"/>
                <a:gd name="connsiteX16" fmla="*/ 288095 w 300881"/>
                <a:gd name="connsiteY16" fmla="*/ 154127 h 330970"/>
                <a:gd name="connsiteX17" fmla="*/ 288095 w 300881"/>
                <a:gd name="connsiteY17" fmla="*/ 266957 h 330970"/>
                <a:gd name="connsiteX18" fmla="*/ 236794 w 300881"/>
                <a:gd name="connsiteY18" fmla="*/ 318258 h 33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0881" h="330970">
                  <a:moveTo>
                    <a:pt x="236042" y="318258"/>
                  </a:moveTo>
                  <a:lnTo>
                    <a:pt x="225812" y="318258"/>
                  </a:lnTo>
                  <a:lnTo>
                    <a:pt x="225812" y="338718"/>
                  </a:lnTo>
                  <a:lnTo>
                    <a:pt x="236042" y="338718"/>
                  </a:lnTo>
                  <a:cubicBezTo>
                    <a:pt x="275757" y="338718"/>
                    <a:pt x="307953" y="306522"/>
                    <a:pt x="307953" y="266807"/>
                  </a:cubicBezTo>
                  <a:lnTo>
                    <a:pt x="307953" y="153976"/>
                  </a:lnTo>
                  <a:cubicBezTo>
                    <a:pt x="307953" y="68938"/>
                    <a:pt x="239015" y="0"/>
                    <a:pt x="153976" y="0"/>
                  </a:cubicBezTo>
                  <a:cubicBezTo>
                    <a:pt x="68938" y="0"/>
                    <a:pt x="0" y="68938"/>
                    <a:pt x="0" y="153976"/>
                  </a:cubicBezTo>
                  <a:lnTo>
                    <a:pt x="0" y="266807"/>
                  </a:lnTo>
                  <a:cubicBezTo>
                    <a:pt x="0" y="306522"/>
                    <a:pt x="32196" y="338718"/>
                    <a:pt x="71911" y="338718"/>
                  </a:cubicBezTo>
                  <a:lnTo>
                    <a:pt x="82141" y="338718"/>
                  </a:lnTo>
                  <a:lnTo>
                    <a:pt x="82141" y="318258"/>
                  </a:lnTo>
                  <a:lnTo>
                    <a:pt x="72513" y="318258"/>
                  </a:lnTo>
                  <a:cubicBezTo>
                    <a:pt x="44214" y="318175"/>
                    <a:pt x="21295" y="295256"/>
                    <a:pt x="21212" y="266957"/>
                  </a:cubicBezTo>
                  <a:lnTo>
                    <a:pt x="21212" y="154127"/>
                  </a:lnTo>
                  <a:cubicBezTo>
                    <a:pt x="21212" y="80429"/>
                    <a:pt x="80956" y="20686"/>
                    <a:pt x="154653" y="20686"/>
                  </a:cubicBezTo>
                  <a:cubicBezTo>
                    <a:pt x="228351" y="20686"/>
                    <a:pt x="288095" y="80429"/>
                    <a:pt x="288095" y="154127"/>
                  </a:cubicBezTo>
                  <a:lnTo>
                    <a:pt x="288095" y="266957"/>
                  </a:lnTo>
                  <a:cubicBezTo>
                    <a:pt x="288012" y="295256"/>
                    <a:pt x="265092" y="318175"/>
                    <a:pt x="236794" y="318258"/>
                  </a:cubicBezTo>
                  <a:close/>
                </a:path>
              </a:pathLst>
            </a:custGeom>
            <a:grpFill/>
            <a:ln w="14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B2D18E7-96BA-4B24-848E-5DF6827F6075}"/>
                </a:ext>
              </a:extLst>
            </p:cNvPr>
            <p:cNvSpPr/>
            <p:nvPr/>
          </p:nvSpPr>
          <p:spPr>
            <a:xfrm>
              <a:off x="2013187" y="5016644"/>
              <a:ext cx="30088" cy="150441"/>
            </a:xfrm>
            <a:custGeom>
              <a:avLst/>
              <a:gdLst>
                <a:gd name="connsiteX0" fmla="*/ 40774 w 30088"/>
                <a:gd name="connsiteY0" fmla="*/ 10982 h 150440"/>
                <a:gd name="connsiteX1" fmla="*/ 23474 w 30088"/>
                <a:gd name="connsiteY1" fmla="*/ 0 h 150440"/>
                <a:gd name="connsiteX2" fmla="*/ 15952 w 30088"/>
                <a:gd name="connsiteY2" fmla="*/ 11885 h 150440"/>
                <a:gd name="connsiteX3" fmla="*/ 20164 w 30088"/>
                <a:gd name="connsiteY3" fmla="*/ 127724 h 150440"/>
                <a:gd name="connsiteX4" fmla="*/ 20164 w 30088"/>
                <a:gd name="connsiteY4" fmla="*/ 155406 h 150440"/>
                <a:gd name="connsiteX5" fmla="*/ 40624 w 30088"/>
                <a:gd name="connsiteY5" fmla="*/ 155406 h 150440"/>
                <a:gd name="connsiteX6" fmla="*/ 40624 w 30088"/>
                <a:gd name="connsiteY6" fmla="*/ 125317 h 150440"/>
                <a:gd name="connsiteX7" fmla="*/ 38367 w 30088"/>
                <a:gd name="connsiteY7" fmla="*/ 118849 h 150440"/>
                <a:gd name="connsiteX8" fmla="*/ 33252 w 30088"/>
                <a:gd name="connsiteY8" fmla="*/ 23920 h 150440"/>
                <a:gd name="connsiteX9" fmla="*/ 40774 w 30088"/>
                <a:gd name="connsiteY9" fmla="*/ 12035 h 15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88" h="150440">
                  <a:moveTo>
                    <a:pt x="40774" y="10982"/>
                  </a:moveTo>
                  <a:lnTo>
                    <a:pt x="23474" y="0"/>
                  </a:lnTo>
                  <a:lnTo>
                    <a:pt x="15952" y="11885"/>
                  </a:lnTo>
                  <a:cubicBezTo>
                    <a:pt x="-6767" y="47645"/>
                    <a:pt x="-5091" y="93709"/>
                    <a:pt x="20164" y="127724"/>
                  </a:cubicBezTo>
                  <a:lnTo>
                    <a:pt x="20164" y="155406"/>
                  </a:lnTo>
                  <a:lnTo>
                    <a:pt x="40624" y="155406"/>
                  </a:lnTo>
                  <a:lnTo>
                    <a:pt x="40624" y="125317"/>
                  </a:lnTo>
                  <a:cubicBezTo>
                    <a:pt x="40638" y="122966"/>
                    <a:pt x="39841" y="120681"/>
                    <a:pt x="38367" y="118849"/>
                  </a:cubicBezTo>
                  <a:cubicBezTo>
                    <a:pt x="16575" y="91541"/>
                    <a:pt x="14520" y="53411"/>
                    <a:pt x="33252" y="23920"/>
                  </a:cubicBezTo>
                  <a:lnTo>
                    <a:pt x="40774" y="12035"/>
                  </a:lnTo>
                  <a:close/>
                </a:path>
              </a:pathLst>
            </a:custGeom>
            <a:grpFill/>
            <a:ln w="14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7F4DA-5834-4D7A-A91B-E7856B598FA3}"/>
                </a:ext>
              </a:extLst>
            </p:cNvPr>
            <p:cNvSpPr/>
            <p:nvPr/>
          </p:nvSpPr>
          <p:spPr>
            <a:xfrm>
              <a:off x="2342357" y="4555843"/>
              <a:ext cx="225661" cy="255750"/>
            </a:xfrm>
            <a:custGeom>
              <a:avLst/>
              <a:gdLst>
                <a:gd name="connsiteX0" fmla="*/ 214830 w 225661"/>
                <a:gd name="connsiteY0" fmla="*/ 153901 h 255749"/>
                <a:gd name="connsiteX1" fmla="*/ 184742 w 225661"/>
                <a:gd name="connsiteY1" fmla="*/ 183989 h 255749"/>
                <a:gd name="connsiteX2" fmla="*/ 133441 w 225661"/>
                <a:gd name="connsiteY2" fmla="*/ 183989 h 255749"/>
                <a:gd name="connsiteX3" fmla="*/ 126220 w 225661"/>
                <a:gd name="connsiteY3" fmla="*/ 186998 h 255749"/>
                <a:gd name="connsiteX4" fmla="*/ 92371 w 225661"/>
                <a:gd name="connsiteY4" fmla="*/ 220847 h 255749"/>
                <a:gd name="connsiteX5" fmla="*/ 92371 w 225661"/>
                <a:gd name="connsiteY5" fmla="*/ 194972 h 255749"/>
                <a:gd name="connsiteX6" fmla="*/ 82141 w 225661"/>
                <a:gd name="connsiteY6" fmla="*/ 184742 h 255749"/>
                <a:gd name="connsiteX7" fmla="*/ 52053 w 225661"/>
                <a:gd name="connsiteY7" fmla="*/ 184742 h 255749"/>
                <a:gd name="connsiteX8" fmla="*/ 21964 w 225661"/>
                <a:gd name="connsiteY8" fmla="*/ 154653 h 255749"/>
                <a:gd name="connsiteX9" fmla="*/ 21964 w 225661"/>
                <a:gd name="connsiteY9" fmla="*/ 52053 h 255749"/>
                <a:gd name="connsiteX10" fmla="*/ 52052 w 225661"/>
                <a:gd name="connsiteY10" fmla="*/ 21964 h 255749"/>
                <a:gd name="connsiteX11" fmla="*/ 185494 w 225661"/>
                <a:gd name="connsiteY11" fmla="*/ 21964 h 255749"/>
                <a:gd name="connsiteX12" fmla="*/ 215582 w 225661"/>
                <a:gd name="connsiteY12" fmla="*/ 52053 h 255749"/>
                <a:gd name="connsiteX13" fmla="*/ 215582 w 225661"/>
                <a:gd name="connsiteY13" fmla="*/ 154653 h 255749"/>
                <a:gd name="connsiteX14" fmla="*/ 184742 w 225661"/>
                <a:gd name="connsiteY14" fmla="*/ 0 h 255749"/>
                <a:gd name="connsiteX15" fmla="*/ 51300 w 225661"/>
                <a:gd name="connsiteY15" fmla="*/ 0 h 255749"/>
                <a:gd name="connsiteX16" fmla="*/ 0 w 225661"/>
                <a:gd name="connsiteY16" fmla="*/ 51301 h 255749"/>
                <a:gd name="connsiteX17" fmla="*/ 0 w 225661"/>
                <a:gd name="connsiteY17" fmla="*/ 153901 h 255749"/>
                <a:gd name="connsiteX18" fmla="*/ 51300 w 225661"/>
                <a:gd name="connsiteY18" fmla="*/ 205202 h 255749"/>
                <a:gd name="connsiteX19" fmla="*/ 71760 w 225661"/>
                <a:gd name="connsiteY19" fmla="*/ 205202 h 255749"/>
                <a:gd name="connsiteX20" fmla="*/ 71760 w 225661"/>
                <a:gd name="connsiteY20" fmla="*/ 246272 h 255749"/>
                <a:gd name="connsiteX21" fmla="*/ 78079 w 225661"/>
                <a:gd name="connsiteY21" fmla="*/ 255750 h 255749"/>
                <a:gd name="connsiteX22" fmla="*/ 81990 w 225661"/>
                <a:gd name="connsiteY22" fmla="*/ 256502 h 255749"/>
                <a:gd name="connsiteX23" fmla="*/ 89211 w 225661"/>
                <a:gd name="connsiteY23" fmla="*/ 253493 h 255749"/>
                <a:gd name="connsiteX24" fmla="*/ 137503 w 225661"/>
                <a:gd name="connsiteY24" fmla="*/ 205202 h 255749"/>
                <a:gd name="connsiteX25" fmla="*/ 184591 w 225661"/>
                <a:gd name="connsiteY25" fmla="*/ 205202 h 255749"/>
                <a:gd name="connsiteX26" fmla="*/ 235892 w 225661"/>
                <a:gd name="connsiteY26" fmla="*/ 153901 h 255749"/>
                <a:gd name="connsiteX27" fmla="*/ 235892 w 225661"/>
                <a:gd name="connsiteY27" fmla="*/ 51300 h 255749"/>
                <a:gd name="connsiteX28" fmla="*/ 184591 w 225661"/>
                <a:gd name="connsiteY28" fmla="*/ 0 h 2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5661" h="255749">
                  <a:moveTo>
                    <a:pt x="214830" y="153901"/>
                  </a:moveTo>
                  <a:cubicBezTo>
                    <a:pt x="214830" y="170518"/>
                    <a:pt x="201359" y="183989"/>
                    <a:pt x="184742" y="183989"/>
                  </a:cubicBezTo>
                  <a:lnTo>
                    <a:pt x="133441" y="183989"/>
                  </a:lnTo>
                  <a:cubicBezTo>
                    <a:pt x="130730" y="183996"/>
                    <a:pt x="128133" y="185078"/>
                    <a:pt x="126220" y="186998"/>
                  </a:cubicBezTo>
                  <a:lnTo>
                    <a:pt x="92371" y="220847"/>
                  </a:lnTo>
                  <a:lnTo>
                    <a:pt x="92371" y="194972"/>
                  </a:lnTo>
                  <a:cubicBezTo>
                    <a:pt x="92371" y="189322"/>
                    <a:pt x="87791" y="184742"/>
                    <a:pt x="82141" y="184742"/>
                  </a:cubicBezTo>
                  <a:lnTo>
                    <a:pt x="52053" y="184742"/>
                  </a:lnTo>
                  <a:cubicBezTo>
                    <a:pt x="35435" y="184742"/>
                    <a:pt x="21964" y="171271"/>
                    <a:pt x="21964" y="154653"/>
                  </a:cubicBezTo>
                  <a:lnTo>
                    <a:pt x="21964" y="52053"/>
                  </a:lnTo>
                  <a:cubicBezTo>
                    <a:pt x="21964" y="35435"/>
                    <a:pt x="35435" y="21964"/>
                    <a:pt x="52052" y="21964"/>
                  </a:cubicBezTo>
                  <a:lnTo>
                    <a:pt x="185494" y="21964"/>
                  </a:lnTo>
                  <a:cubicBezTo>
                    <a:pt x="202111" y="21964"/>
                    <a:pt x="215582" y="35435"/>
                    <a:pt x="215582" y="52053"/>
                  </a:cubicBezTo>
                  <a:lnTo>
                    <a:pt x="215582" y="154653"/>
                  </a:lnTo>
                  <a:close/>
                  <a:moveTo>
                    <a:pt x="184742" y="0"/>
                  </a:moveTo>
                  <a:lnTo>
                    <a:pt x="51300" y="0"/>
                  </a:lnTo>
                  <a:cubicBezTo>
                    <a:pt x="23002" y="83"/>
                    <a:pt x="83" y="23002"/>
                    <a:pt x="0" y="51301"/>
                  </a:cubicBezTo>
                  <a:lnTo>
                    <a:pt x="0" y="153901"/>
                  </a:lnTo>
                  <a:cubicBezTo>
                    <a:pt x="83" y="182199"/>
                    <a:pt x="23002" y="205119"/>
                    <a:pt x="51300" y="205202"/>
                  </a:cubicBezTo>
                  <a:lnTo>
                    <a:pt x="71760" y="205202"/>
                  </a:lnTo>
                  <a:lnTo>
                    <a:pt x="71760" y="246272"/>
                  </a:lnTo>
                  <a:cubicBezTo>
                    <a:pt x="71750" y="250420"/>
                    <a:pt x="74246" y="254164"/>
                    <a:pt x="78079" y="255750"/>
                  </a:cubicBezTo>
                  <a:cubicBezTo>
                    <a:pt x="79320" y="256258"/>
                    <a:pt x="80649" y="256514"/>
                    <a:pt x="81990" y="256502"/>
                  </a:cubicBezTo>
                  <a:cubicBezTo>
                    <a:pt x="84701" y="256495"/>
                    <a:pt x="87298" y="255413"/>
                    <a:pt x="89211" y="253493"/>
                  </a:cubicBezTo>
                  <a:lnTo>
                    <a:pt x="137503" y="205202"/>
                  </a:lnTo>
                  <a:lnTo>
                    <a:pt x="184591" y="205202"/>
                  </a:lnTo>
                  <a:cubicBezTo>
                    <a:pt x="212889" y="205119"/>
                    <a:pt x="235809" y="182199"/>
                    <a:pt x="235892" y="153901"/>
                  </a:cubicBezTo>
                  <a:lnTo>
                    <a:pt x="235892" y="51300"/>
                  </a:lnTo>
                  <a:cubicBezTo>
                    <a:pt x="235809" y="23002"/>
                    <a:pt x="212889" y="83"/>
                    <a:pt x="184591" y="0"/>
                  </a:cubicBezTo>
                  <a:close/>
                </a:path>
              </a:pathLst>
            </a:custGeom>
            <a:grpFill/>
            <a:ln w="14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3035A4-5328-4A89-AF35-8B89EAA74E38}"/>
                </a:ext>
              </a:extLst>
            </p:cNvPr>
            <p:cNvSpPr/>
            <p:nvPr/>
          </p:nvSpPr>
          <p:spPr>
            <a:xfrm>
              <a:off x="2392905" y="4606993"/>
              <a:ext cx="60176" cy="15044"/>
            </a:xfrm>
            <a:custGeom>
              <a:avLst/>
              <a:gdLst>
                <a:gd name="connsiteX0" fmla="*/ 0 w 60176"/>
                <a:gd name="connsiteY0" fmla="*/ 0 h 15044"/>
                <a:gd name="connsiteX1" fmla="*/ 71911 w 60176"/>
                <a:gd name="connsiteY1" fmla="*/ 0 h 15044"/>
                <a:gd name="connsiteX2" fmla="*/ 71911 w 60176"/>
                <a:gd name="connsiteY2" fmla="*/ 20610 h 15044"/>
                <a:gd name="connsiteX3" fmla="*/ 0 w 60176"/>
                <a:gd name="connsiteY3" fmla="*/ 20610 h 15044"/>
                <a:gd name="connsiteX4" fmla="*/ 0 w 60176"/>
                <a:gd name="connsiteY4" fmla="*/ 0 h 15044"/>
                <a:gd name="connsiteX5" fmla="*/ 0 w 60176"/>
                <a:gd name="connsiteY5" fmla="*/ 0 h 1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76" h="15044">
                  <a:moveTo>
                    <a:pt x="0" y="0"/>
                  </a:moveTo>
                  <a:lnTo>
                    <a:pt x="71911" y="0"/>
                  </a:lnTo>
                  <a:lnTo>
                    <a:pt x="71911" y="20610"/>
                  </a:lnTo>
                  <a:lnTo>
                    <a:pt x="0" y="206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D2B2162-B3BA-46BC-9B56-FD4046F1AA69}"/>
                </a:ext>
              </a:extLst>
            </p:cNvPr>
            <p:cNvSpPr/>
            <p:nvPr/>
          </p:nvSpPr>
          <p:spPr>
            <a:xfrm>
              <a:off x="2485276" y="4606993"/>
              <a:ext cx="30088" cy="15044"/>
            </a:xfrm>
            <a:custGeom>
              <a:avLst/>
              <a:gdLst>
                <a:gd name="connsiteX0" fmla="*/ 0 w 30088"/>
                <a:gd name="connsiteY0" fmla="*/ 0 h 15044"/>
                <a:gd name="connsiteX1" fmla="*/ 41070 w 30088"/>
                <a:gd name="connsiteY1" fmla="*/ 0 h 15044"/>
                <a:gd name="connsiteX2" fmla="*/ 41070 w 30088"/>
                <a:gd name="connsiteY2" fmla="*/ 20610 h 15044"/>
                <a:gd name="connsiteX3" fmla="*/ 0 w 30088"/>
                <a:gd name="connsiteY3" fmla="*/ 20610 h 15044"/>
                <a:gd name="connsiteX4" fmla="*/ 0 w 30088"/>
                <a:gd name="connsiteY4" fmla="*/ 0 h 15044"/>
                <a:gd name="connsiteX5" fmla="*/ 0 w 30088"/>
                <a:gd name="connsiteY5" fmla="*/ 0 h 1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88" h="15044">
                  <a:moveTo>
                    <a:pt x="0" y="0"/>
                  </a:moveTo>
                  <a:lnTo>
                    <a:pt x="41070" y="0"/>
                  </a:lnTo>
                  <a:lnTo>
                    <a:pt x="41070" y="20610"/>
                  </a:lnTo>
                  <a:lnTo>
                    <a:pt x="0" y="206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615EFA4-D68D-4690-BCD6-02AE0ACDA133}"/>
                </a:ext>
              </a:extLst>
            </p:cNvPr>
            <p:cNvSpPr/>
            <p:nvPr/>
          </p:nvSpPr>
          <p:spPr>
            <a:xfrm>
              <a:off x="2392905" y="4648064"/>
              <a:ext cx="120353" cy="15044"/>
            </a:xfrm>
            <a:custGeom>
              <a:avLst/>
              <a:gdLst>
                <a:gd name="connsiteX0" fmla="*/ 0 w 120352"/>
                <a:gd name="connsiteY0" fmla="*/ 0 h 15044"/>
                <a:gd name="connsiteX1" fmla="*/ 133441 w 120352"/>
                <a:gd name="connsiteY1" fmla="*/ 0 h 15044"/>
                <a:gd name="connsiteX2" fmla="*/ 133441 w 120352"/>
                <a:gd name="connsiteY2" fmla="*/ 20460 h 15044"/>
                <a:gd name="connsiteX3" fmla="*/ 0 w 120352"/>
                <a:gd name="connsiteY3" fmla="*/ 20460 h 15044"/>
                <a:gd name="connsiteX4" fmla="*/ 0 w 120352"/>
                <a:gd name="connsiteY4" fmla="*/ 0 h 15044"/>
                <a:gd name="connsiteX5" fmla="*/ 0 w 120352"/>
                <a:gd name="connsiteY5" fmla="*/ 0 h 1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52" h="15044">
                  <a:moveTo>
                    <a:pt x="0" y="0"/>
                  </a:moveTo>
                  <a:lnTo>
                    <a:pt x="133441" y="0"/>
                  </a:lnTo>
                  <a:lnTo>
                    <a:pt x="133441" y="20460"/>
                  </a:lnTo>
                  <a:lnTo>
                    <a:pt x="0" y="204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F648AB6-1E8F-4A2C-A197-EE1109DA272B}"/>
                </a:ext>
              </a:extLst>
            </p:cNvPr>
            <p:cNvSpPr/>
            <p:nvPr/>
          </p:nvSpPr>
          <p:spPr>
            <a:xfrm>
              <a:off x="2392905" y="4689134"/>
              <a:ext cx="60176" cy="15044"/>
            </a:xfrm>
            <a:custGeom>
              <a:avLst/>
              <a:gdLst>
                <a:gd name="connsiteX0" fmla="*/ 0 w 60176"/>
                <a:gd name="connsiteY0" fmla="*/ 0 h 15044"/>
                <a:gd name="connsiteX1" fmla="*/ 71911 w 60176"/>
                <a:gd name="connsiteY1" fmla="*/ 0 h 15044"/>
                <a:gd name="connsiteX2" fmla="*/ 71911 w 60176"/>
                <a:gd name="connsiteY2" fmla="*/ 20460 h 15044"/>
                <a:gd name="connsiteX3" fmla="*/ 0 w 60176"/>
                <a:gd name="connsiteY3" fmla="*/ 20460 h 15044"/>
                <a:gd name="connsiteX4" fmla="*/ 0 w 60176"/>
                <a:gd name="connsiteY4" fmla="*/ 0 h 15044"/>
                <a:gd name="connsiteX5" fmla="*/ 0 w 60176"/>
                <a:gd name="connsiteY5" fmla="*/ 0 h 1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76" h="15044">
                  <a:moveTo>
                    <a:pt x="0" y="0"/>
                  </a:moveTo>
                  <a:lnTo>
                    <a:pt x="71911" y="0"/>
                  </a:lnTo>
                  <a:lnTo>
                    <a:pt x="71911" y="20460"/>
                  </a:lnTo>
                  <a:lnTo>
                    <a:pt x="0" y="204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D230D03-1707-4B78-ACBE-900181960CC4}"/>
                </a:ext>
              </a:extLst>
            </p:cNvPr>
            <p:cNvSpPr/>
            <p:nvPr/>
          </p:nvSpPr>
          <p:spPr>
            <a:xfrm>
              <a:off x="2280225" y="5015892"/>
              <a:ext cx="30088" cy="150441"/>
            </a:xfrm>
            <a:custGeom>
              <a:avLst/>
              <a:gdLst>
                <a:gd name="connsiteX0" fmla="*/ 150 w 30088"/>
                <a:gd name="connsiteY0" fmla="*/ 124866 h 150440"/>
                <a:gd name="connsiteX1" fmla="*/ 150 w 30088"/>
                <a:gd name="connsiteY1" fmla="*/ 154954 h 150440"/>
                <a:gd name="connsiteX2" fmla="*/ 20610 w 30088"/>
                <a:gd name="connsiteY2" fmla="*/ 154954 h 150440"/>
                <a:gd name="connsiteX3" fmla="*/ 20610 w 30088"/>
                <a:gd name="connsiteY3" fmla="*/ 127724 h 150440"/>
                <a:gd name="connsiteX4" fmla="*/ 24823 w 30088"/>
                <a:gd name="connsiteY4" fmla="*/ 11885 h 150440"/>
                <a:gd name="connsiteX5" fmla="*/ 17301 w 30088"/>
                <a:gd name="connsiteY5" fmla="*/ 0 h 150440"/>
                <a:gd name="connsiteX6" fmla="*/ 0 w 30088"/>
                <a:gd name="connsiteY6" fmla="*/ 10982 h 150440"/>
                <a:gd name="connsiteX7" fmla="*/ 7522 w 30088"/>
                <a:gd name="connsiteY7" fmla="*/ 22867 h 150440"/>
                <a:gd name="connsiteX8" fmla="*/ 2407 w 30088"/>
                <a:gd name="connsiteY8" fmla="*/ 117795 h 150440"/>
                <a:gd name="connsiteX9" fmla="*/ 150 w 30088"/>
                <a:gd name="connsiteY9" fmla="*/ 124264 h 15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88" h="150440">
                  <a:moveTo>
                    <a:pt x="150" y="124866"/>
                  </a:moveTo>
                  <a:lnTo>
                    <a:pt x="150" y="154954"/>
                  </a:lnTo>
                  <a:lnTo>
                    <a:pt x="20610" y="154954"/>
                  </a:lnTo>
                  <a:lnTo>
                    <a:pt x="20610" y="127724"/>
                  </a:lnTo>
                  <a:cubicBezTo>
                    <a:pt x="45866" y="93709"/>
                    <a:pt x="47541" y="47645"/>
                    <a:pt x="24823" y="11885"/>
                  </a:cubicBezTo>
                  <a:lnTo>
                    <a:pt x="17301" y="0"/>
                  </a:lnTo>
                  <a:lnTo>
                    <a:pt x="0" y="10982"/>
                  </a:lnTo>
                  <a:lnTo>
                    <a:pt x="7522" y="22867"/>
                  </a:lnTo>
                  <a:cubicBezTo>
                    <a:pt x="26301" y="52346"/>
                    <a:pt x="24245" y="90505"/>
                    <a:pt x="2407" y="117795"/>
                  </a:cubicBezTo>
                  <a:cubicBezTo>
                    <a:pt x="934" y="119628"/>
                    <a:pt x="137" y="121913"/>
                    <a:pt x="150" y="124264"/>
                  </a:cubicBezTo>
                  <a:close/>
                </a:path>
              </a:pathLst>
            </a:custGeom>
            <a:grpFill/>
            <a:ln w="14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B0A1330-659A-445F-9D1C-3F5B4CB3E678}"/>
                </a:ext>
              </a:extLst>
            </p:cNvPr>
            <p:cNvSpPr/>
            <p:nvPr/>
          </p:nvSpPr>
          <p:spPr>
            <a:xfrm>
              <a:off x="1962193" y="4645565"/>
              <a:ext cx="601764" cy="511499"/>
            </a:xfrm>
            <a:custGeom>
              <a:avLst/>
              <a:gdLst>
                <a:gd name="connsiteX0" fmla="*/ 133140 w 601763"/>
                <a:gd name="connsiteY0" fmla="*/ 289991 h 511499"/>
                <a:gd name="connsiteX1" fmla="*/ 174211 w 601763"/>
                <a:gd name="connsiteY1" fmla="*/ 248921 h 511499"/>
                <a:gd name="connsiteX2" fmla="*/ 174211 w 601763"/>
                <a:gd name="connsiteY2" fmla="*/ 233877 h 511499"/>
                <a:gd name="connsiteX3" fmla="*/ 235741 w 601763"/>
                <a:gd name="connsiteY3" fmla="*/ 233877 h 511499"/>
                <a:gd name="connsiteX4" fmla="*/ 235741 w 601763"/>
                <a:gd name="connsiteY4" fmla="*/ 248921 h 511499"/>
                <a:gd name="connsiteX5" fmla="*/ 276811 w 601763"/>
                <a:gd name="connsiteY5" fmla="*/ 289991 h 511499"/>
                <a:gd name="connsiteX6" fmla="*/ 285086 w 601763"/>
                <a:gd name="connsiteY6" fmla="*/ 289991 h 511499"/>
                <a:gd name="connsiteX7" fmla="*/ 253944 w 601763"/>
                <a:gd name="connsiteY7" fmla="*/ 330911 h 511499"/>
                <a:gd name="connsiteX8" fmla="*/ 158715 w 601763"/>
                <a:gd name="connsiteY8" fmla="*/ 330911 h 511499"/>
                <a:gd name="connsiteX9" fmla="*/ 128627 w 601763"/>
                <a:gd name="connsiteY9" fmla="*/ 289841 h 511499"/>
                <a:gd name="connsiteX10" fmla="*/ 123512 w 601763"/>
                <a:gd name="connsiteY10" fmla="*/ 135338 h 511499"/>
                <a:gd name="connsiteX11" fmla="*/ 123512 w 601763"/>
                <a:gd name="connsiteY11" fmla="*/ 97577 h 511499"/>
                <a:gd name="connsiteX12" fmla="*/ 281926 w 601763"/>
                <a:gd name="connsiteY12" fmla="*/ 22357 h 511499"/>
                <a:gd name="connsiteX13" fmla="*/ 287643 w 601763"/>
                <a:gd name="connsiteY13" fmla="*/ 52445 h 511499"/>
                <a:gd name="connsiteX14" fmla="*/ 287643 w 601763"/>
                <a:gd name="connsiteY14" fmla="*/ 135338 h 511499"/>
                <a:gd name="connsiteX15" fmla="*/ 202063 w 601763"/>
                <a:gd name="connsiteY15" fmla="*/ 213889 h 511499"/>
                <a:gd name="connsiteX16" fmla="*/ 123512 w 601763"/>
                <a:gd name="connsiteY16" fmla="*/ 135338 h 511499"/>
                <a:gd name="connsiteX17" fmla="*/ 205803 w 601763"/>
                <a:gd name="connsiteY17" fmla="*/ 395150 h 511499"/>
                <a:gd name="connsiteX18" fmla="*/ 174060 w 601763"/>
                <a:gd name="connsiteY18" fmla="*/ 350920 h 511499"/>
                <a:gd name="connsiteX19" fmla="*/ 239051 w 601763"/>
                <a:gd name="connsiteY19" fmla="*/ 350920 h 511499"/>
                <a:gd name="connsiteX20" fmla="*/ 205653 w 601763"/>
                <a:gd name="connsiteY20" fmla="*/ 395150 h 511499"/>
                <a:gd name="connsiteX21" fmla="*/ 513455 w 601763"/>
                <a:gd name="connsiteY21" fmla="*/ 279009 h 511499"/>
                <a:gd name="connsiteX22" fmla="*/ 594543 w 601763"/>
                <a:gd name="connsiteY22" fmla="*/ 279009 h 511499"/>
                <a:gd name="connsiteX23" fmla="*/ 544295 w 601763"/>
                <a:gd name="connsiteY23" fmla="*/ 320080 h 511499"/>
                <a:gd name="connsiteX24" fmla="*/ 463208 w 601763"/>
                <a:gd name="connsiteY24" fmla="*/ 320080 h 511499"/>
                <a:gd name="connsiteX25" fmla="*/ 513455 w 601763"/>
                <a:gd name="connsiteY25" fmla="*/ 279009 h 511499"/>
                <a:gd name="connsiteX26" fmla="*/ 20761 w 601763"/>
                <a:gd name="connsiteY26" fmla="*/ 340540 h 511499"/>
                <a:gd name="connsiteX27" fmla="*/ 72061 w 601763"/>
                <a:gd name="connsiteY27" fmla="*/ 289239 h 511499"/>
                <a:gd name="connsiteX28" fmla="*/ 104707 w 601763"/>
                <a:gd name="connsiteY28" fmla="*/ 289239 h 511499"/>
                <a:gd name="connsiteX29" fmla="*/ 197078 w 601763"/>
                <a:gd name="connsiteY29" fmla="*/ 418318 h 511499"/>
                <a:gd name="connsiteX30" fmla="*/ 205352 w 601763"/>
                <a:gd name="connsiteY30" fmla="*/ 422680 h 511499"/>
                <a:gd name="connsiteX31" fmla="*/ 205352 w 601763"/>
                <a:gd name="connsiteY31" fmla="*/ 422680 h 511499"/>
                <a:gd name="connsiteX32" fmla="*/ 213626 w 601763"/>
                <a:gd name="connsiteY32" fmla="*/ 418618 h 511499"/>
                <a:gd name="connsiteX33" fmla="*/ 311112 w 601763"/>
                <a:gd name="connsiteY33" fmla="*/ 289239 h 511499"/>
                <a:gd name="connsiteX34" fmla="*/ 338793 w 601763"/>
                <a:gd name="connsiteY34" fmla="*/ 289239 h 511499"/>
                <a:gd name="connsiteX35" fmla="*/ 390093 w 601763"/>
                <a:gd name="connsiteY35" fmla="*/ 340540 h 511499"/>
                <a:gd name="connsiteX36" fmla="*/ 390093 w 601763"/>
                <a:gd name="connsiteY36" fmla="*/ 422680 h 511499"/>
                <a:gd name="connsiteX37" fmla="*/ 400170 w 601763"/>
                <a:gd name="connsiteY37" fmla="*/ 433062 h 511499"/>
                <a:gd name="connsiteX38" fmla="*/ 409350 w 601763"/>
                <a:gd name="connsiteY38" fmla="*/ 427645 h 511499"/>
                <a:gd name="connsiteX39" fmla="*/ 457792 w 601763"/>
                <a:gd name="connsiteY39" fmla="*/ 340540 h 511499"/>
                <a:gd name="connsiteX40" fmla="*/ 516614 w 601763"/>
                <a:gd name="connsiteY40" fmla="*/ 340540 h 511499"/>
                <a:gd name="connsiteX41" fmla="*/ 416120 w 601763"/>
                <a:gd name="connsiteY41" fmla="*/ 526485 h 511499"/>
                <a:gd name="connsiteX42" fmla="*/ 439438 w 601763"/>
                <a:gd name="connsiteY42" fmla="*/ 526485 h 511499"/>
                <a:gd name="connsiteX43" fmla="*/ 539481 w 601763"/>
                <a:gd name="connsiteY43" fmla="*/ 341743 h 511499"/>
                <a:gd name="connsiteX44" fmla="*/ 543543 w 601763"/>
                <a:gd name="connsiteY44" fmla="*/ 341743 h 511499"/>
                <a:gd name="connsiteX45" fmla="*/ 615454 w 601763"/>
                <a:gd name="connsiteY45" fmla="*/ 269832 h 511499"/>
                <a:gd name="connsiteX46" fmla="*/ 605224 w 601763"/>
                <a:gd name="connsiteY46" fmla="*/ 259602 h 511499"/>
                <a:gd name="connsiteX47" fmla="*/ 512853 w 601763"/>
                <a:gd name="connsiteY47" fmla="*/ 259602 h 511499"/>
                <a:gd name="connsiteX48" fmla="*/ 441093 w 601763"/>
                <a:gd name="connsiteY48" fmla="*/ 328504 h 511499"/>
                <a:gd name="connsiteX49" fmla="*/ 410102 w 601763"/>
                <a:gd name="connsiteY49" fmla="*/ 384167 h 511499"/>
                <a:gd name="connsiteX50" fmla="*/ 410102 w 601763"/>
                <a:gd name="connsiteY50" fmla="*/ 341593 h 511499"/>
                <a:gd name="connsiteX51" fmla="*/ 338191 w 601763"/>
                <a:gd name="connsiteY51" fmla="*/ 269682 h 511499"/>
                <a:gd name="connsiteX52" fmla="*/ 276661 w 601763"/>
                <a:gd name="connsiteY52" fmla="*/ 269682 h 511499"/>
                <a:gd name="connsiteX53" fmla="*/ 256201 w 601763"/>
                <a:gd name="connsiteY53" fmla="*/ 249222 h 511499"/>
                <a:gd name="connsiteX54" fmla="*/ 256201 w 601763"/>
                <a:gd name="connsiteY54" fmla="*/ 225001 h 511499"/>
                <a:gd name="connsiteX55" fmla="*/ 307501 w 601763"/>
                <a:gd name="connsiteY55" fmla="*/ 136241 h 511499"/>
                <a:gd name="connsiteX56" fmla="*/ 307501 w 601763"/>
                <a:gd name="connsiteY56" fmla="*/ 54100 h 511499"/>
                <a:gd name="connsiteX57" fmla="*/ 295165 w 601763"/>
                <a:gd name="connsiteY57" fmla="*/ 5357 h 511499"/>
                <a:gd name="connsiteX58" fmla="*/ 281776 w 601763"/>
                <a:gd name="connsiteY58" fmla="*/ 994 h 511499"/>
                <a:gd name="connsiteX59" fmla="*/ 108468 w 601763"/>
                <a:gd name="connsiteY59" fmla="*/ 82533 h 511499"/>
                <a:gd name="connsiteX60" fmla="*/ 102601 w 601763"/>
                <a:gd name="connsiteY60" fmla="*/ 91861 h 511499"/>
                <a:gd name="connsiteX61" fmla="*/ 102601 w 601763"/>
                <a:gd name="connsiteY61" fmla="*/ 135338 h 511499"/>
                <a:gd name="connsiteX62" fmla="*/ 153901 w 601763"/>
                <a:gd name="connsiteY62" fmla="*/ 224098 h 511499"/>
                <a:gd name="connsiteX63" fmla="*/ 153901 w 601763"/>
                <a:gd name="connsiteY63" fmla="*/ 248319 h 511499"/>
                <a:gd name="connsiteX64" fmla="*/ 133441 w 601763"/>
                <a:gd name="connsiteY64" fmla="*/ 268779 h 511499"/>
                <a:gd name="connsiteX65" fmla="*/ 71911 w 601763"/>
                <a:gd name="connsiteY65" fmla="*/ 268779 h 511499"/>
                <a:gd name="connsiteX66" fmla="*/ 0 w 601763"/>
                <a:gd name="connsiteY66" fmla="*/ 340690 h 511499"/>
                <a:gd name="connsiteX67" fmla="*/ 0 w 601763"/>
                <a:gd name="connsiteY67" fmla="*/ 526485 h 511499"/>
                <a:gd name="connsiteX68" fmla="*/ 20460 w 601763"/>
                <a:gd name="connsiteY68" fmla="*/ 526485 h 511499"/>
                <a:gd name="connsiteX69" fmla="*/ 20460 w 601763"/>
                <a:gd name="connsiteY69" fmla="*/ 341292 h 51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1763" h="511499">
                  <a:moveTo>
                    <a:pt x="133140" y="289991"/>
                  </a:moveTo>
                  <a:cubicBezTo>
                    <a:pt x="155823" y="289991"/>
                    <a:pt x="174211" y="271604"/>
                    <a:pt x="174211" y="248921"/>
                  </a:cubicBezTo>
                  <a:lnTo>
                    <a:pt x="174211" y="233877"/>
                  </a:lnTo>
                  <a:cubicBezTo>
                    <a:pt x="194238" y="240172"/>
                    <a:pt x="215714" y="240172"/>
                    <a:pt x="235741" y="233877"/>
                  </a:cubicBezTo>
                  <a:lnTo>
                    <a:pt x="235741" y="248921"/>
                  </a:lnTo>
                  <a:cubicBezTo>
                    <a:pt x="235741" y="271604"/>
                    <a:pt x="254129" y="289991"/>
                    <a:pt x="276811" y="289991"/>
                  </a:cubicBezTo>
                  <a:lnTo>
                    <a:pt x="285086" y="289991"/>
                  </a:lnTo>
                  <a:lnTo>
                    <a:pt x="253944" y="330911"/>
                  </a:lnTo>
                  <a:lnTo>
                    <a:pt x="158715" y="330911"/>
                  </a:lnTo>
                  <a:lnTo>
                    <a:pt x="128627" y="289841"/>
                  </a:lnTo>
                  <a:close/>
                  <a:moveTo>
                    <a:pt x="123512" y="135338"/>
                  </a:moveTo>
                  <a:lnTo>
                    <a:pt x="123512" y="97577"/>
                  </a:lnTo>
                  <a:lnTo>
                    <a:pt x="281926" y="22357"/>
                  </a:lnTo>
                  <a:cubicBezTo>
                    <a:pt x="285701" y="31939"/>
                    <a:pt x="287641" y="42146"/>
                    <a:pt x="287643" y="52445"/>
                  </a:cubicBezTo>
                  <a:lnTo>
                    <a:pt x="287643" y="135338"/>
                  </a:lnTo>
                  <a:cubicBezTo>
                    <a:pt x="285702" y="180662"/>
                    <a:pt x="247387" y="215830"/>
                    <a:pt x="202063" y="213889"/>
                  </a:cubicBezTo>
                  <a:cubicBezTo>
                    <a:pt x="159459" y="212065"/>
                    <a:pt x="125337" y="177942"/>
                    <a:pt x="123512" y="135338"/>
                  </a:cubicBezTo>
                  <a:close/>
                  <a:moveTo>
                    <a:pt x="205803" y="395150"/>
                  </a:moveTo>
                  <a:lnTo>
                    <a:pt x="174060" y="350920"/>
                  </a:lnTo>
                  <a:lnTo>
                    <a:pt x="239051" y="350920"/>
                  </a:lnTo>
                  <a:lnTo>
                    <a:pt x="205653" y="395150"/>
                  </a:lnTo>
                  <a:close/>
                  <a:moveTo>
                    <a:pt x="513455" y="279009"/>
                  </a:moveTo>
                  <a:lnTo>
                    <a:pt x="594543" y="279009"/>
                  </a:lnTo>
                  <a:cubicBezTo>
                    <a:pt x="589628" y="302868"/>
                    <a:pt x="568655" y="320011"/>
                    <a:pt x="544295" y="320080"/>
                  </a:cubicBezTo>
                  <a:lnTo>
                    <a:pt x="463208" y="320080"/>
                  </a:lnTo>
                  <a:cubicBezTo>
                    <a:pt x="468122" y="296221"/>
                    <a:pt x="489095" y="279078"/>
                    <a:pt x="513455" y="279009"/>
                  </a:cubicBezTo>
                  <a:close/>
                  <a:moveTo>
                    <a:pt x="20761" y="340540"/>
                  </a:moveTo>
                  <a:cubicBezTo>
                    <a:pt x="20843" y="312241"/>
                    <a:pt x="43763" y="289322"/>
                    <a:pt x="72061" y="289239"/>
                  </a:cubicBezTo>
                  <a:lnTo>
                    <a:pt x="104707" y="289239"/>
                  </a:lnTo>
                  <a:lnTo>
                    <a:pt x="197078" y="418318"/>
                  </a:lnTo>
                  <a:cubicBezTo>
                    <a:pt x="198970" y="421021"/>
                    <a:pt x="202052" y="422646"/>
                    <a:pt x="205352" y="422680"/>
                  </a:cubicBezTo>
                  <a:lnTo>
                    <a:pt x="205352" y="422680"/>
                  </a:lnTo>
                  <a:cubicBezTo>
                    <a:pt x="208598" y="422716"/>
                    <a:pt x="211669" y="421209"/>
                    <a:pt x="213626" y="418618"/>
                  </a:cubicBezTo>
                  <a:lnTo>
                    <a:pt x="311112" y="289239"/>
                  </a:lnTo>
                  <a:lnTo>
                    <a:pt x="338793" y="289239"/>
                  </a:lnTo>
                  <a:cubicBezTo>
                    <a:pt x="367091" y="289322"/>
                    <a:pt x="390011" y="312241"/>
                    <a:pt x="390093" y="340540"/>
                  </a:cubicBezTo>
                  <a:lnTo>
                    <a:pt x="390093" y="422680"/>
                  </a:lnTo>
                  <a:cubicBezTo>
                    <a:pt x="390009" y="428330"/>
                    <a:pt x="394521" y="432978"/>
                    <a:pt x="400170" y="433062"/>
                  </a:cubicBezTo>
                  <a:cubicBezTo>
                    <a:pt x="404003" y="433119"/>
                    <a:pt x="407547" y="431028"/>
                    <a:pt x="409350" y="427645"/>
                  </a:cubicBezTo>
                  <a:lnTo>
                    <a:pt x="457792" y="340540"/>
                  </a:lnTo>
                  <a:lnTo>
                    <a:pt x="516614" y="340540"/>
                  </a:lnTo>
                  <a:lnTo>
                    <a:pt x="416120" y="526485"/>
                  </a:lnTo>
                  <a:lnTo>
                    <a:pt x="439438" y="526485"/>
                  </a:lnTo>
                  <a:lnTo>
                    <a:pt x="539481" y="341743"/>
                  </a:lnTo>
                  <a:lnTo>
                    <a:pt x="543543" y="341743"/>
                  </a:lnTo>
                  <a:cubicBezTo>
                    <a:pt x="583258" y="341743"/>
                    <a:pt x="615454" y="309548"/>
                    <a:pt x="615454" y="269832"/>
                  </a:cubicBezTo>
                  <a:cubicBezTo>
                    <a:pt x="615454" y="264182"/>
                    <a:pt x="610874" y="259602"/>
                    <a:pt x="605224" y="259602"/>
                  </a:cubicBezTo>
                  <a:lnTo>
                    <a:pt x="512853" y="259602"/>
                  </a:lnTo>
                  <a:cubicBezTo>
                    <a:pt x="474342" y="259649"/>
                    <a:pt x="442704" y="290027"/>
                    <a:pt x="441093" y="328504"/>
                  </a:cubicBezTo>
                  <a:lnTo>
                    <a:pt x="410102" y="384167"/>
                  </a:lnTo>
                  <a:lnTo>
                    <a:pt x="410102" y="341593"/>
                  </a:lnTo>
                  <a:cubicBezTo>
                    <a:pt x="410102" y="301877"/>
                    <a:pt x="377907" y="269682"/>
                    <a:pt x="338191" y="269682"/>
                  </a:cubicBezTo>
                  <a:lnTo>
                    <a:pt x="276661" y="269682"/>
                  </a:lnTo>
                  <a:cubicBezTo>
                    <a:pt x="265361" y="269682"/>
                    <a:pt x="256201" y="260522"/>
                    <a:pt x="256201" y="249222"/>
                  </a:cubicBezTo>
                  <a:lnTo>
                    <a:pt x="256201" y="225001"/>
                  </a:lnTo>
                  <a:cubicBezTo>
                    <a:pt x="287916" y="206690"/>
                    <a:pt x="307468" y="172863"/>
                    <a:pt x="307501" y="136241"/>
                  </a:cubicBezTo>
                  <a:lnTo>
                    <a:pt x="307501" y="54100"/>
                  </a:lnTo>
                  <a:cubicBezTo>
                    <a:pt x="307483" y="37082"/>
                    <a:pt x="303245" y="20335"/>
                    <a:pt x="295165" y="5357"/>
                  </a:cubicBezTo>
                  <a:cubicBezTo>
                    <a:pt x="292573" y="574"/>
                    <a:pt x="286689" y="-1344"/>
                    <a:pt x="281776" y="994"/>
                  </a:cubicBezTo>
                  <a:lnTo>
                    <a:pt x="108468" y="82533"/>
                  </a:lnTo>
                  <a:cubicBezTo>
                    <a:pt x="104862" y="84233"/>
                    <a:pt x="102572" y="87874"/>
                    <a:pt x="102601" y="91861"/>
                  </a:cubicBezTo>
                  <a:lnTo>
                    <a:pt x="102601" y="135338"/>
                  </a:lnTo>
                  <a:cubicBezTo>
                    <a:pt x="102635" y="171960"/>
                    <a:pt x="122186" y="205787"/>
                    <a:pt x="153901" y="224098"/>
                  </a:cubicBezTo>
                  <a:lnTo>
                    <a:pt x="153901" y="248319"/>
                  </a:lnTo>
                  <a:cubicBezTo>
                    <a:pt x="153901" y="259619"/>
                    <a:pt x="144741" y="268779"/>
                    <a:pt x="133441" y="268779"/>
                  </a:cubicBezTo>
                  <a:lnTo>
                    <a:pt x="71911" y="268779"/>
                  </a:lnTo>
                  <a:cubicBezTo>
                    <a:pt x="32196" y="268779"/>
                    <a:pt x="0" y="300975"/>
                    <a:pt x="0" y="340690"/>
                  </a:cubicBezTo>
                  <a:lnTo>
                    <a:pt x="0" y="526485"/>
                  </a:lnTo>
                  <a:lnTo>
                    <a:pt x="20460" y="526485"/>
                  </a:lnTo>
                  <a:lnTo>
                    <a:pt x="20460" y="341292"/>
                  </a:lnTo>
                  <a:close/>
                </a:path>
              </a:pathLst>
            </a:custGeom>
            <a:grpFill/>
            <a:ln w="14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455D07A-96C8-4BEF-9B69-F97411B51108}"/>
              </a:ext>
            </a:extLst>
          </p:cNvPr>
          <p:cNvSpPr txBox="1"/>
          <p:nvPr/>
        </p:nvSpPr>
        <p:spPr>
          <a:xfrm>
            <a:off x="1681604" y="4971268"/>
            <a:ext cx="2409900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your,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B0DE97-CC88-453F-815D-5E3323577869}"/>
              </a:ext>
            </a:extLst>
          </p:cNvPr>
          <p:cNvSpPr txBox="1"/>
          <p:nvPr/>
        </p:nvSpPr>
        <p:spPr>
          <a:xfrm>
            <a:off x="1709487" y="4579318"/>
            <a:ext cx="1917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100" dirty="0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First Service</a:t>
            </a:r>
          </a:p>
        </p:txBody>
      </p:sp>
      <p:grpSp>
        <p:nvGrpSpPr>
          <p:cNvPr id="18" name="Graphic 16">
            <a:extLst>
              <a:ext uri="{FF2B5EF4-FFF2-40B4-BE49-F238E27FC236}">
                <a16:creationId xmlns:a16="http://schemas.microsoft.com/office/drawing/2014/main" id="{46BC28AB-D465-4784-AF93-EFA198A6A474}"/>
              </a:ext>
            </a:extLst>
          </p:cNvPr>
          <p:cNvGrpSpPr/>
          <p:nvPr/>
        </p:nvGrpSpPr>
        <p:grpSpPr>
          <a:xfrm>
            <a:off x="4594002" y="4582330"/>
            <a:ext cx="498491" cy="629673"/>
            <a:chOff x="4071389" y="4488237"/>
            <a:chExt cx="493561" cy="623446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1D6DE3-390D-4BD1-ADE8-27C010A3C170}"/>
                </a:ext>
              </a:extLst>
            </p:cNvPr>
            <p:cNvSpPr/>
            <p:nvPr/>
          </p:nvSpPr>
          <p:spPr>
            <a:xfrm>
              <a:off x="4120096" y="4714626"/>
              <a:ext cx="12988" cy="12988"/>
            </a:xfrm>
            <a:custGeom>
              <a:avLst/>
              <a:gdLst>
                <a:gd name="connsiteX0" fmla="*/ 12209 w 12988"/>
                <a:gd name="connsiteY0" fmla="*/ 24418 h 12988"/>
                <a:gd name="connsiteX1" fmla="*/ 24418 w 12988"/>
                <a:gd name="connsiteY1" fmla="*/ 12209 h 12988"/>
                <a:gd name="connsiteX2" fmla="*/ 12209 w 12988"/>
                <a:gd name="connsiteY2" fmla="*/ 0 h 12988"/>
                <a:gd name="connsiteX3" fmla="*/ 0 w 12988"/>
                <a:gd name="connsiteY3" fmla="*/ 12209 h 12988"/>
                <a:gd name="connsiteX4" fmla="*/ 12209 w 12988"/>
                <a:gd name="connsiteY4" fmla="*/ 24418 h 1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8" h="12988">
                  <a:moveTo>
                    <a:pt x="12209" y="24418"/>
                  </a:moveTo>
                  <a:cubicBezTo>
                    <a:pt x="18952" y="24418"/>
                    <a:pt x="24418" y="18952"/>
                    <a:pt x="24418" y="12209"/>
                  </a:cubicBezTo>
                  <a:cubicBezTo>
                    <a:pt x="24418" y="5466"/>
                    <a:pt x="18952" y="0"/>
                    <a:pt x="12209" y="0"/>
                  </a:cubicBezTo>
                  <a:cubicBezTo>
                    <a:pt x="5466" y="0"/>
                    <a:pt x="0" y="5466"/>
                    <a:pt x="0" y="12209"/>
                  </a:cubicBezTo>
                  <a:cubicBezTo>
                    <a:pt x="0" y="18952"/>
                    <a:pt x="5466" y="24418"/>
                    <a:pt x="12209" y="24418"/>
                  </a:cubicBezTo>
                  <a:close/>
                </a:path>
              </a:pathLst>
            </a:custGeom>
            <a:grpFill/>
            <a:ln w="12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0540717-A3AA-47FD-AB8E-881011E86950}"/>
                </a:ext>
              </a:extLst>
            </p:cNvPr>
            <p:cNvSpPr/>
            <p:nvPr/>
          </p:nvSpPr>
          <p:spPr>
            <a:xfrm>
              <a:off x="4193091" y="4665919"/>
              <a:ext cx="233792" cy="233792"/>
            </a:xfrm>
            <a:custGeom>
              <a:avLst/>
              <a:gdLst>
                <a:gd name="connsiteX0" fmla="*/ 219245 w 233792"/>
                <a:gd name="connsiteY0" fmla="*/ 97543 h 233792"/>
                <a:gd name="connsiteX1" fmla="*/ 219245 w 233792"/>
                <a:gd name="connsiteY1" fmla="*/ 146250 h 233792"/>
                <a:gd name="connsiteX2" fmla="*/ 158329 w 233792"/>
                <a:gd name="connsiteY2" fmla="*/ 146250 h 233792"/>
                <a:gd name="connsiteX3" fmla="*/ 146120 w 233792"/>
                <a:gd name="connsiteY3" fmla="*/ 158459 h 233792"/>
                <a:gd name="connsiteX4" fmla="*/ 146120 w 233792"/>
                <a:gd name="connsiteY4" fmla="*/ 219375 h 233792"/>
                <a:gd name="connsiteX5" fmla="*/ 97413 w 233792"/>
                <a:gd name="connsiteY5" fmla="*/ 219375 h 233792"/>
                <a:gd name="connsiteX6" fmla="*/ 97413 w 233792"/>
                <a:gd name="connsiteY6" fmla="*/ 158329 h 233792"/>
                <a:gd name="connsiteX7" fmla="*/ 85204 w 233792"/>
                <a:gd name="connsiteY7" fmla="*/ 146120 h 233792"/>
                <a:gd name="connsiteX8" fmla="*/ 24418 w 233792"/>
                <a:gd name="connsiteY8" fmla="*/ 146120 h 233792"/>
                <a:gd name="connsiteX9" fmla="*/ 24418 w 233792"/>
                <a:gd name="connsiteY9" fmla="*/ 97543 h 233792"/>
                <a:gd name="connsiteX10" fmla="*/ 85334 w 233792"/>
                <a:gd name="connsiteY10" fmla="*/ 97543 h 233792"/>
                <a:gd name="connsiteX11" fmla="*/ 97543 w 233792"/>
                <a:gd name="connsiteY11" fmla="*/ 85334 h 233792"/>
                <a:gd name="connsiteX12" fmla="*/ 97543 w 233792"/>
                <a:gd name="connsiteY12" fmla="*/ 24418 h 233792"/>
                <a:gd name="connsiteX13" fmla="*/ 146250 w 233792"/>
                <a:gd name="connsiteY13" fmla="*/ 24418 h 233792"/>
                <a:gd name="connsiteX14" fmla="*/ 146250 w 233792"/>
                <a:gd name="connsiteY14" fmla="*/ 85334 h 233792"/>
                <a:gd name="connsiteX15" fmla="*/ 158459 w 233792"/>
                <a:gd name="connsiteY15" fmla="*/ 97543 h 233792"/>
                <a:gd name="connsiteX16" fmla="*/ 158329 w 233792"/>
                <a:gd name="connsiteY16" fmla="*/ 130 h 233792"/>
                <a:gd name="connsiteX17" fmla="*/ 85334 w 233792"/>
                <a:gd name="connsiteY17" fmla="*/ 130 h 233792"/>
                <a:gd name="connsiteX18" fmla="*/ 73125 w 233792"/>
                <a:gd name="connsiteY18" fmla="*/ 12339 h 233792"/>
                <a:gd name="connsiteX19" fmla="*/ 73125 w 233792"/>
                <a:gd name="connsiteY19" fmla="*/ 73255 h 233792"/>
                <a:gd name="connsiteX20" fmla="*/ 12209 w 233792"/>
                <a:gd name="connsiteY20" fmla="*/ 73255 h 233792"/>
                <a:gd name="connsiteX21" fmla="*/ 0 w 233792"/>
                <a:gd name="connsiteY21" fmla="*/ 85464 h 233792"/>
                <a:gd name="connsiteX22" fmla="*/ 0 w 233792"/>
                <a:gd name="connsiteY22" fmla="*/ 158589 h 233792"/>
                <a:gd name="connsiteX23" fmla="*/ 12209 w 233792"/>
                <a:gd name="connsiteY23" fmla="*/ 170798 h 233792"/>
                <a:gd name="connsiteX24" fmla="*/ 73125 w 233792"/>
                <a:gd name="connsiteY24" fmla="*/ 170798 h 233792"/>
                <a:gd name="connsiteX25" fmla="*/ 73125 w 233792"/>
                <a:gd name="connsiteY25" fmla="*/ 231454 h 233792"/>
                <a:gd name="connsiteX26" fmla="*/ 85334 w 233792"/>
                <a:gd name="connsiteY26" fmla="*/ 243663 h 233792"/>
                <a:gd name="connsiteX27" fmla="*/ 158459 w 233792"/>
                <a:gd name="connsiteY27" fmla="*/ 243663 h 233792"/>
                <a:gd name="connsiteX28" fmla="*/ 170668 w 233792"/>
                <a:gd name="connsiteY28" fmla="*/ 231454 h 233792"/>
                <a:gd name="connsiteX29" fmla="*/ 170668 w 233792"/>
                <a:gd name="connsiteY29" fmla="*/ 170538 h 233792"/>
                <a:gd name="connsiteX30" fmla="*/ 231584 w 233792"/>
                <a:gd name="connsiteY30" fmla="*/ 170538 h 233792"/>
                <a:gd name="connsiteX31" fmla="*/ 243793 w 233792"/>
                <a:gd name="connsiteY31" fmla="*/ 158329 h 233792"/>
                <a:gd name="connsiteX32" fmla="*/ 243793 w 233792"/>
                <a:gd name="connsiteY32" fmla="*/ 85334 h 233792"/>
                <a:gd name="connsiteX33" fmla="*/ 231584 w 233792"/>
                <a:gd name="connsiteY33" fmla="*/ 73125 h 233792"/>
                <a:gd name="connsiteX34" fmla="*/ 170538 w 233792"/>
                <a:gd name="connsiteY34" fmla="*/ 73125 h 233792"/>
                <a:gd name="connsiteX35" fmla="*/ 170538 w 233792"/>
                <a:gd name="connsiteY35" fmla="*/ 12209 h 233792"/>
                <a:gd name="connsiteX36" fmla="*/ 158329 w 233792"/>
                <a:gd name="connsiteY36" fmla="*/ 0 h 23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3792" h="233792">
                  <a:moveTo>
                    <a:pt x="219245" y="97543"/>
                  </a:moveTo>
                  <a:lnTo>
                    <a:pt x="219245" y="146250"/>
                  </a:lnTo>
                  <a:lnTo>
                    <a:pt x="158329" y="146250"/>
                  </a:lnTo>
                  <a:cubicBezTo>
                    <a:pt x="151586" y="146250"/>
                    <a:pt x="146120" y="151716"/>
                    <a:pt x="146120" y="158459"/>
                  </a:cubicBezTo>
                  <a:lnTo>
                    <a:pt x="146120" y="219375"/>
                  </a:lnTo>
                  <a:lnTo>
                    <a:pt x="97413" y="219375"/>
                  </a:lnTo>
                  <a:lnTo>
                    <a:pt x="97413" y="158329"/>
                  </a:lnTo>
                  <a:cubicBezTo>
                    <a:pt x="97413" y="151586"/>
                    <a:pt x="91947" y="146120"/>
                    <a:pt x="85204" y="146120"/>
                  </a:cubicBezTo>
                  <a:lnTo>
                    <a:pt x="24418" y="146120"/>
                  </a:lnTo>
                  <a:lnTo>
                    <a:pt x="24418" y="97543"/>
                  </a:lnTo>
                  <a:lnTo>
                    <a:pt x="85334" y="97543"/>
                  </a:lnTo>
                  <a:cubicBezTo>
                    <a:pt x="92077" y="97543"/>
                    <a:pt x="97543" y="92077"/>
                    <a:pt x="97543" y="85334"/>
                  </a:cubicBezTo>
                  <a:lnTo>
                    <a:pt x="97543" y="24418"/>
                  </a:lnTo>
                  <a:lnTo>
                    <a:pt x="146250" y="24418"/>
                  </a:lnTo>
                  <a:lnTo>
                    <a:pt x="146250" y="85334"/>
                  </a:lnTo>
                  <a:cubicBezTo>
                    <a:pt x="146250" y="92077"/>
                    <a:pt x="151716" y="97543"/>
                    <a:pt x="158459" y="97543"/>
                  </a:cubicBezTo>
                  <a:close/>
                  <a:moveTo>
                    <a:pt x="158329" y="130"/>
                  </a:moveTo>
                  <a:lnTo>
                    <a:pt x="85334" y="130"/>
                  </a:lnTo>
                  <a:cubicBezTo>
                    <a:pt x="78591" y="130"/>
                    <a:pt x="73125" y="5596"/>
                    <a:pt x="73125" y="12339"/>
                  </a:cubicBezTo>
                  <a:lnTo>
                    <a:pt x="73125" y="73255"/>
                  </a:lnTo>
                  <a:lnTo>
                    <a:pt x="12209" y="73255"/>
                  </a:lnTo>
                  <a:cubicBezTo>
                    <a:pt x="5466" y="73255"/>
                    <a:pt x="0" y="78721"/>
                    <a:pt x="0" y="85464"/>
                  </a:cubicBezTo>
                  <a:lnTo>
                    <a:pt x="0" y="158589"/>
                  </a:lnTo>
                  <a:cubicBezTo>
                    <a:pt x="0" y="165332"/>
                    <a:pt x="5466" y="170798"/>
                    <a:pt x="12209" y="170798"/>
                  </a:cubicBezTo>
                  <a:lnTo>
                    <a:pt x="73125" y="170798"/>
                  </a:lnTo>
                  <a:lnTo>
                    <a:pt x="73125" y="231454"/>
                  </a:lnTo>
                  <a:cubicBezTo>
                    <a:pt x="73125" y="238197"/>
                    <a:pt x="78591" y="243663"/>
                    <a:pt x="85334" y="243663"/>
                  </a:cubicBezTo>
                  <a:lnTo>
                    <a:pt x="158459" y="243663"/>
                  </a:lnTo>
                  <a:cubicBezTo>
                    <a:pt x="165202" y="243663"/>
                    <a:pt x="170668" y="238197"/>
                    <a:pt x="170668" y="231454"/>
                  </a:cubicBezTo>
                  <a:lnTo>
                    <a:pt x="170668" y="170538"/>
                  </a:lnTo>
                  <a:lnTo>
                    <a:pt x="231584" y="170538"/>
                  </a:lnTo>
                  <a:cubicBezTo>
                    <a:pt x="238327" y="170538"/>
                    <a:pt x="243793" y="165072"/>
                    <a:pt x="243793" y="158329"/>
                  </a:cubicBezTo>
                  <a:lnTo>
                    <a:pt x="243793" y="85334"/>
                  </a:lnTo>
                  <a:cubicBezTo>
                    <a:pt x="243793" y="78591"/>
                    <a:pt x="238327" y="73125"/>
                    <a:pt x="231584" y="73125"/>
                  </a:cubicBezTo>
                  <a:lnTo>
                    <a:pt x="170538" y="73125"/>
                  </a:lnTo>
                  <a:lnTo>
                    <a:pt x="170538" y="12209"/>
                  </a:lnTo>
                  <a:cubicBezTo>
                    <a:pt x="170538" y="5466"/>
                    <a:pt x="165072" y="0"/>
                    <a:pt x="158329" y="0"/>
                  </a:cubicBezTo>
                  <a:close/>
                </a:path>
              </a:pathLst>
            </a:custGeom>
            <a:grpFill/>
            <a:ln w="12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1575A4C-B2C6-489E-8D21-19B6985D5C7C}"/>
                </a:ext>
              </a:extLst>
            </p:cNvPr>
            <p:cNvSpPr/>
            <p:nvPr/>
          </p:nvSpPr>
          <p:spPr>
            <a:xfrm>
              <a:off x="4071388" y="4487748"/>
              <a:ext cx="480573" cy="623446"/>
            </a:xfrm>
            <a:custGeom>
              <a:avLst/>
              <a:gdLst>
                <a:gd name="connsiteX0" fmla="*/ 462780 w 480572"/>
                <a:gd name="connsiteY0" fmla="*/ 317408 h 623446"/>
                <a:gd name="connsiteX1" fmla="*/ 417710 w 480572"/>
                <a:gd name="connsiteY1" fmla="*/ 455085 h 623446"/>
                <a:gd name="connsiteX2" fmla="*/ 243535 w 480572"/>
                <a:gd name="connsiteY2" fmla="*/ 597958 h 623446"/>
                <a:gd name="connsiteX3" fmla="*/ 69360 w 480572"/>
                <a:gd name="connsiteY3" fmla="*/ 455085 h 623446"/>
                <a:gd name="connsiteX4" fmla="*/ 24290 w 480572"/>
                <a:gd name="connsiteY4" fmla="*/ 317408 h 623446"/>
                <a:gd name="connsiteX5" fmla="*/ 24290 w 480572"/>
                <a:gd name="connsiteY5" fmla="*/ 69068 h 623446"/>
                <a:gd name="connsiteX6" fmla="*/ 35931 w 480572"/>
                <a:gd name="connsiteY6" fmla="*/ 56818 h 623446"/>
                <a:gd name="connsiteX7" fmla="*/ 42214 w 480572"/>
                <a:gd name="connsiteY7" fmla="*/ 58418 h 623446"/>
                <a:gd name="connsiteX8" fmla="*/ 233664 w 480572"/>
                <a:gd name="connsiteY8" fmla="*/ 29583 h 623446"/>
                <a:gd name="connsiteX9" fmla="*/ 251996 w 480572"/>
                <a:gd name="connsiteY9" fmla="*/ 28433 h 623446"/>
                <a:gd name="connsiteX10" fmla="*/ 253146 w 480572"/>
                <a:gd name="connsiteY10" fmla="*/ 29583 h 623446"/>
                <a:gd name="connsiteX11" fmla="*/ 444596 w 480572"/>
                <a:gd name="connsiteY11" fmla="*/ 58418 h 623446"/>
                <a:gd name="connsiteX12" fmla="*/ 461012 w 480572"/>
                <a:gd name="connsiteY12" fmla="*/ 63143 h 623446"/>
                <a:gd name="connsiteX13" fmla="*/ 462520 w 480572"/>
                <a:gd name="connsiteY13" fmla="*/ 69068 h 623446"/>
                <a:gd name="connsiteX14" fmla="*/ 462520 w 480572"/>
                <a:gd name="connsiteY14" fmla="*/ 317408 h 623446"/>
                <a:gd name="connsiteX15" fmla="*/ 487198 w 480572"/>
                <a:gd name="connsiteY15" fmla="*/ 69068 h 623446"/>
                <a:gd name="connsiteX16" fmla="*/ 451133 w 480572"/>
                <a:gd name="connsiteY16" fmla="*/ 32401 h 623446"/>
                <a:gd name="connsiteX17" fmla="*/ 431608 w 480572"/>
                <a:gd name="connsiteY17" fmla="*/ 37896 h 623446"/>
                <a:gd name="connsiteX18" fmla="*/ 271979 w 480572"/>
                <a:gd name="connsiteY18" fmla="*/ 13478 h 623446"/>
                <a:gd name="connsiteX19" fmla="*/ 271979 w 480572"/>
                <a:gd name="connsiteY19" fmla="*/ 13478 h 623446"/>
                <a:gd name="connsiteX20" fmla="*/ 220254 w 480572"/>
                <a:gd name="connsiteY20" fmla="*/ 8314 h 623446"/>
                <a:gd name="connsiteX21" fmla="*/ 215090 w 480572"/>
                <a:gd name="connsiteY21" fmla="*/ 13478 h 623446"/>
                <a:gd name="connsiteX22" fmla="*/ 55592 w 480572"/>
                <a:gd name="connsiteY22" fmla="*/ 37506 h 623446"/>
                <a:gd name="connsiteX23" fmla="*/ 5496 w 480572"/>
                <a:gd name="connsiteY23" fmla="*/ 49153 h 623446"/>
                <a:gd name="connsiteX24" fmla="*/ 1 w 480572"/>
                <a:gd name="connsiteY24" fmla="*/ 68679 h 623446"/>
                <a:gd name="connsiteX25" fmla="*/ 1 w 480572"/>
                <a:gd name="connsiteY25" fmla="*/ 317408 h 623446"/>
                <a:gd name="connsiteX26" fmla="*/ 49877 w 480572"/>
                <a:gd name="connsiteY26" fmla="*/ 469372 h 623446"/>
                <a:gd name="connsiteX27" fmla="*/ 238729 w 480572"/>
                <a:gd name="connsiteY27" fmla="*/ 622896 h 623446"/>
                <a:gd name="connsiteX28" fmla="*/ 248341 w 480572"/>
                <a:gd name="connsiteY28" fmla="*/ 622896 h 623446"/>
                <a:gd name="connsiteX29" fmla="*/ 437193 w 480572"/>
                <a:gd name="connsiteY29" fmla="*/ 469373 h 623446"/>
                <a:gd name="connsiteX30" fmla="*/ 487068 w 480572"/>
                <a:gd name="connsiteY30" fmla="*/ 317408 h 623446"/>
                <a:gd name="connsiteX31" fmla="*/ 487068 w 480572"/>
                <a:gd name="connsiteY31" fmla="*/ 69068 h 62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0572" h="623446">
                  <a:moveTo>
                    <a:pt x="462780" y="317408"/>
                  </a:moveTo>
                  <a:cubicBezTo>
                    <a:pt x="463014" y="366962"/>
                    <a:pt x="447203" y="415262"/>
                    <a:pt x="417710" y="455085"/>
                  </a:cubicBezTo>
                  <a:cubicBezTo>
                    <a:pt x="371150" y="515217"/>
                    <a:pt x="311611" y="564057"/>
                    <a:pt x="243535" y="597958"/>
                  </a:cubicBezTo>
                  <a:cubicBezTo>
                    <a:pt x="175432" y="564098"/>
                    <a:pt x="115884" y="515252"/>
                    <a:pt x="69360" y="455085"/>
                  </a:cubicBezTo>
                  <a:cubicBezTo>
                    <a:pt x="39867" y="415262"/>
                    <a:pt x="24055" y="366962"/>
                    <a:pt x="24290" y="317408"/>
                  </a:cubicBezTo>
                  <a:lnTo>
                    <a:pt x="24290" y="69068"/>
                  </a:lnTo>
                  <a:cubicBezTo>
                    <a:pt x="24122" y="62471"/>
                    <a:pt x="29334" y="56986"/>
                    <a:pt x="35931" y="56818"/>
                  </a:cubicBezTo>
                  <a:cubicBezTo>
                    <a:pt x="38133" y="56762"/>
                    <a:pt x="40307" y="57316"/>
                    <a:pt x="42214" y="58418"/>
                  </a:cubicBezTo>
                  <a:cubicBezTo>
                    <a:pt x="104156" y="98529"/>
                    <a:pt x="186284" y="86160"/>
                    <a:pt x="233664" y="29583"/>
                  </a:cubicBezTo>
                  <a:cubicBezTo>
                    <a:pt x="238408" y="24203"/>
                    <a:pt x="246616" y="23688"/>
                    <a:pt x="251996" y="28433"/>
                  </a:cubicBezTo>
                  <a:cubicBezTo>
                    <a:pt x="252403" y="28792"/>
                    <a:pt x="252787" y="29176"/>
                    <a:pt x="253146" y="29583"/>
                  </a:cubicBezTo>
                  <a:cubicBezTo>
                    <a:pt x="300526" y="86160"/>
                    <a:pt x="382654" y="98529"/>
                    <a:pt x="444596" y="58418"/>
                  </a:cubicBezTo>
                  <a:cubicBezTo>
                    <a:pt x="450434" y="55189"/>
                    <a:pt x="457784" y="57305"/>
                    <a:pt x="461012" y="63143"/>
                  </a:cubicBezTo>
                  <a:cubicBezTo>
                    <a:pt x="462014" y="64956"/>
                    <a:pt x="462534" y="66997"/>
                    <a:pt x="462520" y="69068"/>
                  </a:cubicBezTo>
                  <a:lnTo>
                    <a:pt x="462520" y="317408"/>
                  </a:lnTo>
                  <a:close/>
                  <a:moveTo>
                    <a:pt x="487198" y="69068"/>
                  </a:moveTo>
                  <a:cubicBezTo>
                    <a:pt x="487364" y="48984"/>
                    <a:pt x="471217" y="32567"/>
                    <a:pt x="451133" y="32401"/>
                  </a:cubicBezTo>
                  <a:cubicBezTo>
                    <a:pt x="444235" y="32344"/>
                    <a:pt x="437463" y="34250"/>
                    <a:pt x="431608" y="37896"/>
                  </a:cubicBezTo>
                  <a:cubicBezTo>
                    <a:pt x="379870" y="71253"/>
                    <a:pt x="311379" y="60776"/>
                    <a:pt x="271979" y="13478"/>
                  </a:cubicBezTo>
                  <a:lnTo>
                    <a:pt x="271979" y="13478"/>
                  </a:lnTo>
                  <a:cubicBezTo>
                    <a:pt x="259122" y="-2232"/>
                    <a:pt x="235963" y="-4544"/>
                    <a:pt x="220254" y="8314"/>
                  </a:cubicBezTo>
                  <a:cubicBezTo>
                    <a:pt x="218365" y="9859"/>
                    <a:pt x="216636" y="11589"/>
                    <a:pt x="215090" y="13478"/>
                  </a:cubicBezTo>
                  <a:cubicBezTo>
                    <a:pt x="175597" y="60573"/>
                    <a:pt x="107208" y="70876"/>
                    <a:pt x="55592" y="37506"/>
                  </a:cubicBezTo>
                  <a:cubicBezTo>
                    <a:pt x="38542" y="26889"/>
                    <a:pt x="16114" y="32104"/>
                    <a:pt x="5496" y="49153"/>
                  </a:cubicBezTo>
                  <a:cubicBezTo>
                    <a:pt x="1850" y="55009"/>
                    <a:pt x="-56" y="61781"/>
                    <a:pt x="1" y="68679"/>
                  </a:cubicBezTo>
                  <a:lnTo>
                    <a:pt x="1" y="317408"/>
                  </a:lnTo>
                  <a:cubicBezTo>
                    <a:pt x="-177" y="372113"/>
                    <a:pt x="17316" y="425413"/>
                    <a:pt x="49877" y="469372"/>
                  </a:cubicBezTo>
                  <a:cubicBezTo>
                    <a:pt x="99687" y="534872"/>
                    <a:pt x="164438" y="587511"/>
                    <a:pt x="238729" y="622896"/>
                  </a:cubicBezTo>
                  <a:cubicBezTo>
                    <a:pt x="241798" y="624210"/>
                    <a:pt x="245271" y="624210"/>
                    <a:pt x="248341" y="622896"/>
                  </a:cubicBezTo>
                  <a:cubicBezTo>
                    <a:pt x="322631" y="587511"/>
                    <a:pt x="387383" y="534872"/>
                    <a:pt x="437193" y="469373"/>
                  </a:cubicBezTo>
                  <a:cubicBezTo>
                    <a:pt x="469745" y="425408"/>
                    <a:pt x="487237" y="372111"/>
                    <a:pt x="487068" y="317408"/>
                  </a:cubicBezTo>
                  <a:lnTo>
                    <a:pt x="487068" y="69068"/>
                  </a:lnTo>
                  <a:close/>
                </a:path>
              </a:pathLst>
            </a:custGeom>
            <a:grpFill/>
            <a:ln w="12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FD421F6-69EE-4FAB-B1C7-F94E2C562C6B}"/>
                </a:ext>
              </a:extLst>
            </p:cNvPr>
            <p:cNvSpPr/>
            <p:nvPr/>
          </p:nvSpPr>
          <p:spPr>
            <a:xfrm>
              <a:off x="4119964" y="4547232"/>
              <a:ext cx="389653" cy="506550"/>
            </a:xfrm>
            <a:custGeom>
              <a:avLst/>
              <a:gdLst>
                <a:gd name="connsiteX0" fmla="*/ 384590 w 389653"/>
                <a:gd name="connsiteY0" fmla="*/ 38418 h 506549"/>
                <a:gd name="connsiteX1" fmla="*/ 373550 w 389653"/>
                <a:gd name="connsiteY1" fmla="*/ 36860 h 506549"/>
                <a:gd name="connsiteX2" fmla="*/ 203011 w 389653"/>
                <a:gd name="connsiteY2" fmla="*/ 3090 h 506549"/>
                <a:gd name="connsiteX3" fmla="*/ 186776 w 389653"/>
                <a:gd name="connsiteY3" fmla="*/ 3090 h 506549"/>
                <a:gd name="connsiteX4" fmla="*/ 16238 w 389653"/>
                <a:gd name="connsiteY4" fmla="*/ 36860 h 506549"/>
                <a:gd name="connsiteX5" fmla="*/ 685 w 389653"/>
                <a:gd name="connsiteY5" fmla="*/ 44359 h 506549"/>
                <a:gd name="connsiteX6" fmla="*/ 2 w 389653"/>
                <a:gd name="connsiteY6" fmla="*/ 48290 h 506549"/>
                <a:gd name="connsiteX7" fmla="*/ 2 w 389653"/>
                <a:gd name="connsiteY7" fmla="*/ 130896 h 506549"/>
                <a:gd name="connsiteX8" fmla="*/ 12211 w 389653"/>
                <a:gd name="connsiteY8" fmla="*/ 143105 h 506549"/>
                <a:gd name="connsiteX9" fmla="*/ 24420 w 389653"/>
                <a:gd name="connsiteY9" fmla="*/ 130896 h 506549"/>
                <a:gd name="connsiteX10" fmla="*/ 24420 w 389653"/>
                <a:gd name="connsiteY10" fmla="*/ 64785 h 506549"/>
                <a:gd name="connsiteX11" fmla="*/ 194959 w 389653"/>
                <a:gd name="connsiteY11" fmla="*/ 28157 h 506549"/>
                <a:gd name="connsiteX12" fmla="*/ 365497 w 389653"/>
                <a:gd name="connsiteY12" fmla="*/ 64785 h 506549"/>
                <a:gd name="connsiteX13" fmla="*/ 365497 w 389653"/>
                <a:gd name="connsiteY13" fmla="*/ 257923 h 506549"/>
                <a:gd name="connsiteX14" fmla="*/ 330298 w 389653"/>
                <a:gd name="connsiteY14" fmla="*/ 365987 h 506549"/>
                <a:gd name="connsiteX15" fmla="*/ 194959 w 389653"/>
                <a:gd name="connsiteY15" fmla="*/ 483793 h 506549"/>
                <a:gd name="connsiteX16" fmla="*/ 59619 w 389653"/>
                <a:gd name="connsiteY16" fmla="*/ 365987 h 506549"/>
                <a:gd name="connsiteX17" fmla="*/ 24420 w 389653"/>
                <a:gd name="connsiteY17" fmla="*/ 257923 h 506549"/>
                <a:gd name="connsiteX18" fmla="*/ 24420 w 389653"/>
                <a:gd name="connsiteY18" fmla="*/ 228310 h 506549"/>
                <a:gd name="connsiteX19" fmla="*/ 12211 w 389653"/>
                <a:gd name="connsiteY19" fmla="*/ 216100 h 506549"/>
                <a:gd name="connsiteX20" fmla="*/ 2 w 389653"/>
                <a:gd name="connsiteY20" fmla="*/ 228310 h 506549"/>
                <a:gd name="connsiteX21" fmla="*/ 2 w 389653"/>
                <a:gd name="connsiteY21" fmla="*/ 257923 h 506549"/>
                <a:gd name="connsiteX22" fmla="*/ 40136 w 389653"/>
                <a:gd name="connsiteY22" fmla="*/ 380664 h 506549"/>
                <a:gd name="connsiteX23" fmla="*/ 189114 w 389653"/>
                <a:gd name="connsiteY23" fmla="*/ 508471 h 506549"/>
                <a:gd name="connsiteX24" fmla="*/ 200803 w 389653"/>
                <a:gd name="connsiteY24" fmla="*/ 508471 h 506549"/>
                <a:gd name="connsiteX25" fmla="*/ 349521 w 389653"/>
                <a:gd name="connsiteY25" fmla="*/ 380664 h 506549"/>
                <a:gd name="connsiteX26" fmla="*/ 389785 w 389653"/>
                <a:gd name="connsiteY26" fmla="*/ 257923 h 506549"/>
                <a:gd name="connsiteX27" fmla="*/ 389785 w 389653"/>
                <a:gd name="connsiteY27" fmla="*/ 48419 h 506549"/>
                <a:gd name="connsiteX28" fmla="*/ 384590 w 389653"/>
                <a:gd name="connsiteY28" fmla="*/ 38418 h 50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89653" h="506549">
                  <a:moveTo>
                    <a:pt x="384590" y="38418"/>
                  </a:moveTo>
                  <a:cubicBezTo>
                    <a:pt x="381376" y="36151"/>
                    <a:pt x="377266" y="35570"/>
                    <a:pt x="373550" y="36860"/>
                  </a:cubicBezTo>
                  <a:cubicBezTo>
                    <a:pt x="314811" y="57715"/>
                    <a:pt x="249370" y="44756"/>
                    <a:pt x="203011" y="3090"/>
                  </a:cubicBezTo>
                  <a:cubicBezTo>
                    <a:pt x="198384" y="-1030"/>
                    <a:pt x="191404" y="-1030"/>
                    <a:pt x="186776" y="3090"/>
                  </a:cubicBezTo>
                  <a:cubicBezTo>
                    <a:pt x="140418" y="44756"/>
                    <a:pt x="74976" y="57715"/>
                    <a:pt x="16238" y="36860"/>
                  </a:cubicBezTo>
                  <a:cubicBezTo>
                    <a:pt x="9872" y="34636"/>
                    <a:pt x="2909" y="37993"/>
                    <a:pt x="685" y="44359"/>
                  </a:cubicBezTo>
                  <a:cubicBezTo>
                    <a:pt x="243" y="45623"/>
                    <a:pt x="13" y="46951"/>
                    <a:pt x="2" y="48290"/>
                  </a:cubicBezTo>
                  <a:lnTo>
                    <a:pt x="2" y="130896"/>
                  </a:lnTo>
                  <a:cubicBezTo>
                    <a:pt x="2" y="137639"/>
                    <a:pt x="5468" y="143105"/>
                    <a:pt x="12211" y="143105"/>
                  </a:cubicBezTo>
                  <a:cubicBezTo>
                    <a:pt x="18954" y="143105"/>
                    <a:pt x="24420" y="137639"/>
                    <a:pt x="24420" y="130896"/>
                  </a:cubicBezTo>
                  <a:lnTo>
                    <a:pt x="24420" y="64785"/>
                  </a:lnTo>
                  <a:cubicBezTo>
                    <a:pt x="83862" y="80126"/>
                    <a:pt x="147058" y="66553"/>
                    <a:pt x="194959" y="28157"/>
                  </a:cubicBezTo>
                  <a:cubicBezTo>
                    <a:pt x="242859" y="66553"/>
                    <a:pt x="306055" y="80126"/>
                    <a:pt x="365497" y="64785"/>
                  </a:cubicBezTo>
                  <a:lnTo>
                    <a:pt x="365497" y="257923"/>
                  </a:lnTo>
                  <a:cubicBezTo>
                    <a:pt x="365722" y="296797"/>
                    <a:pt x="353376" y="334703"/>
                    <a:pt x="330298" y="365987"/>
                  </a:cubicBezTo>
                  <a:cubicBezTo>
                    <a:pt x="293537" y="413930"/>
                    <a:pt x="247512" y="453992"/>
                    <a:pt x="194959" y="483793"/>
                  </a:cubicBezTo>
                  <a:cubicBezTo>
                    <a:pt x="142467" y="453906"/>
                    <a:pt x="96458" y="413857"/>
                    <a:pt x="59619" y="365987"/>
                  </a:cubicBezTo>
                  <a:cubicBezTo>
                    <a:pt x="36550" y="334699"/>
                    <a:pt x="24204" y="296796"/>
                    <a:pt x="24420" y="257923"/>
                  </a:cubicBezTo>
                  <a:lnTo>
                    <a:pt x="24420" y="228310"/>
                  </a:lnTo>
                  <a:cubicBezTo>
                    <a:pt x="24420" y="221567"/>
                    <a:pt x="18954" y="216100"/>
                    <a:pt x="12211" y="216100"/>
                  </a:cubicBezTo>
                  <a:cubicBezTo>
                    <a:pt x="5468" y="216100"/>
                    <a:pt x="2" y="221567"/>
                    <a:pt x="2" y="228310"/>
                  </a:cubicBezTo>
                  <a:lnTo>
                    <a:pt x="2" y="257923"/>
                  </a:lnTo>
                  <a:cubicBezTo>
                    <a:pt x="-195" y="302093"/>
                    <a:pt x="13882" y="345144"/>
                    <a:pt x="40136" y="380664"/>
                  </a:cubicBezTo>
                  <a:cubicBezTo>
                    <a:pt x="80474" y="433062"/>
                    <a:pt x="131191" y="476572"/>
                    <a:pt x="189114" y="508471"/>
                  </a:cubicBezTo>
                  <a:cubicBezTo>
                    <a:pt x="192757" y="510457"/>
                    <a:pt x="197160" y="510457"/>
                    <a:pt x="200803" y="508471"/>
                  </a:cubicBezTo>
                  <a:cubicBezTo>
                    <a:pt x="258706" y="476648"/>
                    <a:pt x="309353" y="433123"/>
                    <a:pt x="349521" y="380664"/>
                  </a:cubicBezTo>
                  <a:cubicBezTo>
                    <a:pt x="375830" y="345165"/>
                    <a:pt x="389954" y="302109"/>
                    <a:pt x="389785" y="257923"/>
                  </a:cubicBezTo>
                  <a:lnTo>
                    <a:pt x="389785" y="48419"/>
                  </a:lnTo>
                  <a:cubicBezTo>
                    <a:pt x="389788" y="44438"/>
                    <a:pt x="387849" y="40705"/>
                    <a:pt x="384590" y="38418"/>
                  </a:cubicBezTo>
                  <a:close/>
                </a:path>
              </a:pathLst>
            </a:custGeom>
            <a:grpFill/>
            <a:ln w="12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76C3E23-15FB-4175-ABC0-0C268AABA80D}"/>
              </a:ext>
            </a:extLst>
          </p:cNvPr>
          <p:cNvSpPr txBox="1"/>
          <p:nvPr/>
        </p:nvSpPr>
        <p:spPr>
          <a:xfrm>
            <a:off x="5234837" y="4971268"/>
            <a:ext cx="2409900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A9DE55-8820-414E-9983-48F96E515089}"/>
              </a:ext>
            </a:extLst>
          </p:cNvPr>
          <p:cNvSpPr txBox="1"/>
          <p:nvPr/>
        </p:nvSpPr>
        <p:spPr>
          <a:xfrm>
            <a:off x="5285604" y="4579318"/>
            <a:ext cx="2355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100" dirty="0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Second Service</a:t>
            </a:r>
          </a:p>
        </p:txBody>
      </p:sp>
      <p:grpSp>
        <p:nvGrpSpPr>
          <p:cNvPr id="24" name="Graphic 22">
            <a:extLst>
              <a:ext uri="{FF2B5EF4-FFF2-40B4-BE49-F238E27FC236}">
                <a16:creationId xmlns:a16="http://schemas.microsoft.com/office/drawing/2014/main" id="{28657FA5-A66B-4241-96C2-8D8DAA7CDB07}"/>
              </a:ext>
            </a:extLst>
          </p:cNvPr>
          <p:cNvGrpSpPr/>
          <p:nvPr/>
        </p:nvGrpSpPr>
        <p:grpSpPr>
          <a:xfrm>
            <a:off x="8147234" y="4582059"/>
            <a:ext cx="596817" cy="596817"/>
            <a:chOff x="5834778" y="4438796"/>
            <a:chExt cx="390525" cy="390525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CF61BF3-5478-4A26-9C7D-C117E3636AAB}"/>
                </a:ext>
              </a:extLst>
            </p:cNvPr>
            <p:cNvSpPr/>
            <p:nvPr/>
          </p:nvSpPr>
          <p:spPr>
            <a:xfrm>
              <a:off x="5926314" y="4591898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13049 w 9525"/>
                <a:gd name="connsiteY1" fmla="*/ 0 h 9525"/>
                <a:gd name="connsiteX2" fmla="*/ 13049 w 9525"/>
                <a:gd name="connsiteY2" fmla="*/ 13049 h 9525"/>
                <a:gd name="connsiteX3" fmla="*/ 0 w 9525"/>
                <a:gd name="connsiteY3" fmla="*/ 13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13049" y="0"/>
                  </a:lnTo>
                  <a:lnTo>
                    <a:pt x="13049" y="13049"/>
                  </a:lnTo>
                  <a:lnTo>
                    <a:pt x="0" y="13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22">
              <a:extLst>
                <a:ext uri="{FF2B5EF4-FFF2-40B4-BE49-F238E27FC236}">
                  <a16:creationId xmlns:a16="http://schemas.microsoft.com/office/drawing/2014/main" id="{28657FA5-A66B-4241-96C2-8D8DAA7CDB07}"/>
                </a:ext>
              </a:extLst>
            </p:cNvPr>
            <p:cNvGrpSpPr/>
            <p:nvPr/>
          </p:nvGrpSpPr>
          <p:grpSpPr>
            <a:xfrm>
              <a:off x="5834778" y="4438796"/>
              <a:ext cx="390525" cy="390525"/>
              <a:chOff x="5834778" y="4438796"/>
              <a:chExt cx="390525" cy="390525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8963DB4-85FE-4610-923F-4B6DBEF1C7AA}"/>
                  </a:ext>
                </a:extLst>
              </p:cNvPr>
              <p:cNvSpPr/>
              <p:nvPr/>
            </p:nvSpPr>
            <p:spPr>
              <a:xfrm>
                <a:off x="5991846" y="4591898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049 w 9525"/>
                  <a:gd name="connsiteY1" fmla="*/ 0 h 9525"/>
                  <a:gd name="connsiteX2" fmla="*/ 13049 w 9525"/>
                  <a:gd name="connsiteY2" fmla="*/ 13049 h 9525"/>
                  <a:gd name="connsiteX3" fmla="*/ 0 w 9525"/>
                  <a:gd name="connsiteY3" fmla="*/ 1304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049" y="0"/>
                    </a:lnTo>
                    <a:lnTo>
                      <a:pt x="13049" y="13049"/>
                    </a:lnTo>
                    <a:lnTo>
                      <a:pt x="0" y="1304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20F3004-03D7-47BF-A2D3-1A6D60264EFF}"/>
                  </a:ext>
                </a:extLst>
              </p:cNvPr>
              <p:cNvSpPr/>
              <p:nvPr/>
            </p:nvSpPr>
            <p:spPr>
              <a:xfrm>
                <a:off x="5834778" y="4438796"/>
                <a:ext cx="390525" cy="390525"/>
              </a:xfrm>
              <a:custGeom>
                <a:avLst/>
                <a:gdLst>
                  <a:gd name="connsiteX0" fmla="*/ 386810 w 390525"/>
                  <a:gd name="connsiteY0" fmla="*/ 225111 h 390525"/>
                  <a:gd name="connsiteX1" fmla="*/ 361188 w 390525"/>
                  <a:gd name="connsiteY1" fmla="*/ 221492 h 390525"/>
                  <a:gd name="connsiteX2" fmla="*/ 356902 w 390525"/>
                  <a:gd name="connsiteY2" fmla="*/ 211014 h 390525"/>
                  <a:gd name="connsiteX3" fmla="*/ 372332 w 390525"/>
                  <a:gd name="connsiteY3" fmla="*/ 190345 h 390525"/>
                  <a:gd name="connsiteX4" fmla="*/ 371761 w 390525"/>
                  <a:gd name="connsiteY4" fmla="*/ 181772 h 390525"/>
                  <a:gd name="connsiteX5" fmla="*/ 343948 w 390525"/>
                  <a:gd name="connsiteY5" fmla="*/ 153959 h 390525"/>
                  <a:gd name="connsiteX6" fmla="*/ 339947 w 390525"/>
                  <a:gd name="connsiteY6" fmla="*/ 152150 h 390525"/>
                  <a:gd name="connsiteX7" fmla="*/ 339947 w 390525"/>
                  <a:gd name="connsiteY7" fmla="*/ 89189 h 390525"/>
                  <a:gd name="connsiteX8" fmla="*/ 359569 w 390525"/>
                  <a:gd name="connsiteY8" fmla="*/ 48327 h 390525"/>
                  <a:gd name="connsiteX9" fmla="*/ 329660 w 390525"/>
                  <a:gd name="connsiteY9" fmla="*/ 702 h 390525"/>
                  <a:gd name="connsiteX10" fmla="*/ 320836 w 390525"/>
                  <a:gd name="connsiteY10" fmla="*/ 3621 h 390525"/>
                  <a:gd name="connsiteX11" fmla="*/ 320135 w 390525"/>
                  <a:gd name="connsiteY11" fmla="*/ 6608 h 390525"/>
                  <a:gd name="connsiteX12" fmla="*/ 320135 w 390525"/>
                  <a:gd name="connsiteY12" fmla="*/ 43279 h 390525"/>
                  <a:gd name="connsiteX13" fmla="*/ 307086 w 390525"/>
                  <a:gd name="connsiteY13" fmla="*/ 47660 h 390525"/>
                  <a:gd name="connsiteX14" fmla="*/ 294037 w 390525"/>
                  <a:gd name="connsiteY14" fmla="*/ 43279 h 390525"/>
                  <a:gd name="connsiteX15" fmla="*/ 294037 w 390525"/>
                  <a:gd name="connsiteY15" fmla="*/ 7274 h 390525"/>
                  <a:gd name="connsiteX16" fmla="*/ 287499 w 390525"/>
                  <a:gd name="connsiteY16" fmla="*/ 668 h 390525"/>
                  <a:gd name="connsiteX17" fmla="*/ 284512 w 390525"/>
                  <a:gd name="connsiteY17" fmla="*/ 1369 h 390525"/>
                  <a:gd name="connsiteX18" fmla="*/ 254603 w 390525"/>
                  <a:gd name="connsiteY18" fmla="*/ 48994 h 390525"/>
                  <a:gd name="connsiteX19" fmla="*/ 274225 w 390525"/>
                  <a:gd name="connsiteY19" fmla="*/ 89856 h 390525"/>
                  <a:gd name="connsiteX20" fmla="*/ 274225 w 390525"/>
                  <a:gd name="connsiteY20" fmla="*/ 134147 h 390525"/>
                  <a:gd name="connsiteX21" fmla="*/ 255270 w 390525"/>
                  <a:gd name="connsiteY21" fmla="*/ 134147 h 390525"/>
                  <a:gd name="connsiteX22" fmla="*/ 248793 w 390525"/>
                  <a:gd name="connsiteY22" fmla="*/ 139767 h 390525"/>
                  <a:gd name="connsiteX23" fmla="*/ 244602 w 390525"/>
                  <a:gd name="connsiteY23" fmla="*/ 169390 h 390525"/>
                  <a:gd name="connsiteX24" fmla="*/ 257556 w 390525"/>
                  <a:gd name="connsiteY24" fmla="*/ 171200 h 390525"/>
                  <a:gd name="connsiteX25" fmla="*/ 260985 w 390525"/>
                  <a:gd name="connsiteY25" fmla="*/ 147197 h 390525"/>
                  <a:gd name="connsiteX26" fmla="*/ 288893 w 390525"/>
                  <a:gd name="connsiteY26" fmla="*/ 147197 h 390525"/>
                  <a:gd name="connsiteX27" fmla="*/ 292322 w 390525"/>
                  <a:gd name="connsiteY27" fmla="*/ 171200 h 390525"/>
                  <a:gd name="connsiteX28" fmla="*/ 296990 w 390525"/>
                  <a:gd name="connsiteY28" fmla="*/ 176534 h 390525"/>
                  <a:gd name="connsiteX29" fmla="*/ 312706 w 390525"/>
                  <a:gd name="connsiteY29" fmla="*/ 183011 h 390525"/>
                  <a:gd name="connsiteX30" fmla="*/ 319754 w 390525"/>
                  <a:gd name="connsiteY30" fmla="*/ 182534 h 390525"/>
                  <a:gd name="connsiteX31" fmla="*/ 338804 w 390525"/>
                  <a:gd name="connsiteY31" fmla="*/ 167961 h 390525"/>
                  <a:gd name="connsiteX32" fmla="*/ 358521 w 390525"/>
                  <a:gd name="connsiteY32" fmla="*/ 187678 h 390525"/>
                  <a:gd name="connsiteX33" fmla="*/ 343948 w 390525"/>
                  <a:gd name="connsiteY33" fmla="*/ 206728 h 390525"/>
                  <a:gd name="connsiteX34" fmla="*/ 343472 w 390525"/>
                  <a:gd name="connsiteY34" fmla="*/ 213776 h 390525"/>
                  <a:gd name="connsiteX35" fmla="*/ 349949 w 390525"/>
                  <a:gd name="connsiteY35" fmla="*/ 229493 h 390525"/>
                  <a:gd name="connsiteX36" fmla="*/ 355283 w 390525"/>
                  <a:gd name="connsiteY36" fmla="*/ 234160 h 390525"/>
                  <a:gd name="connsiteX37" fmla="*/ 379286 w 390525"/>
                  <a:gd name="connsiteY37" fmla="*/ 237589 h 390525"/>
                  <a:gd name="connsiteX38" fmla="*/ 379286 w 390525"/>
                  <a:gd name="connsiteY38" fmla="*/ 265497 h 390525"/>
                  <a:gd name="connsiteX39" fmla="*/ 355283 w 390525"/>
                  <a:gd name="connsiteY39" fmla="*/ 268926 h 390525"/>
                  <a:gd name="connsiteX40" fmla="*/ 349948 w 390525"/>
                  <a:gd name="connsiteY40" fmla="*/ 273593 h 390525"/>
                  <a:gd name="connsiteX41" fmla="*/ 343471 w 390525"/>
                  <a:gd name="connsiteY41" fmla="*/ 289310 h 390525"/>
                  <a:gd name="connsiteX42" fmla="*/ 343948 w 390525"/>
                  <a:gd name="connsiteY42" fmla="*/ 296358 h 390525"/>
                  <a:gd name="connsiteX43" fmla="*/ 358521 w 390525"/>
                  <a:gd name="connsiteY43" fmla="*/ 315408 h 390525"/>
                  <a:gd name="connsiteX44" fmla="*/ 339185 w 390525"/>
                  <a:gd name="connsiteY44" fmla="*/ 335220 h 390525"/>
                  <a:gd name="connsiteX45" fmla="*/ 320135 w 390525"/>
                  <a:gd name="connsiteY45" fmla="*/ 320647 h 390525"/>
                  <a:gd name="connsiteX46" fmla="*/ 313087 w 390525"/>
                  <a:gd name="connsiteY46" fmla="*/ 320171 h 390525"/>
                  <a:gd name="connsiteX47" fmla="*/ 297370 w 390525"/>
                  <a:gd name="connsiteY47" fmla="*/ 326647 h 390525"/>
                  <a:gd name="connsiteX48" fmla="*/ 292703 w 390525"/>
                  <a:gd name="connsiteY48" fmla="*/ 331981 h 390525"/>
                  <a:gd name="connsiteX49" fmla="*/ 289274 w 390525"/>
                  <a:gd name="connsiteY49" fmla="*/ 355985 h 390525"/>
                  <a:gd name="connsiteX50" fmla="*/ 261747 w 390525"/>
                  <a:gd name="connsiteY50" fmla="*/ 355985 h 390525"/>
                  <a:gd name="connsiteX51" fmla="*/ 261747 w 390525"/>
                  <a:gd name="connsiteY51" fmla="*/ 328267 h 390525"/>
                  <a:gd name="connsiteX52" fmla="*/ 258794 w 390525"/>
                  <a:gd name="connsiteY52" fmla="*/ 307788 h 390525"/>
                  <a:gd name="connsiteX53" fmla="*/ 332794 w 390525"/>
                  <a:gd name="connsiteY53" fmla="*/ 267358 h 390525"/>
                  <a:gd name="connsiteX54" fmla="*/ 292364 w 390525"/>
                  <a:gd name="connsiteY54" fmla="*/ 193358 h 390525"/>
                  <a:gd name="connsiteX55" fmla="*/ 218364 w 390525"/>
                  <a:gd name="connsiteY55" fmla="*/ 233788 h 390525"/>
                  <a:gd name="connsiteX56" fmla="*/ 216979 w 390525"/>
                  <a:gd name="connsiteY56" fmla="*/ 261592 h 390525"/>
                  <a:gd name="connsiteX57" fmla="*/ 216979 w 390525"/>
                  <a:gd name="connsiteY57" fmla="*/ 261592 h 390525"/>
                  <a:gd name="connsiteX58" fmla="*/ 164021 w 390525"/>
                  <a:gd name="connsiteY58" fmla="*/ 240446 h 390525"/>
                  <a:gd name="connsiteX59" fmla="*/ 164021 w 390525"/>
                  <a:gd name="connsiteY59" fmla="*/ 230159 h 390525"/>
                  <a:gd name="connsiteX60" fmla="*/ 186785 w 390525"/>
                  <a:gd name="connsiteY60" fmla="*/ 211967 h 390525"/>
                  <a:gd name="connsiteX61" fmla="*/ 203264 w 390525"/>
                  <a:gd name="connsiteY61" fmla="*/ 211967 h 390525"/>
                  <a:gd name="connsiteX62" fmla="*/ 222885 w 390525"/>
                  <a:gd name="connsiteY62" fmla="*/ 192345 h 390525"/>
                  <a:gd name="connsiteX63" fmla="*/ 222885 w 390525"/>
                  <a:gd name="connsiteY63" fmla="*/ 178058 h 390525"/>
                  <a:gd name="connsiteX64" fmla="*/ 235553 w 390525"/>
                  <a:gd name="connsiteY64" fmla="*/ 159674 h 390525"/>
                  <a:gd name="connsiteX65" fmla="*/ 235553 w 390525"/>
                  <a:gd name="connsiteY65" fmla="*/ 140053 h 390525"/>
                  <a:gd name="connsiteX66" fmla="*/ 222504 w 390525"/>
                  <a:gd name="connsiteY66" fmla="*/ 121574 h 390525"/>
                  <a:gd name="connsiteX67" fmla="*/ 222504 w 390525"/>
                  <a:gd name="connsiteY67" fmla="*/ 113859 h 390525"/>
                  <a:gd name="connsiteX68" fmla="*/ 130874 w 390525"/>
                  <a:gd name="connsiteY68" fmla="*/ 22229 h 390525"/>
                  <a:gd name="connsiteX69" fmla="*/ 39243 w 390525"/>
                  <a:gd name="connsiteY69" fmla="*/ 113859 h 390525"/>
                  <a:gd name="connsiteX70" fmla="*/ 39243 w 390525"/>
                  <a:gd name="connsiteY70" fmla="*/ 121574 h 390525"/>
                  <a:gd name="connsiteX71" fmla="*/ 26194 w 390525"/>
                  <a:gd name="connsiteY71" fmla="*/ 140053 h 390525"/>
                  <a:gd name="connsiteX72" fmla="*/ 26194 w 390525"/>
                  <a:gd name="connsiteY72" fmla="*/ 159674 h 390525"/>
                  <a:gd name="connsiteX73" fmla="*/ 45815 w 390525"/>
                  <a:gd name="connsiteY73" fmla="*/ 179296 h 390525"/>
                  <a:gd name="connsiteX74" fmla="*/ 60103 w 390525"/>
                  <a:gd name="connsiteY74" fmla="*/ 179296 h 390525"/>
                  <a:gd name="connsiteX75" fmla="*/ 98203 w 390525"/>
                  <a:gd name="connsiteY75" fmla="*/ 230350 h 390525"/>
                  <a:gd name="connsiteX76" fmla="*/ 98203 w 390525"/>
                  <a:gd name="connsiteY76" fmla="*/ 240446 h 390525"/>
                  <a:gd name="connsiteX77" fmla="*/ 45244 w 390525"/>
                  <a:gd name="connsiteY77" fmla="*/ 261592 h 390525"/>
                  <a:gd name="connsiteX78" fmla="*/ 0 w 390525"/>
                  <a:gd name="connsiteY78" fmla="*/ 328267 h 390525"/>
                  <a:gd name="connsiteX79" fmla="*/ 0 w 390525"/>
                  <a:gd name="connsiteY79" fmla="*/ 388274 h 390525"/>
                  <a:gd name="connsiteX80" fmla="*/ 6572 w 390525"/>
                  <a:gd name="connsiteY80" fmla="*/ 394847 h 390525"/>
                  <a:gd name="connsiteX81" fmla="*/ 255270 w 390525"/>
                  <a:gd name="connsiteY81" fmla="*/ 394847 h 390525"/>
                  <a:gd name="connsiteX82" fmla="*/ 261842 w 390525"/>
                  <a:gd name="connsiteY82" fmla="*/ 388274 h 390525"/>
                  <a:gd name="connsiteX83" fmla="*/ 261842 w 390525"/>
                  <a:gd name="connsiteY83" fmla="*/ 369224 h 390525"/>
                  <a:gd name="connsiteX84" fmla="*/ 294608 w 390525"/>
                  <a:gd name="connsiteY84" fmla="*/ 369224 h 390525"/>
                  <a:gd name="connsiteX85" fmla="*/ 301085 w 390525"/>
                  <a:gd name="connsiteY85" fmla="*/ 363605 h 390525"/>
                  <a:gd name="connsiteX86" fmla="*/ 304705 w 390525"/>
                  <a:gd name="connsiteY86" fmla="*/ 337982 h 390525"/>
                  <a:gd name="connsiteX87" fmla="*/ 315182 w 390525"/>
                  <a:gd name="connsiteY87" fmla="*/ 333696 h 390525"/>
                  <a:gd name="connsiteX88" fmla="*/ 335852 w 390525"/>
                  <a:gd name="connsiteY88" fmla="*/ 349127 h 390525"/>
                  <a:gd name="connsiteX89" fmla="*/ 344424 w 390525"/>
                  <a:gd name="connsiteY89" fmla="*/ 348555 h 390525"/>
                  <a:gd name="connsiteX90" fmla="*/ 372237 w 390525"/>
                  <a:gd name="connsiteY90" fmla="*/ 320742 h 390525"/>
                  <a:gd name="connsiteX91" fmla="*/ 372809 w 390525"/>
                  <a:gd name="connsiteY91" fmla="*/ 312170 h 390525"/>
                  <a:gd name="connsiteX92" fmla="*/ 357378 w 390525"/>
                  <a:gd name="connsiteY92" fmla="*/ 291500 h 390525"/>
                  <a:gd name="connsiteX93" fmla="*/ 361664 w 390525"/>
                  <a:gd name="connsiteY93" fmla="*/ 281023 h 390525"/>
                  <a:gd name="connsiteX94" fmla="*/ 387287 w 390525"/>
                  <a:gd name="connsiteY94" fmla="*/ 277403 h 390525"/>
                  <a:gd name="connsiteX95" fmla="*/ 392906 w 390525"/>
                  <a:gd name="connsiteY95" fmla="*/ 270926 h 390525"/>
                  <a:gd name="connsiteX96" fmla="*/ 392906 w 390525"/>
                  <a:gd name="connsiteY96" fmla="*/ 231683 h 390525"/>
                  <a:gd name="connsiteX97" fmla="*/ 387287 w 390525"/>
                  <a:gd name="connsiteY97" fmla="*/ 225206 h 390525"/>
                  <a:gd name="connsiteX98" fmla="*/ 315087 w 390525"/>
                  <a:gd name="connsiteY98" fmla="*/ 169199 h 390525"/>
                  <a:gd name="connsiteX99" fmla="*/ 314135 w 390525"/>
                  <a:gd name="connsiteY99" fmla="*/ 169199 h 390525"/>
                  <a:gd name="connsiteX100" fmla="*/ 314135 w 390525"/>
                  <a:gd name="connsiteY100" fmla="*/ 88237 h 390525"/>
                  <a:gd name="connsiteX101" fmla="*/ 301085 w 390525"/>
                  <a:gd name="connsiteY101" fmla="*/ 88237 h 390525"/>
                  <a:gd name="connsiteX102" fmla="*/ 301085 w 390525"/>
                  <a:gd name="connsiteY102" fmla="*/ 139672 h 390525"/>
                  <a:gd name="connsiteX103" fmla="*/ 294608 w 390525"/>
                  <a:gd name="connsiteY103" fmla="*/ 134052 h 390525"/>
                  <a:gd name="connsiteX104" fmla="*/ 288036 w 390525"/>
                  <a:gd name="connsiteY104" fmla="*/ 134052 h 390525"/>
                  <a:gd name="connsiteX105" fmla="*/ 288036 w 390525"/>
                  <a:gd name="connsiteY105" fmla="*/ 86427 h 390525"/>
                  <a:gd name="connsiteX106" fmla="*/ 285274 w 390525"/>
                  <a:gd name="connsiteY106" fmla="*/ 81093 h 390525"/>
                  <a:gd name="connsiteX107" fmla="*/ 275433 w 390525"/>
                  <a:gd name="connsiteY107" fmla="*/ 26475 h 390525"/>
                  <a:gd name="connsiteX108" fmla="*/ 281559 w 390525"/>
                  <a:gd name="connsiteY108" fmla="*/ 19562 h 390525"/>
                  <a:gd name="connsiteX109" fmla="*/ 281559 w 390525"/>
                  <a:gd name="connsiteY109" fmla="*/ 48899 h 390525"/>
                  <a:gd name="connsiteX110" fmla="*/ 286036 w 390525"/>
                  <a:gd name="connsiteY110" fmla="*/ 55090 h 390525"/>
                  <a:gd name="connsiteX111" fmla="*/ 305657 w 390525"/>
                  <a:gd name="connsiteY111" fmla="*/ 61662 h 390525"/>
                  <a:gd name="connsiteX112" fmla="*/ 309753 w 390525"/>
                  <a:gd name="connsiteY112" fmla="*/ 61662 h 390525"/>
                  <a:gd name="connsiteX113" fmla="*/ 329660 w 390525"/>
                  <a:gd name="connsiteY113" fmla="*/ 54899 h 390525"/>
                  <a:gd name="connsiteX114" fmla="*/ 334137 w 390525"/>
                  <a:gd name="connsiteY114" fmla="*/ 48708 h 390525"/>
                  <a:gd name="connsiteX115" fmla="*/ 334137 w 390525"/>
                  <a:gd name="connsiteY115" fmla="*/ 18990 h 390525"/>
                  <a:gd name="connsiteX116" fmla="*/ 337335 w 390525"/>
                  <a:gd name="connsiteY116" fmla="*/ 74396 h 390525"/>
                  <a:gd name="connsiteX117" fmla="*/ 330422 w 390525"/>
                  <a:gd name="connsiteY117" fmla="*/ 80522 h 390525"/>
                  <a:gd name="connsiteX118" fmla="*/ 327660 w 390525"/>
                  <a:gd name="connsiteY118" fmla="*/ 85856 h 390525"/>
                  <a:gd name="connsiteX119" fmla="*/ 327660 w 390525"/>
                  <a:gd name="connsiteY119" fmla="*/ 159674 h 390525"/>
                  <a:gd name="connsiteX120" fmla="*/ 229362 w 390525"/>
                  <a:gd name="connsiteY120" fmla="*/ 251495 h 390525"/>
                  <a:gd name="connsiteX121" fmla="*/ 275181 w 390525"/>
                  <a:gd name="connsiteY121" fmla="*/ 204925 h 390525"/>
                  <a:gd name="connsiteX122" fmla="*/ 321751 w 390525"/>
                  <a:gd name="connsiteY122" fmla="*/ 250744 h 390525"/>
                  <a:gd name="connsiteX123" fmla="*/ 275932 w 390525"/>
                  <a:gd name="connsiteY123" fmla="*/ 297315 h 390525"/>
                  <a:gd name="connsiteX124" fmla="*/ 251174 w 390525"/>
                  <a:gd name="connsiteY124" fmla="*/ 290357 h 390525"/>
                  <a:gd name="connsiteX125" fmla="*/ 234124 w 390525"/>
                  <a:gd name="connsiteY125" fmla="*/ 271307 h 390525"/>
                  <a:gd name="connsiteX126" fmla="*/ 229362 w 390525"/>
                  <a:gd name="connsiteY126" fmla="*/ 251210 h 390525"/>
                  <a:gd name="connsiteX127" fmla="*/ 203168 w 390525"/>
                  <a:gd name="connsiteY127" fmla="*/ 199108 h 390525"/>
                  <a:gd name="connsiteX128" fmla="*/ 195263 w 390525"/>
                  <a:gd name="connsiteY128" fmla="*/ 199108 h 390525"/>
                  <a:gd name="connsiteX129" fmla="*/ 201930 w 390525"/>
                  <a:gd name="connsiteY129" fmla="*/ 179391 h 390525"/>
                  <a:gd name="connsiteX130" fmla="*/ 209741 w 390525"/>
                  <a:gd name="connsiteY130" fmla="*/ 179391 h 390525"/>
                  <a:gd name="connsiteX131" fmla="*/ 209741 w 390525"/>
                  <a:gd name="connsiteY131" fmla="*/ 192440 h 390525"/>
                  <a:gd name="connsiteX132" fmla="*/ 203168 w 390525"/>
                  <a:gd name="connsiteY132" fmla="*/ 199013 h 390525"/>
                  <a:gd name="connsiteX133" fmla="*/ 190119 w 390525"/>
                  <a:gd name="connsiteY133" fmla="*/ 127099 h 390525"/>
                  <a:gd name="connsiteX134" fmla="*/ 174403 w 390525"/>
                  <a:gd name="connsiteY134" fmla="*/ 119288 h 390525"/>
                  <a:gd name="connsiteX135" fmla="*/ 162592 w 390525"/>
                  <a:gd name="connsiteY135" fmla="*/ 103572 h 390525"/>
                  <a:gd name="connsiteX136" fmla="*/ 153405 w 390525"/>
                  <a:gd name="connsiteY136" fmla="*/ 102164 h 390525"/>
                  <a:gd name="connsiteX137" fmla="*/ 153067 w 390525"/>
                  <a:gd name="connsiteY137" fmla="*/ 102429 h 390525"/>
                  <a:gd name="connsiteX138" fmla="*/ 131064 w 390525"/>
                  <a:gd name="connsiteY138" fmla="*/ 119955 h 390525"/>
                  <a:gd name="connsiteX139" fmla="*/ 110681 w 390525"/>
                  <a:gd name="connsiteY139" fmla="*/ 127194 h 390525"/>
                  <a:gd name="connsiteX140" fmla="*/ 71914 w 390525"/>
                  <a:gd name="connsiteY140" fmla="*/ 127194 h 390525"/>
                  <a:gd name="connsiteX141" fmla="*/ 71914 w 390525"/>
                  <a:gd name="connsiteY141" fmla="*/ 120622 h 390525"/>
                  <a:gd name="connsiteX142" fmla="*/ 133195 w 390525"/>
                  <a:gd name="connsiteY142" fmla="*/ 64079 h 390525"/>
                  <a:gd name="connsiteX143" fmla="*/ 189738 w 390525"/>
                  <a:gd name="connsiteY143" fmla="*/ 120622 h 390525"/>
                  <a:gd name="connsiteX144" fmla="*/ 222504 w 390525"/>
                  <a:gd name="connsiteY144" fmla="*/ 159674 h 390525"/>
                  <a:gd name="connsiteX145" fmla="*/ 215932 w 390525"/>
                  <a:gd name="connsiteY145" fmla="*/ 166247 h 390525"/>
                  <a:gd name="connsiteX146" fmla="*/ 202883 w 390525"/>
                  <a:gd name="connsiteY146" fmla="*/ 166247 h 390525"/>
                  <a:gd name="connsiteX147" fmla="*/ 202883 w 390525"/>
                  <a:gd name="connsiteY147" fmla="*/ 133481 h 390525"/>
                  <a:gd name="connsiteX148" fmla="*/ 215932 w 390525"/>
                  <a:gd name="connsiteY148" fmla="*/ 133481 h 390525"/>
                  <a:gd name="connsiteX149" fmla="*/ 222504 w 390525"/>
                  <a:gd name="connsiteY149" fmla="*/ 140053 h 390525"/>
                  <a:gd name="connsiteX150" fmla="*/ 130874 w 390525"/>
                  <a:gd name="connsiteY150" fmla="*/ 35183 h 390525"/>
                  <a:gd name="connsiteX151" fmla="*/ 209455 w 390525"/>
                  <a:gd name="connsiteY151" fmla="*/ 113764 h 390525"/>
                  <a:gd name="connsiteX152" fmla="*/ 209455 w 390525"/>
                  <a:gd name="connsiteY152" fmla="*/ 120336 h 390525"/>
                  <a:gd name="connsiteX153" fmla="*/ 202883 w 390525"/>
                  <a:gd name="connsiteY153" fmla="*/ 120336 h 390525"/>
                  <a:gd name="connsiteX154" fmla="*/ 130873 w 390525"/>
                  <a:gd name="connsiteY154" fmla="*/ 48327 h 390525"/>
                  <a:gd name="connsiteX155" fmla="*/ 58864 w 390525"/>
                  <a:gd name="connsiteY155" fmla="*/ 120336 h 390525"/>
                  <a:gd name="connsiteX156" fmla="*/ 52292 w 390525"/>
                  <a:gd name="connsiteY156" fmla="*/ 120336 h 390525"/>
                  <a:gd name="connsiteX157" fmla="*/ 52292 w 390525"/>
                  <a:gd name="connsiteY157" fmla="*/ 113764 h 390525"/>
                  <a:gd name="connsiteX158" fmla="*/ 130873 w 390525"/>
                  <a:gd name="connsiteY158" fmla="*/ 35183 h 390525"/>
                  <a:gd name="connsiteX159" fmla="*/ 45815 w 390525"/>
                  <a:gd name="connsiteY159" fmla="*/ 166151 h 390525"/>
                  <a:gd name="connsiteX160" fmla="*/ 39243 w 390525"/>
                  <a:gd name="connsiteY160" fmla="*/ 159579 h 390525"/>
                  <a:gd name="connsiteX161" fmla="*/ 39243 w 390525"/>
                  <a:gd name="connsiteY161" fmla="*/ 139958 h 390525"/>
                  <a:gd name="connsiteX162" fmla="*/ 45815 w 390525"/>
                  <a:gd name="connsiteY162" fmla="*/ 133385 h 390525"/>
                  <a:gd name="connsiteX163" fmla="*/ 58865 w 390525"/>
                  <a:gd name="connsiteY163" fmla="*/ 133385 h 390525"/>
                  <a:gd name="connsiteX164" fmla="*/ 58865 w 390525"/>
                  <a:gd name="connsiteY164" fmla="*/ 166151 h 390525"/>
                  <a:gd name="connsiteX165" fmla="*/ 72009 w 390525"/>
                  <a:gd name="connsiteY165" fmla="*/ 166151 h 390525"/>
                  <a:gd name="connsiteX166" fmla="*/ 72009 w 390525"/>
                  <a:gd name="connsiteY166" fmla="*/ 139958 h 390525"/>
                  <a:gd name="connsiteX167" fmla="*/ 110585 w 390525"/>
                  <a:gd name="connsiteY167" fmla="*/ 139958 h 390525"/>
                  <a:gd name="connsiteX168" fmla="*/ 139160 w 390525"/>
                  <a:gd name="connsiteY168" fmla="*/ 129956 h 390525"/>
                  <a:gd name="connsiteX169" fmla="*/ 155829 w 390525"/>
                  <a:gd name="connsiteY169" fmla="*/ 116621 h 390525"/>
                  <a:gd name="connsiteX170" fmla="*/ 163544 w 390525"/>
                  <a:gd name="connsiteY170" fmla="*/ 126908 h 390525"/>
                  <a:gd name="connsiteX171" fmla="*/ 189738 w 390525"/>
                  <a:gd name="connsiteY171" fmla="*/ 139958 h 390525"/>
                  <a:gd name="connsiteX172" fmla="*/ 189738 w 390525"/>
                  <a:gd name="connsiteY172" fmla="*/ 166151 h 390525"/>
                  <a:gd name="connsiteX173" fmla="*/ 180213 w 390525"/>
                  <a:gd name="connsiteY173" fmla="*/ 198917 h 390525"/>
                  <a:gd name="connsiteX174" fmla="*/ 130874 w 390525"/>
                  <a:gd name="connsiteY174" fmla="*/ 198917 h 390525"/>
                  <a:gd name="connsiteX175" fmla="*/ 130874 w 390525"/>
                  <a:gd name="connsiteY175" fmla="*/ 211967 h 390525"/>
                  <a:gd name="connsiteX176" fmla="*/ 167735 w 390525"/>
                  <a:gd name="connsiteY176" fmla="*/ 211967 h 390525"/>
                  <a:gd name="connsiteX177" fmla="*/ 84961 w 390525"/>
                  <a:gd name="connsiteY177" fmla="*/ 203106 h 390525"/>
                  <a:gd name="connsiteX178" fmla="*/ 71914 w 390525"/>
                  <a:gd name="connsiteY178" fmla="*/ 166151 h 390525"/>
                  <a:gd name="connsiteX179" fmla="*/ 130969 w 390525"/>
                  <a:gd name="connsiteY179" fmla="*/ 238160 h 390525"/>
                  <a:gd name="connsiteX180" fmla="*/ 150590 w 390525"/>
                  <a:gd name="connsiteY180" fmla="*/ 235398 h 390525"/>
                  <a:gd name="connsiteX181" fmla="*/ 150590 w 390525"/>
                  <a:gd name="connsiteY181" fmla="*/ 244923 h 390525"/>
                  <a:gd name="connsiteX182" fmla="*/ 130969 w 390525"/>
                  <a:gd name="connsiteY182" fmla="*/ 264545 h 390525"/>
                  <a:gd name="connsiteX183" fmla="*/ 111347 w 390525"/>
                  <a:gd name="connsiteY183" fmla="*/ 244923 h 390525"/>
                  <a:gd name="connsiteX184" fmla="*/ 111347 w 390525"/>
                  <a:gd name="connsiteY184" fmla="*/ 235398 h 390525"/>
                  <a:gd name="connsiteX185" fmla="*/ 130969 w 390525"/>
                  <a:gd name="connsiteY185" fmla="*/ 238160 h 390525"/>
                  <a:gd name="connsiteX186" fmla="*/ 248698 w 390525"/>
                  <a:gd name="connsiteY186" fmla="*/ 382178 h 390525"/>
                  <a:gd name="connsiteX187" fmla="*/ 209360 w 390525"/>
                  <a:gd name="connsiteY187" fmla="*/ 382178 h 390525"/>
                  <a:gd name="connsiteX188" fmla="*/ 209360 w 390525"/>
                  <a:gd name="connsiteY188" fmla="*/ 310169 h 390525"/>
                  <a:gd name="connsiteX189" fmla="*/ 196310 w 390525"/>
                  <a:gd name="connsiteY189" fmla="*/ 310169 h 390525"/>
                  <a:gd name="connsiteX190" fmla="*/ 196310 w 390525"/>
                  <a:gd name="connsiteY190" fmla="*/ 382178 h 390525"/>
                  <a:gd name="connsiteX191" fmla="*/ 65342 w 390525"/>
                  <a:gd name="connsiteY191" fmla="*/ 382178 h 390525"/>
                  <a:gd name="connsiteX192" fmla="*/ 65342 w 390525"/>
                  <a:gd name="connsiteY192" fmla="*/ 310169 h 390525"/>
                  <a:gd name="connsiteX193" fmla="*/ 52292 w 390525"/>
                  <a:gd name="connsiteY193" fmla="*/ 310169 h 390525"/>
                  <a:gd name="connsiteX194" fmla="*/ 52292 w 390525"/>
                  <a:gd name="connsiteY194" fmla="*/ 382178 h 390525"/>
                  <a:gd name="connsiteX195" fmla="*/ 13049 w 390525"/>
                  <a:gd name="connsiteY195" fmla="*/ 382178 h 390525"/>
                  <a:gd name="connsiteX196" fmla="*/ 13049 w 390525"/>
                  <a:gd name="connsiteY196" fmla="*/ 328267 h 390525"/>
                  <a:gd name="connsiteX197" fmla="*/ 50006 w 390525"/>
                  <a:gd name="connsiteY197" fmla="*/ 273974 h 390525"/>
                  <a:gd name="connsiteX198" fmla="*/ 99536 w 390525"/>
                  <a:gd name="connsiteY198" fmla="*/ 254162 h 390525"/>
                  <a:gd name="connsiteX199" fmla="*/ 139539 w 390525"/>
                  <a:gd name="connsiteY199" fmla="*/ 276738 h 390525"/>
                  <a:gd name="connsiteX200" fmla="*/ 162116 w 390525"/>
                  <a:gd name="connsiteY200" fmla="*/ 254162 h 390525"/>
                  <a:gd name="connsiteX201" fmla="*/ 211646 w 390525"/>
                  <a:gd name="connsiteY201" fmla="*/ 273974 h 390525"/>
                  <a:gd name="connsiteX202" fmla="*/ 248698 w 390525"/>
                  <a:gd name="connsiteY202" fmla="*/ 328648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</a:cxnLst>
                <a:rect l="l" t="t" r="r" b="b"/>
                <a:pathLst>
                  <a:path w="390525" h="390525">
                    <a:moveTo>
                      <a:pt x="386810" y="225111"/>
                    </a:moveTo>
                    <a:lnTo>
                      <a:pt x="361188" y="221492"/>
                    </a:lnTo>
                    <a:cubicBezTo>
                      <a:pt x="359978" y="217914"/>
                      <a:pt x="358546" y="214414"/>
                      <a:pt x="356902" y="211014"/>
                    </a:cubicBezTo>
                    <a:lnTo>
                      <a:pt x="372332" y="190345"/>
                    </a:lnTo>
                    <a:cubicBezTo>
                      <a:pt x="374294" y="187741"/>
                      <a:pt x="374051" y="184093"/>
                      <a:pt x="371761" y="181772"/>
                    </a:cubicBezTo>
                    <a:lnTo>
                      <a:pt x="343948" y="153959"/>
                    </a:lnTo>
                    <a:cubicBezTo>
                      <a:pt x="342866" y="152909"/>
                      <a:pt x="341451" y="152269"/>
                      <a:pt x="339947" y="152150"/>
                    </a:cubicBezTo>
                    <a:lnTo>
                      <a:pt x="339947" y="89189"/>
                    </a:lnTo>
                    <a:cubicBezTo>
                      <a:pt x="352347" y="79250"/>
                      <a:pt x="359565" y="64219"/>
                      <a:pt x="359569" y="48327"/>
                    </a:cubicBezTo>
                    <a:cubicBezTo>
                      <a:pt x="359831" y="27952"/>
                      <a:pt x="348127" y="9315"/>
                      <a:pt x="329660" y="702"/>
                    </a:cubicBezTo>
                    <a:cubicBezTo>
                      <a:pt x="326418" y="-929"/>
                      <a:pt x="322467" y="378"/>
                      <a:pt x="320836" y="3621"/>
                    </a:cubicBezTo>
                    <a:cubicBezTo>
                      <a:pt x="320370" y="4547"/>
                      <a:pt x="320130" y="5571"/>
                      <a:pt x="320135" y="6608"/>
                    </a:cubicBezTo>
                    <a:lnTo>
                      <a:pt x="320135" y="43279"/>
                    </a:lnTo>
                    <a:lnTo>
                      <a:pt x="307086" y="47660"/>
                    </a:lnTo>
                    <a:lnTo>
                      <a:pt x="294037" y="43279"/>
                    </a:lnTo>
                    <a:lnTo>
                      <a:pt x="294037" y="7274"/>
                    </a:lnTo>
                    <a:cubicBezTo>
                      <a:pt x="294056" y="3645"/>
                      <a:pt x="291128" y="687"/>
                      <a:pt x="287499" y="668"/>
                    </a:cubicBezTo>
                    <a:cubicBezTo>
                      <a:pt x="286462" y="663"/>
                      <a:pt x="285438" y="903"/>
                      <a:pt x="284512" y="1369"/>
                    </a:cubicBezTo>
                    <a:cubicBezTo>
                      <a:pt x="266045" y="9982"/>
                      <a:pt x="254341" y="28619"/>
                      <a:pt x="254603" y="48994"/>
                    </a:cubicBezTo>
                    <a:cubicBezTo>
                      <a:pt x="254607" y="64886"/>
                      <a:pt x="261825" y="79917"/>
                      <a:pt x="274225" y="89856"/>
                    </a:cubicBezTo>
                    <a:lnTo>
                      <a:pt x="274225" y="134147"/>
                    </a:lnTo>
                    <a:lnTo>
                      <a:pt x="255270" y="134147"/>
                    </a:lnTo>
                    <a:cubicBezTo>
                      <a:pt x="252018" y="134160"/>
                      <a:pt x="249264" y="136549"/>
                      <a:pt x="248793" y="139767"/>
                    </a:cubicBezTo>
                    <a:lnTo>
                      <a:pt x="244602" y="169390"/>
                    </a:lnTo>
                    <a:lnTo>
                      <a:pt x="257556" y="171200"/>
                    </a:lnTo>
                    <a:lnTo>
                      <a:pt x="260985" y="147197"/>
                    </a:lnTo>
                    <a:lnTo>
                      <a:pt x="288893" y="147197"/>
                    </a:lnTo>
                    <a:lnTo>
                      <a:pt x="292322" y="171200"/>
                    </a:lnTo>
                    <a:cubicBezTo>
                      <a:pt x="292704" y="173736"/>
                      <a:pt x="294526" y="175819"/>
                      <a:pt x="296990" y="176534"/>
                    </a:cubicBezTo>
                    <a:cubicBezTo>
                      <a:pt x="302449" y="178112"/>
                      <a:pt x="307719" y="180284"/>
                      <a:pt x="312706" y="183011"/>
                    </a:cubicBezTo>
                    <a:cubicBezTo>
                      <a:pt x="314948" y="184235"/>
                      <a:pt x="317697" y="184050"/>
                      <a:pt x="319754" y="182534"/>
                    </a:cubicBezTo>
                    <a:lnTo>
                      <a:pt x="338804" y="167961"/>
                    </a:lnTo>
                    <a:lnTo>
                      <a:pt x="358521" y="187678"/>
                    </a:lnTo>
                    <a:lnTo>
                      <a:pt x="343948" y="206728"/>
                    </a:lnTo>
                    <a:cubicBezTo>
                      <a:pt x="342432" y="208785"/>
                      <a:pt x="342247" y="211534"/>
                      <a:pt x="343472" y="213776"/>
                    </a:cubicBezTo>
                    <a:cubicBezTo>
                      <a:pt x="346195" y="218765"/>
                      <a:pt x="348366" y="224034"/>
                      <a:pt x="349949" y="229493"/>
                    </a:cubicBezTo>
                    <a:cubicBezTo>
                      <a:pt x="350663" y="231956"/>
                      <a:pt x="352746" y="233778"/>
                      <a:pt x="355283" y="234160"/>
                    </a:cubicBezTo>
                    <a:lnTo>
                      <a:pt x="379286" y="237589"/>
                    </a:lnTo>
                    <a:lnTo>
                      <a:pt x="379286" y="265497"/>
                    </a:lnTo>
                    <a:lnTo>
                      <a:pt x="355283" y="268926"/>
                    </a:lnTo>
                    <a:cubicBezTo>
                      <a:pt x="352746" y="269308"/>
                      <a:pt x="350663" y="271130"/>
                      <a:pt x="349948" y="273593"/>
                    </a:cubicBezTo>
                    <a:cubicBezTo>
                      <a:pt x="348368" y="279052"/>
                      <a:pt x="346196" y="284322"/>
                      <a:pt x="343471" y="289310"/>
                    </a:cubicBezTo>
                    <a:cubicBezTo>
                      <a:pt x="342247" y="291552"/>
                      <a:pt x="342432" y="294301"/>
                      <a:pt x="343948" y="296358"/>
                    </a:cubicBezTo>
                    <a:lnTo>
                      <a:pt x="358521" y="315408"/>
                    </a:lnTo>
                    <a:lnTo>
                      <a:pt x="339185" y="335220"/>
                    </a:lnTo>
                    <a:lnTo>
                      <a:pt x="320135" y="320647"/>
                    </a:lnTo>
                    <a:cubicBezTo>
                      <a:pt x="318078" y="319132"/>
                      <a:pt x="315329" y="318946"/>
                      <a:pt x="313087" y="320171"/>
                    </a:cubicBezTo>
                    <a:cubicBezTo>
                      <a:pt x="308099" y="322894"/>
                      <a:pt x="302829" y="325065"/>
                      <a:pt x="297370" y="326647"/>
                    </a:cubicBezTo>
                    <a:cubicBezTo>
                      <a:pt x="294907" y="327362"/>
                      <a:pt x="293085" y="329445"/>
                      <a:pt x="292703" y="331981"/>
                    </a:cubicBezTo>
                    <a:lnTo>
                      <a:pt x="289274" y="355985"/>
                    </a:lnTo>
                    <a:lnTo>
                      <a:pt x="261747" y="355985"/>
                    </a:lnTo>
                    <a:lnTo>
                      <a:pt x="261747" y="328267"/>
                    </a:lnTo>
                    <a:cubicBezTo>
                      <a:pt x="261743" y="321335"/>
                      <a:pt x="260749" y="314439"/>
                      <a:pt x="258794" y="307788"/>
                    </a:cubicBezTo>
                    <a:cubicBezTo>
                      <a:pt x="290393" y="317058"/>
                      <a:pt x="323524" y="298957"/>
                      <a:pt x="332794" y="267358"/>
                    </a:cubicBezTo>
                    <a:cubicBezTo>
                      <a:pt x="342064" y="235758"/>
                      <a:pt x="323963" y="202628"/>
                      <a:pt x="292364" y="193358"/>
                    </a:cubicBezTo>
                    <a:cubicBezTo>
                      <a:pt x="260765" y="184088"/>
                      <a:pt x="227634" y="202189"/>
                      <a:pt x="218364" y="233788"/>
                    </a:cubicBezTo>
                    <a:cubicBezTo>
                      <a:pt x="215715" y="242817"/>
                      <a:pt x="215241" y="252345"/>
                      <a:pt x="216979" y="261592"/>
                    </a:cubicBezTo>
                    <a:lnTo>
                      <a:pt x="216979" y="261592"/>
                    </a:lnTo>
                    <a:lnTo>
                      <a:pt x="164021" y="240446"/>
                    </a:lnTo>
                    <a:lnTo>
                      <a:pt x="164021" y="230159"/>
                    </a:lnTo>
                    <a:cubicBezTo>
                      <a:pt x="172761" y="225697"/>
                      <a:pt x="180505" y="219508"/>
                      <a:pt x="186785" y="211967"/>
                    </a:cubicBezTo>
                    <a:lnTo>
                      <a:pt x="203264" y="211967"/>
                    </a:lnTo>
                    <a:cubicBezTo>
                      <a:pt x="214100" y="211967"/>
                      <a:pt x="222885" y="203182"/>
                      <a:pt x="222885" y="192345"/>
                    </a:cubicBezTo>
                    <a:lnTo>
                      <a:pt x="222885" y="178058"/>
                    </a:lnTo>
                    <a:cubicBezTo>
                      <a:pt x="230522" y="175163"/>
                      <a:pt x="235568" y="167841"/>
                      <a:pt x="235553" y="159674"/>
                    </a:cubicBezTo>
                    <a:lnTo>
                      <a:pt x="235553" y="140053"/>
                    </a:lnTo>
                    <a:cubicBezTo>
                      <a:pt x="235549" y="131753"/>
                      <a:pt x="230324" y="124354"/>
                      <a:pt x="222504" y="121574"/>
                    </a:cubicBezTo>
                    <a:lnTo>
                      <a:pt x="222504" y="113859"/>
                    </a:lnTo>
                    <a:cubicBezTo>
                      <a:pt x="222504" y="63253"/>
                      <a:pt x="181480" y="22229"/>
                      <a:pt x="130874" y="22229"/>
                    </a:cubicBezTo>
                    <a:cubicBezTo>
                      <a:pt x="80267" y="22229"/>
                      <a:pt x="39243" y="63253"/>
                      <a:pt x="39243" y="113859"/>
                    </a:cubicBezTo>
                    <a:lnTo>
                      <a:pt x="39243" y="121574"/>
                    </a:lnTo>
                    <a:cubicBezTo>
                      <a:pt x="31423" y="124354"/>
                      <a:pt x="26198" y="131753"/>
                      <a:pt x="26194" y="140053"/>
                    </a:cubicBezTo>
                    <a:lnTo>
                      <a:pt x="26194" y="159674"/>
                    </a:lnTo>
                    <a:cubicBezTo>
                      <a:pt x="26194" y="170511"/>
                      <a:pt x="34979" y="179296"/>
                      <a:pt x="45815" y="179296"/>
                    </a:cubicBezTo>
                    <a:lnTo>
                      <a:pt x="60103" y="179296"/>
                    </a:lnTo>
                    <a:cubicBezTo>
                      <a:pt x="64203" y="201300"/>
                      <a:pt x="78276" y="220157"/>
                      <a:pt x="98203" y="230350"/>
                    </a:cubicBezTo>
                    <a:lnTo>
                      <a:pt x="98203" y="240446"/>
                    </a:lnTo>
                    <a:lnTo>
                      <a:pt x="45244" y="261592"/>
                    </a:lnTo>
                    <a:cubicBezTo>
                      <a:pt x="17924" y="272445"/>
                      <a:pt x="-8" y="298870"/>
                      <a:pt x="0" y="328267"/>
                    </a:cubicBezTo>
                    <a:lnTo>
                      <a:pt x="0" y="388274"/>
                    </a:lnTo>
                    <a:cubicBezTo>
                      <a:pt x="0" y="391904"/>
                      <a:pt x="2943" y="394847"/>
                      <a:pt x="6572" y="394847"/>
                    </a:cubicBezTo>
                    <a:lnTo>
                      <a:pt x="255270" y="394847"/>
                    </a:lnTo>
                    <a:cubicBezTo>
                      <a:pt x="258900" y="394847"/>
                      <a:pt x="261842" y="391904"/>
                      <a:pt x="261842" y="388274"/>
                    </a:cubicBezTo>
                    <a:lnTo>
                      <a:pt x="261842" y="369224"/>
                    </a:lnTo>
                    <a:lnTo>
                      <a:pt x="294608" y="369224"/>
                    </a:lnTo>
                    <a:cubicBezTo>
                      <a:pt x="297860" y="369212"/>
                      <a:pt x="300614" y="366822"/>
                      <a:pt x="301085" y="363605"/>
                    </a:cubicBezTo>
                    <a:lnTo>
                      <a:pt x="304705" y="337982"/>
                    </a:lnTo>
                    <a:cubicBezTo>
                      <a:pt x="308283" y="336772"/>
                      <a:pt x="311782" y="335341"/>
                      <a:pt x="315182" y="333696"/>
                    </a:cubicBezTo>
                    <a:lnTo>
                      <a:pt x="335852" y="349127"/>
                    </a:lnTo>
                    <a:cubicBezTo>
                      <a:pt x="338455" y="351089"/>
                      <a:pt x="342104" y="350846"/>
                      <a:pt x="344424" y="348555"/>
                    </a:cubicBezTo>
                    <a:lnTo>
                      <a:pt x="372237" y="320742"/>
                    </a:lnTo>
                    <a:cubicBezTo>
                      <a:pt x="374527" y="318422"/>
                      <a:pt x="374771" y="314773"/>
                      <a:pt x="372809" y="312170"/>
                    </a:cubicBezTo>
                    <a:lnTo>
                      <a:pt x="357378" y="291500"/>
                    </a:lnTo>
                    <a:cubicBezTo>
                      <a:pt x="359022" y="288100"/>
                      <a:pt x="360454" y="284601"/>
                      <a:pt x="361664" y="281023"/>
                    </a:cubicBezTo>
                    <a:lnTo>
                      <a:pt x="387287" y="277403"/>
                    </a:lnTo>
                    <a:cubicBezTo>
                      <a:pt x="390504" y="276932"/>
                      <a:pt x="392893" y="274178"/>
                      <a:pt x="392906" y="270926"/>
                    </a:cubicBezTo>
                    <a:lnTo>
                      <a:pt x="392906" y="231683"/>
                    </a:lnTo>
                    <a:cubicBezTo>
                      <a:pt x="392893" y="228431"/>
                      <a:pt x="390504" y="225678"/>
                      <a:pt x="387287" y="225206"/>
                    </a:cubicBezTo>
                    <a:close/>
                    <a:moveTo>
                      <a:pt x="315087" y="169199"/>
                    </a:moveTo>
                    <a:lnTo>
                      <a:pt x="314135" y="169199"/>
                    </a:lnTo>
                    <a:lnTo>
                      <a:pt x="314135" y="88237"/>
                    </a:lnTo>
                    <a:lnTo>
                      <a:pt x="301085" y="88237"/>
                    </a:lnTo>
                    <a:lnTo>
                      <a:pt x="301085" y="139672"/>
                    </a:lnTo>
                    <a:cubicBezTo>
                      <a:pt x="300614" y="136454"/>
                      <a:pt x="297860" y="134065"/>
                      <a:pt x="294608" y="134052"/>
                    </a:cubicBezTo>
                    <a:lnTo>
                      <a:pt x="288036" y="134052"/>
                    </a:lnTo>
                    <a:lnTo>
                      <a:pt x="288036" y="86427"/>
                    </a:lnTo>
                    <a:cubicBezTo>
                      <a:pt x="288029" y="84308"/>
                      <a:pt x="287001" y="82322"/>
                      <a:pt x="285274" y="81093"/>
                    </a:cubicBezTo>
                    <a:cubicBezTo>
                      <a:pt x="267474" y="68728"/>
                      <a:pt x="263068" y="44274"/>
                      <a:pt x="275433" y="26475"/>
                    </a:cubicBezTo>
                    <a:cubicBezTo>
                      <a:pt x="277196" y="23937"/>
                      <a:pt x="279252" y="21617"/>
                      <a:pt x="281559" y="19562"/>
                    </a:cubicBezTo>
                    <a:lnTo>
                      <a:pt x="281559" y="48899"/>
                    </a:lnTo>
                    <a:cubicBezTo>
                      <a:pt x="281575" y="51707"/>
                      <a:pt x="283374" y="54195"/>
                      <a:pt x="286036" y="55090"/>
                    </a:cubicBezTo>
                    <a:lnTo>
                      <a:pt x="305657" y="61662"/>
                    </a:lnTo>
                    <a:cubicBezTo>
                      <a:pt x="306988" y="62098"/>
                      <a:pt x="308423" y="62098"/>
                      <a:pt x="309753" y="61662"/>
                    </a:cubicBezTo>
                    <a:lnTo>
                      <a:pt x="329660" y="54899"/>
                    </a:lnTo>
                    <a:cubicBezTo>
                      <a:pt x="332322" y="54004"/>
                      <a:pt x="334121" y="51516"/>
                      <a:pt x="334137" y="48708"/>
                    </a:cubicBezTo>
                    <a:lnTo>
                      <a:pt x="334137" y="18990"/>
                    </a:lnTo>
                    <a:cubicBezTo>
                      <a:pt x="350320" y="33407"/>
                      <a:pt x="351752" y="58213"/>
                      <a:pt x="337335" y="74396"/>
                    </a:cubicBezTo>
                    <a:cubicBezTo>
                      <a:pt x="335280" y="76703"/>
                      <a:pt x="332960" y="78759"/>
                      <a:pt x="330422" y="80522"/>
                    </a:cubicBezTo>
                    <a:cubicBezTo>
                      <a:pt x="328695" y="81750"/>
                      <a:pt x="327667" y="83736"/>
                      <a:pt x="327660" y="85856"/>
                    </a:cubicBezTo>
                    <a:lnTo>
                      <a:pt x="327660" y="159674"/>
                    </a:lnTo>
                    <a:close/>
                    <a:moveTo>
                      <a:pt x="229362" y="251495"/>
                    </a:moveTo>
                    <a:cubicBezTo>
                      <a:pt x="229155" y="225983"/>
                      <a:pt x="249669" y="205133"/>
                      <a:pt x="275181" y="204925"/>
                    </a:cubicBezTo>
                    <a:cubicBezTo>
                      <a:pt x="300694" y="204718"/>
                      <a:pt x="321544" y="225232"/>
                      <a:pt x="321751" y="250744"/>
                    </a:cubicBezTo>
                    <a:cubicBezTo>
                      <a:pt x="321959" y="276257"/>
                      <a:pt x="301445" y="297107"/>
                      <a:pt x="275932" y="297315"/>
                    </a:cubicBezTo>
                    <a:cubicBezTo>
                      <a:pt x="267187" y="297386"/>
                      <a:pt x="258602" y="294973"/>
                      <a:pt x="251174" y="290357"/>
                    </a:cubicBezTo>
                    <a:cubicBezTo>
                      <a:pt x="246683" y="283034"/>
                      <a:pt x="240907" y="276581"/>
                      <a:pt x="234124" y="271307"/>
                    </a:cubicBezTo>
                    <a:cubicBezTo>
                      <a:pt x="230992" y="265071"/>
                      <a:pt x="229361" y="258189"/>
                      <a:pt x="229362" y="251210"/>
                    </a:cubicBezTo>
                    <a:close/>
                    <a:moveTo>
                      <a:pt x="203168" y="199108"/>
                    </a:moveTo>
                    <a:lnTo>
                      <a:pt x="195263" y="199108"/>
                    </a:lnTo>
                    <a:cubicBezTo>
                      <a:pt x="198437" y="192897"/>
                      <a:pt x="200683" y="186254"/>
                      <a:pt x="201930" y="179391"/>
                    </a:cubicBezTo>
                    <a:lnTo>
                      <a:pt x="209741" y="179391"/>
                    </a:lnTo>
                    <a:lnTo>
                      <a:pt x="209741" y="192440"/>
                    </a:lnTo>
                    <a:cubicBezTo>
                      <a:pt x="209741" y="196070"/>
                      <a:pt x="206798" y="199013"/>
                      <a:pt x="203168" y="199013"/>
                    </a:cubicBezTo>
                    <a:close/>
                    <a:moveTo>
                      <a:pt x="190119" y="127099"/>
                    </a:moveTo>
                    <a:cubicBezTo>
                      <a:pt x="183946" y="127099"/>
                      <a:pt x="178130" y="124208"/>
                      <a:pt x="174403" y="119288"/>
                    </a:cubicBezTo>
                    <a:lnTo>
                      <a:pt x="162592" y="103572"/>
                    </a:lnTo>
                    <a:cubicBezTo>
                      <a:pt x="160444" y="100646"/>
                      <a:pt x="156330" y="100016"/>
                      <a:pt x="153405" y="102164"/>
                    </a:cubicBezTo>
                    <a:cubicBezTo>
                      <a:pt x="153289" y="102248"/>
                      <a:pt x="153176" y="102337"/>
                      <a:pt x="153067" y="102429"/>
                    </a:cubicBezTo>
                    <a:lnTo>
                      <a:pt x="131064" y="119955"/>
                    </a:lnTo>
                    <a:cubicBezTo>
                      <a:pt x="125281" y="124599"/>
                      <a:pt x="118097" y="127151"/>
                      <a:pt x="110681" y="127194"/>
                    </a:cubicBezTo>
                    <a:lnTo>
                      <a:pt x="71914" y="127194"/>
                    </a:lnTo>
                    <a:lnTo>
                      <a:pt x="71914" y="120622"/>
                    </a:lnTo>
                    <a:cubicBezTo>
                      <a:pt x="73222" y="88086"/>
                      <a:pt x="100659" y="62771"/>
                      <a:pt x="133195" y="64079"/>
                    </a:cubicBezTo>
                    <a:cubicBezTo>
                      <a:pt x="163897" y="65314"/>
                      <a:pt x="188503" y="89920"/>
                      <a:pt x="189738" y="120622"/>
                    </a:cubicBezTo>
                    <a:close/>
                    <a:moveTo>
                      <a:pt x="222504" y="159674"/>
                    </a:moveTo>
                    <a:cubicBezTo>
                      <a:pt x="222504" y="163304"/>
                      <a:pt x="219562" y="166247"/>
                      <a:pt x="215932" y="166247"/>
                    </a:cubicBezTo>
                    <a:lnTo>
                      <a:pt x="202883" y="166247"/>
                    </a:lnTo>
                    <a:lnTo>
                      <a:pt x="202883" y="133481"/>
                    </a:lnTo>
                    <a:lnTo>
                      <a:pt x="215932" y="133481"/>
                    </a:lnTo>
                    <a:cubicBezTo>
                      <a:pt x="219562" y="133481"/>
                      <a:pt x="222504" y="136423"/>
                      <a:pt x="222504" y="140053"/>
                    </a:cubicBezTo>
                    <a:close/>
                    <a:moveTo>
                      <a:pt x="130874" y="35183"/>
                    </a:moveTo>
                    <a:cubicBezTo>
                      <a:pt x="174251" y="35235"/>
                      <a:pt x="209402" y="70386"/>
                      <a:pt x="209455" y="113764"/>
                    </a:cubicBezTo>
                    <a:lnTo>
                      <a:pt x="209455" y="120336"/>
                    </a:lnTo>
                    <a:lnTo>
                      <a:pt x="202883" y="120336"/>
                    </a:lnTo>
                    <a:cubicBezTo>
                      <a:pt x="202883" y="80567"/>
                      <a:pt x="170643" y="48327"/>
                      <a:pt x="130873" y="48327"/>
                    </a:cubicBezTo>
                    <a:cubicBezTo>
                      <a:pt x="91104" y="48327"/>
                      <a:pt x="58864" y="80567"/>
                      <a:pt x="58864" y="120336"/>
                    </a:cubicBezTo>
                    <a:lnTo>
                      <a:pt x="52292" y="120336"/>
                    </a:lnTo>
                    <a:lnTo>
                      <a:pt x="52292" y="113764"/>
                    </a:lnTo>
                    <a:cubicBezTo>
                      <a:pt x="52345" y="70386"/>
                      <a:pt x="87496" y="35235"/>
                      <a:pt x="130873" y="35183"/>
                    </a:cubicBezTo>
                    <a:close/>
                    <a:moveTo>
                      <a:pt x="45815" y="166151"/>
                    </a:moveTo>
                    <a:cubicBezTo>
                      <a:pt x="42186" y="166151"/>
                      <a:pt x="39243" y="163209"/>
                      <a:pt x="39243" y="159579"/>
                    </a:cubicBezTo>
                    <a:lnTo>
                      <a:pt x="39243" y="139958"/>
                    </a:lnTo>
                    <a:cubicBezTo>
                      <a:pt x="39243" y="136328"/>
                      <a:pt x="42186" y="133385"/>
                      <a:pt x="45815" y="133385"/>
                    </a:cubicBezTo>
                    <a:lnTo>
                      <a:pt x="58865" y="133385"/>
                    </a:lnTo>
                    <a:lnTo>
                      <a:pt x="58865" y="166151"/>
                    </a:lnTo>
                    <a:close/>
                    <a:moveTo>
                      <a:pt x="72009" y="166151"/>
                    </a:moveTo>
                    <a:lnTo>
                      <a:pt x="72009" y="139958"/>
                    </a:lnTo>
                    <a:lnTo>
                      <a:pt x="110585" y="139958"/>
                    </a:lnTo>
                    <a:cubicBezTo>
                      <a:pt x="120966" y="139943"/>
                      <a:pt x="131036" y="136418"/>
                      <a:pt x="139160" y="129956"/>
                    </a:cubicBezTo>
                    <a:lnTo>
                      <a:pt x="155829" y="116621"/>
                    </a:lnTo>
                    <a:lnTo>
                      <a:pt x="163544" y="126908"/>
                    </a:lnTo>
                    <a:cubicBezTo>
                      <a:pt x="169750" y="135120"/>
                      <a:pt x="179445" y="139950"/>
                      <a:pt x="189738" y="139958"/>
                    </a:cubicBezTo>
                    <a:lnTo>
                      <a:pt x="189738" y="166151"/>
                    </a:lnTo>
                    <a:cubicBezTo>
                      <a:pt x="189885" y="177777"/>
                      <a:pt x="186569" y="189183"/>
                      <a:pt x="180213" y="198917"/>
                    </a:cubicBezTo>
                    <a:lnTo>
                      <a:pt x="130874" y="198917"/>
                    </a:lnTo>
                    <a:lnTo>
                      <a:pt x="130874" y="211967"/>
                    </a:lnTo>
                    <a:lnTo>
                      <a:pt x="167735" y="211967"/>
                    </a:lnTo>
                    <a:cubicBezTo>
                      <a:pt x="142431" y="232377"/>
                      <a:pt x="105372" y="228411"/>
                      <a:pt x="84961" y="203106"/>
                    </a:cubicBezTo>
                    <a:cubicBezTo>
                      <a:pt x="76519" y="192640"/>
                      <a:pt x="71914" y="179598"/>
                      <a:pt x="71914" y="166151"/>
                    </a:cubicBezTo>
                    <a:close/>
                    <a:moveTo>
                      <a:pt x="130969" y="238160"/>
                    </a:moveTo>
                    <a:cubicBezTo>
                      <a:pt x="137605" y="238151"/>
                      <a:pt x="144209" y="237221"/>
                      <a:pt x="150590" y="235398"/>
                    </a:cubicBezTo>
                    <a:lnTo>
                      <a:pt x="150590" y="244923"/>
                    </a:lnTo>
                    <a:cubicBezTo>
                      <a:pt x="150590" y="255760"/>
                      <a:pt x="141805" y="264545"/>
                      <a:pt x="130969" y="264545"/>
                    </a:cubicBezTo>
                    <a:cubicBezTo>
                      <a:pt x="120132" y="264545"/>
                      <a:pt x="111347" y="255760"/>
                      <a:pt x="111347" y="244923"/>
                    </a:cubicBezTo>
                    <a:lnTo>
                      <a:pt x="111347" y="235398"/>
                    </a:lnTo>
                    <a:cubicBezTo>
                      <a:pt x="117729" y="237221"/>
                      <a:pt x="124332" y="238151"/>
                      <a:pt x="130969" y="238160"/>
                    </a:cubicBezTo>
                    <a:close/>
                    <a:moveTo>
                      <a:pt x="248698" y="382178"/>
                    </a:moveTo>
                    <a:lnTo>
                      <a:pt x="209360" y="382178"/>
                    </a:lnTo>
                    <a:lnTo>
                      <a:pt x="209360" y="310169"/>
                    </a:lnTo>
                    <a:lnTo>
                      <a:pt x="196310" y="310169"/>
                    </a:lnTo>
                    <a:lnTo>
                      <a:pt x="196310" y="382178"/>
                    </a:lnTo>
                    <a:lnTo>
                      <a:pt x="65342" y="382178"/>
                    </a:lnTo>
                    <a:lnTo>
                      <a:pt x="65342" y="310169"/>
                    </a:lnTo>
                    <a:lnTo>
                      <a:pt x="52292" y="310169"/>
                    </a:lnTo>
                    <a:lnTo>
                      <a:pt x="52292" y="382178"/>
                    </a:lnTo>
                    <a:lnTo>
                      <a:pt x="13049" y="382178"/>
                    </a:lnTo>
                    <a:lnTo>
                      <a:pt x="13049" y="328267"/>
                    </a:lnTo>
                    <a:cubicBezTo>
                      <a:pt x="13137" y="304324"/>
                      <a:pt x="27764" y="282836"/>
                      <a:pt x="50006" y="273974"/>
                    </a:cubicBezTo>
                    <a:lnTo>
                      <a:pt x="99536" y="254162"/>
                    </a:lnTo>
                    <a:cubicBezTo>
                      <a:pt x="104349" y="271443"/>
                      <a:pt x="122259" y="281551"/>
                      <a:pt x="139539" y="276738"/>
                    </a:cubicBezTo>
                    <a:cubicBezTo>
                      <a:pt x="150499" y="273686"/>
                      <a:pt x="159063" y="265122"/>
                      <a:pt x="162116" y="254162"/>
                    </a:cubicBezTo>
                    <a:lnTo>
                      <a:pt x="211646" y="273974"/>
                    </a:lnTo>
                    <a:cubicBezTo>
                      <a:pt x="234055" y="282857"/>
                      <a:pt x="248751" y="304542"/>
                      <a:pt x="248698" y="3286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875DD60-5CDA-4788-BE7F-F03CCEBE77B8}"/>
                </a:ext>
              </a:extLst>
            </p:cNvPr>
            <p:cNvSpPr/>
            <p:nvPr/>
          </p:nvSpPr>
          <p:spPr>
            <a:xfrm>
              <a:off x="6103098" y="4598375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13049 w 9525"/>
                <a:gd name="connsiteY1" fmla="*/ 0 h 9525"/>
                <a:gd name="connsiteX2" fmla="*/ 13049 w 9525"/>
                <a:gd name="connsiteY2" fmla="*/ 13049 h 9525"/>
                <a:gd name="connsiteX3" fmla="*/ 0 w 9525"/>
                <a:gd name="connsiteY3" fmla="*/ 13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13049" y="0"/>
                  </a:lnTo>
                  <a:lnTo>
                    <a:pt x="13049" y="13049"/>
                  </a:lnTo>
                  <a:lnTo>
                    <a:pt x="0" y="13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FDB2F6-32FC-4F35-908D-F62D11DC247F}"/>
                </a:ext>
              </a:extLst>
            </p:cNvPr>
            <p:cNvSpPr/>
            <p:nvPr/>
          </p:nvSpPr>
          <p:spPr>
            <a:xfrm>
              <a:off x="6103098" y="4768587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13049 w 9525"/>
                <a:gd name="connsiteY1" fmla="*/ 0 h 9525"/>
                <a:gd name="connsiteX2" fmla="*/ 13049 w 9525"/>
                <a:gd name="connsiteY2" fmla="*/ 13049 h 9525"/>
                <a:gd name="connsiteX3" fmla="*/ 0 w 9525"/>
                <a:gd name="connsiteY3" fmla="*/ 13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13049" y="0"/>
                  </a:lnTo>
                  <a:lnTo>
                    <a:pt x="13049" y="13049"/>
                  </a:lnTo>
                  <a:lnTo>
                    <a:pt x="0" y="13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18E2D8B-358A-43E7-8B84-832739A05196}"/>
                </a:ext>
              </a:extLst>
            </p:cNvPr>
            <p:cNvSpPr/>
            <p:nvPr/>
          </p:nvSpPr>
          <p:spPr>
            <a:xfrm>
              <a:off x="6160533" y="4740678"/>
              <a:ext cx="19050" cy="9525"/>
            </a:xfrm>
            <a:custGeom>
              <a:avLst/>
              <a:gdLst>
                <a:gd name="connsiteX0" fmla="*/ 0 w 19050"/>
                <a:gd name="connsiteY0" fmla="*/ 9525 h 9525"/>
                <a:gd name="connsiteX1" fmla="*/ 9525 w 19050"/>
                <a:gd name="connsiteY1" fmla="*/ 0 h 9525"/>
                <a:gd name="connsiteX2" fmla="*/ 19050 w 19050"/>
                <a:gd name="connsiteY2" fmla="*/ 9525 h 9525"/>
                <a:gd name="connsiteX3" fmla="*/ 9525 w 19050"/>
                <a:gd name="connsiteY3" fmla="*/ 190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9525">
                  <a:moveTo>
                    <a:pt x="0" y="9525"/>
                  </a:moveTo>
                  <a:lnTo>
                    <a:pt x="9525" y="0"/>
                  </a:lnTo>
                  <a:lnTo>
                    <a:pt x="19050" y="9525"/>
                  </a:lnTo>
                  <a:lnTo>
                    <a:pt x="9525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9D721B4-589F-4A88-AA22-CCA7EBF85991}"/>
                </a:ext>
              </a:extLst>
            </p:cNvPr>
            <p:cNvSpPr/>
            <p:nvPr/>
          </p:nvSpPr>
          <p:spPr>
            <a:xfrm>
              <a:off x="6188156" y="4683528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13049 w 9525"/>
                <a:gd name="connsiteY1" fmla="*/ 0 h 9525"/>
                <a:gd name="connsiteX2" fmla="*/ 13049 w 9525"/>
                <a:gd name="connsiteY2" fmla="*/ 13049 h 9525"/>
                <a:gd name="connsiteX3" fmla="*/ 0 w 9525"/>
                <a:gd name="connsiteY3" fmla="*/ 13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13049" y="0"/>
                  </a:lnTo>
                  <a:lnTo>
                    <a:pt x="13049" y="13049"/>
                  </a:lnTo>
                  <a:lnTo>
                    <a:pt x="0" y="13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1383BF6-2250-4B7A-B384-0CD3B63A8FF0}"/>
                </a:ext>
              </a:extLst>
            </p:cNvPr>
            <p:cNvSpPr/>
            <p:nvPr/>
          </p:nvSpPr>
          <p:spPr>
            <a:xfrm>
              <a:off x="6160533" y="4620378"/>
              <a:ext cx="19050" cy="19050"/>
            </a:xfrm>
            <a:custGeom>
              <a:avLst/>
              <a:gdLst>
                <a:gd name="connsiteX0" fmla="*/ 0 w 19050"/>
                <a:gd name="connsiteY0" fmla="*/ 9525 h 19050"/>
                <a:gd name="connsiteX1" fmla="*/ 9525 w 19050"/>
                <a:gd name="connsiteY1" fmla="*/ 0 h 19050"/>
                <a:gd name="connsiteX2" fmla="*/ 19050 w 19050"/>
                <a:gd name="connsiteY2" fmla="*/ 9525 h 19050"/>
                <a:gd name="connsiteX3" fmla="*/ 9525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9525"/>
                  </a:moveTo>
                  <a:lnTo>
                    <a:pt x="9525" y="0"/>
                  </a:lnTo>
                  <a:lnTo>
                    <a:pt x="19050" y="9525"/>
                  </a:lnTo>
                  <a:lnTo>
                    <a:pt x="9525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DE83EF2-3E10-4016-8622-326760D49F90}"/>
              </a:ext>
            </a:extLst>
          </p:cNvPr>
          <p:cNvSpPr txBox="1"/>
          <p:nvPr/>
        </p:nvSpPr>
        <p:spPr>
          <a:xfrm>
            <a:off x="8948097" y="4971268"/>
            <a:ext cx="2409900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39A508-6FF5-4D72-9808-2FBF816CE0C6}"/>
              </a:ext>
            </a:extLst>
          </p:cNvPr>
          <p:cNvSpPr txBox="1"/>
          <p:nvPr/>
        </p:nvSpPr>
        <p:spPr>
          <a:xfrm>
            <a:off x="8993496" y="4579318"/>
            <a:ext cx="2032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100" dirty="0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Third Service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C53532-3060-4043-B685-A402B8D42751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86FC7D4-53C8-4E4A-B14F-0A240A1E9684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0F81EB3-7334-4B1F-8D1A-92F437E1F7F5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6F9410E-6FA0-4F80-9E45-EE8DDAC05B2F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B1D128B-E8B3-47C9-BD12-A31C10B451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1" b="374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788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6B0BD3-3276-47BE-B554-F5E18C89AE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721E12-B429-4472-BE37-A9389913C9DC}"/>
              </a:ext>
            </a:extLst>
          </p:cNvPr>
          <p:cNvSpPr txBox="1"/>
          <p:nvPr/>
        </p:nvSpPr>
        <p:spPr>
          <a:xfrm>
            <a:off x="831025" y="731251"/>
            <a:ext cx="2972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Pricing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610C8-DF1B-490D-9537-FF4AAA1F4433}"/>
              </a:ext>
            </a:extLst>
          </p:cNvPr>
          <p:cNvSpPr txBox="1"/>
          <p:nvPr/>
        </p:nvSpPr>
        <p:spPr>
          <a:xfrm>
            <a:off x="831025" y="1746914"/>
            <a:ext cx="7098324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D69B86-9FB6-420E-A15C-9BF690FE2485}"/>
              </a:ext>
            </a:extLst>
          </p:cNvPr>
          <p:cNvSpPr txBox="1"/>
          <p:nvPr/>
        </p:nvSpPr>
        <p:spPr>
          <a:xfrm>
            <a:off x="2124854" y="2762577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100" dirty="0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$9.765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FF541-A880-4775-8834-53B36C00B666}"/>
              </a:ext>
            </a:extLst>
          </p:cNvPr>
          <p:cNvSpPr txBox="1"/>
          <p:nvPr/>
        </p:nvSpPr>
        <p:spPr>
          <a:xfrm>
            <a:off x="1228830" y="3389710"/>
            <a:ext cx="2940421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02320D-66B3-42E2-9F67-B7F1CA269F2F}"/>
              </a:ext>
            </a:extLst>
          </p:cNvPr>
          <p:cNvSpPr txBox="1"/>
          <p:nvPr/>
        </p:nvSpPr>
        <p:spPr>
          <a:xfrm>
            <a:off x="5748039" y="2762577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100" dirty="0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$8.765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0DFA81-B1D2-4303-83E5-6DA3137F333F}"/>
              </a:ext>
            </a:extLst>
          </p:cNvPr>
          <p:cNvSpPr txBox="1"/>
          <p:nvPr/>
        </p:nvSpPr>
        <p:spPr>
          <a:xfrm>
            <a:off x="4852015" y="3389710"/>
            <a:ext cx="2940421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your,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1FFC41-C58A-4CBE-959A-1249ABAA2A56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DD1AE46-A1D4-494C-A363-523A51A24AE8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00B5502-171E-4EB9-81CB-B2AFC9849312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652FA2-6431-4F82-9EF4-649D750908FF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272E3C90-AFAF-4346-8382-2FCF071F0D1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3" r="31973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ABA5A290-F1A6-4197-AA14-59A07D4B95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" b="4733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748E853-F570-4B0F-ACD4-883CC40ABD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" b="44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048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85B8EE-254F-45FD-A6AF-35EB5C581A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6981B-5ABC-4B78-8D31-A266173F2195}"/>
              </a:ext>
            </a:extLst>
          </p:cNvPr>
          <p:cNvSpPr txBox="1"/>
          <p:nvPr/>
        </p:nvSpPr>
        <p:spPr>
          <a:xfrm>
            <a:off x="3393176" y="676660"/>
            <a:ext cx="5405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Pricing 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92A21-122F-421C-BDC7-E560CAC9F85B}"/>
              </a:ext>
            </a:extLst>
          </p:cNvPr>
          <p:cNvSpPr txBox="1"/>
          <p:nvPr/>
        </p:nvSpPr>
        <p:spPr>
          <a:xfrm>
            <a:off x="2452046" y="1903480"/>
            <a:ext cx="7287905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9CAB3-DC5D-47DF-ACD4-139E66E38541}"/>
              </a:ext>
            </a:extLst>
          </p:cNvPr>
          <p:cNvSpPr/>
          <p:nvPr/>
        </p:nvSpPr>
        <p:spPr>
          <a:xfrm>
            <a:off x="957616" y="2961335"/>
            <a:ext cx="2988860" cy="353477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C5D1CD-C69F-4802-A446-DC3EEFD9DD11}"/>
              </a:ext>
            </a:extLst>
          </p:cNvPr>
          <p:cNvSpPr/>
          <p:nvPr/>
        </p:nvSpPr>
        <p:spPr>
          <a:xfrm>
            <a:off x="4601570" y="2961335"/>
            <a:ext cx="2988860" cy="3534770"/>
          </a:xfrm>
          <a:prstGeom prst="rect">
            <a:avLst/>
          </a:prstGeom>
          <a:noFill/>
          <a:ln w="6350">
            <a:solidFill>
              <a:srgbClr val="FED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9D5474-951E-49A1-83C4-5388D59803E0}"/>
              </a:ext>
            </a:extLst>
          </p:cNvPr>
          <p:cNvSpPr/>
          <p:nvPr/>
        </p:nvSpPr>
        <p:spPr>
          <a:xfrm>
            <a:off x="8245524" y="2961335"/>
            <a:ext cx="2988860" cy="353477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3986F-8E58-4835-B408-D15E2EB3F6DD}"/>
              </a:ext>
            </a:extLst>
          </p:cNvPr>
          <p:cNvSpPr txBox="1"/>
          <p:nvPr/>
        </p:nvSpPr>
        <p:spPr>
          <a:xfrm>
            <a:off x="1888430" y="3228945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100" dirty="0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$9.765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99A631-EA14-4D16-AEB2-C5EEA877743E}"/>
              </a:ext>
            </a:extLst>
          </p:cNvPr>
          <p:cNvSpPr txBox="1"/>
          <p:nvPr/>
        </p:nvSpPr>
        <p:spPr>
          <a:xfrm>
            <a:off x="1247096" y="3896665"/>
            <a:ext cx="2409900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4BE9E-B4E2-428B-9693-AA237EC8A03D}"/>
              </a:ext>
            </a:extLst>
          </p:cNvPr>
          <p:cNvSpPr txBox="1"/>
          <p:nvPr/>
        </p:nvSpPr>
        <p:spPr>
          <a:xfrm>
            <a:off x="5532384" y="3228945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100" dirty="0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$9.765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DE5264-ECBE-4060-8D92-DE4C6B4AF649}"/>
              </a:ext>
            </a:extLst>
          </p:cNvPr>
          <p:cNvSpPr txBox="1"/>
          <p:nvPr/>
        </p:nvSpPr>
        <p:spPr>
          <a:xfrm>
            <a:off x="4891050" y="3896665"/>
            <a:ext cx="2409900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7E889-F3B2-4097-9DEE-FBCFD8FBC8D3}"/>
              </a:ext>
            </a:extLst>
          </p:cNvPr>
          <p:cNvSpPr txBox="1"/>
          <p:nvPr/>
        </p:nvSpPr>
        <p:spPr>
          <a:xfrm>
            <a:off x="9176335" y="3228945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100" dirty="0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$9.765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95AC8-BF03-4CA9-9C28-2BFDA9037CF0}"/>
              </a:ext>
            </a:extLst>
          </p:cNvPr>
          <p:cNvSpPr txBox="1"/>
          <p:nvPr/>
        </p:nvSpPr>
        <p:spPr>
          <a:xfrm>
            <a:off x="8535001" y="3896665"/>
            <a:ext cx="2409900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14E5A4-9E62-400D-9680-0CBC2B1F4AC0}"/>
              </a:ext>
            </a:extLst>
          </p:cNvPr>
          <p:cNvSpPr txBox="1"/>
          <p:nvPr/>
        </p:nvSpPr>
        <p:spPr>
          <a:xfrm>
            <a:off x="1247096" y="5300259"/>
            <a:ext cx="2409900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b="1" i="1" spc="100" dirty="0">
                <a:solidFill>
                  <a:srgbClr val="FED120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2D88B2-CD2E-4555-994D-9D8FAE9BCAE0}"/>
              </a:ext>
            </a:extLst>
          </p:cNvPr>
          <p:cNvSpPr txBox="1"/>
          <p:nvPr/>
        </p:nvSpPr>
        <p:spPr>
          <a:xfrm>
            <a:off x="4891048" y="5300259"/>
            <a:ext cx="2409900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b="1" i="1" spc="100" dirty="0">
                <a:solidFill>
                  <a:srgbClr val="FED120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DDA7BB-978A-46D1-BF78-9915772E24A7}"/>
              </a:ext>
            </a:extLst>
          </p:cNvPr>
          <p:cNvSpPr txBox="1"/>
          <p:nvPr/>
        </p:nvSpPr>
        <p:spPr>
          <a:xfrm>
            <a:off x="8535001" y="5300259"/>
            <a:ext cx="2409900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b="1" i="1" spc="100" dirty="0">
                <a:solidFill>
                  <a:srgbClr val="FED120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6F9CDE-483F-4869-AAD5-BB11DDD850CE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EAF7EC-128F-47F8-8AA5-6268136FFC70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F0A535C-33EC-45AB-B7BD-78C1ABCD448E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072A-B26C-42AC-A3C3-8F26229128C2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600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898326-B008-4202-B6B3-3A50257872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998CC-121D-4D54-93BB-066E32A7240E}"/>
              </a:ext>
            </a:extLst>
          </p:cNvPr>
          <p:cNvSpPr txBox="1"/>
          <p:nvPr/>
        </p:nvSpPr>
        <p:spPr>
          <a:xfrm>
            <a:off x="4839887" y="655094"/>
            <a:ext cx="2512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Value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1B3ADB-2973-4656-9556-0F6797804C89}"/>
              </a:ext>
            </a:extLst>
          </p:cNvPr>
          <p:cNvSpPr/>
          <p:nvPr/>
        </p:nvSpPr>
        <p:spPr>
          <a:xfrm>
            <a:off x="2568053" y="4426719"/>
            <a:ext cx="7055894" cy="1776187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0FE94-F39C-4BD5-A4A3-9C4057FE21CD}"/>
              </a:ext>
            </a:extLst>
          </p:cNvPr>
          <p:cNvSpPr txBox="1"/>
          <p:nvPr/>
        </p:nvSpPr>
        <p:spPr>
          <a:xfrm>
            <a:off x="3113963" y="4966832"/>
            <a:ext cx="5964073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727103-F769-4D95-BC0C-11BB0A8E0843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ED13F0-31EB-48B0-B638-84B754ECE502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CAC9AD0-5CA8-4AB4-885D-D62DE3FDD929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E87265-22B0-4CCE-AF46-071C63926D78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7696FF2-138E-4351-B8A2-569164B886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3" b="334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4053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8FEE33-83D3-48D4-A87A-94B5470C85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95C86-C833-4DA6-86CE-81E89B4C6F6E}"/>
              </a:ext>
            </a:extLst>
          </p:cNvPr>
          <p:cNvSpPr txBox="1"/>
          <p:nvPr/>
        </p:nvSpPr>
        <p:spPr>
          <a:xfrm>
            <a:off x="4556166" y="327548"/>
            <a:ext cx="6700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Company Value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3317C-BC25-4788-BAD6-4A2773404B70}"/>
              </a:ext>
            </a:extLst>
          </p:cNvPr>
          <p:cNvSpPr txBox="1"/>
          <p:nvPr/>
        </p:nvSpPr>
        <p:spPr>
          <a:xfrm>
            <a:off x="1201002" y="5680918"/>
            <a:ext cx="6045959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58915-682E-41E0-AD42-078548480C1D}"/>
              </a:ext>
            </a:extLst>
          </p:cNvPr>
          <p:cNvSpPr txBox="1"/>
          <p:nvPr/>
        </p:nvSpPr>
        <p:spPr>
          <a:xfrm>
            <a:off x="4553803" y="1973106"/>
            <a:ext cx="3084395" cy="1734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</a:t>
            </a:r>
          </a:p>
          <a:p>
            <a:pPr>
              <a:lnSpc>
                <a:spcPct val="150000"/>
              </a:lnSpc>
            </a:pPr>
            <a:endParaRPr lang="en-US" sz="900" spc="100" dirty="0">
              <a:solidFill>
                <a:schemeClr val="bg1"/>
              </a:solidFill>
              <a:latin typeface="Poppins Light" panose="00000400000000000000" pitchFamily="2" charset="0"/>
              <a:ea typeface="Roboto" panose="020000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a company profile shouldn't just tell your audience what you sell -- it should also tell viewers why you sell it.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262BB0-DA49-4C5C-8B6A-E9A16C3689C4}"/>
              </a:ext>
            </a:extLst>
          </p:cNvPr>
          <p:cNvSpPr txBox="1"/>
          <p:nvPr/>
        </p:nvSpPr>
        <p:spPr>
          <a:xfrm rot="16200000">
            <a:off x="-433786" y="574893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936FDD-7559-43D9-AB26-C6B7233A2EC6}"/>
              </a:ext>
            </a:extLst>
          </p:cNvPr>
          <p:cNvCxnSpPr>
            <a:cxnSpLocks/>
          </p:cNvCxnSpPr>
          <p:nvPr/>
        </p:nvCxnSpPr>
        <p:spPr>
          <a:xfrm rot="16200000">
            <a:off x="-135325" y="169439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051ACC-D1D4-4EAF-8820-6ACC23520BE1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7D72DF-159F-4966-83E6-B4E065A41B97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FE22499-D346-4148-8945-933076355F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7" r="29097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E01A761-45B9-4C62-9956-CD10E2C3210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7" r="29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4988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DB8A3F-842E-4BF3-AABE-7CF8EBCEB1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4F068-1779-4F9E-A54F-5A077B45388E}"/>
              </a:ext>
            </a:extLst>
          </p:cNvPr>
          <p:cNvSpPr txBox="1"/>
          <p:nvPr/>
        </p:nvSpPr>
        <p:spPr>
          <a:xfrm>
            <a:off x="1267055" y="1580275"/>
            <a:ext cx="24817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6AAC6-010D-4FFE-B458-FD5EA51D7856}"/>
              </a:ext>
            </a:extLst>
          </p:cNvPr>
          <p:cNvSpPr txBox="1"/>
          <p:nvPr/>
        </p:nvSpPr>
        <p:spPr>
          <a:xfrm>
            <a:off x="1267055" y="2733040"/>
            <a:ext cx="4828945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AC89E-367F-4064-B184-88C55B49C750}"/>
              </a:ext>
            </a:extLst>
          </p:cNvPr>
          <p:cNvSpPr txBox="1"/>
          <p:nvPr/>
        </p:nvSpPr>
        <p:spPr>
          <a:xfrm>
            <a:off x="1267055" y="3773851"/>
            <a:ext cx="4828945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introduction to your business, and aims to tell an audience about your products or services. However, a company profile shouldn't just tell your audience what you sell -- it should also tell viewers why you sell it.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9B6DB-3643-46D6-90DF-D3EE5CCD7944}"/>
              </a:ext>
            </a:extLst>
          </p:cNvPr>
          <p:cNvSpPr txBox="1"/>
          <p:nvPr/>
        </p:nvSpPr>
        <p:spPr>
          <a:xfrm>
            <a:off x="6428095" y="4677560"/>
            <a:ext cx="4926841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i="1" spc="100" dirty="0">
                <a:solidFill>
                  <a:srgbClr val="FED120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64184-E9D2-4D21-804B-6F8F550C17BF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B59AD3-7DFE-4EF8-9E9E-B3FE47E0AEAF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AF12A9-2FD8-4C44-9119-8DE9ACAD63DA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4191BB-2B5B-493D-94D9-691737C00E4D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A192A93-EBA2-4A41-90D0-36C35B45B6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r="8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3920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58211F-E696-49C0-9836-C56859662C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CEF376-FD4D-4AF6-B022-FAAB4DD04500}"/>
              </a:ext>
            </a:extLst>
          </p:cNvPr>
          <p:cNvSpPr txBox="1"/>
          <p:nvPr/>
        </p:nvSpPr>
        <p:spPr>
          <a:xfrm>
            <a:off x="6509982" y="1815152"/>
            <a:ext cx="18277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86860-46DB-48E8-AFCD-260EDE13E67C}"/>
              </a:ext>
            </a:extLst>
          </p:cNvPr>
          <p:cNvSpPr txBox="1"/>
          <p:nvPr/>
        </p:nvSpPr>
        <p:spPr>
          <a:xfrm>
            <a:off x="6509982" y="3028890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100" dirty="0" err="1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Jhon</a:t>
            </a:r>
            <a:r>
              <a:rPr lang="en-US" sz="2000" spc="100" dirty="0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Abraham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0C1ABE-E2D5-4BAE-82A3-11A89FC76B2A}"/>
              </a:ext>
            </a:extLst>
          </p:cNvPr>
          <p:cNvSpPr txBox="1"/>
          <p:nvPr/>
        </p:nvSpPr>
        <p:spPr>
          <a:xfrm>
            <a:off x="6509982" y="3778614"/>
            <a:ext cx="3753134" cy="152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</a:t>
            </a:r>
          </a:p>
          <a:p>
            <a:pPr>
              <a:lnSpc>
                <a:spcPct val="150000"/>
              </a:lnSpc>
            </a:pPr>
            <a:endParaRPr lang="en-US" sz="900" spc="100" dirty="0">
              <a:solidFill>
                <a:schemeClr val="bg1"/>
              </a:solidFill>
              <a:latin typeface="Poppins Light" panose="00000400000000000000" pitchFamily="2" charset="0"/>
              <a:ea typeface="Roboto" panose="020000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a company profile shouldn't just tell your audience what you sell -- it should also tell viewers why you sell it.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007206-DCC1-43C1-B100-355EE606E7BC}"/>
              </a:ext>
            </a:extLst>
          </p:cNvPr>
          <p:cNvGrpSpPr/>
          <p:nvPr/>
        </p:nvGrpSpPr>
        <p:grpSpPr>
          <a:xfrm>
            <a:off x="6613797" y="5434403"/>
            <a:ext cx="778274" cy="208889"/>
            <a:chOff x="6613797" y="5434403"/>
            <a:chExt cx="778274" cy="208889"/>
          </a:xfrm>
        </p:grpSpPr>
        <p:grpSp>
          <p:nvGrpSpPr>
            <p:cNvPr id="9" name="Graphic 29">
              <a:extLst>
                <a:ext uri="{FF2B5EF4-FFF2-40B4-BE49-F238E27FC236}">
                  <a16:creationId xmlns:a16="http://schemas.microsoft.com/office/drawing/2014/main" id="{4A3B89E9-13DA-48A2-B89E-05D2372C3605}"/>
                </a:ext>
              </a:extLst>
            </p:cNvPr>
            <p:cNvGrpSpPr/>
            <p:nvPr/>
          </p:nvGrpSpPr>
          <p:grpSpPr>
            <a:xfrm>
              <a:off x="6868979" y="5441616"/>
              <a:ext cx="191465" cy="191465"/>
              <a:chOff x="3662362" y="995362"/>
              <a:chExt cx="4867275" cy="4867275"/>
            </a:xfrm>
            <a:solidFill>
              <a:schemeClr val="bg1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22AF854-2AE0-44B8-8F81-6EBCE2541DD5}"/>
                  </a:ext>
                </a:extLst>
              </p:cNvPr>
              <p:cNvSpPr/>
              <p:nvPr/>
            </p:nvSpPr>
            <p:spPr>
              <a:xfrm>
                <a:off x="3662076" y="995171"/>
                <a:ext cx="4857750" cy="4867275"/>
              </a:xfrm>
              <a:custGeom>
                <a:avLst/>
                <a:gdLst>
                  <a:gd name="connsiteX0" fmla="*/ 4854226 w 4857750"/>
                  <a:gd name="connsiteY0" fmla="*/ 1431131 h 4867275"/>
                  <a:gd name="connsiteX1" fmla="*/ 4741069 w 4857750"/>
                  <a:gd name="connsiteY1" fmla="*/ 840581 h 4867275"/>
                  <a:gd name="connsiteX2" fmla="*/ 4028885 w 4857750"/>
                  <a:gd name="connsiteY2" fmla="*/ 128397 h 4867275"/>
                  <a:gd name="connsiteX3" fmla="*/ 3438335 w 4857750"/>
                  <a:gd name="connsiteY3" fmla="*/ 15240 h 4867275"/>
                  <a:gd name="connsiteX4" fmla="*/ 2434304 w 4857750"/>
                  <a:gd name="connsiteY4" fmla="*/ 0 h 4867275"/>
                  <a:gd name="connsiteX5" fmla="*/ 1431131 w 4857750"/>
                  <a:gd name="connsiteY5" fmla="*/ 14288 h 4867275"/>
                  <a:gd name="connsiteX6" fmla="*/ 840581 w 4857750"/>
                  <a:gd name="connsiteY6" fmla="*/ 127445 h 4867275"/>
                  <a:gd name="connsiteX7" fmla="*/ 128397 w 4857750"/>
                  <a:gd name="connsiteY7" fmla="*/ 839629 h 4867275"/>
                  <a:gd name="connsiteX8" fmla="*/ 15240 w 4857750"/>
                  <a:gd name="connsiteY8" fmla="*/ 1430179 h 4867275"/>
                  <a:gd name="connsiteX9" fmla="*/ 0 w 4857750"/>
                  <a:gd name="connsiteY9" fmla="*/ 2434304 h 4867275"/>
                  <a:gd name="connsiteX10" fmla="*/ 14288 w 4857750"/>
                  <a:gd name="connsiteY10" fmla="*/ 3437382 h 4867275"/>
                  <a:gd name="connsiteX11" fmla="*/ 127445 w 4857750"/>
                  <a:gd name="connsiteY11" fmla="*/ 4027932 h 4867275"/>
                  <a:gd name="connsiteX12" fmla="*/ 839438 w 4857750"/>
                  <a:gd name="connsiteY12" fmla="*/ 4740117 h 4867275"/>
                  <a:gd name="connsiteX13" fmla="*/ 1429988 w 4857750"/>
                  <a:gd name="connsiteY13" fmla="*/ 4853178 h 4867275"/>
                  <a:gd name="connsiteX14" fmla="*/ 2433447 w 4857750"/>
                  <a:gd name="connsiteY14" fmla="*/ 4867466 h 4867275"/>
                  <a:gd name="connsiteX15" fmla="*/ 3436525 w 4857750"/>
                  <a:gd name="connsiteY15" fmla="*/ 4853178 h 4867275"/>
                  <a:gd name="connsiteX16" fmla="*/ 4027075 w 4857750"/>
                  <a:gd name="connsiteY16" fmla="*/ 4740117 h 4867275"/>
                  <a:gd name="connsiteX17" fmla="*/ 4739259 w 4857750"/>
                  <a:gd name="connsiteY17" fmla="*/ 4027932 h 4867275"/>
                  <a:gd name="connsiteX18" fmla="*/ 4852416 w 4857750"/>
                  <a:gd name="connsiteY18" fmla="*/ 3437382 h 4867275"/>
                  <a:gd name="connsiteX19" fmla="*/ 4866704 w 4857750"/>
                  <a:gd name="connsiteY19" fmla="*/ 2434304 h 4867275"/>
                  <a:gd name="connsiteX20" fmla="*/ 4854321 w 4857750"/>
                  <a:gd name="connsiteY20" fmla="*/ 1431131 h 4867275"/>
                  <a:gd name="connsiteX21" fmla="*/ 4416076 w 4857750"/>
                  <a:gd name="connsiteY21" fmla="*/ 3418332 h 4867275"/>
                  <a:gd name="connsiteX22" fmla="*/ 4332351 w 4857750"/>
                  <a:gd name="connsiteY22" fmla="*/ 3870008 h 4867275"/>
                  <a:gd name="connsiteX23" fmla="*/ 3870198 w 4857750"/>
                  <a:gd name="connsiteY23" fmla="*/ 4332161 h 4867275"/>
                  <a:gd name="connsiteX24" fmla="*/ 3418523 w 4857750"/>
                  <a:gd name="connsiteY24" fmla="*/ 4415790 h 4867275"/>
                  <a:gd name="connsiteX25" fmla="*/ 2435352 w 4857750"/>
                  <a:gd name="connsiteY25" fmla="*/ 4430078 h 4867275"/>
                  <a:gd name="connsiteX26" fmla="*/ 1452182 w 4857750"/>
                  <a:gd name="connsiteY26" fmla="*/ 4415790 h 4867275"/>
                  <a:gd name="connsiteX27" fmla="*/ 1000506 w 4857750"/>
                  <a:gd name="connsiteY27" fmla="*/ 4332161 h 4867275"/>
                  <a:gd name="connsiteX28" fmla="*/ 721043 w 4857750"/>
                  <a:gd name="connsiteY28" fmla="*/ 4150519 h 4867275"/>
                  <a:gd name="connsiteX29" fmla="*/ 539401 w 4857750"/>
                  <a:gd name="connsiteY29" fmla="*/ 3870960 h 4867275"/>
                  <a:gd name="connsiteX30" fmla="*/ 455771 w 4857750"/>
                  <a:gd name="connsiteY30" fmla="*/ 3419285 h 4867275"/>
                  <a:gd name="connsiteX31" fmla="*/ 441484 w 4857750"/>
                  <a:gd name="connsiteY31" fmla="*/ 2436114 h 4867275"/>
                  <a:gd name="connsiteX32" fmla="*/ 455771 w 4857750"/>
                  <a:gd name="connsiteY32" fmla="*/ 1452943 h 4867275"/>
                  <a:gd name="connsiteX33" fmla="*/ 539401 w 4857750"/>
                  <a:gd name="connsiteY33" fmla="*/ 1001363 h 4867275"/>
                  <a:gd name="connsiteX34" fmla="*/ 721995 w 4857750"/>
                  <a:gd name="connsiteY34" fmla="*/ 721805 h 4867275"/>
                  <a:gd name="connsiteX35" fmla="*/ 1001363 w 4857750"/>
                  <a:gd name="connsiteY35" fmla="*/ 540258 h 4867275"/>
                  <a:gd name="connsiteX36" fmla="*/ 1453039 w 4857750"/>
                  <a:gd name="connsiteY36" fmla="*/ 456533 h 4867275"/>
                  <a:gd name="connsiteX37" fmla="*/ 2436210 w 4857750"/>
                  <a:gd name="connsiteY37" fmla="*/ 442246 h 4867275"/>
                  <a:gd name="connsiteX38" fmla="*/ 3419380 w 4857750"/>
                  <a:gd name="connsiteY38" fmla="*/ 456533 h 4867275"/>
                  <a:gd name="connsiteX39" fmla="*/ 3871055 w 4857750"/>
                  <a:gd name="connsiteY39" fmla="*/ 540258 h 4867275"/>
                  <a:gd name="connsiteX40" fmla="*/ 4332161 w 4857750"/>
                  <a:gd name="connsiteY40" fmla="*/ 1001459 h 4867275"/>
                  <a:gd name="connsiteX41" fmla="*/ 4415885 w 4857750"/>
                  <a:gd name="connsiteY41" fmla="*/ 1453039 h 4867275"/>
                  <a:gd name="connsiteX42" fmla="*/ 4430173 w 4857750"/>
                  <a:gd name="connsiteY42" fmla="*/ 2436209 h 4867275"/>
                  <a:gd name="connsiteX43" fmla="*/ 4415885 w 4857750"/>
                  <a:gd name="connsiteY43" fmla="*/ 3418427 h 486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0" h="4867275">
                    <a:moveTo>
                      <a:pt x="4854226" y="1431131"/>
                    </a:moveTo>
                    <a:cubicBezTo>
                      <a:pt x="4842796" y="1172527"/>
                      <a:pt x="4800981" y="994696"/>
                      <a:pt x="4741069" y="840581"/>
                    </a:cubicBezTo>
                    <a:cubicBezTo>
                      <a:pt x="4614396" y="513593"/>
                      <a:pt x="4355873" y="255069"/>
                      <a:pt x="4028885" y="128397"/>
                    </a:cubicBezTo>
                    <a:cubicBezTo>
                      <a:pt x="3873913" y="68485"/>
                      <a:pt x="3697034" y="26670"/>
                      <a:pt x="3438335" y="15240"/>
                    </a:cubicBezTo>
                    <a:cubicBezTo>
                      <a:pt x="3177731" y="2858"/>
                      <a:pt x="3095435" y="0"/>
                      <a:pt x="2434304" y="0"/>
                    </a:cubicBezTo>
                    <a:cubicBezTo>
                      <a:pt x="1773174" y="0"/>
                      <a:pt x="1690783" y="2858"/>
                      <a:pt x="1431131" y="14288"/>
                    </a:cubicBezTo>
                    <a:cubicBezTo>
                      <a:pt x="1171480" y="25717"/>
                      <a:pt x="994696" y="67532"/>
                      <a:pt x="840581" y="127445"/>
                    </a:cubicBezTo>
                    <a:cubicBezTo>
                      <a:pt x="513586" y="254107"/>
                      <a:pt x="255059" y="512634"/>
                      <a:pt x="128397" y="839629"/>
                    </a:cubicBezTo>
                    <a:cubicBezTo>
                      <a:pt x="68485" y="994601"/>
                      <a:pt x="26670" y="1171480"/>
                      <a:pt x="15240" y="1430179"/>
                    </a:cubicBezTo>
                    <a:cubicBezTo>
                      <a:pt x="2857" y="1690783"/>
                      <a:pt x="0" y="1773079"/>
                      <a:pt x="0" y="2434304"/>
                    </a:cubicBezTo>
                    <a:cubicBezTo>
                      <a:pt x="0" y="3095530"/>
                      <a:pt x="2857" y="3177826"/>
                      <a:pt x="14288" y="3437382"/>
                    </a:cubicBezTo>
                    <a:cubicBezTo>
                      <a:pt x="25718" y="3696938"/>
                      <a:pt x="67532" y="3873818"/>
                      <a:pt x="127445" y="4027932"/>
                    </a:cubicBezTo>
                    <a:cubicBezTo>
                      <a:pt x="254044" y="4354902"/>
                      <a:pt x="512502" y="4613430"/>
                      <a:pt x="839438" y="4740117"/>
                    </a:cubicBezTo>
                    <a:cubicBezTo>
                      <a:pt x="994410" y="4800029"/>
                      <a:pt x="1171289" y="4841844"/>
                      <a:pt x="1429988" y="4853178"/>
                    </a:cubicBezTo>
                    <a:cubicBezTo>
                      <a:pt x="1688687" y="4864513"/>
                      <a:pt x="1772888" y="4867466"/>
                      <a:pt x="2433447" y="4867466"/>
                    </a:cubicBezTo>
                    <a:cubicBezTo>
                      <a:pt x="3094006" y="4867466"/>
                      <a:pt x="3176969" y="4864608"/>
                      <a:pt x="3436525" y="4853178"/>
                    </a:cubicBezTo>
                    <a:cubicBezTo>
                      <a:pt x="3696081" y="4841748"/>
                      <a:pt x="3872960" y="4799933"/>
                      <a:pt x="4027075" y="4740117"/>
                    </a:cubicBezTo>
                    <a:cubicBezTo>
                      <a:pt x="4354196" y="4613647"/>
                      <a:pt x="4612790" y="4355053"/>
                      <a:pt x="4739259" y="4027932"/>
                    </a:cubicBezTo>
                    <a:cubicBezTo>
                      <a:pt x="4799171" y="3872961"/>
                      <a:pt x="4840986" y="3696081"/>
                      <a:pt x="4852416" y="3437382"/>
                    </a:cubicBezTo>
                    <a:cubicBezTo>
                      <a:pt x="4863846" y="3178683"/>
                      <a:pt x="4866704" y="3095054"/>
                      <a:pt x="4866704" y="2434304"/>
                    </a:cubicBezTo>
                    <a:cubicBezTo>
                      <a:pt x="4866704" y="1773555"/>
                      <a:pt x="4865751" y="1690783"/>
                      <a:pt x="4854321" y="1431131"/>
                    </a:cubicBezTo>
                    <a:close/>
                    <a:moveTo>
                      <a:pt x="4416076" y="3418332"/>
                    </a:moveTo>
                    <a:cubicBezTo>
                      <a:pt x="4405599" y="3656457"/>
                      <a:pt x="4365689" y="3784378"/>
                      <a:pt x="4332351" y="3870008"/>
                    </a:cubicBezTo>
                    <a:cubicBezTo>
                      <a:pt x="4250331" y="4082316"/>
                      <a:pt x="4082506" y="4250141"/>
                      <a:pt x="3870198" y="4332161"/>
                    </a:cubicBezTo>
                    <a:cubicBezTo>
                      <a:pt x="3784473" y="4365403"/>
                      <a:pt x="3655314" y="4405313"/>
                      <a:pt x="3418523" y="4415790"/>
                    </a:cubicBezTo>
                    <a:cubicBezTo>
                      <a:pt x="3161348" y="4427221"/>
                      <a:pt x="3085148" y="4430078"/>
                      <a:pt x="2435352" y="4430078"/>
                    </a:cubicBezTo>
                    <a:cubicBezTo>
                      <a:pt x="1785557" y="4430078"/>
                      <a:pt x="1707928" y="4427221"/>
                      <a:pt x="1452182" y="4415790"/>
                    </a:cubicBezTo>
                    <a:cubicBezTo>
                      <a:pt x="1214057" y="4405313"/>
                      <a:pt x="1086136" y="4365403"/>
                      <a:pt x="1000506" y="4332161"/>
                    </a:cubicBezTo>
                    <a:cubicBezTo>
                      <a:pt x="894887" y="4293379"/>
                      <a:pt x="799367" y="4231294"/>
                      <a:pt x="721043" y="4150519"/>
                    </a:cubicBezTo>
                    <a:cubicBezTo>
                      <a:pt x="640474" y="4071987"/>
                      <a:pt x="578422" y="3976486"/>
                      <a:pt x="539401" y="3870960"/>
                    </a:cubicBezTo>
                    <a:cubicBezTo>
                      <a:pt x="506159" y="3785235"/>
                      <a:pt x="466249" y="3656076"/>
                      <a:pt x="455771" y="3419285"/>
                    </a:cubicBezTo>
                    <a:cubicBezTo>
                      <a:pt x="444341" y="3162110"/>
                      <a:pt x="441484" y="3085910"/>
                      <a:pt x="441484" y="2436114"/>
                    </a:cubicBezTo>
                    <a:cubicBezTo>
                      <a:pt x="441484" y="1786318"/>
                      <a:pt x="444341" y="1708690"/>
                      <a:pt x="455771" y="1452943"/>
                    </a:cubicBezTo>
                    <a:cubicBezTo>
                      <a:pt x="466249" y="1214818"/>
                      <a:pt x="506159" y="1086898"/>
                      <a:pt x="539401" y="1001363"/>
                    </a:cubicBezTo>
                    <a:cubicBezTo>
                      <a:pt x="578163" y="895478"/>
                      <a:pt x="640619" y="799856"/>
                      <a:pt x="721995" y="721805"/>
                    </a:cubicBezTo>
                    <a:cubicBezTo>
                      <a:pt x="800456" y="641264"/>
                      <a:pt x="895897" y="579242"/>
                      <a:pt x="1001363" y="540258"/>
                    </a:cubicBezTo>
                    <a:cubicBezTo>
                      <a:pt x="1087088" y="507016"/>
                      <a:pt x="1216247" y="467106"/>
                      <a:pt x="1453039" y="456533"/>
                    </a:cubicBezTo>
                    <a:cubicBezTo>
                      <a:pt x="1710214" y="445103"/>
                      <a:pt x="1786414" y="442246"/>
                      <a:pt x="2436210" y="442246"/>
                    </a:cubicBezTo>
                    <a:cubicBezTo>
                      <a:pt x="3086005" y="442246"/>
                      <a:pt x="3163634" y="445103"/>
                      <a:pt x="3419380" y="456533"/>
                    </a:cubicBezTo>
                    <a:cubicBezTo>
                      <a:pt x="3657505" y="467011"/>
                      <a:pt x="3785426" y="506921"/>
                      <a:pt x="3871055" y="540258"/>
                    </a:cubicBezTo>
                    <a:cubicBezTo>
                      <a:pt x="4083106" y="621799"/>
                      <a:pt x="4250664" y="789391"/>
                      <a:pt x="4332161" y="1001459"/>
                    </a:cubicBezTo>
                    <a:cubicBezTo>
                      <a:pt x="4365403" y="1087184"/>
                      <a:pt x="4405313" y="1216247"/>
                      <a:pt x="4415885" y="1453039"/>
                    </a:cubicBezTo>
                    <a:cubicBezTo>
                      <a:pt x="4427315" y="1710214"/>
                      <a:pt x="4430173" y="1786414"/>
                      <a:pt x="4430173" y="2436209"/>
                    </a:cubicBezTo>
                    <a:cubicBezTo>
                      <a:pt x="4430173" y="3086005"/>
                      <a:pt x="4427315" y="3161633"/>
                      <a:pt x="4415885" y="34184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9812690-A103-492B-A40D-1DCD04216405}"/>
                  </a:ext>
                </a:extLst>
              </p:cNvPr>
              <p:cNvSpPr/>
              <p:nvPr/>
            </p:nvSpPr>
            <p:spPr>
              <a:xfrm>
                <a:off x="4846034" y="2179129"/>
                <a:ext cx="2495550" cy="2495550"/>
              </a:xfrm>
              <a:custGeom>
                <a:avLst/>
                <a:gdLst>
                  <a:gd name="connsiteX0" fmla="*/ 1250442 w 2495550"/>
                  <a:gd name="connsiteY0" fmla="*/ 0 h 2495550"/>
                  <a:gd name="connsiteX1" fmla="*/ 0 w 2495550"/>
                  <a:gd name="connsiteY1" fmla="*/ 1250252 h 2495550"/>
                  <a:gd name="connsiteX2" fmla="*/ 1250252 w 2495550"/>
                  <a:gd name="connsiteY2" fmla="*/ 2500694 h 2495550"/>
                  <a:gd name="connsiteX3" fmla="*/ 2500694 w 2495550"/>
                  <a:gd name="connsiteY3" fmla="*/ 1250442 h 2495550"/>
                  <a:gd name="connsiteX4" fmla="*/ 2500694 w 2495550"/>
                  <a:gd name="connsiteY4" fmla="*/ 1250347 h 2495550"/>
                  <a:gd name="connsiteX5" fmla="*/ 1250442 w 2495550"/>
                  <a:gd name="connsiteY5" fmla="*/ 0 h 2495550"/>
                  <a:gd name="connsiteX6" fmla="*/ 1250442 w 2495550"/>
                  <a:gd name="connsiteY6" fmla="*/ 2061401 h 2495550"/>
                  <a:gd name="connsiteX7" fmla="*/ 439388 w 2495550"/>
                  <a:gd name="connsiteY7" fmla="*/ 1250347 h 2495550"/>
                  <a:gd name="connsiteX8" fmla="*/ 1250442 w 2495550"/>
                  <a:gd name="connsiteY8" fmla="*/ 439293 h 2495550"/>
                  <a:gd name="connsiteX9" fmla="*/ 2061496 w 2495550"/>
                  <a:gd name="connsiteY9" fmla="*/ 1250347 h 2495550"/>
                  <a:gd name="connsiteX10" fmla="*/ 1250442 w 2495550"/>
                  <a:gd name="connsiteY10" fmla="*/ 2061401 h 249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95550" h="2495550">
                    <a:moveTo>
                      <a:pt x="1250442" y="0"/>
                    </a:moveTo>
                    <a:cubicBezTo>
                      <a:pt x="559895" y="-53"/>
                      <a:pt x="53" y="559704"/>
                      <a:pt x="0" y="1250252"/>
                    </a:cubicBezTo>
                    <a:cubicBezTo>
                      <a:pt x="-53" y="1940799"/>
                      <a:pt x="559704" y="2500641"/>
                      <a:pt x="1250252" y="2500694"/>
                    </a:cubicBezTo>
                    <a:cubicBezTo>
                      <a:pt x="1940799" y="2500746"/>
                      <a:pt x="2500641" y="1940990"/>
                      <a:pt x="2500694" y="1250442"/>
                    </a:cubicBezTo>
                    <a:cubicBezTo>
                      <a:pt x="2500694" y="1250410"/>
                      <a:pt x="2500694" y="1250379"/>
                      <a:pt x="2500694" y="1250347"/>
                    </a:cubicBezTo>
                    <a:cubicBezTo>
                      <a:pt x="2500536" y="559902"/>
                      <a:pt x="1940887" y="210"/>
                      <a:pt x="1250442" y="0"/>
                    </a:cubicBezTo>
                    <a:close/>
                    <a:moveTo>
                      <a:pt x="1250442" y="2061401"/>
                    </a:moveTo>
                    <a:cubicBezTo>
                      <a:pt x="802509" y="2061401"/>
                      <a:pt x="439388" y="1698280"/>
                      <a:pt x="439388" y="1250347"/>
                    </a:cubicBezTo>
                    <a:cubicBezTo>
                      <a:pt x="439388" y="802414"/>
                      <a:pt x="802509" y="439293"/>
                      <a:pt x="1250442" y="439293"/>
                    </a:cubicBezTo>
                    <a:cubicBezTo>
                      <a:pt x="1698375" y="439293"/>
                      <a:pt x="2061496" y="802414"/>
                      <a:pt x="2061496" y="1250347"/>
                    </a:cubicBezTo>
                    <a:cubicBezTo>
                      <a:pt x="2061443" y="1698258"/>
                      <a:pt x="1698353" y="2061348"/>
                      <a:pt x="1250442" y="20614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DAA2B90-9720-4D16-8667-F5A901853010}"/>
                  </a:ext>
                </a:extLst>
              </p:cNvPr>
              <p:cNvSpPr/>
              <p:nvPr/>
            </p:nvSpPr>
            <p:spPr>
              <a:xfrm>
                <a:off x="7104221" y="1837848"/>
                <a:ext cx="581025" cy="581025"/>
              </a:xfrm>
              <a:custGeom>
                <a:avLst/>
                <a:gdLst>
                  <a:gd name="connsiteX0" fmla="*/ 583882 w 581025"/>
                  <a:gd name="connsiteY0" fmla="*/ 291846 h 581025"/>
                  <a:gd name="connsiteX1" fmla="*/ 292037 w 581025"/>
                  <a:gd name="connsiteY1" fmla="*/ 583882 h 581025"/>
                  <a:gd name="connsiteX2" fmla="*/ 0 w 581025"/>
                  <a:gd name="connsiteY2" fmla="*/ 292037 h 581025"/>
                  <a:gd name="connsiteX3" fmla="*/ 291846 w 581025"/>
                  <a:gd name="connsiteY3" fmla="*/ 0 h 581025"/>
                  <a:gd name="connsiteX4" fmla="*/ 291941 w 581025"/>
                  <a:gd name="connsiteY4" fmla="*/ 0 h 581025"/>
                  <a:gd name="connsiteX5" fmla="*/ 583882 w 581025"/>
                  <a:gd name="connsiteY5" fmla="*/ 291846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1025" h="581025">
                    <a:moveTo>
                      <a:pt x="583882" y="291846"/>
                    </a:moveTo>
                    <a:cubicBezTo>
                      <a:pt x="583935" y="453080"/>
                      <a:pt x="453271" y="583830"/>
                      <a:pt x="292037" y="583882"/>
                    </a:cubicBezTo>
                    <a:cubicBezTo>
                      <a:pt x="130802" y="583935"/>
                      <a:pt x="53" y="453271"/>
                      <a:pt x="0" y="292037"/>
                    </a:cubicBezTo>
                    <a:cubicBezTo>
                      <a:pt x="-53" y="130802"/>
                      <a:pt x="130611" y="53"/>
                      <a:pt x="291846" y="0"/>
                    </a:cubicBezTo>
                    <a:cubicBezTo>
                      <a:pt x="291878" y="0"/>
                      <a:pt x="291909" y="0"/>
                      <a:pt x="291941" y="0"/>
                    </a:cubicBezTo>
                    <a:cubicBezTo>
                      <a:pt x="453139" y="0"/>
                      <a:pt x="583830" y="130649"/>
                      <a:pt x="583882" y="2918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8F8AFA8-3E6D-4F32-AA55-ABE080C2B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02532" y="5476703"/>
              <a:ext cx="189539" cy="156370"/>
            </a:xfrm>
            <a:prstGeom prst="rect">
              <a:avLst/>
            </a:prstGeom>
          </p:spPr>
        </p:pic>
        <p:sp>
          <p:nvSpPr>
            <p:cNvPr id="14" name="Graphic 29">
              <a:extLst>
                <a:ext uri="{FF2B5EF4-FFF2-40B4-BE49-F238E27FC236}">
                  <a16:creationId xmlns:a16="http://schemas.microsoft.com/office/drawing/2014/main" id="{A62D26E4-AB15-4C16-B6CD-0890FA8305A3}"/>
                </a:ext>
              </a:extLst>
            </p:cNvPr>
            <p:cNvSpPr/>
            <p:nvPr/>
          </p:nvSpPr>
          <p:spPr>
            <a:xfrm>
              <a:off x="6613797" y="5434403"/>
              <a:ext cx="116798" cy="208889"/>
            </a:xfrm>
            <a:custGeom>
              <a:avLst/>
              <a:gdLst>
                <a:gd name="connsiteX0" fmla="*/ 311182 w 495300"/>
                <a:gd name="connsiteY0" fmla="*/ 887159 h 885825"/>
                <a:gd name="connsiteX1" fmla="*/ 168973 w 495300"/>
                <a:gd name="connsiteY1" fmla="*/ 887159 h 885825"/>
                <a:gd name="connsiteX2" fmla="*/ 125921 w 495300"/>
                <a:gd name="connsiteY2" fmla="*/ 844106 h 885825"/>
                <a:gd name="connsiteX3" fmla="*/ 125921 w 495300"/>
                <a:gd name="connsiteY3" fmla="*/ 523494 h 885825"/>
                <a:gd name="connsiteX4" fmla="*/ 43053 w 495300"/>
                <a:gd name="connsiteY4" fmla="*/ 523494 h 885825"/>
                <a:gd name="connsiteX5" fmla="*/ 0 w 495300"/>
                <a:gd name="connsiteY5" fmla="*/ 480441 h 885825"/>
                <a:gd name="connsiteX6" fmla="*/ 0 w 495300"/>
                <a:gd name="connsiteY6" fmla="*/ 343091 h 885825"/>
                <a:gd name="connsiteX7" fmla="*/ 43053 w 495300"/>
                <a:gd name="connsiteY7" fmla="*/ 300038 h 885825"/>
                <a:gd name="connsiteX8" fmla="*/ 125921 w 495300"/>
                <a:gd name="connsiteY8" fmla="*/ 300038 h 885825"/>
                <a:gd name="connsiteX9" fmla="*/ 125921 w 495300"/>
                <a:gd name="connsiteY9" fmla="*/ 231648 h 885825"/>
                <a:gd name="connsiteX10" fmla="*/ 187833 w 495300"/>
                <a:gd name="connsiteY10" fmla="*/ 63818 h 885825"/>
                <a:gd name="connsiteX11" fmla="*/ 352330 w 495300"/>
                <a:gd name="connsiteY11" fmla="*/ 0 h 885825"/>
                <a:gd name="connsiteX12" fmla="*/ 460724 w 495300"/>
                <a:gd name="connsiteY12" fmla="*/ 0 h 885825"/>
                <a:gd name="connsiteX13" fmla="*/ 503968 w 495300"/>
                <a:gd name="connsiteY13" fmla="*/ 42863 h 885825"/>
                <a:gd name="connsiteX14" fmla="*/ 503968 w 495300"/>
                <a:gd name="connsiteY14" fmla="*/ 170402 h 885825"/>
                <a:gd name="connsiteX15" fmla="*/ 460915 w 495300"/>
                <a:gd name="connsiteY15" fmla="*/ 213455 h 885825"/>
                <a:gd name="connsiteX16" fmla="*/ 387953 w 495300"/>
                <a:gd name="connsiteY16" fmla="*/ 213455 h 885825"/>
                <a:gd name="connsiteX17" fmla="*/ 358807 w 495300"/>
                <a:gd name="connsiteY17" fmla="*/ 219266 h 885825"/>
                <a:gd name="connsiteX18" fmla="*/ 354425 w 495300"/>
                <a:gd name="connsiteY18" fmla="*/ 245650 h 885825"/>
                <a:gd name="connsiteX19" fmla="*/ 354425 w 495300"/>
                <a:gd name="connsiteY19" fmla="*/ 300038 h 885825"/>
                <a:gd name="connsiteX20" fmla="*/ 455390 w 495300"/>
                <a:gd name="connsiteY20" fmla="*/ 300038 h 885825"/>
                <a:gd name="connsiteX21" fmla="*/ 476726 w 495300"/>
                <a:gd name="connsiteY21" fmla="*/ 305467 h 885825"/>
                <a:gd name="connsiteX22" fmla="*/ 498824 w 495300"/>
                <a:gd name="connsiteY22" fmla="*/ 343567 h 885825"/>
                <a:gd name="connsiteX23" fmla="*/ 498824 w 495300"/>
                <a:gd name="connsiteY23" fmla="*/ 480917 h 885825"/>
                <a:gd name="connsiteX24" fmla="*/ 455771 w 495300"/>
                <a:gd name="connsiteY24" fmla="*/ 523970 h 885825"/>
                <a:gd name="connsiteX25" fmla="*/ 354235 w 495300"/>
                <a:gd name="connsiteY25" fmla="*/ 523970 h 885825"/>
                <a:gd name="connsiteX26" fmla="*/ 354235 w 495300"/>
                <a:gd name="connsiteY26" fmla="*/ 844106 h 885825"/>
                <a:gd name="connsiteX27" fmla="*/ 311182 w 495300"/>
                <a:gd name="connsiteY27" fmla="*/ 887159 h 885825"/>
                <a:gd name="connsiteX28" fmla="*/ 177832 w 495300"/>
                <a:gd name="connsiteY28" fmla="*/ 835152 h 885825"/>
                <a:gd name="connsiteX29" fmla="*/ 301657 w 495300"/>
                <a:gd name="connsiteY29" fmla="*/ 835152 h 885825"/>
                <a:gd name="connsiteX30" fmla="*/ 301657 w 495300"/>
                <a:gd name="connsiteY30" fmla="*/ 500253 h 885825"/>
                <a:gd name="connsiteX31" fmla="*/ 330232 w 495300"/>
                <a:gd name="connsiteY31" fmla="*/ 471678 h 885825"/>
                <a:gd name="connsiteX32" fmla="*/ 446818 w 495300"/>
                <a:gd name="connsiteY32" fmla="*/ 471678 h 885825"/>
                <a:gd name="connsiteX33" fmla="*/ 446818 w 495300"/>
                <a:gd name="connsiteY33" fmla="*/ 352139 h 885825"/>
                <a:gd name="connsiteX34" fmla="*/ 330898 w 495300"/>
                <a:gd name="connsiteY34" fmla="*/ 352139 h 885825"/>
                <a:gd name="connsiteX35" fmla="*/ 302323 w 495300"/>
                <a:gd name="connsiteY35" fmla="*/ 323564 h 885825"/>
                <a:gd name="connsiteX36" fmla="*/ 302323 w 495300"/>
                <a:gd name="connsiteY36" fmla="*/ 245745 h 885825"/>
                <a:gd name="connsiteX37" fmla="*/ 319754 w 495300"/>
                <a:gd name="connsiteY37" fmla="*/ 184976 h 885825"/>
                <a:gd name="connsiteX38" fmla="*/ 387858 w 495300"/>
                <a:gd name="connsiteY38" fmla="*/ 161544 h 885825"/>
                <a:gd name="connsiteX39" fmla="*/ 451866 w 495300"/>
                <a:gd name="connsiteY39" fmla="*/ 161544 h 885825"/>
                <a:gd name="connsiteX40" fmla="*/ 451866 w 495300"/>
                <a:gd name="connsiteY40" fmla="*/ 51911 h 885825"/>
                <a:gd name="connsiteX41" fmla="*/ 352520 w 495300"/>
                <a:gd name="connsiteY41" fmla="*/ 51911 h 885825"/>
                <a:gd name="connsiteX42" fmla="*/ 178213 w 495300"/>
                <a:gd name="connsiteY42" fmla="*/ 231553 h 885825"/>
                <a:gd name="connsiteX43" fmla="*/ 178213 w 495300"/>
                <a:gd name="connsiteY43" fmla="*/ 323660 h 885825"/>
                <a:gd name="connsiteX44" fmla="*/ 149638 w 495300"/>
                <a:gd name="connsiteY44" fmla="*/ 352235 h 885825"/>
                <a:gd name="connsiteX45" fmla="*/ 52006 w 495300"/>
                <a:gd name="connsiteY45" fmla="*/ 352235 h 885825"/>
                <a:gd name="connsiteX46" fmla="*/ 52006 w 495300"/>
                <a:gd name="connsiteY46" fmla="*/ 471583 h 885825"/>
                <a:gd name="connsiteX47" fmla="*/ 149257 w 495300"/>
                <a:gd name="connsiteY47" fmla="*/ 471583 h 885825"/>
                <a:gd name="connsiteX48" fmla="*/ 177832 w 495300"/>
                <a:gd name="connsiteY48" fmla="*/ 500158 h 885825"/>
                <a:gd name="connsiteX49" fmla="*/ 460438 w 495300"/>
                <a:gd name="connsiteY49" fmla="*/ 51911 h 885825"/>
                <a:gd name="connsiteX50" fmla="*/ 460438 w 495300"/>
                <a:gd name="connsiteY50" fmla="*/ 51911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95300" h="885825">
                  <a:moveTo>
                    <a:pt x="311182" y="887159"/>
                  </a:moveTo>
                  <a:lnTo>
                    <a:pt x="168973" y="887159"/>
                  </a:lnTo>
                  <a:cubicBezTo>
                    <a:pt x="145196" y="887159"/>
                    <a:pt x="125921" y="867883"/>
                    <a:pt x="125921" y="844106"/>
                  </a:cubicBezTo>
                  <a:lnTo>
                    <a:pt x="125921" y="523494"/>
                  </a:lnTo>
                  <a:lnTo>
                    <a:pt x="43053" y="523494"/>
                  </a:lnTo>
                  <a:cubicBezTo>
                    <a:pt x="19275" y="523494"/>
                    <a:pt x="0" y="504219"/>
                    <a:pt x="0" y="480441"/>
                  </a:cubicBezTo>
                  <a:lnTo>
                    <a:pt x="0" y="343091"/>
                  </a:lnTo>
                  <a:cubicBezTo>
                    <a:pt x="0" y="319313"/>
                    <a:pt x="19276" y="300038"/>
                    <a:pt x="43053" y="300038"/>
                  </a:cubicBezTo>
                  <a:lnTo>
                    <a:pt x="125921" y="300038"/>
                  </a:lnTo>
                  <a:lnTo>
                    <a:pt x="125921" y="231648"/>
                  </a:lnTo>
                  <a:cubicBezTo>
                    <a:pt x="125921" y="163449"/>
                    <a:pt x="147352" y="105442"/>
                    <a:pt x="187833" y="63818"/>
                  </a:cubicBezTo>
                  <a:cubicBezTo>
                    <a:pt x="228314" y="22193"/>
                    <a:pt x="285369" y="0"/>
                    <a:pt x="352330" y="0"/>
                  </a:cubicBezTo>
                  <a:lnTo>
                    <a:pt x="460724" y="0"/>
                  </a:lnTo>
                  <a:cubicBezTo>
                    <a:pt x="484480" y="-53"/>
                    <a:pt x="503811" y="19107"/>
                    <a:pt x="503968" y="42863"/>
                  </a:cubicBezTo>
                  <a:lnTo>
                    <a:pt x="503968" y="170402"/>
                  </a:lnTo>
                  <a:cubicBezTo>
                    <a:pt x="503968" y="194180"/>
                    <a:pt x="484692" y="213455"/>
                    <a:pt x="460915" y="213455"/>
                  </a:cubicBezTo>
                  <a:lnTo>
                    <a:pt x="387953" y="213455"/>
                  </a:lnTo>
                  <a:cubicBezTo>
                    <a:pt x="365665" y="213455"/>
                    <a:pt x="360045" y="217932"/>
                    <a:pt x="358807" y="219266"/>
                  </a:cubicBezTo>
                  <a:cubicBezTo>
                    <a:pt x="357569" y="220599"/>
                    <a:pt x="354425" y="227933"/>
                    <a:pt x="354425" y="245650"/>
                  </a:cubicBezTo>
                  <a:lnTo>
                    <a:pt x="354425" y="300038"/>
                  </a:lnTo>
                  <a:lnTo>
                    <a:pt x="455390" y="300038"/>
                  </a:lnTo>
                  <a:cubicBezTo>
                    <a:pt x="462849" y="300002"/>
                    <a:pt x="470192" y="301871"/>
                    <a:pt x="476726" y="305467"/>
                  </a:cubicBezTo>
                  <a:cubicBezTo>
                    <a:pt x="490492" y="313183"/>
                    <a:pt x="498962" y="327786"/>
                    <a:pt x="498824" y="343567"/>
                  </a:cubicBezTo>
                  <a:lnTo>
                    <a:pt x="498824" y="480917"/>
                  </a:lnTo>
                  <a:cubicBezTo>
                    <a:pt x="498824" y="504695"/>
                    <a:pt x="479549" y="523970"/>
                    <a:pt x="455771" y="523970"/>
                  </a:cubicBezTo>
                  <a:lnTo>
                    <a:pt x="354235" y="523970"/>
                  </a:lnTo>
                  <a:lnTo>
                    <a:pt x="354235" y="844106"/>
                  </a:lnTo>
                  <a:cubicBezTo>
                    <a:pt x="354182" y="867861"/>
                    <a:pt x="334938" y="887106"/>
                    <a:pt x="311182" y="887159"/>
                  </a:cubicBezTo>
                  <a:close/>
                  <a:moveTo>
                    <a:pt x="177832" y="835152"/>
                  </a:moveTo>
                  <a:lnTo>
                    <a:pt x="301657" y="835152"/>
                  </a:lnTo>
                  <a:lnTo>
                    <a:pt x="301657" y="500253"/>
                  </a:lnTo>
                  <a:cubicBezTo>
                    <a:pt x="301657" y="484472"/>
                    <a:pt x="314450" y="471678"/>
                    <a:pt x="330232" y="471678"/>
                  </a:cubicBezTo>
                  <a:lnTo>
                    <a:pt x="446818" y="471678"/>
                  </a:lnTo>
                  <a:lnTo>
                    <a:pt x="446818" y="352139"/>
                  </a:lnTo>
                  <a:lnTo>
                    <a:pt x="330898" y="352139"/>
                  </a:lnTo>
                  <a:cubicBezTo>
                    <a:pt x="315117" y="352139"/>
                    <a:pt x="302323" y="339346"/>
                    <a:pt x="302323" y="323564"/>
                  </a:cubicBezTo>
                  <a:lnTo>
                    <a:pt x="302323" y="245745"/>
                  </a:lnTo>
                  <a:cubicBezTo>
                    <a:pt x="302323" y="225457"/>
                    <a:pt x="304419" y="202311"/>
                    <a:pt x="319754" y="184976"/>
                  </a:cubicBezTo>
                  <a:cubicBezTo>
                    <a:pt x="338328" y="163925"/>
                    <a:pt x="367379" y="161544"/>
                    <a:pt x="387858" y="161544"/>
                  </a:cubicBezTo>
                  <a:lnTo>
                    <a:pt x="451866" y="161544"/>
                  </a:lnTo>
                  <a:lnTo>
                    <a:pt x="451866" y="51911"/>
                  </a:lnTo>
                  <a:lnTo>
                    <a:pt x="352520" y="51911"/>
                  </a:lnTo>
                  <a:cubicBezTo>
                    <a:pt x="244983" y="51911"/>
                    <a:pt x="178213" y="120777"/>
                    <a:pt x="178213" y="231553"/>
                  </a:cubicBezTo>
                  <a:lnTo>
                    <a:pt x="178213" y="323660"/>
                  </a:lnTo>
                  <a:cubicBezTo>
                    <a:pt x="178213" y="339441"/>
                    <a:pt x="165419" y="352235"/>
                    <a:pt x="149638" y="352235"/>
                  </a:cubicBezTo>
                  <a:lnTo>
                    <a:pt x="52006" y="352235"/>
                  </a:lnTo>
                  <a:lnTo>
                    <a:pt x="52006" y="471583"/>
                  </a:lnTo>
                  <a:lnTo>
                    <a:pt x="149257" y="471583"/>
                  </a:lnTo>
                  <a:cubicBezTo>
                    <a:pt x="165038" y="471583"/>
                    <a:pt x="177832" y="484376"/>
                    <a:pt x="177832" y="500158"/>
                  </a:cubicBezTo>
                  <a:close/>
                  <a:moveTo>
                    <a:pt x="460438" y="51911"/>
                  </a:moveTo>
                  <a:lnTo>
                    <a:pt x="460438" y="5191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1ED84E5-DCE0-49F5-9318-F31802C387F8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AE51FE-A0A5-45B0-88D1-367050B319B1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BE270AD-FF36-4A0C-8D7B-0225A149A74C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B8BA22-5D06-43EF-B285-45625871287C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8BD8C8E5-093A-4B2D-9678-64B6436448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8" r="235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484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0938EE-0B18-48FD-8B0E-5ACE617F8C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2621A-2A99-4606-B46E-29FFD55330FB}"/>
              </a:ext>
            </a:extLst>
          </p:cNvPr>
          <p:cNvSpPr txBox="1"/>
          <p:nvPr/>
        </p:nvSpPr>
        <p:spPr>
          <a:xfrm>
            <a:off x="477672" y="738075"/>
            <a:ext cx="38603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My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58223-0E05-465B-877C-577756AFF34E}"/>
              </a:ext>
            </a:extLst>
          </p:cNvPr>
          <p:cNvSpPr txBox="1"/>
          <p:nvPr/>
        </p:nvSpPr>
        <p:spPr>
          <a:xfrm>
            <a:off x="477671" y="5090614"/>
            <a:ext cx="233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100" dirty="0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Michael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FDED96-E630-4BC7-81D9-ED2246F430C1}"/>
              </a:ext>
            </a:extLst>
          </p:cNvPr>
          <p:cNvSpPr txBox="1"/>
          <p:nvPr/>
        </p:nvSpPr>
        <p:spPr>
          <a:xfrm>
            <a:off x="3444807" y="5090614"/>
            <a:ext cx="233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100" dirty="0" err="1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Marrie</a:t>
            </a:r>
            <a:endParaRPr lang="en-US" sz="2000" spc="100" dirty="0">
              <a:solidFill>
                <a:srgbClr val="FED120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821CE4-28F7-4BAF-9982-8BD04196AC8F}"/>
              </a:ext>
            </a:extLst>
          </p:cNvPr>
          <p:cNvSpPr txBox="1"/>
          <p:nvPr/>
        </p:nvSpPr>
        <p:spPr>
          <a:xfrm>
            <a:off x="6411944" y="5090614"/>
            <a:ext cx="233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100" dirty="0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Christian Sam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AEE5E8-D8EF-452A-94BA-F12E05ED7C64}"/>
              </a:ext>
            </a:extLst>
          </p:cNvPr>
          <p:cNvSpPr txBox="1"/>
          <p:nvPr/>
        </p:nvSpPr>
        <p:spPr>
          <a:xfrm>
            <a:off x="9379079" y="5090614"/>
            <a:ext cx="233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100" dirty="0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Richard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53C74-332A-46C2-8D43-FE501E541054}"/>
              </a:ext>
            </a:extLst>
          </p:cNvPr>
          <p:cNvSpPr txBox="1"/>
          <p:nvPr/>
        </p:nvSpPr>
        <p:spPr>
          <a:xfrm>
            <a:off x="477670" y="5490724"/>
            <a:ext cx="2335249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your,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1C19C0-58C6-4B1C-9AF2-2E6B28B63DF6}"/>
              </a:ext>
            </a:extLst>
          </p:cNvPr>
          <p:cNvSpPr txBox="1"/>
          <p:nvPr/>
        </p:nvSpPr>
        <p:spPr>
          <a:xfrm>
            <a:off x="3444805" y="5490724"/>
            <a:ext cx="2335249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6C1251-B847-451E-A167-A8B77E4E3DDE}"/>
              </a:ext>
            </a:extLst>
          </p:cNvPr>
          <p:cNvSpPr txBox="1"/>
          <p:nvPr/>
        </p:nvSpPr>
        <p:spPr>
          <a:xfrm>
            <a:off x="6411944" y="5490724"/>
            <a:ext cx="2335249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your,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79B5A4-7A12-4D6B-9948-BEC8ED619CD4}"/>
              </a:ext>
            </a:extLst>
          </p:cNvPr>
          <p:cNvSpPr txBox="1"/>
          <p:nvPr/>
        </p:nvSpPr>
        <p:spPr>
          <a:xfrm>
            <a:off x="9379079" y="5490724"/>
            <a:ext cx="2335249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your,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491279-6091-4162-AC86-95B8670AA14D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07D266-1B69-429A-AD4C-6B55982B1B62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08CD18C-C409-47A8-84CB-5D15CD09647F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419DD88-D79B-4919-BABA-9B0AC4C4D81E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B799FB2-D91F-447F-9AF9-F4AB6C6E94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r="20810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CCAD03C-63D2-46F6-9A72-62903C054F8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r="20810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0AFB7D68-5AC4-47CC-9FB0-8A5933B2BC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r="20810"/>
          <a:stretch>
            <a:fillRect/>
          </a:stretch>
        </p:blipFill>
        <p:spPr/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1158F505-3642-4061-8AA2-73B4D61064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r="208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271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97063A-3720-4614-AE19-13C8F0FC10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4393B-16E0-4D72-A22B-33C5F964F4AA}"/>
              </a:ext>
            </a:extLst>
          </p:cNvPr>
          <p:cNvSpPr txBox="1"/>
          <p:nvPr/>
        </p:nvSpPr>
        <p:spPr>
          <a:xfrm>
            <a:off x="1122591" y="2053815"/>
            <a:ext cx="21916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Hello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CA88BA-8CCB-49ED-9CD4-F294713D713E}"/>
              </a:ext>
            </a:extLst>
          </p:cNvPr>
          <p:cNvSpPr txBox="1"/>
          <p:nvPr/>
        </p:nvSpPr>
        <p:spPr>
          <a:xfrm>
            <a:off x="1122590" y="3069478"/>
            <a:ext cx="4523033" cy="1734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</a:t>
            </a:r>
          </a:p>
          <a:p>
            <a:pPr>
              <a:lnSpc>
                <a:spcPct val="150000"/>
              </a:lnSpc>
            </a:pPr>
            <a:endParaRPr lang="en-US" sz="900" spc="100" dirty="0">
              <a:solidFill>
                <a:schemeClr val="bg1"/>
              </a:solidFill>
              <a:latin typeface="Poppins Light" panose="00000400000000000000" pitchFamily="2" charset="0"/>
              <a:ea typeface="Roboto" panose="020000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A company profile often includes a compelling story about how the company began, as well as the company's vision and values.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A6F693-6B66-448A-BBD2-A886F6E7F950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A0A752-0FA1-4082-AC92-280A4DDDEFEC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924EEC5-034B-45E7-A437-027C12B224C6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995499-02A8-4935-BBAB-34764B599D93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4314DFD-5101-48A0-82EC-9E7F300F4F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6" r="203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177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2D7A9C-F27F-47C3-994F-47FF7129F1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931B9C9C-55D0-4212-A043-2AFBD209D08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9" b="21629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CDD1A1D-ECB0-4BAB-B5EB-DCC4FF1C4A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9" b="21629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FF50C18-D0F5-423C-9050-1EB92F822EE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9" b="21629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99592C6-7A4A-4D18-94C5-A6A5F54ADD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9" b="21629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672CC7-1F04-45F8-B4FA-A8F111B81D1A}"/>
              </a:ext>
            </a:extLst>
          </p:cNvPr>
          <p:cNvSpPr txBox="1"/>
          <p:nvPr/>
        </p:nvSpPr>
        <p:spPr>
          <a:xfrm>
            <a:off x="409433" y="520869"/>
            <a:ext cx="5399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Profile Team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DB070F-580A-44E8-81A6-A9C758A04467}"/>
              </a:ext>
            </a:extLst>
          </p:cNvPr>
          <p:cNvSpPr/>
          <p:nvPr/>
        </p:nvSpPr>
        <p:spPr>
          <a:xfrm>
            <a:off x="413506" y="1808370"/>
            <a:ext cx="5540517" cy="2222878"/>
          </a:xfrm>
          <a:prstGeom prst="rect">
            <a:avLst/>
          </a:prstGeom>
          <a:solidFill>
            <a:srgbClr val="16202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0D31DB-4D57-4BA5-8050-91CC4C43DFD3}"/>
              </a:ext>
            </a:extLst>
          </p:cNvPr>
          <p:cNvSpPr/>
          <p:nvPr/>
        </p:nvSpPr>
        <p:spPr>
          <a:xfrm>
            <a:off x="6248161" y="1803022"/>
            <a:ext cx="5540517" cy="2222878"/>
          </a:xfrm>
          <a:prstGeom prst="rect">
            <a:avLst/>
          </a:prstGeom>
          <a:solidFill>
            <a:srgbClr val="16202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DCA038-F044-47A5-9151-F57232748CC1}"/>
              </a:ext>
            </a:extLst>
          </p:cNvPr>
          <p:cNvSpPr/>
          <p:nvPr/>
        </p:nvSpPr>
        <p:spPr>
          <a:xfrm>
            <a:off x="6240013" y="4295718"/>
            <a:ext cx="5540517" cy="2222878"/>
          </a:xfrm>
          <a:prstGeom prst="rect">
            <a:avLst/>
          </a:prstGeom>
          <a:solidFill>
            <a:srgbClr val="16202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1D5460-F3DA-419C-B8A2-29E4190D045D}"/>
              </a:ext>
            </a:extLst>
          </p:cNvPr>
          <p:cNvSpPr/>
          <p:nvPr/>
        </p:nvSpPr>
        <p:spPr>
          <a:xfrm>
            <a:off x="409432" y="4290370"/>
            <a:ext cx="5540517" cy="2229700"/>
          </a:xfrm>
          <a:prstGeom prst="rect">
            <a:avLst/>
          </a:prstGeom>
          <a:solidFill>
            <a:srgbClr val="16202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0DD7F9-D6D1-4C82-9DDF-1B31FC1A86BA}"/>
              </a:ext>
            </a:extLst>
          </p:cNvPr>
          <p:cNvSpPr txBox="1"/>
          <p:nvPr/>
        </p:nvSpPr>
        <p:spPr>
          <a:xfrm>
            <a:off x="3040910" y="2002073"/>
            <a:ext cx="233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00" dirty="0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Michael Bram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6C6405-31ED-4C13-AB0D-BE1257F7B049}"/>
              </a:ext>
            </a:extLst>
          </p:cNvPr>
          <p:cNvSpPr txBox="1"/>
          <p:nvPr/>
        </p:nvSpPr>
        <p:spPr>
          <a:xfrm>
            <a:off x="3040910" y="2402183"/>
            <a:ext cx="2335249" cy="48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4936AA-887A-42ED-8134-5F5869D85C76}"/>
              </a:ext>
            </a:extLst>
          </p:cNvPr>
          <p:cNvGrpSpPr/>
          <p:nvPr/>
        </p:nvGrpSpPr>
        <p:grpSpPr>
          <a:xfrm>
            <a:off x="3109050" y="3052439"/>
            <a:ext cx="778274" cy="208889"/>
            <a:chOff x="6613797" y="5434403"/>
            <a:chExt cx="778274" cy="208889"/>
          </a:xfrm>
        </p:grpSpPr>
        <p:grpSp>
          <p:nvGrpSpPr>
            <p:cNvPr id="32" name="Graphic 29">
              <a:extLst>
                <a:ext uri="{FF2B5EF4-FFF2-40B4-BE49-F238E27FC236}">
                  <a16:creationId xmlns:a16="http://schemas.microsoft.com/office/drawing/2014/main" id="{81641DD3-D258-4F10-8270-8269525285F6}"/>
                </a:ext>
              </a:extLst>
            </p:cNvPr>
            <p:cNvGrpSpPr/>
            <p:nvPr/>
          </p:nvGrpSpPr>
          <p:grpSpPr>
            <a:xfrm>
              <a:off x="6868979" y="5441616"/>
              <a:ext cx="191465" cy="191465"/>
              <a:chOff x="3662362" y="995362"/>
              <a:chExt cx="4867275" cy="4867275"/>
            </a:xfrm>
            <a:solidFill>
              <a:schemeClr val="bg1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421B44B-F695-4474-8BA5-417C9AFA54CF}"/>
                  </a:ext>
                </a:extLst>
              </p:cNvPr>
              <p:cNvSpPr/>
              <p:nvPr/>
            </p:nvSpPr>
            <p:spPr>
              <a:xfrm>
                <a:off x="3662076" y="995171"/>
                <a:ext cx="4857750" cy="4867275"/>
              </a:xfrm>
              <a:custGeom>
                <a:avLst/>
                <a:gdLst>
                  <a:gd name="connsiteX0" fmla="*/ 4854226 w 4857750"/>
                  <a:gd name="connsiteY0" fmla="*/ 1431131 h 4867275"/>
                  <a:gd name="connsiteX1" fmla="*/ 4741069 w 4857750"/>
                  <a:gd name="connsiteY1" fmla="*/ 840581 h 4867275"/>
                  <a:gd name="connsiteX2" fmla="*/ 4028885 w 4857750"/>
                  <a:gd name="connsiteY2" fmla="*/ 128397 h 4867275"/>
                  <a:gd name="connsiteX3" fmla="*/ 3438335 w 4857750"/>
                  <a:gd name="connsiteY3" fmla="*/ 15240 h 4867275"/>
                  <a:gd name="connsiteX4" fmla="*/ 2434304 w 4857750"/>
                  <a:gd name="connsiteY4" fmla="*/ 0 h 4867275"/>
                  <a:gd name="connsiteX5" fmla="*/ 1431131 w 4857750"/>
                  <a:gd name="connsiteY5" fmla="*/ 14288 h 4867275"/>
                  <a:gd name="connsiteX6" fmla="*/ 840581 w 4857750"/>
                  <a:gd name="connsiteY6" fmla="*/ 127445 h 4867275"/>
                  <a:gd name="connsiteX7" fmla="*/ 128397 w 4857750"/>
                  <a:gd name="connsiteY7" fmla="*/ 839629 h 4867275"/>
                  <a:gd name="connsiteX8" fmla="*/ 15240 w 4857750"/>
                  <a:gd name="connsiteY8" fmla="*/ 1430179 h 4867275"/>
                  <a:gd name="connsiteX9" fmla="*/ 0 w 4857750"/>
                  <a:gd name="connsiteY9" fmla="*/ 2434304 h 4867275"/>
                  <a:gd name="connsiteX10" fmla="*/ 14288 w 4857750"/>
                  <a:gd name="connsiteY10" fmla="*/ 3437382 h 4867275"/>
                  <a:gd name="connsiteX11" fmla="*/ 127445 w 4857750"/>
                  <a:gd name="connsiteY11" fmla="*/ 4027932 h 4867275"/>
                  <a:gd name="connsiteX12" fmla="*/ 839438 w 4857750"/>
                  <a:gd name="connsiteY12" fmla="*/ 4740117 h 4867275"/>
                  <a:gd name="connsiteX13" fmla="*/ 1429988 w 4857750"/>
                  <a:gd name="connsiteY13" fmla="*/ 4853178 h 4867275"/>
                  <a:gd name="connsiteX14" fmla="*/ 2433447 w 4857750"/>
                  <a:gd name="connsiteY14" fmla="*/ 4867466 h 4867275"/>
                  <a:gd name="connsiteX15" fmla="*/ 3436525 w 4857750"/>
                  <a:gd name="connsiteY15" fmla="*/ 4853178 h 4867275"/>
                  <a:gd name="connsiteX16" fmla="*/ 4027075 w 4857750"/>
                  <a:gd name="connsiteY16" fmla="*/ 4740117 h 4867275"/>
                  <a:gd name="connsiteX17" fmla="*/ 4739259 w 4857750"/>
                  <a:gd name="connsiteY17" fmla="*/ 4027932 h 4867275"/>
                  <a:gd name="connsiteX18" fmla="*/ 4852416 w 4857750"/>
                  <a:gd name="connsiteY18" fmla="*/ 3437382 h 4867275"/>
                  <a:gd name="connsiteX19" fmla="*/ 4866704 w 4857750"/>
                  <a:gd name="connsiteY19" fmla="*/ 2434304 h 4867275"/>
                  <a:gd name="connsiteX20" fmla="*/ 4854321 w 4857750"/>
                  <a:gd name="connsiteY20" fmla="*/ 1431131 h 4867275"/>
                  <a:gd name="connsiteX21" fmla="*/ 4416076 w 4857750"/>
                  <a:gd name="connsiteY21" fmla="*/ 3418332 h 4867275"/>
                  <a:gd name="connsiteX22" fmla="*/ 4332351 w 4857750"/>
                  <a:gd name="connsiteY22" fmla="*/ 3870008 h 4867275"/>
                  <a:gd name="connsiteX23" fmla="*/ 3870198 w 4857750"/>
                  <a:gd name="connsiteY23" fmla="*/ 4332161 h 4867275"/>
                  <a:gd name="connsiteX24" fmla="*/ 3418523 w 4857750"/>
                  <a:gd name="connsiteY24" fmla="*/ 4415790 h 4867275"/>
                  <a:gd name="connsiteX25" fmla="*/ 2435352 w 4857750"/>
                  <a:gd name="connsiteY25" fmla="*/ 4430078 h 4867275"/>
                  <a:gd name="connsiteX26" fmla="*/ 1452182 w 4857750"/>
                  <a:gd name="connsiteY26" fmla="*/ 4415790 h 4867275"/>
                  <a:gd name="connsiteX27" fmla="*/ 1000506 w 4857750"/>
                  <a:gd name="connsiteY27" fmla="*/ 4332161 h 4867275"/>
                  <a:gd name="connsiteX28" fmla="*/ 721043 w 4857750"/>
                  <a:gd name="connsiteY28" fmla="*/ 4150519 h 4867275"/>
                  <a:gd name="connsiteX29" fmla="*/ 539401 w 4857750"/>
                  <a:gd name="connsiteY29" fmla="*/ 3870960 h 4867275"/>
                  <a:gd name="connsiteX30" fmla="*/ 455771 w 4857750"/>
                  <a:gd name="connsiteY30" fmla="*/ 3419285 h 4867275"/>
                  <a:gd name="connsiteX31" fmla="*/ 441484 w 4857750"/>
                  <a:gd name="connsiteY31" fmla="*/ 2436114 h 4867275"/>
                  <a:gd name="connsiteX32" fmla="*/ 455771 w 4857750"/>
                  <a:gd name="connsiteY32" fmla="*/ 1452943 h 4867275"/>
                  <a:gd name="connsiteX33" fmla="*/ 539401 w 4857750"/>
                  <a:gd name="connsiteY33" fmla="*/ 1001363 h 4867275"/>
                  <a:gd name="connsiteX34" fmla="*/ 721995 w 4857750"/>
                  <a:gd name="connsiteY34" fmla="*/ 721805 h 4867275"/>
                  <a:gd name="connsiteX35" fmla="*/ 1001363 w 4857750"/>
                  <a:gd name="connsiteY35" fmla="*/ 540258 h 4867275"/>
                  <a:gd name="connsiteX36" fmla="*/ 1453039 w 4857750"/>
                  <a:gd name="connsiteY36" fmla="*/ 456533 h 4867275"/>
                  <a:gd name="connsiteX37" fmla="*/ 2436210 w 4857750"/>
                  <a:gd name="connsiteY37" fmla="*/ 442246 h 4867275"/>
                  <a:gd name="connsiteX38" fmla="*/ 3419380 w 4857750"/>
                  <a:gd name="connsiteY38" fmla="*/ 456533 h 4867275"/>
                  <a:gd name="connsiteX39" fmla="*/ 3871055 w 4857750"/>
                  <a:gd name="connsiteY39" fmla="*/ 540258 h 4867275"/>
                  <a:gd name="connsiteX40" fmla="*/ 4332161 w 4857750"/>
                  <a:gd name="connsiteY40" fmla="*/ 1001459 h 4867275"/>
                  <a:gd name="connsiteX41" fmla="*/ 4415885 w 4857750"/>
                  <a:gd name="connsiteY41" fmla="*/ 1453039 h 4867275"/>
                  <a:gd name="connsiteX42" fmla="*/ 4430173 w 4857750"/>
                  <a:gd name="connsiteY42" fmla="*/ 2436209 h 4867275"/>
                  <a:gd name="connsiteX43" fmla="*/ 4415885 w 4857750"/>
                  <a:gd name="connsiteY43" fmla="*/ 3418427 h 486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0" h="4867275">
                    <a:moveTo>
                      <a:pt x="4854226" y="1431131"/>
                    </a:moveTo>
                    <a:cubicBezTo>
                      <a:pt x="4842796" y="1172527"/>
                      <a:pt x="4800981" y="994696"/>
                      <a:pt x="4741069" y="840581"/>
                    </a:cubicBezTo>
                    <a:cubicBezTo>
                      <a:pt x="4614396" y="513593"/>
                      <a:pt x="4355873" y="255069"/>
                      <a:pt x="4028885" y="128397"/>
                    </a:cubicBezTo>
                    <a:cubicBezTo>
                      <a:pt x="3873913" y="68485"/>
                      <a:pt x="3697034" y="26670"/>
                      <a:pt x="3438335" y="15240"/>
                    </a:cubicBezTo>
                    <a:cubicBezTo>
                      <a:pt x="3177731" y="2858"/>
                      <a:pt x="3095435" y="0"/>
                      <a:pt x="2434304" y="0"/>
                    </a:cubicBezTo>
                    <a:cubicBezTo>
                      <a:pt x="1773174" y="0"/>
                      <a:pt x="1690783" y="2858"/>
                      <a:pt x="1431131" y="14288"/>
                    </a:cubicBezTo>
                    <a:cubicBezTo>
                      <a:pt x="1171480" y="25717"/>
                      <a:pt x="994696" y="67532"/>
                      <a:pt x="840581" y="127445"/>
                    </a:cubicBezTo>
                    <a:cubicBezTo>
                      <a:pt x="513586" y="254107"/>
                      <a:pt x="255059" y="512634"/>
                      <a:pt x="128397" y="839629"/>
                    </a:cubicBezTo>
                    <a:cubicBezTo>
                      <a:pt x="68485" y="994601"/>
                      <a:pt x="26670" y="1171480"/>
                      <a:pt x="15240" y="1430179"/>
                    </a:cubicBezTo>
                    <a:cubicBezTo>
                      <a:pt x="2857" y="1690783"/>
                      <a:pt x="0" y="1773079"/>
                      <a:pt x="0" y="2434304"/>
                    </a:cubicBezTo>
                    <a:cubicBezTo>
                      <a:pt x="0" y="3095530"/>
                      <a:pt x="2857" y="3177826"/>
                      <a:pt x="14288" y="3437382"/>
                    </a:cubicBezTo>
                    <a:cubicBezTo>
                      <a:pt x="25718" y="3696938"/>
                      <a:pt x="67532" y="3873818"/>
                      <a:pt x="127445" y="4027932"/>
                    </a:cubicBezTo>
                    <a:cubicBezTo>
                      <a:pt x="254044" y="4354902"/>
                      <a:pt x="512502" y="4613430"/>
                      <a:pt x="839438" y="4740117"/>
                    </a:cubicBezTo>
                    <a:cubicBezTo>
                      <a:pt x="994410" y="4800029"/>
                      <a:pt x="1171289" y="4841844"/>
                      <a:pt x="1429988" y="4853178"/>
                    </a:cubicBezTo>
                    <a:cubicBezTo>
                      <a:pt x="1688687" y="4864513"/>
                      <a:pt x="1772888" y="4867466"/>
                      <a:pt x="2433447" y="4867466"/>
                    </a:cubicBezTo>
                    <a:cubicBezTo>
                      <a:pt x="3094006" y="4867466"/>
                      <a:pt x="3176969" y="4864608"/>
                      <a:pt x="3436525" y="4853178"/>
                    </a:cubicBezTo>
                    <a:cubicBezTo>
                      <a:pt x="3696081" y="4841748"/>
                      <a:pt x="3872960" y="4799933"/>
                      <a:pt x="4027075" y="4740117"/>
                    </a:cubicBezTo>
                    <a:cubicBezTo>
                      <a:pt x="4354196" y="4613647"/>
                      <a:pt x="4612790" y="4355053"/>
                      <a:pt x="4739259" y="4027932"/>
                    </a:cubicBezTo>
                    <a:cubicBezTo>
                      <a:pt x="4799171" y="3872961"/>
                      <a:pt x="4840986" y="3696081"/>
                      <a:pt x="4852416" y="3437382"/>
                    </a:cubicBezTo>
                    <a:cubicBezTo>
                      <a:pt x="4863846" y="3178683"/>
                      <a:pt x="4866704" y="3095054"/>
                      <a:pt x="4866704" y="2434304"/>
                    </a:cubicBezTo>
                    <a:cubicBezTo>
                      <a:pt x="4866704" y="1773555"/>
                      <a:pt x="4865751" y="1690783"/>
                      <a:pt x="4854321" y="1431131"/>
                    </a:cubicBezTo>
                    <a:close/>
                    <a:moveTo>
                      <a:pt x="4416076" y="3418332"/>
                    </a:moveTo>
                    <a:cubicBezTo>
                      <a:pt x="4405599" y="3656457"/>
                      <a:pt x="4365689" y="3784378"/>
                      <a:pt x="4332351" y="3870008"/>
                    </a:cubicBezTo>
                    <a:cubicBezTo>
                      <a:pt x="4250331" y="4082316"/>
                      <a:pt x="4082506" y="4250141"/>
                      <a:pt x="3870198" y="4332161"/>
                    </a:cubicBezTo>
                    <a:cubicBezTo>
                      <a:pt x="3784473" y="4365403"/>
                      <a:pt x="3655314" y="4405313"/>
                      <a:pt x="3418523" y="4415790"/>
                    </a:cubicBezTo>
                    <a:cubicBezTo>
                      <a:pt x="3161348" y="4427221"/>
                      <a:pt x="3085148" y="4430078"/>
                      <a:pt x="2435352" y="4430078"/>
                    </a:cubicBezTo>
                    <a:cubicBezTo>
                      <a:pt x="1785557" y="4430078"/>
                      <a:pt x="1707928" y="4427221"/>
                      <a:pt x="1452182" y="4415790"/>
                    </a:cubicBezTo>
                    <a:cubicBezTo>
                      <a:pt x="1214057" y="4405313"/>
                      <a:pt x="1086136" y="4365403"/>
                      <a:pt x="1000506" y="4332161"/>
                    </a:cubicBezTo>
                    <a:cubicBezTo>
                      <a:pt x="894887" y="4293379"/>
                      <a:pt x="799367" y="4231294"/>
                      <a:pt x="721043" y="4150519"/>
                    </a:cubicBezTo>
                    <a:cubicBezTo>
                      <a:pt x="640474" y="4071987"/>
                      <a:pt x="578422" y="3976486"/>
                      <a:pt x="539401" y="3870960"/>
                    </a:cubicBezTo>
                    <a:cubicBezTo>
                      <a:pt x="506159" y="3785235"/>
                      <a:pt x="466249" y="3656076"/>
                      <a:pt x="455771" y="3419285"/>
                    </a:cubicBezTo>
                    <a:cubicBezTo>
                      <a:pt x="444341" y="3162110"/>
                      <a:pt x="441484" y="3085910"/>
                      <a:pt x="441484" y="2436114"/>
                    </a:cubicBezTo>
                    <a:cubicBezTo>
                      <a:pt x="441484" y="1786318"/>
                      <a:pt x="444341" y="1708690"/>
                      <a:pt x="455771" y="1452943"/>
                    </a:cubicBezTo>
                    <a:cubicBezTo>
                      <a:pt x="466249" y="1214818"/>
                      <a:pt x="506159" y="1086898"/>
                      <a:pt x="539401" y="1001363"/>
                    </a:cubicBezTo>
                    <a:cubicBezTo>
                      <a:pt x="578163" y="895478"/>
                      <a:pt x="640619" y="799856"/>
                      <a:pt x="721995" y="721805"/>
                    </a:cubicBezTo>
                    <a:cubicBezTo>
                      <a:pt x="800456" y="641264"/>
                      <a:pt x="895897" y="579242"/>
                      <a:pt x="1001363" y="540258"/>
                    </a:cubicBezTo>
                    <a:cubicBezTo>
                      <a:pt x="1087088" y="507016"/>
                      <a:pt x="1216247" y="467106"/>
                      <a:pt x="1453039" y="456533"/>
                    </a:cubicBezTo>
                    <a:cubicBezTo>
                      <a:pt x="1710214" y="445103"/>
                      <a:pt x="1786414" y="442246"/>
                      <a:pt x="2436210" y="442246"/>
                    </a:cubicBezTo>
                    <a:cubicBezTo>
                      <a:pt x="3086005" y="442246"/>
                      <a:pt x="3163634" y="445103"/>
                      <a:pt x="3419380" y="456533"/>
                    </a:cubicBezTo>
                    <a:cubicBezTo>
                      <a:pt x="3657505" y="467011"/>
                      <a:pt x="3785426" y="506921"/>
                      <a:pt x="3871055" y="540258"/>
                    </a:cubicBezTo>
                    <a:cubicBezTo>
                      <a:pt x="4083106" y="621799"/>
                      <a:pt x="4250664" y="789391"/>
                      <a:pt x="4332161" y="1001459"/>
                    </a:cubicBezTo>
                    <a:cubicBezTo>
                      <a:pt x="4365403" y="1087184"/>
                      <a:pt x="4405313" y="1216247"/>
                      <a:pt x="4415885" y="1453039"/>
                    </a:cubicBezTo>
                    <a:cubicBezTo>
                      <a:pt x="4427315" y="1710214"/>
                      <a:pt x="4430173" y="1786414"/>
                      <a:pt x="4430173" y="2436209"/>
                    </a:cubicBezTo>
                    <a:cubicBezTo>
                      <a:pt x="4430173" y="3086005"/>
                      <a:pt x="4427315" y="3161633"/>
                      <a:pt x="4415885" y="34184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6497676-CC3F-48D5-B688-D5C7C12897A6}"/>
                  </a:ext>
                </a:extLst>
              </p:cNvPr>
              <p:cNvSpPr/>
              <p:nvPr/>
            </p:nvSpPr>
            <p:spPr>
              <a:xfrm>
                <a:off x="4846034" y="2179129"/>
                <a:ext cx="2495550" cy="2495550"/>
              </a:xfrm>
              <a:custGeom>
                <a:avLst/>
                <a:gdLst>
                  <a:gd name="connsiteX0" fmla="*/ 1250442 w 2495550"/>
                  <a:gd name="connsiteY0" fmla="*/ 0 h 2495550"/>
                  <a:gd name="connsiteX1" fmla="*/ 0 w 2495550"/>
                  <a:gd name="connsiteY1" fmla="*/ 1250252 h 2495550"/>
                  <a:gd name="connsiteX2" fmla="*/ 1250252 w 2495550"/>
                  <a:gd name="connsiteY2" fmla="*/ 2500694 h 2495550"/>
                  <a:gd name="connsiteX3" fmla="*/ 2500694 w 2495550"/>
                  <a:gd name="connsiteY3" fmla="*/ 1250442 h 2495550"/>
                  <a:gd name="connsiteX4" fmla="*/ 2500694 w 2495550"/>
                  <a:gd name="connsiteY4" fmla="*/ 1250347 h 2495550"/>
                  <a:gd name="connsiteX5" fmla="*/ 1250442 w 2495550"/>
                  <a:gd name="connsiteY5" fmla="*/ 0 h 2495550"/>
                  <a:gd name="connsiteX6" fmla="*/ 1250442 w 2495550"/>
                  <a:gd name="connsiteY6" fmla="*/ 2061401 h 2495550"/>
                  <a:gd name="connsiteX7" fmla="*/ 439388 w 2495550"/>
                  <a:gd name="connsiteY7" fmla="*/ 1250347 h 2495550"/>
                  <a:gd name="connsiteX8" fmla="*/ 1250442 w 2495550"/>
                  <a:gd name="connsiteY8" fmla="*/ 439293 h 2495550"/>
                  <a:gd name="connsiteX9" fmla="*/ 2061496 w 2495550"/>
                  <a:gd name="connsiteY9" fmla="*/ 1250347 h 2495550"/>
                  <a:gd name="connsiteX10" fmla="*/ 1250442 w 2495550"/>
                  <a:gd name="connsiteY10" fmla="*/ 2061401 h 249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95550" h="2495550">
                    <a:moveTo>
                      <a:pt x="1250442" y="0"/>
                    </a:moveTo>
                    <a:cubicBezTo>
                      <a:pt x="559895" y="-53"/>
                      <a:pt x="53" y="559704"/>
                      <a:pt x="0" y="1250252"/>
                    </a:cubicBezTo>
                    <a:cubicBezTo>
                      <a:pt x="-53" y="1940799"/>
                      <a:pt x="559704" y="2500641"/>
                      <a:pt x="1250252" y="2500694"/>
                    </a:cubicBezTo>
                    <a:cubicBezTo>
                      <a:pt x="1940799" y="2500746"/>
                      <a:pt x="2500641" y="1940990"/>
                      <a:pt x="2500694" y="1250442"/>
                    </a:cubicBezTo>
                    <a:cubicBezTo>
                      <a:pt x="2500694" y="1250410"/>
                      <a:pt x="2500694" y="1250379"/>
                      <a:pt x="2500694" y="1250347"/>
                    </a:cubicBezTo>
                    <a:cubicBezTo>
                      <a:pt x="2500536" y="559902"/>
                      <a:pt x="1940887" y="210"/>
                      <a:pt x="1250442" y="0"/>
                    </a:cubicBezTo>
                    <a:close/>
                    <a:moveTo>
                      <a:pt x="1250442" y="2061401"/>
                    </a:moveTo>
                    <a:cubicBezTo>
                      <a:pt x="802509" y="2061401"/>
                      <a:pt x="439388" y="1698280"/>
                      <a:pt x="439388" y="1250347"/>
                    </a:cubicBezTo>
                    <a:cubicBezTo>
                      <a:pt x="439388" y="802414"/>
                      <a:pt x="802509" y="439293"/>
                      <a:pt x="1250442" y="439293"/>
                    </a:cubicBezTo>
                    <a:cubicBezTo>
                      <a:pt x="1698375" y="439293"/>
                      <a:pt x="2061496" y="802414"/>
                      <a:pt x="2061496" y="1250347"/>
                    </a:cubicBezTo>
                    <a:cubicBezTo>
                      <a:pt x="2061443" y="1698258"/>
                      <a:pt x="1698353" y="2061348"/>
                      <a:pt x="1250442" y="20614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8450758-7D1C-40FB-9BFC-B4DF68B90B5B}"/>
                  </a:ext>
                </a:extLst>
              </p:cNvPr>
              <p:cNvSpPr/>
              <p:nvPr/>
            </p:nvSpPr>
            <p:spPr>
              <a:xfrm>
                <a:off x="7104221" y="1837848"/>
                <a:ext cx="581025" cy="581025"/>
              </a:xfrm>
              <a:custGeom>
                <a:avLst/>
                <a:gdLst>
                  <a:gd name="connsiteX0" fmla="*/ 583882 w 581025"/>
                  <a:gd name="connsiteY0" fmla="*/ 291846 h 581025"/>
                  <a:gd name="connsiteX1" fmla="*/ 292037 w 581025"/>
                  <a:gd name="connsiteY1" fmla="*/ 583882 h 581025"/>
                  <a:gd name="connsiteX2" fmla="*/ 0 w 581025"/>
                  <a:gd name="connsiteY2" fmla="*/ 292037 h 581025"/>
                  <a:gd name="connsiteX3" fmla="*/ 291846 w 581025"/>
                  <a:gd name="connsiteY3" fmla="*/ 0 h 581025"/>
                  <a:gd name="connsiteX4" fmla="*/ 291941 w 581025"/>
                  <a:gd name="connsiteY4" fmla="*/ 0 h 581025"/>
                  <a:gd name="connsiteX5" fmla="*/ 583882 w 581025"/>
                  <a:gd name="connsiteY5" fmla="*/ 291846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1025" h="581025">
                    <a:moveTo>
                      <a:pt x="583882" y="291846"/>
                    </a:moveTo>
                    <a:cubicBezTo>
                      <a:pt x="583935" y="453080"/>
                      <a:pt x="453271" y="583830"/>
                      <a:pt x="292037" y="583882"/>
                    </a:cubicBezTo>
                    <a:cubicBezTo>
                      <a:pt x="130802" y="583935"/>
                      <a:pt x="53" y="453271"/>
                      <a:pt x="0" y="292037"/>
                    </a:cubicBezTo>
                    <a:cubicBezTo>
                      <a:pt x="-53" y="130802"/>
                      <a:pt x="130611" y="53"/>
                      <a:pt x="291846" y="0"/>
                    </a:cubicBezTo>
                    <a:cubicBezTo>
                      <a:pt x="291878" y="0"/>
                      <a:pt x="291909" y="0"/>
                      <a:pt x="291941" y="0"/>
                    </a:cubicBezTo>
                    <a:cubicBezTo>
                      <a:pt x="453139" y="0"/>
                      <a:pt x="583830" y="130649"/>
                      <a:pt x="583882" y="2918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DA1867E0-DF8B-4319-B467-93EBA35D4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02532" y="5476703"/>
              <a:ext cx="189539" cy="156370"/>
            </a:xfrm>
            <a:prstGeom prst="rect">
              <a:avLst/>
            </a:prstGeom>
          </p:spPr>
        </p:pic>
        <p:sp>
          <p:nvSpPr>
            <p:cNvPr id="34" name="Graphic 29">
              <a:extLst>
                <a:ext uri="{FF2B5EF4-FFF2-40B4-BE49-F238E27FC236}">
                  <a16:creationId xmlns:a16="http://schemas.microsoft.com/office/drawing/2014/main" id="{1DF6E0A6-0DC3-48A1-94D0-DFF5DC2E3601}"/>
                </a:ext>
              </a:extLst>
            </p:cNvPr>
            <p:cNvSpPr/>
            <p:nvPr/>
          </p:nvSpPr>
          <p:spPr>
            <a:xfrm>
              <a:off x="6613797" y="5434403"/>
              <a:ext cx="116798" cy="208889"/>
            </a:xfrm>
            <a:custGeom>
              <a:avLst/>
              <a:gdLst>
                <a:gd name="connsiteX0" fmla="*/ 311182 w 495300"/>
                <a:gd name="connsiteY0" fmla="*/ 887159 h 885825"/>
                <a:gd name="connsiteX1" fmla="*/ 168973 w 495300"/>
                <a:gd name="connsiteY1" fmla="*/ 887159 h 885825"/>
                <a:gd name="connsiteX2" fmla="*/ 125921 w 495300"/>
                <a:gd name="connsiteY2" fmla="*/ 844106 h 885825"/>
                <a:gd name="connsiteX3" fmla="*/ 125921 w 495300"/>
                <a:gd name="connsiteY3" fmla="*/ 523494 h 885825"/>
                <a:gd name="connsiteX4" fmla="*/ 43053 w 495300"/>
                <a:gd name="connsiteY4" fmla="*/ 523494 h 885825"/>
                <a:gd name="connsiteX5" fmla="*/ 0 w 495300"/>
                <a:gd name="connsiteY5" fmla="*/ 480441 h 885825"/>
                <a:gd name="connsiteX6" fmla="*/ 0 w 495300"/>
                <a:gd name="connsiteY6" fmla="*/ 343091 h 885825"/>
                <a:gd name="connsiteX7" fmla="*/ 43053 w 495300"/>
                <a:gd name="connsiteY7" fmla="*/ 300038 h 885825"/>
                <a:gd name="connsiteX8" fmla="*/ 125921 w 495300"/>
                <a:gd name="connsiteY8" fmla="*/ 300038 h 885825"/>
                <a:gd name="connsiteX9" fmla="*/ 125921 w 495300"/>
                <a:gd name="connsiteY9" fmla="*/ 231648 h 885825"/>
                <a:gd name="connsiteX10" fmla="*/ 187833 w 495300"/>
                <a:gd name="connsiteY10" fmla="*/ 63818 h 885825"/>
                <a:gd name="connsiteX11" fmla="*/ 352330 w 495300"/>
                <a:gd name="connsiteY11" fmla="*/ 0 h 885825"/>
                <a:gd name="connsiteX12" fmla="*/ 460724 w 495300"/>
                <a:gd name="connsiteY12" fmla="*/ 0 h 885825"/>
                <a:gd name="connsiteX13" fmla="*/ 503968 w 495300"/>
                <a:gd name="connsiteY13" fmla="*/ 42863 h 885825"/>
                <a:gd name="connsiteX14" fmla="*/ 503968 w 495300"/>
                <a:gd name="connsiteY14" fmla="*/ 170402 h 885825"/>
                <a:gd name="connsiteX15" fmla="*/ 460915 w 495300"/>
                <a:gd name="connsiteY15" fmla="*/ 213455 h 885825"/>
                <a:gd name="connsiteX16" fmla="*/ 387953 w 495300"/>
                <a:gd name="connsiteY16" fmla="*/ 213455 h 885825"/>
                <a:gd name="connsiteX17" fmla="*/ 358807 w 495300"/>
                <a:gd name="connsiteY17" fmla="*/ 219266 h 885825"/>
                <a:gd name="connsiteX18" fmla="*/ 354425 w 495300"/>
                <a:gd name="connsiteY18" fmla="*/ 245650 h 885825"/>
                <a:gd name="connsiteX19" fmla="*/ 354425 w 495300"/>
                <a:gd name="connsiteY19" fmla="*/ 300038 h 885825"/>
                <a:gd name="connsiteX20" fmla="*/ 455390 w 495300"/>
                <a:gd name="connsiteY20" fmla="*/ 300038 h 885825"/>
                <a:gd name="connsiteX21" fmla="*/ 476726 w 495300"/>
                <a:gd name="connsiteY21" fmla="*/ 305467 h 885825"/>
                <a:gd name="connsiteX22" fmla="*/ 498824 w 495300"/>
                <a:gd name="connsiteY22" fmla="*/ 343567 h 885825"/>
                <a:gd name="connsiteX23" fmla="*/ 498824 w 495300"/>
                <a:gd name="connsiteY23" fmla="*/ 480917 h 885825"/>
                <a:gd name="connsiteX24" fmla="*/ 455771 w 495300"/>
                <a:gd name="connsiteY24" fmla="*/ 523970 h 885825"/>
                <a:gd name="connsiteX25" fmla="*/ 354235 w 495300"/>
                <a:gd name="connsiteY25" fmla="*/ 523970 h 885825"/>
                <a:gd name="connsiteX26" fmla="*/ 354235 w 495300"/>
                <a:gd name="connsiteY26" fmla="*/ 844106 h 885825"/>
                <a:gd name="connsiteX27" fmla="*/ 311182 w 495300"/>
                <a:gd name="connsiteY27" fmla="*/ 887159 h 885825"/>
                <a:gd name="connsiteX28" fmla="*/ 177832 w 495300"/>
                <a:gd name="connsiteY28" fmla="*/ 835152 h 885825"/>
                <a:gd name="connsiteX29" fmla="*/ 301657 w 495300"/>
                <a:gd name="connsiteY29" fmla="*/ 835152 h 885825"/>
                <a:gd name="connsiteX30" fmla="*/ 301657 w 495300"/>
                <a:gd name="connsiteY30" fmla="*/ 500253 h 885825"/>
                <a:gd name="connsiteX31" fmla="*/ 330232 w 495300"/>
                <a:gd name="connsiteY31" fmla="*/ 471678 h 885825"/>
                <a:gd name="connsiteX32" fmla="*/ 446818 w 495300"/>
                <a:gd name="connsiteY32" fmla="*/ 471678 h 885825"/>
                <a:gd name="connsiteX33" fmla="*/ 446818 w 495300"/>
                <a:gd name="connsiteY33" fmla="*/ 352139 h 885825"/>
                <a:gd name="connsiteX34" fmla="*/ 330898 w 495300"/>
                <a:gd name="connsiteY34" fmla="*/ 352139 h 885825"/>
                <a:gd name="connsiteX35" fmla="*/ 302323 w 495300"/>
                <a:gd name="connsiteY35" fmla="*/ 323564 h 885825"/>
                <a:gd name="connsiteX36" fmla="*/ 302323 w 495300"/>
                <a:gd name="connsiteY36" fmla="*/ 245745 h 885825"/>
                <a:gd name="connsiteX37" fmla="*/ 319754 w 495300"/>
                <a:gd name="connsiteY37" fmla="*/ 184976 h 885825"/>
                <a:gd name="connsiteX38" fmla="*/ 387858 w 495300"/>
                <a:gd name="connsiteY38" fmla="*/ 161544 h 885825"/>
                <a:gd name="connsiteX39" fmla="*/ 451866 w 495300"/>
                <a:gd name="connsiteY39" fmla="*/ 161544 h 885825"/>
                <a:gd name="connsiteX40" fmla="*/ 451866 w 495300"/>
                <a:gd name="connsiteY40" fmla="*/ 51911 h 885825"/>
                <a:gd name="connsiteX41" fmla="*/ 352520 w 495300"/>
                <a:gd name="connsiteY41" fmla="*/ 51911 h 885825"/>
                <a:gd name="connsiteX42" fmla="*/ 178213 w 495300"/>
                <a:gd name="connsiteY42" fmla="*/ 231553 h 885825"/>
                <a:gd name="connsiteX43" fmla="*/ 178213 w 495300"/>
                <a:gd name="connsiteY43" fmla="*/ 323660 h 885825"/>
                <a:gd name="connsiteX44" fmla="*/ 149638 w 495300"/>
                <a:gd name="connsiteY44" fmla="*/ 352235 h 885825"/>
                <a:gd name="connsiteX45" fmla="*/ 52006 w 495300"/>
                <a:gd name="connsiteY45" fmla="*/ 352235 h 885825"/>
                <a:gd name="connsiteX46" fmla="*/ 52006 w 495300"/>
                <a:gd name="connsiteY46" fmla="*/ 471583 h 885825"/>
                <a:gd name="connsiteX47" fmla="*/ 149257 w 495300"/>
                <a:gd name="connsiteY47" fmla="*/ 471583 h 885825"/>
                <a:gd name="connsiteX48" fmla="*/ 177832 w 495300"/>
                <a:gd name="connsiteY48" fmla="*/ 500158 h 885825"/>
                <a:gd name="connsiteX49" fmla="*/ 460438 w 495300"/>
                <a:gd name="connsiteY49" fmla="*/ 51911 h 885825"/>
                <a:gd name="connsiteX50" fmla="*/ 460438 w 495300"/>
                <a:gd name="connsiteY50" fmla="*/ 51911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95300" h="885825">
                  <a:moveTo>
                    <a:pt x="311182" y="887159"/>
                  </a:moveTo>
                  <a:lnTo>
                    <a:pt x="168973" y="887159"/>
                  </a:lnTo>
                  <a:cubicBezTo>
                    <a:pt x="145196" y="887159"/>
                    <a:pt x="125921" y="867883"/>
                    <a:pt x="125921" y="844106"/>
                  </a:cubicBezTo>
                  <a:lnTo>
                    <a:pt x="125921" y="523494"/>
                  </a:lnTo>
                  <a:lnTo>
                    <a:pt x="43053" y="523494"/>
                  </a:lnTo>
                  <a:cubicBezTo>
                    <a:pt x="19275" y="523494"/>
                    <a:pt x="0" y="504219"/>
                    <a:pt x="0" y="480441"/>
                  </a:cubicBezTo>
                  <a:lnTo>
                    <a:pt x="0" y="343091"/>
                  </a:lnTo>
                  <a:cubicBezTo>
                    <a:pt x="0" y="319313"/>
                    <a:pt x="19276" y="300038"/>
                    <a:pt x="43053" y="300038"/>
                  </a:cubicBezTo>
                  <a:lnTo>
                    <a:pt x="125921" y="300038"/>
                  </a:lnTo>
                  <a:lnTo>
                    <a:pt x="125921" y="231648"/>
                  </a:lnTo>
                  <a:cubicBezTo>
                    <a:pt x="125921" y="163449"/>
                    <a:pt x="147352" y="105442"/>
                    <a:pt x="187833" y="63818"/>
                  </a:cubicBezTo>
                  <a:cubicBezTo>
                    <a:pt x="228314" y="22193"/>
                    <a:pt x="285369" y="0"/>
                    <a:pt x="352330" y="0"/>
                  </a:cubicBezTo>
                  <a:lnTo>
                    <a:pt x="460724" y="0"/>
                  </a:lnTo>
                  <a:cubicBezTo>
                    <a:pt x="484480" y="-53"/>
                    <a:pt x="503811" y="19107"/>
                    <a:pt x="503968" y="42863"/>
                  </a:cubicBezTo>
                  <a:lnTo>
                    <a:pt x="503968" y="170402"/>
                  </a:lnTo>
                  <a:cubicBezTo>
                    <a:pt x="503968" y="194180"/>
                    <a:pt x="484692" y="213455"/>
                    <a:pt x="460915" y="213455"/>
                  </a:cubicBezTo>
                  <a:lnTo>
                    <a:pt x="387953" y="213455"/>
                  </a:lnTo>
                  <a:cubicBezTo>
                    <a:pt x="365665" y="213455"/>
                    <a:pt x="360045" y="217932"/>
                    <a:pt x="358807" y="219266"/>
                  </a:cubicBezTo>
                  <a:cubicBezTo>
                    <a:pt x="357569" y="220599"/>
                    <a:pt x="354425" y="227933"/>
                    <a:pt x="354425" y="245650"/>
                  </a:cubicBezTo>
                  <a:lnTo>
                    <a:pt x="354425" y="300038"/>
                  </a:lnTo>
                  <a:lnTo>
                    <a:pt x="455390" y="300038"/>
                  </a:lnTo>
                  <a:cubicBezTo>
                    <a:pt x="462849" y="300002"/>
                    <a:pt x="470192" y="301871"/>
                    <a:pt x="476726" y="305467"/>
                  </a:cubicBezTo>
                  <a:cubicBezTo>
                    <a:pt x="490492" y="313183"/>
                    <a:pt x="498962" y="327786"/>
                    <a:pt x="498824" y="343567"/>
                  </a:cubicBezTo>
                  <a:lnTo>
                    <a:pt x="498824" y="480917"/>
                  </a:lnTo>
                  <a:cubicBezTo>
                    <a:pt x="498824" y="504695"/>
                    <a:pt x="479549" y="523970"/>
                    <a:pt x="455771" y="523970"/>
                  </a:cubicBezTo>
                  <a:lnTo>
                    <a:pt x="354235" y="523970"/>
                  </a:lnTo>
                  <a:lnTo>
                    <a:pt x="354235" y="844106"/>
                  </a:lnTo>
                  <a:cubicBezTo>
                    <a:pt x="354182" y="867861"/>
                    <a:pt x="334938" y="887106"/>
                    <a:pt x="311182" y="887159"/>
                  </a:cubicBezTo>
                  <a:close/>
                  <a:moveTo>
                    <a:pt x="177832" y="835152"/>
                  </a:moveTo>
                  <a:lnTo>
                    <a:pt x="301657" y="835152"/>
                  </a:lnTo>
                  <a:lnTo>
                    <a:pt x="301657" y="500253"/>
                  </a:lnTo>
                  <a:cubicBezTo>
                    <a:pt x="301657" y="484472"/>
                    <a:pt x="314450" y="471678"/>
                    <a:pt x="330232" y="471678"/>
                  </a:cubicBezTo>
                  <a:lnTo>
                    <a:pt x="446818" y="471678"/>
                  </a:lnTo>
                  <a:lnTo>
                    <a:pt x="446818" y="352139"/>
                  </a:lnTo>
                  <a:lnTo>
                    <a:pt x="330898" y="352139"/>
                  </a:lnTo>
                  <a:cubicBezTo>
                    <a:pt x="315117" y="352139"/>
                    <a:pt x="302323" y="339346"/>
                    <a:pt x="302323" y="323564"/>
                  </a:cubicBezTo>
                  <a:lnTo>
                    <a:pt x="302323" y="245745"/>
                  </a:lnTo>
                  <a:cubicBezTo>
                    <a:pt x="302323" y="225457"/>
                    <a:pt x="304419" y="202311"/>
                    <a:pt x="319754" y="184976"/>
                  </a:cubicBezTo>
                  <a:cubicBezTo>
                    <a:pt x="338328" y="163925"/>
                    <a:pt x="367379" y="161544"/>
                    <a:pt x="387858" y="161544"/>
                  </a:cubicBezTo>
                  <a:lnTo>
                    <a:pt x="451866" y="161544"/>
                  </a:lnTo>
                  <a:lnTo>
                    <a:pt x="451866" y="51911"/>
                  </a:lnTo>
                  <a:lnTo>
                    <a:pt x="352520" y="51911"/>
                  </a:lnTo>
                  <a:cubicBezTo>
                    <a:pt x="244983" y="51911"/>
                    <a:pt x="178213" y="120777"/>
                    <a:pt x="178213" y="231553"/>
                  </a:cubicBezTo>
                  <a:lnTo>
                    <a:pt x="178213" y="323660"/>
                  </a:lnTo>
                  <a:cubicBezTo>
                    <a:pt x="178213" y="339441"/>
                    <a:pt x="165419" y="352235"/>
                    <a:pt x="149638" y="352235"/>
                  </a:cubicBezTo>
                  <a:lnTo>
                    <a:pt x="52006" y="352235"/>
                  </a:lnTo>
                  <a:lnTo>
                    <a:pt x="52006" y="471583"/>
                  </a:lnTo>
                  <a:lnTo>
                    <a:pt x="149257" y="471583"/>
                  </a:lnTo>
                  <a:cubicBezTo>
                    <a:pt x="165038" y="471583"/>
                    <a:pt x="177832" y="484376"/>
                    <a:pt x="177832" y="500158"/>
                  </a:cubicBezTo>
                  <a:close/>
                  <a:moveTo>
                    <a:pt x="460438" y="51911"/>
                  </a:moveTo>
                  <a:lnTo>
                    <a:pt x="460438" y="5191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1936A13-7EA5-4554-A0F7-5FDE19DD6B85}"/>
              </a:ext>
            </a:extLst>
          </p:cNvPr>
          <p:cNvSpPr txBox="1"/>
          <p:nvPr/>
        </p:nvSpPr>
        <p:spPr>
          <a:xfrm>
            <a:off x="9309188" y="2002073"/>
            <a:ext cx="233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00" dirty="0" err="1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Marrie</a:t>
            </a:r>
            <a:endParaRPr lang="en-US" sz="2000" spc="100" dirty="0">
              <a:solidFill>
                <a:srgbClr val="FED120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37EC54F-3DC1-4252-B2A4-C6A408A5A1F3}"/>
              </a:ext>
            </a:extLst>
          </p:cNvPr>
          <p:cNvSpPr txBox="1"/>
          <p:nvPr/>
        </p:nvSpPr>
        <p:spPr>
          <a:xfrm>
            <a:off x="9309188" y="2402183"/>
            <a:ext cx="2335249" cy="48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E60EFEE-F0CB-4251-A014-CA43D2920CF3}"/>
              </a:ext>
            </a:extLst>
          </p:cNvPr>
          <p:cNvGrpSpPr/>
          <p:nvPr/>
        </p:nvGrpSpPr>
        <p:grpSpPr>
          <a:xfrm>
            <a:off x="9377328" y="3052439"/>
            <a:ext cx="778274" cy="208889"/>
            <a:chOff x="6613797" y="5434403"/>
            <a:chExt cx="778274" cy="208889"/>
          </a:xfrm>
        </p:grpSpPr>
        <p:grpSp>
          <p:nvGrpSpPr>
            <p:cNvPr id="41" name="Graphic 29">
              <a:extLst>
                <a:ext uri="{FF2B5EF4-FFF2-40B4-BE49-F238E27FC236}">
                  <a16:creationId xmlns:a16="http://schemas.microsoft.com/office/drawing/2014/main" id="{D2B96B9D-7CA3-4B5C-A6C3-5A58FA1BA811}"/>
                </a:ext>
              </a:extLst>
            </p:cNvPr>
            <p:cNvGrpSpPr/>
            <p:nvPr/>
          </p:nvGrpSpPr>
          <p:grpSpPr>
            <a:xfrm>
              <a:off x="6868979" y="5441616"/>
              <a:ext cx="191465" cy="191465"/>
              <a:chOff x="3662362" y="995362"/>
              <a:chExt cx="4867275" cy="4867275"/>
            </a:xfrm>
            <a:solidFill>
              <a:schemeClr val="bg1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66A3A59-8AFA-42F5-9943-9EFCA46D6EDE}"/>
                  </a:ext>
                </a:extLst>
              </p:cNvPr>
              <p:cNvSpPr/>
              <p:nvPr/>
            </p:nvSpPr>
            <p:spPr>
              <a:xfrm>
                <a:off x="3662076" y="995171"/>
                <a:ext cx="4857750" cy="4867275"/>
              </a:xfrm>
              <a:custGeom>
                <a:avLst/>
                <a:gdLst>
                  <a:gd name="connsiteX0" fmla="*/ 4854226 w 4857750"/>
                  <a:gd name="connsiteY0" fmla="*/ 1431131 h 4867275"/>
                  <a:gd name="connsiteX1" fmla="*/ 4741069 w 4857750"/>
                  <a:gd name="connsiteY1" fmla="*/ 840581 h 4867275"/>
                  <a:gd name="connsiteX2" fmla="*/ 4028885 w 4857750"/>
                  <a:gd name="connsiteY2" fmla="*/ 128397 h 4867275"/>
                  <a:gd name="connsiteX3" fmla="*/ 3438335 w 4857750"/>
                  <a:gd name="connsiteY3" fmla="*/ 15240 h 4867275"/>
                  <a:gd name="connsiteX4" fmla="*/ 2434304 w 4857750"/>
                  <a:gd name="connsiteY4" fmla="*/ 0 h 4867275"/>
                  <a:gd name="connsiteX5" fmla="*/ 1431131 w 4857750"/>
                  <a:gd name="connsiteY5" fmla="*/ 14288 h 4867275"/>
                  <a:gd name="connsiteX6" fmla="*/ 840581 w 4857750"/>
                  <a:gd name="connsiteY6" fmla="*/ 127445 h 4867275"/>
                  <a:gd name="connsiteX7" fmla="*/ 128397 w 4857750"/>
                  <a:gd name="connsiteY7" fmla="*/ 839629 h 4867275"/>
                  <a:gd name="connsiteX8" fmla="*/ 15240 w 4857750"/>
                  <a:gd name="connsiteY8" fmla="*/ 1430179 h 4867275"/>
                  <a:gd name="connsiteX9" fmla="*/ 0 w 4857750"/>
                  <a:gd name="connsiteY9" fmla="*/ 2434304 h 4867275"/>
                  <a:gd name="connsiteX10" fmla="*/ 14288 w 4857750"/>
                  <a:gd name="connsiteY10" fmla="*/ 3437382 h 4867275"/>
                  <a:gd name="connsiteX11" fmla="*/ 127445 w 4857750"/>
                  <a:gd name="connsiteY11" fmla="*/ 4027932 h 4867275"/>
                  <a:gd name="connsiteX12" fmla="*/ 839438 w 4857750"/>
                  <a:gd name="connsiteY12" fmla="*/ 4740117 h 4867275"/>
                  <a:gd name="connsiteX13" fmla="*/ 1429988 w 4857750"/>
                  <a:gd name="connsiteY13" fmla="*/ 4853178 h 4867275"/>
                  <a:gd name="connsiteX14" fmla="*/ 2433447 w 4857750"/>
                  <a:gd name="connsiteY14" fmla="*/ 4867466 h 4867275"/>
                  <a:gd name="connsiteX15" fmla="*/ 3436525 w 4857750"/>
                  <a:gd name="connsiteY15" fmla="*/ 4853178 h 4867275"/>
                  <a:gd name="connsiteX16" fmla="*/ 4027075 w 4857750"/>
                  <a:gd name="connsiteY16" fmla="*/ 4740117 h 4867275"/>
                  <a:gd name="connsiteX17" fmla="*/ 4739259 w 4857750"/>
                  <a:gd name="connsiteY17" fmla="*/ 4027932 h 4867275"/>
                  <a:gd name="connsiteX18" fmla="*/ 4852416 w 4857750"/>
                  <a:gd name="connsiteY18" fmla="*/ 3437382 h 4867275"/>
                  <a:gd name="connsiteX19" fmla="*/ 4866704 w 4857750"/>
                  <a:gd name="connsiteY19" fmla="*/ 2434304 h 4867275"/>
                  <a:gd name="connsiteX20" fmla="*/ 4854321 w 4857750"/>
                  <a:gd name="connsiteY20" fmla="*/ 1431131 h 4867275"/>
                  <a:gd name="connsiteX21" fmla="*/ 4416076 w 4857750"/>
                  <a:gd name="connsiteY21" fmla="*/ 3418332 h 4867275"/>
                  <a:gd name="connsiteX22" fmla="*/ 4332351 w 4857750"/>
                  <a:gd name="connsiteY22" fmla="*/ 3870008 h 4867275"/>
                  <a:gd name="connsiteX23" fmla="*/ 3870198 w 4857750"/>
                  <a:gd name="connsiteY23" fmla="*/ 4332161 h 4867275"/>
                  <a:gd name="connsiteX24" fmla="*/ 3418523 w 4857750"/>
                  <a:gd name="connsiteY24" fmla="*/ 4415790 h 4867275"/>
                  <a:gd name="connsiteX25" fmla="*/ 2435352 w 4857750"/>
                  <a:gd name="connsiteY25" fmla="*/ 4430078 h 4867275"/>
                  <a:gd name="connsiteX26" fmla="*/ 1452182 w 4857750"/>
                  <a:gd name="connsiteY26" fmla="*/ 4415790 h 4867275"/>
                  <a:gd name="connsiteX27" fmla="*/ 1000506 w 4857750"/>
                  <a:gd name="connsiteY27" fmla="*/ 4332161 h 4867275"/>
                  <a:gd name="connsiteX28" fmla="*/ 721043 w 4857750"/>
                  <a:gd name="connsiteY28" fmla="*/ 4150519 h 4867275"/>
                  <a:gd name="connsiteX29" fmla="*/ 539401 w 4857750"/>
                  <a:gd name="connsiteY29" fmla="*/ 3870960 h 4867275"/>
                  <a:gd name="connsiteX30" fmla="*/ 455771 w 4857750"/>
                  <a:gd name="connsiteY30" fmla="*/ 3419285 h 4867275"/>
                  <a:gd name="connsiteX31" fmla="*/ 441484 w 4857750"/>
                  <a:gd name="connsiteY31" fmla="*/ 2436114 h 4867275"/>
                  <a:gd name="connsiteX32" fmla="*/ 455771 w 4857750"/>
                  <a:gd name="connsiteY32" fmla="*/ 1452943 h 4867275"/>
                  <a:gd name="connsiteX33" fmla="*/ 539401 w 4857750"/>
                  <a:gd name="connsiteY33" fmla="*/ 1001363 h 4867275"/>
                  <a:gd name="connsiteX34" fmla="*/ 721995 w 4857750"/>
                  <a:gd name="connsiteY34" fmla="*/ 721805 h 4867275"/>
                  <a:gd name="connsiteX35" fmla="*/ 1001363 w 4857750"/>
                  <a:gd name="connsiteY35" fmla="*/ 540258 h 4867275"/>
                  <a:gd name="connsiteX36" fmla="*/ 1453039 w 4857750"/>
                  <a:gd name="connsiteY36" fmla="*/ 456533 h 4867275"/>
                  <a:gd name="connsiteX37" fmla="*/ 2436210 w 4857750"/>
                  <a:gd name="connsiteY37" fmla="*/ 442246 h 4867275"/>
                  <a:gd name="connsiteX38" fmla="*/ 3419380 w 4857750"/>
                  <a:gd name="connsiteY38" fmla="*/ 456533 h 4867275"/>
                  <a:gd name="connsiteX39" fmla="*/ 3871055 w 4857750"/>
                  <a:gd name="connsiteY39" fmla="*/ 540258 h 4867275"/>
                  <a:gd name="connsiteX40" fmla="*/ 4332161 w 4857750"/>
                  <a:gd name="connsiteY40" fmla="*/ 1001459 h 4867275"/>
                  <a:gd name="connsiteX41" fmla="*/ 4415885 w 4857750"/>
                  <a:gd name="connsiteY41" fmla="*/ 1453039 h 4867275"/>
                  <a:gd name="connsiteX42" fmla="*/ 4430173 w 4857750"/>
                  <a:gd name="connsiteY42" fmla="*/ 2436209 h 4867275"/>
                  <a:gd name="connsiteX43" fmla="*/ 4415885 w 4857750"/>
                  <a:gd name="connsiteY43" fmla="*/ 3418427 h 486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0" h="4867275">
                    <a:moveTo>
                      <a:pt x="4854226" y="1431131"/>
                    </a:moveTo>
                    <a:cubicBezTo>
                      <a:pt x="4842796" y="1172527"/>
                      <a:pt x="4800981" y="994696"/>
                      <a:pt x="4741069" y="840581"/>
                    </a:cubicBezTo>
                    <a:cubicBezTo>
                      <a:pt x="4614396" y="513593"/>
                      <a:pt x="4355873" y="255069"/>
                      <a:pt x="4028885" y="128397"/>
                    </a:cubicBezTo>
                    <a:cubicBezTo>
                      <a:pt x="3873913" y="68485"/>
                      <a:pt x="3697034" y="26670"/>
                      <a:pt x="3438335" y="15240"/>
                    </a:cubicBezTo>
                    <a:cubicBezTo>
                      <a:pt x="3177731" y="2858"/>
                      <a:pt x="3095435" y="0"/>
                      <a:pt x="2434304" y="0"/>
                    </a:cubicBezTo>
                    <a:cubicBezTo>
                      <a:pt x="1773174" y="0"/>
                      <a:pt x="1690783" y="2858"/>
                      <a:pt x="1431131" y="14288"/>
                    </a:cubicBezTo>
                    <a:cubicBezTo>
                      <a:pt x="1171480" y="25717"/>
                      <a:pt x="994696" y="67532"/>
                      <a:pt x="840581" y="127445"/>
                    </a:cubicBezTo>
                    <a:cubicBezTo>
                      <a:pt x="513586" y="254107"/>
                      <a:pt x="255059" y="512634"/>
                      <a:pt x="128397" y="839629"/>
                    </a:cubicBezTo>
                    <a:cubicBezTo>
                      <a:pt x="68485" y="994601"/>
                      <a:pt x="26670" y="1171480"/>
                      <a:pt x="15240" y="1430179"/>
                    </a:cubicBezTo>
                    <a:cubicBezTo>
                      <a:pt x="2857" y="1690783"/>
                      <a:pt x="0" y="1773079"/>
                      <a:pt x="0" y="2434304"/>
                    </a:cubicBezTo>
                    <a:cubicBezTo>
                      <a:pt x="0" y="3095530"/>
                      <a:pt x="2857" y="3177826"/>
                      <a:pt x="14288" y="3437382"/>
                    </a:cubicBezTo>
                    <a:cubicBezTo>
                      <a:pt x="25718" y="3696938"/>
                      <a:pt x="67532" y="3873818"/>
                      <a:pt x="127445" y="4027932"/>
                    </a:cubicBezTo>
                    <a:cubicBezTo>
                      <a:pt x="254044" y="4354902"/>
                      <a:pt x="512502" y="4613430"/>
                      <a:pt x="839438" y="4740117"/>
                    </a:cubicBezTo>
                    <a:cubicBezTo>
                      <a:pt x="994410" y="4800029"/>
                      <a:pt x="1171289" y="4841844"/>
                      <a:pt x="1429988" y="4853178"/>
                    </a:cubicBezTo>
                    <a:cubicBezTo>
                      <a:pt x="1688687" y="4864513"/>
                      <a:pt x="1772888" y="4867466"/>
                      <a:pt x="2433447" y="4867466"/>
                    </a:cubicBezTo>
                    <a:cubicBezTo>
                      <a:pt x="3094006" y="4867466"/>
                      <a:pt x="3176969" y="4864608"/>
                      <a:pt x="3436525" y="4853178"/>
                    </a:cubicBezTo>
                    <a:cubicBezTo>
                      <a:pt x="3696081" y="4841748"/>
                      <a:pt x="3872960" y="4799933"/>
                      <a:pt x="4027075" y="4740117"/>
                    </a:cubicBezTo>
                    <a:cubicBezTo>
                      <a:pt x="4354196" y="4613647"/>
                      <a:pt x="4612790" y="4355053"/>
                      <a:pt x="4739259" y="4027932"/>
                    </a:cubicBezTo>
                    <a:cubicBezTo>
                      <a:pt x="4799171" y="3872961"/>
                      <a:pt x="4840986" y="3696081"/>
                      <a:pt x="4852416" y="3437382"/>
                    </a:cubicBezTo>
                    <a:cubicBezTo>
                      <a:pt x="4863846" y="3178683"/>
                      <a:pt x="4866704" y="3095054"/>
                      <a:pt x="4866704" y="2434304"/>
                    </a:cubicBezTo>
                    <a:cubicBezTo>
                      <a:pt x="4866704" y="1773555"/>
                      <a:pt x="4865751" y="1690783"/>
                      <a:pt x="4854321" y="1431131"/>
                    </a:cubicBezTo>
                    <a:close/>
                    <a:moveTo>
                      <a:pt x="4416076" y="3418332"/>
                    </a:moveTo>
                    <a:cubicBezTo>
                      <a:pt x="4405599" y="3656457"/>
                      <a:pt x="4365689" y="3784378"/>
                      <a:pt x="4332351" y="3870008"/>
                    </a:cubicBezTo>
                    <a:cubicBezTo>
                      <a:pt x="4250331" y="4082316"/>
                      <a:pt x="4082506" y="4250141"/>
                      <a:pt x="3870198" y="4332161"/>
                    </a:cubicBezTo>
                    <a:cubicBezTo>
                      <a:pt x="3784473" y="4365403"/>
                      <a:pt x="3655314" y="4405313"/>
                      <a:pt x="3418523" y="4415790"/>
                    </a:cubicBezTo>
                    <a:cubicBezTo>
                      <a:pt x="3161348" y="4427221"/>
                      <a:pt x="3085148" y="4430078"/>
                      <a:pt x="2435352" y="4430078"/>
                    </a:cubicBezTo>
                    <a:cubicBezTo>
                      <a:pt x="1785557" y="4430078"/>
                      <a:pt x="1707928" y="4427221"/>
                      <a:pt x="1452182" y="4415790"/>
                    </a:cubicBezTo>
                    <a:cubicBezTo>
                      <a:pt x="1214057" y="4405313"/>
                      <a:pt x="1086136" y="4365403"/>
                      <a:pt x="1000506" y="4332161"/>
                    </a:cubicBezTo>
                    <a:cubicBezTo>
                      <a:pt x="894887" y="4293379"/>
                      <a:pt x="799367" y="4231294"/>
                      <a:pt x="721043" y="4150519"/>
                    </a:cubicBezTo>
                    <a:cubicBezTo>
                      <a:pt x="640474" y="4071987"/>
                      <a:pt x="578422" y="3976486"/>
                      <a:pt x="539401" y="3870960"/>
                    </a:cubicBezTo>
                    <a:cubicBezTo>
                      <a:pt x="506159" y="3785235"/>
                      <a:pt x="466249" y="3656076"/>
                      <a:pt x="455771" y="3419285"/>
                    </a:cubicBezTo>
                    <a:cubicBezTo>
                      <a:pt x="444341" y="3162110"/>
                      <a:pt x="441484" y="3085910"/>
                      <a:pt x="441484" y="2436114"/>
                    </a:cubicBezTo>
                    <a:cubicBezTo>
                      <a:pt x="441484" y="1786318"/>
                      <a:pt x="444341" y="1708690"/>
                      <a:pt x="455771" y="1452943"/>
                    </a:cubicBezTo>
                    <a:cubicBezTo>
                      <a:pt x="466249" y="1214818"/>
                      <a:pt x="506159" y="1086898"/>
                      <a:pt x="539401" y="1001363"/>
                    </a:cubicBezTo>
                    <a:cubicBezTo>
                      <a:pt x="578163" y="895478"/>
                      <a:pt x="640619" y="799856"/>
                      <a:pt x="721995" y="721805"/>
                    </a:cubicBezTo>
                    <a:cubicBezTo>
                      <a:pt x="800456" y="641264"/>
                      <a:pt x="895897" y="579242"/>
                      <a:pt x="1001363" y="540258"/>
                    </a:cubicBezTo>
                    <a:cubicBezTo>
                      <a:pt x="1087088" y="507016"/>
                      <a:pt x="1216247" y="467106"/>
                      <a:pt x="1453039" y="456533"/>
                    </a:cubicBezTo>
                    <a:cubicBezTo>
                      <a:pt x="1710214" y="445103"/>
                      <a:pt x="1786414" y="442246"/>
                      <a:pt x="2436210" y="442246"/>
                    </a:cubicBezTo>
                    <a:cubicBezTo>
                      <a:pt x="3086005" y="442246"/>
                      <a:pt x="3163634" y="445103"/>
                      <a:pt x="3419380" y="456533"/>
                    </a:cubicBezTo>
                    <a:cubicBezTo>
                      <a:pt x="3657505" y="467011"/>
                      <a:pt x="3785426" y="506921"/>
                      <a:pt x="3871055" y="540258"/>
                    </a:cubicBezTo>
                    <a:cubicBezTo>
                      <a:pt x="4083106" y="621799"/>
                      <a:pt x="4250664" y="789391"/>
                      <a:pt x="4332161" y="1001459"/>
                    </a:cubicBezTo>
                    <a:cubicBezTo>
                      <a:pt x="4365403" y="1087184"/>
                      <a:pt x="4405313" y="1216247"/>
                      <a:pt x="4415885" y="1453039"/>
                    </a:cubicBezTo>
                    <a:cubicBezTo>
                      <a:pt x="4427315" y="1710214"/>
                      <a:pt x="4430173" y="1786414"/>
                      <a:pt x="4430173" y="2436209"/>
                    </a:cubicBezTo>
                    <a:cubicBezTo>
                      <a:pt x="4430173" y="3086005"/>
                      <a:pt x="4427315" y="3161633"/>
                      <a:pt x="4415885" y="34184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8773D90-9D1B-448E-B003-51D09F73AF63}"/>
                  </a:ext>
                </a:extLst>
              </p:cNvPr>
              <p:cNvSpPr/>
              <p:nvPr/>
            </p:nvSpPr>
            <p:spPr>
              <a:xfrm>
                <a:off x="4846034" y="2179129"/>
                <a:ext cx="2495550" cy="2495550"/>
              </a:xfrm>
              <a:custGeom>
                <a:avLst/>
                <a:gdLst>
                  <a:gd name="connsiteX0" fmla="*/ 1250442 w 2495550"/>
                  <a:gd name="connsiteY0" fmla="*/ 0 h 2495550"/>
                  <a:gd name="connsiteX1" fmla="*/ 0 w 2495550"/>
                  <a:gd name="connsiteY1" fmla="*/ 1250252 h 2495550"/>
                  <a:gd name="connsiteX2" fmla="*/ 1250252 w 2495550"/>
                  <a:gd name="connsiteY2" fmla="*/ 2500694 h 2495550"/>
                  <a:gd name="connsiteX3" fmla="*/ 2500694 w 2495550"/>
                  <a:gd name="connsiteY3" fmla="*/ 1250442 h 2495550"/>
                  <a:gd name="connsiteX4" fmla="*/ 2500694 w 2495550"/>
                  <a:gd name="connsiteY4" fmla="*/ 1250347 h 2495550"/>
                  <a:gd name="connsiteX5" fmla="*/ 1250442 w 2495550"/>
                  <a:gd name="connsiteY5" fmla="*/ 0 h 2495550"/>
                  <a:gd name="connsiteX6" fmla="*/ 1250442 w 2495550"/>
                  <a:gd name="connsiteY6" fmla="*/ 2061401 h 2495550"/>
                  <a:gd name="connsiteX7" fmla="*/ 439388 w 2495550"/>
                  <a:gd name="connsiteY7" fmla="*/ 1250347 h 2495550"/>
                  <a:gd name="connsiteX8" fmla="*/ 1250442 w 2495550"/>
                  <a:gd name="connsiteY8" fmla="*/ 439293 h 2495550"/>
                  <a:gd name="connsiteX9" fmla="*/ 2061496 w 2495550"/>
                  <a:gd name="connsiteY9" fmla="*/ 1250347 h 2495550"/>
                  <a:gd name="connsiteX10" fmla="*/ 1250442 w 2495550"/>
                  <a:gd name="connsiteY10" fmla="*/ 2061401 h 249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95550" h="2495550">
                    <a:moveTo>
                      <a:pt x="1250442" y="0"/>
                    </a:moveTo>
                    <a:cubicBezTo>
                      <a:pt x="559895" y="-53"/>
                      <a:pt x="53" y="559704"/>
                      <a:pt x="0" y="1250252"/>
                    </a:cubicBezTo>
                    <a:cubicBezTo>
                      <a:pt x="-53" y="1940799"/>
                      <a:pt x="559704" y="2500641"/>
                      <a:pt x="1250252" y="2500694"/>
                    </a:cubicBezTo>
                    <a:cubicBezTo>
                      <a:pt x="1940799" y="2500746"/>
                      <a:pt x="2500641" y="1940990"/>
                      <a:pt x="2500694" y="1250442"/>
                    </a:cubicBezTo>
                    <a:cubicBezTo>
                      <a:pt x="2500694" y="1250410"/>
                      <a:pt x="2500694" y="1250379"/>
                      <a:pt x="2500694" y="1250347"/>
                    </a:cubicBezTo>
                    <a:cubicBezTo>
                      <a:pt x="2500536" y="559902"/>
                      <a:pt x="1940887" y="210"/>
                      <a:pt x="1250442" y="0"/>
                    </a:cubicBezTo>
                    <a:close/>
                    <a:moveTo>
                      <a:pt x="1250442" y="2061401"/>
                    </a:moveTo>
                    <a:cubicBezTo>
                      <a:pt x="802509" y="2061401"/>
                      <a:pt x="439388" y="1698280"/>
                      <a:pt x="439388" y="1250347"/>
                    </a:cubicBezTo>
                    <a:cubicBezTo>
                      <a:pt x="439388" y="802414"/>
                      <a:pt x="802509" y="439293"/>
                      <a:pt x="1250442" y="439293"/>
                    </a:cubicBezTo>
                    <a:cubicBezTo>
                      <a:pt x="1698375" y="439293"/>
                      <a:pt x="2061496" y="802414"/>
                      <a:pt x="2061496" y="1250347"/>
                    </a:cubicBezTo>
                    <a:cubicBezTo>
                      <a:pt x="2061443" y="1698258"/>
                      <a:pt x="1698353" y="2061348"/>
                      <a:pt x="1250442" y="20614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A9AE244-67EA-4971-97D1-64798D06C4E3}"/>
                  </a:ext>
                </a:extLst>
              </p:cNvPr>
              <p:cNvSpPr/>
              <p:nvPr/>
            </p:nvSpPr>
            <p:spPr>
              <a:xfrm>
                <a:off x="7104221" y="1837848"/>
                <a:ext cx="581025" cy="581025"/>
              </a:xfrm>
              <a:custGeom>
                <a:avLst/>
                <a:gdLst>
                  <a:gd name="connsiteX0" fmla="*/ 583882 w 581025"/>
                  <a:gd name="connsiteY0" fmla="*/ 291846 h 581025"/>
                  <a:gd name="connsiteX1" fmla="*/ 292037 w 581025"/>
                  <a:gd name="connsiteY1" fmla="*/ 583882 h 581025"/>
                  <a:gd name="connsiteX2" fmla="*/ 0 w 581025"/>
                  <a:gd name="connsiteY2" fmla="*/ 292037 h 581025"/>
                  <a:gd name="connsiteX3" fmla="*/ 291846 w 581025"/>
                  <a:gd name="connsiteY3" fmla="*/ 0 h 581025"/>
                  <a:gd name="connsiteX4" fmla="*/ 291941 w 581025"/>
                  <a:gd name="connsiteY4" fmla="*/ 0 h 581025"/>
                  <a:gd name="connsiteX5" fmla="*/ 583882 w 581025"/>
                  <a:gd name="connsiteY5" fmla="*/ 291846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1025" h="581025">
                    <a:moveTo>
                      <a:pt x="583882" y="291846"/>
                    </a:moveTo>
                    <a:cubicBezTo>
                      <a:pt x="583935" y="453080"/>
                      <a:pt x="453271" y="583830"/>
                      <a:pt x="292037" y="583882"/>
                    </a:cubicBezTo>
                    <a:cubicBezTo>
                      <a:pt x="130802" y="583935"/>
                      <a:pt x="53" y="453271"/>
                      <a:pt x="0" y="292037"/>
                    </a:cubicBezTo>
                    <a:cubicBezTo>
                      <a:pt x="-53" y="130802"/>
                      <a:pt x="130611" y="53"/>
                      <a:pt x="291846" y="0"/>
                    </a:cubicBezTo>
                    <a:cubicBezTo>
                      <a:pt x="291878" y="0"/>
                      <a:pt x="291909" y="0"/>
                      <a:pt x="291941" y="0"/>
                    </a:cubicBezTo>
                    <a:cubicBezTo>
                      <a:pt x="453139" y="0"/>
                      <a:pt x="583830" y="130649"/>
                      <a:pt x="583882" y="2918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19299573-4661-4DA6-9AC6-B7A16481B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02532" y="5476703"/>
              <a:ext cx="189539" cy="156370"/>
            </a:xfrm>
            <a:prstGeom prst="rect">
              <a:avLst/>
            </a:prstGeom>
          </p:spPr>
        </p:pic>
        <p:sp>
          <p:nvSpPr>
            <p:cNvPr id="43" name="Graphic 29">
              <a:extLst>
                <a:ext uri="{FF2B5EF4-FFF2-40B4-BE49-F238E27FC236}">
                  <a16:creationId xmlns:a16="http://schemas.microsoft.com/office/drawing/2014/main" id="{9C8034B3-403C-4A34-9FF1-BD3DAB13CF8E}"/>
                </a:ext>
              </a:extLst>
            </p:cNvPr>
            <p:cNvSpPr/>
            <p:nvPr/>
          </p:nvSpPr>
          <p:spPr>
            <a:xfrm>
              <a:off x="6613797" y="5434403"/>
              <a:ext cx="116798" cy="208889"/>
            </a:xfrm>
            <a:custGeom>
              <a:avLst/>
              <a:gdLst>
                <a:gd name="connsiteX0" fmla="*/ 311182 w 495300"/>
                <a:gd name="connsiteY0" fmla="*/ 887159 h 885825"/>
                <a:gd name="connsiteX1" fmla="*/ 168973 w 495300"/>
                <a:gd name="connsiteY1" fmla="*/ 887159 h 885825"/>
                <a:gd name="connsiteX2" fmla="*/ 125921 w 495300"/>
                <a:gd name="connsiteY2" fmla="*/ 844106 h 885825"/>
                <a:gd name="connsiteX3" fmla="*/ 125921 w 495300"/>
                <a:gd name="connsiteY3" fmla="*/ 523494 h 885825"/>
                <a:gd name="connsiteX4" fmla="*/ 43053 w 495300"/>
                <a:gd name="connsiteY4" fmla="*/ 523494 h 885825"/>
                <a:gd name="connsiteX5" fmla="*/ 0 w 495300"/>
                <a:gd name="connsiteY5" fmla="*/ 480441 h 885825"/>
                <a:gd name="connsiteX6" fmla="*/ 0 w 495300"/>
                <a:gd name="connsiteY6" fmla="*/ 343091 h 885825"/>
                <a:gd name="connsiteX7" fmla="*/ 43053 w 495300"/>
                <a:gd name="connsiteY7" fmla="*/ 300038 h 885825"/>
                <a:gd name="connsiteX8" fmla="*/ 125921 w 495300"/>
                <a:gd name="connsiteY8" fmla="*/ 300038 h 885825"/>
                <a:gd name="connsiteX9" fmla="*/ 125921 w 495300"/>
                <a:gd name="connsiteY9" fmla="*/ 231648 h 885825"/>
                <a:gd name="connsiteX10" fmla="*/ 187833 w 495300"/>
                <a:gd name="connsiteY10" fmla="*/ 63818 h 885825"/>
                <a:gd name="connsiteX11" fmla="*/ 352330 w 495300"/>
                <a:gd name="connsiteY11" fmla="*/ 0 h 885825"/>
                <a:gd name="connsiteX12" fmla="*/ 460724 w 495300"/>
                <a:gd name="connsiteY12" fmla="*/ 0 h 885825"/>
                <a:gd name="connsiteX13" fmla="*/ 503968 w 495300"/>
                <a:gd name="connsiteY13" fmla="*/ 42863 h 885825"/>
                <a:gd name="connsiteX14" fmla="*/ 503968 w 495300"/>
                <a:gd name="connsiteY14" fmla="*/ 170402 h 885825"/>
                <a:gd name="connsiteX15" fmla="*/ 460915 w 495300"/>
                <a:gd name="connsiteY15" fmla="*/ 213455 h 885825"/>
                <a:gd name="connsiteX16" fmla="*/ 387953 w 495300"/>
                <a:gd name="connsiteY16" fmla="*/ 213455 h 885825"/>
                <a:gd name="connsiteX17" fmla="*/ 358807 w 495300"/>
                <a:gd name="connsiteY17" fmla="*/ 219266 h 885825"/>
                <a:gd name="connsiteX18" fmla="*/ 354425 w 495300"/>
                <a:gd name="connsiteY18" fmla="*/ 245650 h 885825"/>
                <a:gd name="connsiteX19" fmla="*/ 354425 w 495300"/>
                <a:gd name="connsiteY19" fmla="*/ 300038 h 885825"/>
                <a:gd name="connsiteX20" fmla="*/ 455390 w 495300"/>
                <a:gd name="connsiteY20" fmla="*/ 300038 h 885825"/>
                <a:gd name="connsiteX21" fmla="*/ 476726 w 495300"/>
                <a:gd name="connsiteY21" fmla="*/ 305467 h 885825"/>
                <a:gd name="connsiteX22" fmla="*/ 498824 w 495300"/>
                <a:gd name="connsiteY22" fmla="*/ 343567 h 885825"/>
                <a:gd name="connsiteX23" fmla="*/ 498824 w 495300"/>
                <a:gd name="connsiteY23" fmla="*/ 480917 h 885825"/>
                <a:gd name="connsiteX24" fmla="*/ 455771 w 495300"/>
                <a:gd name="connsiteY24" fmla="*/ 523970 h 885825"/>
                <a:gd name="connsiteX25" fmla="*/ 354235 w 495300"/>
                <a:gd name="connsiteY25" fmla="*/ 523970 h 885825"/>
                <a:gd name="connsiteX26" fmla="*/ 354235 w 495300"/>
                <a:gd name="connsiteY26" fmla="*/ 844106 h 885825"/>
                <a:gd name="connsiteX27" fmla="*/ 311182 w 495300"/>
                <a:gd name="connsiteY27" fmla="*/ 887159 h 885825"/>
                <a:gd name="connsiteX28" fmla="*/ 177832 w 495300"/>
                <a:gd name="connsiteY28" fmla="*/ 835152 h 885825"/>
                <a:gd name="connsiteX29" fmla="*/ 301657 w 495300"/>
                <a:gd name="connsiteY29" fmla="*/ 835152 h 885825"/>
                <a:gd name="connsiteX30" fmla="*/ 301657 w 495300"/>
                <a:gd name="connsiteY30" fmla="*/ 500253 h 885825"/>
                <a:gd name="connsiteX31" fmla="*/ 330232 w 495300"/>
                <a:gd name="connsiteY31" fmla="*/ 471678 h 885825"/>
                <a:gd name="connsiteX32" fmla="*/ 446818 w 495300"/>
                <a:gd name="connsiteY32" fmla="*/ 471678 h 885825"/>
                <a:gd name="connsiteX33" fmla="*/ 446818 w 495300"/>
                <a:gd name="connsiteY33" fmla="*/ 352139 h 885825"/>
                <a:gd name="connsiteX34" fmla="*/ 330898 w 495300"/>
                <a:gd name="connsiteY34" fmla="*/ 352139 h 885825"/>
                <a:gd name="connsiteX35" fmla="*/ 302323 w 495300"/>
                <a:gd name="connsiteY35" fmla="*/ 323564 h 885825"/>
                <a:gd name="connsiteX36" fmla="*/ 302323 w 495300"/>
                <a:gd name="connsiteY36" fmla="*/ 245745 h 885825"/>
                <a:gd name="connsiteX37" fmla="*/ 319754 w 495300"/>
                <a:gd name="connsiteY37" fmla="*/ 184976 h 885825"/>
                <a:gd name="connsiteX38" fmla="*/ 387858 w 495300"/>
                <a:gd name="connsiteY38" fmla="*/ 161544 h 885825"/>
                <a:gd name="connsiteX39" fmla="*/ 451866 w 495300"/>
                <a:gd name="connsiteY39" fmla="*/ 161544 h 885825"/>
                <a:gd name="connsiteX40" fmla="*/ 451866 w 495300"/>
                <a:gd name="connsiteY40" fmla="*/ 51911 h 885825"/>
                <a:gd name="connsiteX41" fmla="*/ 352520 w 495300"/>
                <a:gd name="connsiteY41" fmla="*/ 51911 h 885825"/>
                <a:gd name="connsiteX42" fmla="*/ 178213 w 495300"/>
                <a:gd name="connsiteY42" fmla="*/ 231553 h 885825"/>
                <a:gd name="connsiteX43" fmla="*/ 178213 w 495300"/>
                <a:gd name="connsiteY43" fmla="*/ 323660 h 885825"/>
                <a:gd name="connsiteX44" fmla="*/ 149638 w 495300"/>
                <a:gd name="connsiteY44" fmla="*/ 352235 h 885825"/>
                <a:gd name="connsiteX45" fmla="*/ 52006 w 495300"/>
                <a:gd name="connsiteY45" fmla="*/ 352235 h 885825"/>
                <a:gd name="connsiteX46" fmla="*/ 52006 w 495300"/>
                <a:gd name="connsiteY46" fmla="*/ 471583 h 885825"/>
                <a:gd name="connsiteX47" fmla="*/ 149257 w 495300"/>
                <a:gd name="connsiteY47" fmla="*/ 471583 h 885825"/>
                <a:gd name="connsiteX48" fmla="*/ 177832 w 495300"/>
                <a:gd name="connsiteY48" fmla="*/ 500158 h 885825"/>
                <a:gd name="connsiteX49" fmla="*/ 460438 w 495300"/>
                <a:gd name="connsiteY49" fmla="*/ 51911 h 885825"/>
                <a:gd name="connsiteX50" fmla="*/ 460438 w 495300"/>
                <a:gd name="connsiteY50" fmla="*/ 51911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95300" h="885825">
                  <a:moveTo>
                    <a:pt x="311182" y="887159"/>
                  </a:moveTo>
                  <a:lnTo>
                    <a:pt x="168973" y="887159"/>
                  </a:lnTo>
                  <a:cubicBezTo>
                    <a:pt x="145196" y="887159"/>
                    <a:pt x="125921" y="867883"/>
                    <a:pt x="125921" y="844106"/>
                  </a:cubicBezTo>
                  <a:lnTo>
                    <a:pt x="125921" y="523494"/>
                  </a:lnTo>
                  <a:lnTo>
                    <a:pt x="43053" y="523494"/>
                  </a:lnTo>
                  <a:cubicBezTo>
                    <a:pt x="19275" y="523494"/>
                    <a:pt x="0" y="504219"/>
                    <a:pt x="0" y="480441"/>
                  </a:cubicBezTo>
                  <a:lnTo>
                    <a:pt x="0" y="343091"/>
                  </a:lnTo>
                  <a:cubicBezTo>
                    <a:pt x="0" y="319313"/>
                    <a:pt x="19276" y="300038"/>
                    <a:pt x="43053" y="300038"/>
                  </a:cubicBezTo>
                  <a:lnTo>
                    <a:pt x="125921" y="300038"/>
                  </a:lnTo>
                  <a:lnTo>
                    <a:pt x="125921" y="231648"/>
                  </a:lnTo>
                  <a:cubicBezTo>
                    <a:pt x="125921" y="163449"/>
                    <a:pt x="147352" y="105442"/>
                    <a:pt x="187833" y="63818"/>
                  </a:cubicBezTo>
                  <a:cubicBezTo>
                    <a:pt x="228314" y="22193"/>
                    <a:pt x="285369" y="0"/>
                    <a:pt x="352330" y="0"/>
                  </a:cubicBezTo>
                  <a:lnTo>
                    <a:pt x="460724" y="0"/>
                  </a:lnTo>
                  <a:cubicBezTo>
                    <a:pt x="484480" y="-53"/>
                    <a:pt x="503811" y="19107"/>
                    <a:pt x="503968" y="42863"/>
                  </a:cubicBezTo>
                  <a:lnTo>
                    <a:pt x="503968" y="170402"/>
                  </a:lnTo>
                  <a:cubicBezTo>
                    <a:pt x="503968" y="194180"/>
                    <a:pt x="484692" y="213455"/>
                    <a:pt x="460915" y="213455"/>
                  </a:cubicBezTo>
                  <a:lnTo>
                    <a:pt x="387953" y="213455"/>
                  </a:lnTo>
                  <a:cubicBezTo>
                    <a:pt x="365665" y="213455"/>
                    <a:pt x="360045" y="217932"/>
                    <a:pt x="358807" y="219266"/>
                  </a:cubicBezTo>
                  <a:cubicBezTo>
                    <a:pt x="357569" y="220599"/>
                    <a:pt x="354425" y="227933"/>
                    <a:pt x="354425" y="245650"/>
                  </a:cubicBezTo>
                  <a:lnTo>
                    <a:pt x="354425" y="300038"/>
                  </a:lnTo>
                  <a:lnTo>
                    <a:pt x="455390" y="300038"/>
                  </a:lnTo>
                  <a:cubicBezTo>
                    <a:pt x="462849" y="300002"/>
                    <a:pt x="470192" y="301871"/>
                    <a:pt x="476726" y="305467"/>
                  </a:cubicBezTo>
                  <a:cubicBezTo>
                    <a:pt x="490492" y="313183"/>
                    <a:pt x="498962" y="327786"/>
                    <a:pt x="498824" y="343567"/>
                  </a:cubicBezTo>
                  <a:lnTo>
                    <a:pt x="498824" y="480917"/>
                  </a:lnTo>
                  <a:cubicBezTo>
                    <a:pt x="498824" y="504695"/>
                    <a:pt x="479549" y="523970"/>
                    <a:pt x="455771" y="523970"/>
                  </a:cubicBezTo>
                  <a:lnTo>
                    <a:pt x="354235" y="523970"/>
                  </a:lnTo>
                  <a:lnTo>
                    <a:pt x="354235" y="844106"/>
                  </a:lnTo>
                  <a:cubicBezTo>
                    <a:pt x="354182" y="867861"/>
                    <a:pt x="334938" y="887106"/>
                    <a:pt x="311182" y="887159"/>
                  </a:cubicBezTo>
                  <a:close/>
                  <a:moveTo>
                    <a:pt x="177832" y="835152"/>
                  </a:moveTo>
                  <a:lnTo>
                    <a:pt x="301657" y="835152"/>
                  </a:lnTo>
                  <a:lnTo>
                    <a:pt x="301657" y="500253"/>
                  </a:lnTo>
                  <a:cubicBezTo>
                    <a:pt x="301657" y="484472"/>
                    <a:pt x="314450" y="471678"/>
                    <a:pt x="330232" y="471678"/>
                  </a:cubicBezTo>
                  <a:lnTo>
                    <a:pt x="446818" y="471678"/>
                  </a:lnTo>
                  <a:lnTo>
                    <a:pt x="446818" y="352139"/>
                  </a:lnTo>
                  <a:lnTo>
                    <a:pt x="330898" y="352139"/>
                  </a:lnTo>
                  <a:cubicBezTo>
                    <a:pt x="315117" y="352139"/>
                    <a:pt x="302323" y="339346"/>
                    <a:pt x="302323" y="323564"/>
                  </a:cubicBezTo>
                  <a:lnTo>
                    <a:pt x="302323" y="245745"/>
                  </a:lnTo>
                  <a:cubicBezTo>
                    <a:pt x="302323" y="225457"/>
                    <a:pt x="304419" y="202311"/>
                    <a:pt x="319754" y="184976"/>
                  </a:cubicBezTo>
                  <a:cubicBezTo>
                    <a:pt x="338328" y="163925"/>
                    <a:pt x="367379" y="161544"/>
                    <a:pt x="387858" y="161544"/>
                  </a:cubicBezTo>
                  <a:lnTo>
                    <a:pt x="451866" y="161544"/>
                  </a:lnTo>
                  <a:lnTo>
                    <a:pt x="451866" y="51911"/>
                  </a:lnTo>
                  <a:lnTo>
                    <a:pt x="352520" y="51911"/>
                  </a:lnTo>
                  <a:cubicBezTo>
                    <a:pt x="244983" y="51911"/>
                    <a:pt x="178213" y="120777"/>
                    <a:pt x="178213" y="231553"/>
                  </a:cubicBezTo>
                  <a:lnTo>
                    <a:pt x="178213" y="323660"/>
                  </a:lnTo>
                  <a:cubicBezTo>
                    <a:pt x="178213" y="339441"/>
                    <a:pt x="165419" y="352235"/>
                    <a:pt x="149638" y="352235"/>
                  </a:cubicBezTo>
                  <a:lnTo>
                    <a:pt x="52006" y="352235"/>
                  </a:lnTo>
                  <a:lnTo>
                    <a:pt x="52006" y="471583"/>
                  </a:lnTo>
                  <a:lnTo>
                    <a:pt x="149257" y="471583"/>
                  </a:lnTo>
                  <a:cubicBezTo>
                    <a:pt x="165038" y="471583"/>
                    <a:pt x="177832" y="484376"/>
                    <a:pt x="177832" y="500158"/>
                  </a:cubicBezTo>
                  <a:close/>
                  <a:moveTo>
                    <a:pt x="460438" y="51911"/>
                  </a:moveTo>
                  <a:lnTo>
                    <a:pt x="460438" y="5191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2AB8436-D21D-433D-9DBE-544044BA5930}"/>
              </a:ext>
            </a:extLst>
          </p:cNvPr>
          <p:cNvSpPr txBox="1"/>
          <p:nvPr/>
        </p:nvSpPr>
        <p:spPr>
          <a:xfrm>
            <a:off x="3040910" y="4674111"/>
            <a:ext cx="233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00" dirty="0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Richard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5C1900-1CF5-45A7-9E65-1D928116F946}"/>
              </a:ext>
            </a:extLst>
          </p:cNvPr>
          <p:cNvSpPr txBox="1"/>
          <p:nvPr/>
        </p:nvSpPr>
        <p:spPr>
          <a:xfrm>
            <a:off x="3040910" y="5074221"/>
            <a:ext cx="2335249" cy="48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C3110B7-0527-4684-8781-3DD174C3E3AD}"/>
              </a:ext>
            </a:extLst>
          </p:cNvPr>
          <p:cNvGrpSpPr/>
          <p:nvPr/>
        </p:nvGrpSpPr>
        <p:grpSpPr>
          <a:xfrm>
            <a:off x="3109050" y="5724477"/>
            <a:ext cx="778274" cy="208889"/>
            <a:chOff x="6613797" y="5434403"/>
            <a:chExt cx="778274" cy="208889"/>
          </a:xfrm>
        </p:grpSpPr>
        <p:grpSp>
          <p:nvGrpSpPr>
            <p:cNvPr id="50" name="Graphic 29">
              <a:extLst>
                <a:ext uri="{FF2B5EF4-FFF2-40B4-BE49-F238E27FC236}">
                  <a16:creationId xmlns:a16="http://schemas.microsoft.com/office/drawing/2014/main" id="{89DBD8DB-6D0F-4FC8-8A1F-9824D5E1F2A5}"/>
                </a:ext>
              </a:extLst>
            </p:cNvPr>
            <p:cNvGrpSpPr/>
            <p:nvPr/>
          </p:nvGrpSpPr>
          <p:grpSpPr>
            <a:xfrm>
              <a:off x="6868979" y="5441616"/>
              <a:ext cx="191465" cy="191465"/>
              <a:chOff x="3662362" y="995362"/>
              <a:chExt cx="4867275" cy="4867275"/>
            </a:xfrm>
            <a:solidFill>
              <a:schemeClr val="bg1"/>
            </a:solidFill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C9EAEF9-95E6-43C0-BA62-12E4D8528752}"/>
                  </a:ext>
                </a:extLst>
              </p:cNvPr>
              <p:cNvSpPr/>
              <p:nvPr/>
            </p:nvSpPr>
            <p:spPr>
              <a:xfrm>
                <a:off x="3662076" y="995171"/>
                <a:ext cx="4857750" cy="4867275"/>
              </a:xfrm>
              <a:custGeom>
                <a:avLst/>
                <a:gdLst>
                  <a:gd name="connsiteX0" fmla="*/ 4854226 w 4857750"/>
                  <a:gd name="connsiteY0" fmla="*/ 1431131 h 4867275"/>
                  <a:gd name="connsiteX1" fmla="*/ 4741069 w 4857750"/>
                  <a:gd name="connsiteY1" fmla="*/ 840581 h 4867275"/>
                  <a:gd name="connsiteX2" fmla="*/ 4028885 w 4857750"/>
                  <a:gd name="connsiteY2" fmla="*/ 128397 h 4867275"/>
                  <a:gd name="connsiteX3" fmla="*/ 3438335 w 4857750"/>
                  <a:gd name="connsiteY3" fmla="*/ 15240 h 4867275"/>
                  <a:gd name="connsiteX4" fmla="*/ 2434304 w 4857750"/>
                  <a:gd name="connsiteY4" fmla="*/ 0 h 4867275"/>
                  <a:gd name="connsiteX5" fmla="*/ 1431131 w 4857750"/>
                  <a:gd name="connsiteY5" fmla="*/ 14288 h 4867275"/>
                  <a:gd name="connsiteX6" fmla="*/ 840581 w 4857750"/>
                  <a:gd name="connsiteY6" fmla="*/ 127445 h 4867275"/>
                  <a:gd name="connsiteX7" fmla="*/ 128397 w 4857750"/>
                  <a:gd name="connsiteY7" fmla="*/ 839629 h 4867275"/>
                  <a:gd name="connsiteX8" fmla="*/ 15240 w 4857750"/>
                  <a:gd name="connsiteY8" fmla="*/ 1430179 h 4867275"/>
                  <a:gd name="connsiteX9" fmla="*/ 0 w 4857750"/>
                  <a:gd name="connsiteY9" fmla="*/ 2434304 h 4867275"/>
                  <a:gd name="connsiteX10" fmla="*/ 14288 w 4857750"/>
                  <a:gd name="connsiteY10" fmla="*/ 3437382 h 4867275"/>
                  <a:gd name="connsiteX11" fmla="*/ 127445 w 4857750"/>
                  <a:gd name="connsiteY11" fmla="*/ 4027932 h 4867275"/>
                  <a:gd name="connsiteX12" fmla="*/ 839438 w 4857750"/>
                  <a:gd name="connsiteY12" fmla="*/ 4740117 h 4867275"/>
                  <a:gd name="connsiteX13" fmla="*/ 1429988 w 4857750"/>
                  <a:gd name="connsiteY13" fmla="*/ 4853178 h 4867275"/>
                  <a:gd name="connsiteX14" fmla="*/ 2433447 w 4857750"/>
                  <a:gd name="connsiteY14" fmla="*/ 4867466 h 4867275"/>
                  <a:gd name="connsiteX15" fmla="*/ 3436525 w 4857750"/>
                  <a:gd name="connsiteY15" fmla="*/ 4853178 h 4867275"/>
                  <a:gd name="connsiteX16" fmla="*/ 4027075 w 4857750"/>
                  <a:gd name="connsiteY16" fmla="*/ 4740117 h 4867275"/>
                  <a:gd name="connsiteX17" fmla="*/ 4739259 w 4857750"/>
                  <a:gd name="connsiteY17" fmla="*/ 4027932 h 4867275"/>
                  <a:gd name="connsiteX18" fmla="*/ 4852416 w 4857750"/>
                  <a:gd name="connsiteY18" fmla="*/ 3437382 h 4867275"/>
                  <a:gd name="connsiteX19" fmla="*/ 4866704 w 4857750"/>
                  <a:gd name="connsiteY19" fmla="*/ 2434304 h 4867275"/>
                  <a:gd name="connsiteX20" fmla="*/ 4854321 w 4857750"/>
                  <a:gd name="connsiteY20" fmla="*/ 1431131 h 4867275"/>
                  <a:gd name="connsiteX21" fmla="*/ 4416076 w 4857750"/>
                  <a:gd name="connsiteY21" fmla="*/ 3418332 h 4867275"/>
                  <a:gd name="connsiteX22" fmla="*/ 4332351 w 4857750"/>
                  <a:gd name="connsiteY22" fmla="*/ 3870008 h 4867275"/>
                  <a:gd name="connsiteX23" fmla="*/ 3870198 w 4857750"/>
                  <a:gd name="connsiteY23" fmla="*/ 4332161 h 4867275"/>
                  <a:gd name="connsiteX24" fmla="*/ 3418523 w 4857750"/>
                  <a:gd name="connsiteY24" fmla="*/ 4415790 h 4867275"/>
                  <a:gd name="connsiteX25" fmla="*/ 2435352 w 4857750"/>
                  <a:gd name="connsiteY25" fmla="*/ 4430078 h 4867275"/>
                  <a:gd name="connsiteX26" fmla="*/ 1452182 w 4857750"/>
                  <a:gd name="connsiteY26" fmla="*/ 4415790 h 4867275"/>
                  <a:gd name="connsiteX27" fmla="*/ 1000506 w 4857750"/>
                  <a:gd name="connsiteY27" fmla="*/ 4332161 h 4867275"/>
                  <a:gd name="connsiteX28" fmla="*/ 721043 w 4857750"/>
                  <a:gd name="connsiteY28" fmla="*/ 4150519 h 4867275"/>
                  <a:gd name="connsiteX29" fmla="*/ 539401 w 4857750"/>
                  <a:gd name="connsiteY29" fmla="*/ 3870960 h 4867275"/>
                  <a:gd name="connsiteX30" fmla="*/ 455771 w 4857750"/>
                  <a:gd name="connsiteY30" fmla="*/ 3419285 h 4867275"/>
                  <a:gd name="connsiteX31" fmla="*/ 441484 w 4857750"/>
                  <a:gd name="connsiteY31" fmla="*/ 2436114 h 4867275"/>
                  <a:gd name="connsiteX32" fmla="*/ 455771 w 4857750"/>
                  <a:gd name="connsiteY32" fmla="*/ 1452943 h 4867275"/>
                  <a:gd name="connsiteX33" fmla="*/ 539401 w 4857750"/>
                  <a:gd name="connsiteY33" fmla="*/ 1001363 h 4867275"/>
                  <a:gd name="connsiteX34" fmla="*/ 721995 w 4857750"/>
                  <a:gd name="connsiteY34" fmla="*/ 721805 h 4867275"/>
                  <a:gd name="connsiteX35" fmla="*/ 1001363 w 4857750"/>
                  <a:gd name="connsiteY35" fmla="*/ 540258 h 4867275"/>
                  <a:gd name="connsiteX36" fmla="*/ 1453039 w 4857750"/>
                  <a:gd name="connsiteY36" fmla="*/ 456533 h 4867275"/>
                  <a:gd name="connsiteX37" fmla="*/ 2436210 w 4857750"/>
                  <a:gd name="connsiteY37" fmla="*/ 442246 h 4867275"/>
                  <a:gd name="connsiteX38" fmla="*/ 3419380 w 4857750"/>
                  <a:gd name="connsiteY38" fmla="*/ 456533 h 4867275"/>
                  <a:gd name="connsiteX39" fmla="*/ 3871055 w 4857750"/>
                  <a:gd name="connsiteY39" fmla="*/ 540258 h 4867275"/>
                  <a:gd name="connsiteX40" fmla="*/ 4332161 w 4857750"/>
                  <a:gd name="connsiteY40" fmla="*/ 1001459 h 4867275"/>
                  <a:gd name="connsiteX41" fmla="*/ 4415885 w 4857750"/>
                  <a:gd name="connsiteY41" fmla="*/ 1453039 h 4867275"/>
                  <a:gd name="connsiteX42" fmla="*/ 4430173 w 4857750"/>
                  <a:gd name="connsiteY42" fmla="*/ 2436209 h 4867275"/>
                  <a:gd name="connsiteX43" fmla="*/ 4415885 w 4857750"/>
                  <a:gd name="connsiteY43" fmla="*/ 3418427 h 486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0" h="4867275">
                    <a:moveTo>
                      <a:pt x="4854226" y="1431131"/>
                    </a:moveTo>
                    <a:cubicBezTo>
                      <a:pt x="4842796" y="1172527"/>
                      <a:pt x="4800981" y="994696"/>
                      <a:pt x="4741069" y="840581"/>
                    </a:cubicBezTo>
                    <a:cubicBezTo>
                      <a:pt x="4614396" y="513593"/>
                      <a:pt x="4355873" y="255069"/>
                      <a:pt x="4028885" y="128397"/>
                    </a:cubicBezTo>
                    <a:cubicBezTo>
                      <a:pt x="3873913" y="68485"/>
                      <a:pt x="3697034" y="26670"/>
                      <a:pt x="3438335" y="15240"/>
                    </a:cubicBezTo>
                    <a:cubicBezTo>
                      <a:pt x="3177731" y="2858"/>
                      <a:pt x="3095435" y="0"/>
                      <a:pt x="2434304" y="0"/>
                    </a:cubicBezTo>
                    <a:cubicBezTo>
                      <a:pt x="1773174" y="0"/>
                      <a:pt x="1690783" y="2858"/>
                      <a:pt x="1431131" y="14288"/>
                    </a:cubicBezTo>
                    <a:cubicBezTo>
                      <a:pt x="1171480" y="25717"/>
                      <a:pt x="994696" y="67532"/>
                      <a:pt x="840581" y="127445"/>
                    </a:cubicBezTo>
                    <a:cubicBezTo>
                      <a:pt x="513586" y="254107"/>
                      <a:pt x="255059" y="512634"/>
                      <a:pt x="128397" y="839629"/>
                    </a:cubicBezTo>
                    <a:cubicBezTo>
                      <a:pt x="68485" y="994601"/>
                      <a:pt x="26670" y="1171480"/>
                      <a:pt x="15240" y="1430179"/>
                    </a:cubicBezTo>
                    <a:cubicBezTo>
                      <a:pt x="2857" y="1690783"/>
                      <a:pt x="0" y="1773079"/>
                      <a:pt x="0" y="2434304"/>
                    </a:cubicBezTo>
                    <a:cubicBezTo>
                      <a:pt x="0" y="3095530"/>
                      <a:pt x="2857" y="3177826"/>
                      <a:pt x="14288" y="3437382"/>
                    </a:cubicBezTo>
                    <a:cubicBezTo>
                      <a:pt x="25718" y="3696938"/>
                      <a:pt x="67532" y="3873818"/>
                      <a:pt x="127445" y="4027932"/>
                    </a:cubicBezTo>
                    <a:cubicBezTo>
                      <a:pt x="254044" y="4354902"/>
                      <a:pt x="512502" y="4613430"/>
                      <a:pt x="839438" y="4740117"/>
                    </a:cubicBezTo>
                    <a:cubicBezTo>
                      <a:pt x="994410" y="4800029"/>
                      <a:pt x="1171289" y="4841844"/>
                      <a:pt x="1429988" y="4853178"/>
                    </a:cubicBezTo>
                    <a:cubicBezTo>
                      <a:pt x="1688687" y="4864513"/>
                      <a:pt x="1772888" y="4867466"/>
                      <a:pt x="2433447" y="4867466"/>
                    </a:cubicBezTo>
                    <a:cubicBezTo>
                      <a:pt x="3094006" y="4867466"/>
                      <a:pt x="3176969" y="4864608"/>
                      <a:pt x="3436525" y="4853178"/>
                    </a:cubicBezTo>
                    <a:cubicBezTo>
                      <a:pt x="3696081" y="4841748"/>
                      <a:pt x="3872960" y="4799933"/>
                      <a:pt x="4027075" y="4740117"/>
                    </a:cubicBezTo>
                    <a:cubicBezTo>
                      <a:pt x="4354196" y="4613647"/>
                      <a:pt x="4612790" y="4355053"/>
                      <a:pt x="4739259" y="4027932"/>
                    </a:cubicBezTo>
                    <a:cubicBezTo>
                      <a:pt x="4799171" y="3872961"/>
                      <a:pt x="4840986" y="3696081"/>
                      <a:pt x="4852416" y="3437382"/>
                    </a:cubicBezTo>
                    <a:cubicBezTo>
                      <a:pt x="4863846" y="3178683"/>
                      <a:pt x="4866704" y="3095054"/>
                      <a:pt x="4866704" y="2434304"/>
                    </a:cubicBezTo>
                    <a:cubicBezTo>
                      <a:pt x="4866704" y="1773555"/>
                      <a:pt x="4865751" y="1690783"/>
                      <a:pt x="4854321" y="1431131"/>
                    </a:cubicBezTo>
                    <a:close/>
                    <a:moveTo>
                      <a:pt x="4416076" y="3418332"/>
                    </a:moveTo>
                    <a:cubicBezTo>
                      <a:pt x="4405599" y="3656457"/>
                      <a:pt x="4365689" y="3784378"/>
                      <a:pt x="4332351" y="3870008"/>
                    </a:cubicBezTo>
                    <a:cubicBezTo>
                      <a:pt x="4250331" y="4082316"/>
                      <a:pt x="4082506" y="4250141"/>
                      <a:pt x="3870198" y="4332161"/>
                    </a:cubicBezTo>
                    <a:cubicBezTo>
                      <a:pt x="3784473" y="4365403"/>
                      <a:pt x="3655314" y="4405313"/>
                      <a:pt x="3418523" y="4415790"/>
                    </a:cubicBezTo>
                    <a:cubicBezTo>
                      <a:pt x="3161348" y="4427221"/>
                      <a:pt x="3085148" y="4430078"/>
                      <a:pt x="2435352" y="4430078"/>
                    </a:cubicBezTo>
                    <a:cubicBezTo>
                      <a:pt x="1785557" y="4430078"/>
                      <a:pt x="1707928" y="4427221"/>
                      <a:pt x="1452182" y="4415790"/>
                    </a:cubicBezTo>
                    <a:cubicBezTo>
                      <a:pt x="1214057" y="4405313"/>
                      <a:pt x="1086136" y="4365403"/>
                      <a:pt x="1000506" y="4332161"/>
                    </a:cubicBezTo>
                    <a:cubicBezTo>
                      <a:pt x="894887" y="4293379"/>
                      <a:pt x="799367" y="4231294"/>
                      <a:pt x="721043" y="4150519"/>
                    </a:cubicBezTo>
                    <a:cubicBezTo>
                      <a:pt x="640474" y="4071987"/>
                      <a:pt x="578422" y="3976486"/>
                      <a:pt x="539401" y="3870960"/>
                    </a:cubicBezTo>
                    <a:cubicBezTo>
                      <a:pt x="506159" y="3785235"/>
                      <a:pt x="466249" y="3656076"/>
                      <a:pt x="455771" y="3419285"/>
                    </a:cubicBezTo>
                    <a:cubicBezTo>
                      <a:pt x="444341" y="3162110"/>
                      <a:pt x="441484" y="3085910"/>
                      <a:pt x="441484" y="2436114"/>
                    </a:cubicBezTo>
                    <a:cubicBezTo>
                      <a:pt x="441484" y="1786318"/>
                      <a:pt x="444341" y="1708690"/>
                      <a:pt x="455771" y="1452943"/>
                    </a:cubicBezTo>
                    <a:cubicBezTo>
                      <a:pt x="466249" y="1214818"/>
                      <a:pt x="506159" y="1086898"/>
                      <a:pt x="539401" y="1001363"/>
                    </a:cubicBezTo>
                    <a:cubicBezTo>
                      <a:pt x="578163" y="895478"/>
                      <a:pt x="640619" y="799856"/>
                      <a:pt x="721995" y="721805"/>
                    </a:cubicBezTo>
                    <a:cubicBezTo>
                      <a:pt x="800456" y="641264"/>
                      <a:pt x="895897" y="579242"/>
                      <a:pt x="1001363" y="540258"/>
                    </a:cubicBezTo>
                    <a:cubicBezTo>
                      <a:pt x="1087088" y="507016"/>
                      <a:pt x="1216247" y="467106"/>
                      <a:pt x="1453039" y="456533"/>
                    </a:cubicBezTo>
                    <a:cubicBezTo>
                      <a:pt x="1710214" y="445103"/>
                      <a:pt x="1786414" y="442246"/>
                      <a:pt x="2436210" y="442246"/>
                    </a:cubicBezTo>
                    <a:cubicBezTo>
                      <a:pt x="3086005" y="442246"/>
                      <a:pt x="3163634" y="445103"/>
                      <a:pt x="3419380" y="456533"/>
                    </a:cubicBezTo>
                    <a:cubicBezTo>
                      <a:pt x="3657505" y="467011"/>
                      <a:pt x="3785426" y="506921"/>
                      <a:pt x="3871055" y="540258"/>
                    </a:cubicBezTo>
                    <a:cubicBezTo>
                      <a:pt x="4083106" y="621799"/>
                      <a:pt x="4250664" y="789391"/>
                      <a:pt x="4332161" y="1001459"/>
                    </a:cubicBezTo>
                    <a:cubicBezTo>
                      <a:pt x="4365403" y="1087184"/>
                      <a:pt x="4405313" y="1216247"/>
                      <a:pt x="4415885" y="1453039"/>
                    </a:cubicBezTo>
                    <a:cubicBezTo>
                      <a:pt x="4427315" y="1710214"/>
                      <a:pt x="4430173" y="1786414"/>
                      <a:pt x="4430173" y="2436209"/>
                    </a:cubicBezTo>
                    <a:cubicBezTo>
                      <a:pt x="4430173" y="3086005"/>
                      <a:pt x="4427315" y="3161633"/>
                      <a:pt x="4415885" y="34184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B76B9E3-94F2-40E9-9B20-867382E69482}"/>
                  </a:ext>
                </a:extLst>
              </p:cNvPr>
              <p:cNvSpPr/>
              <p:nvPr/>
            </p:nvSpPr>
            <p:spPr>
              <a:xfrm>
                <a:off x="4846034" y="2179129"/>
                <a:ext cx="2495550" cy="2495550"/>
              </a:xfrm>
              <a:custGeom>
                <a:avLst/>
                <a:gdLst>
                  <a:gd name="connsiteX0" fmla="*/ 1250442 w 2495550"/>
                  <a:gd name="connsiteY0" fmla="*/ 0 h 2495550"/>
                  <a:gd name="connsiteX1" fmla="*/ 0 w 2495550"/>
                  <a:gd name="connsiteY1" fmla="*/ 1250252 h 2495550"/>
                  <a:gd name="connsiteX2" fmla="*/ 1250252 w 2495550"/>
                  <a:gd name="connsiteY2" fmla="*/ 2500694 h 2495550"/>
                  <a:gd name="connsiteX3" fmla="*/ 2500694 w 2495550"/>
                  <a:gd name="connsiteY3" fmla="*/ 1250442 h 2495550"/>
                  <a:gd name="connsiteX4" fmla="*/ 2500694 w 2495550"/>
                  <a:gd name="connsiteY4" fmla="*/ 1250347 h 2495550"/>
                  <a:gd name="connsiteX5" fmla="*/ 1250442 w 2495550"/>
                  <a:gd name="connsiteY5" fmla="*/ 0 h 2495550"/>
                  <a:gd name="connsiteX6" fmla="*/ 1250442 w 2495550"/>
                  <a:gd name="connsiteY6" fmla="*/ 2061401 h 2495550"/>
                  <a:gd name="connsiteX7" fmla="*/ 439388 w 2495550"/>
                  <a:gd name="connsiteY7" fmla="*/ 1250347 h 2495550"/>
                  <a:gd name="connsiteX8" fmla="*/ 1250442 w 2495550"/>
                  <a:gd name="connsiteY8" fmla="*/ 439293 h 2495550"/>
                  <a:gd name="connsiteX9" fmla="*/ 2061496 w 2495550"/>
                  <a:gd name="connsiteY9" fmla="*/ 1250347 h 2495550"/>
                  <a:gd name="connsiteX10" fmla="*/ 1250442 w 2495550"/>
                  <a:gd name="connsiteY10" fmla="*/ 2061401 h 249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95550" h="2495550">
                    <a:moveTo>
                      <a:pt x="1250442" y="0"/>
                    </a:moveTo>
                    <a:cubicBezTo>
                      <a:pt x="559895" y="-53"/>
                      <a:pt x="53" y="559704"/>
                      <a:pt x="0" y="1250252"/>
                    </a:cubicBezTo>
                    <a:cubicBezTo>
                      <a:pt x="-53" y="1940799"/>
                      <a:pt x="559704" y="2500641"/>
                      <a:pt x="1250252" y="2500694"/>
                    </a:cubicBezTo>
                    <a:cubicBezTo>
                      <a:pt x="1940799" y="2500746"/>
                      <a:pt x="2500641" y="1940990"/>
                      <a:pt x="2500694" y="1250442"/>
                    </a:cubicBezTo>
                    <a:cubicBezTo>
                      <a:pt x="2500694" y="1250410"/>
                      <a:pt x="2500694" y="1250379"/>
                      <a:pt x="2500694" y="1250347"/>
                    </a:cubicBezTo>
                    <a:cubicBezTo>
                      <a:pt x="2500536" y="559902"/>
                      <a:pt x="1940887" y="210"/>
                      <a:pt x="1250442" y="0"/>
                    </a:cubicBezTo>
                    <a:close/>
                    <a:moveTo>
                      <a:pt x="1250442" y="2061401"/>
                    </a:moveTo>
                    <a:cubicBezTo>
                      <a:pt x="802509" y="2061401"/>
                      <a:pt x="439388" y="1698280"/>
                      <a:pt x="439388" y="1250347"/>
                    </a:cubicBezTo>
                    <a:cubicBezTo>
                      <a:pt x="439388" y="802414"/>
                      <a:pt x="802509" y="439293"/>
                      <a:pt x="1250442" y="439293"/>
                    </a:cubicBezTo>
                    <a:cubicBezTo>
                      <a:pt x="1698375" y="439293"/>
                      <a:pt x="2061496" y="802414"/>
                      <a:pt x="2061496" y="1250347"/>
                    </a:cubicBezTo>
                    <a:cubicBezTo>
                      <a:pt x="2061443" y="1698258"/>
                      <a:pt x="1698353" y="2061348"/>
                      <a:pt x="1250442" y="20614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E037C51-1654-417B-B90F-D9307E47EDBF}"/>
                  </a:ext>
                </a:extLst>
              </p:cNvPr>
              <p:cNvSpPr/>
              <p:nvPr/>
            </p:nvSpPr>
            <p:spPr>
              <a:xfrm>
                <a:off x="7104221" y="1837848"/>
                <a:ext cx="581025" cy="581025"/>
              </a:xfrm>
              <a:custGeom>
                <a:avLst/>
                <a:gdLst>
                  <a:gd name="connsiteX0" fmla="*/ 583882 w 581025"/>
                  <a:gd name="connsiteY0" fmla="*/ 291846 h 581025"/>
                  <a:gd name="connsiteX1" fmla="*/ 292037 w 581025"/>
                  <a:gd name="connsiteY1" fmla="*/ 583882 h 581025"/>
                  <a:gd name="connsiteX2" fmla="*/ 0 w 581025"/>
                  <a:gd name="connsiteY2" fmla="*/ 292037 h 581025"/>
                  <a:gd name="connsiteX3" fmla="*/ 291846 w 581025"/>
                  <a:gd name="connsiteY3" fmla="*/ 0 h 581025"/>
                  <a:gd name="connsiteX4" fmla="*/ 291941 w 581025"/>
                  <a:gd name="connsiteY4" fmla="*/ 0 h 581025"/>
                  <a:gd name="connsiteX5" fmla="*/ 583882 w 581025"/>
                  <a:gd name="connsiteY5" fmla="*/ 291846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1025" h="581025">
                    <a:moveTo>
                      <a:pt x="583882" y="291846"/>
                    </a:moveTo>
                    <a:cubicBezTo>
                      <a:pt x="583935" y="453080"/>
                      <a:pt x="453271" y="583830"/>
                      <a:pt x="292037" y="583882"/>
                    </a:cubicBezTo>
                    <a:cubicBezTo>
                      <a:pt x="130802" y="583935"/>
                      <a:pt x="53" y="453271"/>
                      <a:pt x="0" y="292037"/>
                    </a:cubicBezTo>
                    <a:cubicBezTo>
                      <a:pt x="-53" y="130802"/>
                      <a:pt x="130611" y="53"/>
                      <a:pt x="291846" y="0"/>
                    </a:cubicBezTo>
                    <a:cubicBezTo>
                      <a:pt x="291878" y="0"/>
                      <a:pt x="291909" y="0"/>
                      <a:pt x="291941" y="0"/>
                    </a:cubicBezTo>
                    <a:cubicBezTo>
                      <a:pt x="453139" y="0"/>
                      <a:pt x="583830" y="130649"/>
                      <a:pt x="583882" y="2918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B0109A64-07CE-413B-AF3E-81560867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02532" y="5476703"/>
              <a:ext cx="189539" cy="156370"/>
            </a:xfrm>
            <a:prstGeom prst="rect">
              <a:avLst/>
            </a:prstGeom>
          </p:spPr>
        </p:pic>
        <p:sp>
          <p:nvSpPr>
            <p:cNvPr id="52" name="Graphic 29">
              <a:extLst>
                <a:ext uri="{FF2B5EF4-FFF2-40B4-BE49-F238E27FC236}">
                  <a16:creationId xmlns:a16="http://schemas.microsoft.com/office/drawing/2014/main" id="{3869BFFF-2576-4B6B-82F4-6BB13E371DC8}"/>
                </a:ext>
              </a:extLst>
            </p:cNvPr>
            <p:cNvSpPr/>
            <p:nvPr/>
          </p:nvSpPr>
          <p:spPr>
            <a:xfrm>
              <a:off x="6613797" y="5434403"/>
              <a:ext cx="116798" cy="208889"/>
            </a:xfrm>
            <a:custGeom>
              <a:avLst/>
              <a:gdLst>
                <a:gd name="connsiteX0" fmla="*/ 311182 w 495300"/>
                <a:gd name="connsiteY0" fmla="*/ 887159 h 885825"/>
                <a:gd name="connsiteX1" fmla="*/ 168973 w 495300"/>
                <a:gd name="connsiteY1" fmla="*/ 887159 h 885825"/>
                <a:gd name="connsiteX2" fmla="*/ 125921 w 495300"/>
                <a:gd name="connsiteY2" fmla="*/ 844106 h 885825"/>
                <a:gd name="connsiteX3" fmla="*/ 125921 w 495300"/>
                <a:gd name="connsiteY3" fmla="*/ 523494 h 885825"/>
                <a:gd name="connsiteX4" fmla="*/ 43053 w 495300"/>
                <a:gd name="connsiteY4" fmla="*/ 523494 h 885825"/>
                <a:gd name="connsiteX5" fmla="*/ 0 w 495300"/>
                <a:gd name="connsiteY5" fmla="*/ 480441 h 885825"/>
                <a:gd name="connsiteX6" fmla="*/ 0 w 495300"/>
                <a:gd name="connsiteY6" fmla="*/ 343091 h 885825"/>
                <a:gd name="connsiteX7" fmla="*/ 43053 w 495300"/>
                <a:gd name="connsiteY7" fmla="*/ 300038 h 885825"/>
                <a:gd name="connsiteX8" fmla="*/ 125921 w 495300"/>
                <a:gd name="connsiteY8" fmla="*/ 300038 h 885825"/>
                <a:gd name="connsiteX9" fmla="*/ 125921 w 495300"/>
                <a:gd name="connsiteY9" fmla="*/ 231648 h 885825"/>
                <a:gd name="connsiteX10" fmla="*/ 187833 w 495300"/>
                <a:gd name="connsiteY10" fmla="*/ 63818 h 885825"/>
                <a:gd name="connsiteX11" fmla="*/ 352330 w 495300"/>
                <a:gd name="connsiteY11" fmla="*/ 0 h 885825"/>
                <a:gd name="connsiteX12" fmla="*/ 460724 w 495300"/>
                <a:gd name="connsiteY12" fmla="*/ 0 h 885825"/>
                <a:gd name="connsiteX13" fmla="*/ 503968 w 495300"/>
                <a:gd name="connsiteY13" fmla="*/ 42863 h 885825"/>
                <a:gd name="connsiteX14" fmla="*/ 503968 w 495300"/>
                <a:gd name="connsiteY14" fmla="*/ 170402 h 885825"/>
                <a:gd name="connsiteX15" fmla="*/ 460915 w 495300"/>
                <a:gd name="connsiteY15" fmla="*/ 213455 h 885825"/>
                <a:gd name="connsiteX16" fmla="*/ 387953 w 495300"/>
                <a:gd name="connsiteY16" fmla="*/ 213455 h 885825"/>
                <a:gd name="connsiteX17" fmla="*/ 358807 w 495300"/>
                <a:gd name="connsiteY17" fmla="*/ 219266 h 885825"/>
                <a:gd name="connsiteX18" fmla="*/ 354425 w 495300"/>
                <a:gd name="connsiteY18" fmla="*/ 245650 h 885825"/>
                <a:gd name="connsiteX19" fmla="*/ 354425 w 495300"/>
                <a:gd name="connsiteY19" fmla="*/ 300038 h 885825"/>
                <a:gd name="connsiteX20" fmla="*/ 455390 w 495300"/>
                <a:gd name="connsiteY20" fmla="*/ 300038 h 885825"/>
                <a:gd name="connsiteX21" fmla="*/ 476726 w 495300"/>
                <a:gd name="connsiteY21" fmla="*/ 305467 h 885825"/>
                <a:gd name="connsiteX22" fmla="*/ 498824 w 495300"/>
                <a:gd name="connsiteY22" fmla="*/ 343567 h 885825"/>
                <a:gd name="connsiteX23" fmla="*/ 498824 w 495300"/>
                <a:gd name="connsiteY23" fmla="*/ 480917 h 885825"/>
                <a:gd name="connsiteX24" fmla="*/ 455771 w 495300"/>
                <a:gd name="connsiteY24" fmla="*/ 523970 h 885825"/>
                <a:gd name="connsiteX25" fmla="*/ 354235 w 495300"/>
                <a:gd name="connsiteY25" fmla="*/ 523970 h 885825"/>
                <a:gd name="connsiteX26" fmla="*/ 354235 w 495300"/>
                <a:gd name="connsiteY26" fmla="*/ 844106 h 885825"/>
                <a:gd name="connsiteX27" fmla="*/ 311182 w 495300"/>
                <a:gd name="connsiteY27" fmla="*/ 887159 h 885825"/>
                <a:gd name="connsiteX28" fmla="*/ 177832 w 495300"/>
                <a:gd name="connsiteY28" fmla="*/ 835152 h 885825"/>
                <a:gd name="connsiteX29" fmla="*/ 301657 w 495300"/>
                <a:gd name="connsiteY29" fmla="*/ 835152 h 885825"/>
                <a:gd name="connsiteX30" fmla="*/ 301657 w 495300"/>
                <a:gd name="connsiteY30" fmla="*/ 500253 h 885825"/>
                <a:gd name="connsiteX31" fmla="*/ 330232 w 495300"/>
                <a:gd name="connsiteY31" fmla="*/ 471678 h 885825"/>
                <a:gd name="connsiteX32" fmla="*/ 446818 w 495300"/>
                <a:gd name="connsiteY32" fmla="*/ 471678 h 885825"/>
                <a:gd name="connsiteX33" fmla="*/ 446818 w 495300"/>
                <a:gd name="connsiteY33" fmla="*/ 352139 h 885825"/>
                <a:gd name="connsiteX34" fmla="*/ 330898 w 495300"/>
                <a:gd name="connsiteY34" fmla="*/ 352139 h 885825"/>
                <a:gd name="connsiteX35" fmla="*/ 302323 w 495300"/>
                <a:gd name="connsiteY35" fmla="*/ 323564 h 885825"/>
                <a:gd name="connsiteX36" fmla="*/ 302323 w 495300"/>
                <a:gd name="connsiteY36" fmla="*/ 245745 h 885825"/>
                <a:gd name="connsiteX37" fmla="*/ 319754 w 495300"/>
                <a:gd name="connsiteY37" fmla="*/ 184976 h 885825"/>
                <a:gd name="connsiteX38" fmla="*/ 387858 w 495300"/>
                <a:gd name="connsiteY38" fmla="*/ 161544 h 885825"/>
                <a:gd name="connsiteX39" fmla="*/ 451866 w 495300"/>
                <a:gd name="connsiteY39" fmla="*/ 161544 h 885825"/>
                <a:gd name="connsiteX40" fmla="*/ 451866 w 495300"/>
                <a:gd name="connsiteY40" fmla="*/ 51911 h 885825"/>
                <a:gd name="connsiteX41" fmla="*/ 352520 w 495300"/>
                <a:gd name="connsiteY41" fmla="*/ 51911 h 885825"/>
                <a:gd name="connsiteX42" fmla="*/ 178213 w 495300"/>
                <a:gd name="connsiteY42" fmla="*/ 231553 h 885825"/>
                <a:gd name="connsiteX43" fmla="*/ 178213 w 495300"/>
                <a:gd name="connsiteY43" fmla="*/ 323660 h 885825"/>
                <a:gd name="connsiteX44" fmla="*/ 149638 w 495300"/>
                <a:gd name="connsiteY44" fmla="*/ 352235 h 885825"/>
                <a:gd name="connsiteX45" fmla="*/ 52006 w 495300"/>
                <a:gd name="connsiteY45" fmla="*/ 352235 h 885825"/>
                <a:gd name="connsiteX46" fmla="*/ 52006 w 495300"/>
                <a:gd name="connsiteY46" fmla="*/ 471583 h 885825"/>
                <a:gd name="connsiteX47" fmla="*/ 149257 w 495300"/>
                <a:gd name="connsiteY47" fmla="*/ 471583 h 885825"/>
                <a:gd name="connsiteX48" fmla="*/ 177832 w 495300"/>
                <a:gd name="connsiteY48" fmla="*/ 500158 h 885825"/>
                <a:gd name="connsiteX49" fmla="*/ 460438 w 495300"/>
                <a:gd name="connsiteY49" fmla="*/ 51911 h 885825"/>
                <a:gd name="connsiteX50" fmla="*/ 460438 w 495300"/>
                <a:gd name="connsiteY50" fmla="*/ 51911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95300" h="885825">
                  <a:moveTo>
                    <a:pt x="311182" y="887159"/>
                  </a:moveTo>
                  <a:lnTo>
                    <a:pt x="168973" y="887159"/>
                  </a:lnTo>
                  <a:cubicBezTo>
                    <a:pt x="145196" y="887159"/>
                    <a:pt x="125921" y="867883"/>
                    <a:pt x="125921" y="844106"/>
                  </a:cubicBezTo>
                  <a:lnTo>
                    <a:pt x="125921" y="523494"/>
                  </a:lnTo>
                  <a:lnTo>
                    <a:pt x="43053" y="523494"/>
                  </a:lnTo>
                  <a:cubicBezTo>
                    <a:pt x="19275" y="523494"/>
                    <a:pt x="0" y="504219"/>
                    <a:pt x="0" y="480441"/>
                  </a:cubicBezTo>
                  <a:lnTo>
                    <a:pt x="0" y="343091"/>
                  </a:lnTo>
                  <a:cubicBezTo>
                    <a:pt x="0" y="319313"/>
                    <a:pt x="19276" y="300038"/>
                    <a:pt x="43053" y="300038"/>
                  </a:cubicBezTo>
                  <a:lnTo>
                    <a:pt x="125921" y="300038"/>
                  </a:lnTo>
                  <a:lnTo>
                    <a:pt x="125921" y="231648"/>
                  </a:lnTo>
                  <a:cubicBezTo>
                    <a:pt x="125921" y="163449"/>
                    <a:pt x="147352" y="105442"/>
                    <a:pt x="187833" y="63818"/>
                  </a:cubicBezTo>
                  <a:cubicBezTo>
                    <a:pt x="228314" y="22193"/>
                    <a:pt x="285369" y="0"/>
                    <a:pt x="352330" y="0"/>
                  </a:cubicBezTo>
                  <a:lnTo>
                    <a:pt x="460724" y="0"/>
                  </a:lnTo>
                  <a:cubicBezTo>
                    <a:pt x="484480" y="-53"/>
                    <a:pt x="503811" y="19107"/>
                    <a:pt x="503968" y="42863"/>
                  </a:cubicBezTo>
                  <a:lnTo>
                    <a:pt x="503968" y="170402"/>
                  </a:lnTo>
                  <a:cubicBezTo>
                    <a:pt x="503968" y="194180"/>
                    <a:pt x="484692" y="213455"/>
                    <a:pt x="460915" y="213455"/>
                  </a:cubicBezTo>
                  <a:lnTo>
                    <a:pt x="387953" y="213455"/>
                  </a:lnTo>
                  <a:cubicBezTo>
                    <a:pt x="365665" y="213455"/>
                    <a:pt x="360045" y="217932"/>
                    <a:pt x="358807" y="219266"/>
                  </a:cubicBezTo>
                  <a:cubicBezTo>
                    <a:pt x="357569" y="220599"/>
                    <a:pt x="354425" y="227933"/>
                    <a:pt x="354425" y="245650"/>
                  </a:cubicBezTo>
                  <a:lnTo>
                    <a:pt x="354425" y="300038"/>
                  </a:lnTo>
                  <a:lnTo>
                    <a:pt x="455390" y="300038"/>
                  </a:lnTo>
                  <a:cubicBezTo>
                    <a:pt x="462849" y="300002"/>
                    <a:pt x="470192" y="301871"/>
                    <a:pt x="476726" y="305467"/>
                  </a:cubicBezTo>
                  <a:cubicBezTo>
                    <a:pt x="490492" y="313183"/>
                    <a:pt x="498962" y="327786"/>
                    <a:pt x="498824" y="343567"/>
                  </a:cubicBezTo>
                  <a:lnTo>
                    <a:pt x="498824" y="480917"/>
                  </a:lnTo>
                  <a:cubicBezTo>
                    <a:pt x="498824" y="504695"/>
                    <a:pt x="479549" y="523970"/>
                    <a:pt x="455771" y="523970"/>
                  </a:cubicBezTo>
                  <a:lnTo>
                    <a:pt x="354235" y="523970"/>
                  </a:lnTo>
                  <a:lnTo>
                    <a:pt x="354235" y="844106"/>
                  </a:lnTo>
                  <a:cubicBezTo>
                    <a:pt x="354182" y="867861"/>
                    <a:pt x="334938" y="887106"/>
                    <a:pt x="311182" y="887159"/>
                  </a:cubicBezTo>
                  <a:close/>
                  <a:moveTo>
                    <a:pt x="177832" y="835152"/>
                  </a:moveTo>
                  <a:lnTo>
                    <a:pt x="301657" y="835152"/>
                  </a:lnTo>
                  <a:lnTo>
                    <a:pt x="301657" y="500253"/>
                  </a:lnTo>
                  <a:cubicBezTo>
                    <a:pt x="301657" y="484472"/>
                    <a:pt x="314450" y="471678"/>
                    <a:pt x="330232" y="471678"/>
                  </a:cubicBezTo>
                  <a:lnTo>
                    <a:pt x="446818" y="471678"/>
                  </a:lnTo>
                  <a:lnTo>
                    <a:pt x="446818" y="352139"/>
                  </a:lnTo>
                  <a:lnTo>
                    <a:pt x="330898" y="352139"/>
                  </a:lnTo>
                  <a:cubicBezTo>
                    <a:pt x="315117" y="352139"/>
                    <a:pt x="302323" y="339346"/>
                    <a:pt x="302323" y="323564"/>
                  </a:cubicBezTo>
                  <a:lnTo>
                    <a:pt x="302323" y="245745"/>
                  </a:lnTo>
                  <a:cubicBezTo>
                    <a:pt x="302323" y="225457"/>
                    <a:pt x="304419" y="202311"/>
                    <a:pt x="319754" y="184976"/>
                  </a:cubicBezTo>
                  <a:cubicBezTo>
                    <a:pt x="338328" y="163925"/>
                    <a:pt x="367379" y="161544"/>
                    <a:pt x="387858" y="161544"/>
                  </a:cubicBezTo>
                  <a:lnTo>
                    <a:pt x="451866" y="161544"/>
                  </a:lnTo>
                  <a:lnTo>
                    <a:pt x="451866" y="51911"/>
                  </a:lnTo>
                  <a:lnTo>
                    <a:pt x="352520" y="51911"/>
                  </a:lnTo>
                  <a:cubicBezTo>
                    <a:pt x="244983" y="51911"/>
                    <a:pt x="178213" y="120777"/>
                    <a:pt x="178213" y="231553"/>
                  </a:cubicBezTo>
                  <a:lnTo>
                    <a:pt x="178213" y="323660"/>
                  </a:lnTo>
                  <a:cubicBezTo>
                    <a:pt x="178213" y="339441"/>
                    <a:pt x="165419" y="352235"/>
                    <a:pt x="149638" y="352235"/>
                  </a:cubicBezTo>
                  <a:lnTo>
                    <a:pt x="52006" y="352235"/>
                  </a:lnTo>
                  <a:lnTo>
                    <a:pt x="52006" y="471583"/>
                  </a:lnTo>
                  <a:lnTo>
                    <a:pt x="149257" y="471583"/>
                  </a:lnTo>
                  <a:cubicBezTo>
                    <a:pt x="165038" y="471583"/>
                    <a:pt x="177832" y="484376"/>
                    <a:pt x="177832" y="500158"/>
                  </a:cubicBezTo>
                  <a:close/>
                  <a:moveTo>
                    <a:pt x="460438" y="51911"/>
                  </a:moveTo>
                  <a:lnTo>
                    <a:pt x="460438" y="5191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EED45F6-2A1F-4B75-A156-A39FD5878A03}"/>
              </a:ext>
            </a:extLst>
          </p:cNvPr>
          <p:cNvSpPr txBox="1"/>
          <p:nvPr/>
        </p:nvSpPr>
        <p:spPr>
          <a:xfrm>
            <a:off x="9309188" y="4674111"/>
            <a:ext cx="233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00" dirty="0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Michael Sam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22557E7-AA5A-46F9-AF1D-60AA4326E00E}"/>
              </a:ext>
            </a:extLst>
          </p:cNvPr>
          <p:cNvSpPr txBox="1"/>
          <p:nvPr/>
        </p:nvSpPr>
        <p:spPr>
          <a:xfrm>
            <a:off x="9309188" y="5074221"/>
            <a:ext cx="2335249" cy="48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0D2206-DE7A-45A2-8CA7-BA9AA61B0F33}"/>
              </a:ext>
            </a:extLst>
          </p:cNvPr>
          <p:cNvGrpSpPr/>
          <p:nvPr/>
        </p:nvGrpSpPr>
        <p:grpSpPr>
          <a:xfrm>
            <a:off x="9377328" y="5724477"/>
            <a:ext cx="778274" cy="208889"/>
            <a:chOff x="6613797" y="5434403"/>
            <a:chExt cx="778274" cy="208889"/>
          </a:xfrm>
        </p:grpSpPr>
        <p:grpSp>
          <p:nvGrpSpPr>
            <p:cNvPr id="59" name="Graphic 29">
              <a:extLst>
                <a:ext uri="{FF2B5EF4-FFF2-40B4-BE49-F238E27FC236}">
                  <a16:creationId xmlns:a16="http://schemas.microsoft.com/office/drawing/2014/main" id="{3A952210-72A1-424C-9A77-6BD56C8DA722}"/>
                </a:ext>
              </a:extLst>
            </p:cNvPr>
            <p:cNvGrpSpPr/>
            <p:nvPr/>
          </p:nvGrpSpPr>
          <p:grpSpPr>
            <a:xfrm>
              <a:off x="6868979" y="5441616"/>
              <a:ext cx="191465" cy="191465"/>
              <a:chOff x="3662362" y="995362"/>
              <a:chExt cx="4867275" cy="4867275"/>
            </a:xfrm>
            <a:solidFill>
              <a:schemeClr val="bg1"/>
            </a:solidFill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89526AA-0632-42F8-AD46-5C8696C3223F}"/>
                  </a:ext>
                </a:extLst>
              </p:cNvPr>
              <p:cNvSpPr/>
              <p:nvPr/>
            </p:nvSpPr>
            <p:spPr>
              <a:xfrm>
                <a:off x="3662076" y="995171"/>
                <a:ext cx="4857750" cy="4867275"/>
              </a:xfrm>
              <a:custGeom>
                <a:avLst/>
                <a:gdLst>
                  <a:gd name="connsiteX0" fmla="*/ 4854226 w 4857750"/>
                  <a:gd name="connsiteY0" fmla="*/ 1431131 h 4867275"/>
                  <a:gd name="connsiteX1" fmla="*/ 4741069 w 4857750"/>
                  <a:gd name="connsiteY1" fmla="*/ 840581 h 4867275"/>
                  <a:gd name="connsiteX2" fmla="*/ 4028885 w 4857750"/>
                  <a:gd name="connsiteY2" fmla="*/ 128397 h 4867275"/>
                  <a:gd name="connsiteX3" fmla="*/ 3438335 w 4857750"/>
                  <a:gd name="connsiteY3" fmla="*/ 15240 h 4867275"/>
                  <a:gd name="connsiteX4" fmla="*/ 2434304 w 4857750"/>
                  <a:gd name="connsiteY4" fmla="*/ 0 h 4867275"/>
                  <a:gd name="connsiteX5" fmla="*/ 1431131 w 4857750"/>
                  <a:gd name="connsiteY5" fmla="*/ 14288 h 4867275"/>
                  <a:gd name="connsiteX6" fmla="*/ 840581 w 4857750"/>
                  <a:gd name="connsiteY6" fmla="*/ 127445 h 4867275"/>
                  <a:gd name="connsiteX7" fmla="*/ 128397 w 4857750"/>
                  <a:gd name="connsiteY7" fmla="*/ 839629 h 4867275"/>
                  <a:gd name="connsiteX8" fmla="*/ 15240 w 4857750"/>
                  <a:gd name="connsiteY8" fmla="*/ 1430179 h 4867275"/>
                  <a:gd name="connsiteX9" fmla="*/ 0 w 4857750"/>
                  <a:gd name="connsiteY9" fmla="*/ 2434304 h 4867275"/>
                  <a:gd name="connsiteX10" fmla="*/ 14288 w 4857750"/>
                  <a:gd name="connsiteY10" fmla="*/ 3437382 h 4867275"/>
                  <a:gd name="connsiteX11" fmla="*/ 127445 w 4857750"/>
                  <a:gd name="connsiteY11" fmla="*/ 4027932 h 4867275"/>
                  <a:gd name="connsiteX12" fmla="*/ 839438 w 4857750"/>
                  <a:gd name="connsiteY12" fmla="*/ 4740117 h 4867275"/>
                  <a:gd name="connsiteX13" fmla="*/ 1429988 w 4857750"/>
                  <a:gd name="connsiteY13" fmla="*/ 4853178 h 4867275"/>
                  <a:gd name="connsiteX14" fmla="*/ 2433447 w 4857750"/>
                  <a:gd name="connsiteY14" fmla="*/ 4867466 h 4867275"/>
                  <a:gd name="connsiteX15" fmla="*/ 3436525 w 4857750"/>
                  <a:gd name="connsiteY15" fmla="*/ 4853178 h 4867275"/>
                  <a:gd name="connsiteX16" fmla="*/ 4027075 w 4857750"/>
                  <a:gd name="connsiteY16" fmla="*/ 4740117 h 4867275"/>
                  <a:gd name="connsiteX17" fmla="*/ 4739259 w 4857750"/>
                  <a:gd name="connsiteY17" fmla="*/ 4027932 h 4867275"/>
                  <a:gd name="connsiteX18" fmla="*/ 4852416 w 4857750"/>
                  <a:gd name="connsiteY18" fmla="*/ 3437382 h 4867275"/>
                  <a:gd name="connsiteX19" fmla="*/ 4866704 w 4857750"/>
                  <a:gd name="connsiteY19" fmla="*/ 2434304 h 4867275"/>
                  <a:gd name="connsiteX20" fmla="*/ 4854321 w 4857750"/>
                  <a:gd name="connsiteY20" fmla="*/ 1431131 h 4867275"/>
                  <a:gd name="connsiteX21" fmla="*/ 4416076 w 4857750"/>
                  <a:gd name="connsiteY21" fmla="*/ 3418332 h 4867275"/>
                  <a:gd name="connsiteX22" fmla="*/ 4332351 w 4857750"/>
                  <a:gd name="connsiteY22" fmla="*/ 3870008 h 4867275"/>
                  <a:gd name="connsiteX23" fmla="*/ 3870198 w 4857750"/>
                  <a:gd name="connsiteY23" fmla="*/ 4332161 h 4867275"/>
                  <a:gd name="connsiteX24" fmla="*/ 3418523 w 4857750"/>
                  <a:gd name="connsiteY24" fmla="*/ 4415790 h 4867275"/>
                  <a:gd name="connsiteX25" fmla="*/ 2435352 w 4857750"/>
                  <a:gd name="connsiteY25" fmla="*/ 4430078 h 4867275"/>
                  <a:gd name="connsiteX26" fmla="*/ 1452182 w 4857750"/>
                  <a:gd name="connsiteY26" fmla="*/ 4415790 h 4867275"/>
                  <a:gd name="connsiteX27" fmla="*/ 1000506 w 4857750"/>
                  <a:gd name="connsiteY27" fmla="*/ 4332161 h 4867275"/>
                  <a:gd name="connsiteX28" fmla="*/ 721043 w 4857750"/>
                  <a:gd name="connsiteY28" fmla="*/ 4150519 h 4867275"/>
                  <a:gd name="connsiteX29" fmla="*/ 539401 w 4857750"/>
                  <a:gd name="connsiteY29" fmla="*/ 3870960 h 4867275"/>
                  <a:gd name="connsiteX30" fmla="*/ 455771 w 4857750"/>
                  <a:gd name="connsiteY30" fmla="*/ 3419285 h 4867275"/>
                  <a:gd name="connsiteX31" fmla="*/ 441484 w 4857750"/>
                  <a:gd name="connsiteY31" fmla="*/ 2436114 h 4867275"/>
                  <a:gd name="connsiteX32" fmla="*/ 455771 w 4857750"/>
                  <a:gd name="connsiteY32" fmla="*/ 1452943 h 4867275"/>
                  <a:gd name="connsiteX33" fmla="*/ 539401 w 4857750"/>
                  <a:gd name="connsiteY33" fmla="*/ 1001363 h 4867275"/>
                  <a:gd name="connsiteX34" fmla="*/ 721995 w 4857750"/>
                  <a:gd name="connsiteY34" fmla="*/ 721805 h 4867275"/>
                  <a:gd name="connsiteX35" fmla="*/ 1001363 w 4857750"/>
                  <a:gd name="connsiteY35" fmla="*/ 540258 h 4867275"/>
                  <a:gd name="connsiteX36" fmla="*/ 1453039 w 4857750"/>
                  <a:gd name="connsiteY36" fmla="*/ 456533 h 4867275"/>
                  <a:gd name="connsiteX37" fmla="*/ 2436210 w 4857750"/>
                  <a:gd name="connsiteY37" fmla="*/ 442246 h 4867275"/>
                  <a:gd name="connsiteX38" fmla="*/ 3419380 w 4857750"/>
                  <a:gd name="connsiteY38" fmla="*/ 456533 h 4867275"/>
                  <a:gd name="connsiteX39" fmla="*/ 3871055 w 4857750"/>
                  <a:gd name="connsiteY39" fmla="*/ 540258 h 4867275"/>
                  <a:gd name="connsiteX40" fmla="*/ 4332161 w 4857750"/>
                  <a:gd name="connsiteY40" fmla="*/ 1001459 h 4867275"/>
                  <a:gd name="connsiteX41" fmla="*/ 4415885 w 4857750"/>
                  <a:gd name="connsiteY41" fmla="*/ 1453039 h 4867275"/>
                  <a:gd name="connsiteX42" fmla="*/ 4430173 w 4857750"/>
                  <a:gd name="connsiteY42" fmla="*/ 2436209 h 4867275"/>
                  <a:gd name="connsiteX43" fmla="*/ 4415885 w 4857750"/>
                  <a:gd name="connsiteY43" fmla="*/ 3418427 h 486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0" h="4867275">
                    <a:moveTo>
                      <a:pt x="4854226" y="1431131"/>
                    </a:moveTo>
                    <a:cubicBezTo>
                      <a:pt x="4842796" y="1172527"/>
                      <a:pt x="4800981" y="994696"/>
                      <a:pt x="4741069" y="840581"/>
                    </a:cubicBezTo>
                    <a:cubicBezTo>
                      <a:pt x="4614396" y="513593"/>
                      <a:pt x="4355873" y="255069"/>
                      <a:pt x="4028885" y="128397"/>
                    </a:cubicBezTo>
                    <a:cubicBezTo>
                      <a:pt x="3873913" y="68485"/>
                      <a:pt x="3697034" y="26670"/>
                      <a:pt x="3438335" y="15240"/>
                    </a:cubicBezTo>
                    <a:cubicBezTo>
                      <a:pt x="3177731" y="2858"/>
                      <a:pt x="3095435" y="0"/>
                      <a:pt x="2434304" y="0"/>
                    </a:cubicBezTo>
                    <a:cubicBezTo>
                      <a:pt x="1773174" y="0"/>
                      <a:pt x="1690783" y="2858"/>
                      <a:pt x="1431131" y="14288"/>
                    </a:cubicBezTo>
                    <a:cubicBezTo>
                      <a:pt x="1171480" y="25717"/>
                      <a:pt x="994696" y="67532"/>
                      <a:pt x="840581" y="127445"/>
                    </a:cubicBezTo>
                    <a:cubicBezTo>
                      <a:pt x="513586" y="254107"/>
                      <a:pt x="255059" y="512634"/>
                      <a:pt x="128397" y="839629"/>
                    </a:cubicBezTo>
                    <a:cubicBezTo>
                      <a:pt x="68485" y="994601"/>
                      <a:pt x="26670" y="1171480"/>
                      <a:pt x="15240" y="1430179"/>
                    </a:cubicBezTo>
                    <a:cubicBezTo>
                      <a:pt x="2857" y="1690783"/>
                      <a:pt x="0" y="1773079"/>
                      <a:pt x="0" y="2434304"/>
                    </a:cubicBezTo>
                    <a:cubicBezTo>
                      <a:pt x="0" y="3095530"/>
                      <a:pt x="2857" y="3177826"/>
                      <a:pt x="14288" y="3437382"/>
                    </a:cubicBezTo>
                    <a:cubicBezTo>
                      <a:pt x="25718" y="3696938"/>
                      <a:pt x="67532" y="3873818"/>
                      <a:pt x="127445" y="4027932"/>
                    </a:cubicBezTo>
                    <a:cubicBezTo>
                      <a:pt x="254044" y="4354902"/>
                      <a:pt x="512502" y="4613430"/>
                      <a:pt x="839438" y="4740117"/>
                    </a:cubicBezTo>
                    <a:cubicBezTo>
                      <a:pt x="994410" y="4800029"/>
                      <a:pt x="1171289" y="4841844"/>
                      <a:pt x="1429988" y="4853178"/>
                    </a:cubicBezTo>
                    <a:cubicBezTo>
                      <a:pt x="1688687" y="4864513"/>
                      <a:pt x="1772888" y="4867466"/>
                      <a:pt x="2433447" y="4867466"/>
                    </a:cubicBezTo>
                    <a:cubicBezTo>
                      <a:pt x="3094006" y="4867466"/>
                      <a:pt x="3176969" y="4864608"/>
                      <a:pt x="3436525" y="4853178"/>
                    </a:cubicBezTo>
                    <a:cubicBezTo>
                      <a:pt x="3696081" y="4841748"/>
                      <a:pt x="3872960" y="4799933"/>
                      <a:pt x="4027075" y="4740117"/>
                    </a:cubicBezTo>
                    <a:cubicBezTo>
                      <a:pt x="4354196" y="4613647"/>
                      <a:pt x="4612790" y="4355053"/>
                      <a:pt x="4739259" y="4027932"/>
                    </a:cubicBezTo>
                    <a:cubicBezTo>
                      <a:pt x="4799171" y="3872961"/>
                      <a:pt x="4840986" y="3696081"/>
                      <a:pt x="4852416" y="3437382"/>
                    </a:cubicBezTo>
                    <a:cubicBezTo>
                      <a:pt x="4863846" y="3178683"/>
                      <a:pt x="4866704" y="3095054"/>
                      <a:pt x="4866704" y="2434304"/>
                    </a:cubicBezTo>
                    <a:cubicBezTo>
                      <a:pt x="4866704" y="1773555"/>
                      <a:pt x="4865751" y="1690783"/>
                      <a:pt x="4854321" y="1431131"/>
                    </a:cubicBezTo>
                    <a:close/>
                    <a:moveTo>
                      <a:pt x="4416076" y="3418332"/>
                    </a:moveTo>
                    <a:cubicBezTo>
                      <a:pt x="4405599" y="3656457"/>
                      <a:pt x="4365689" y="3784378"/>
                      <a:pt x="4332351" y="3870008"/>
                    </a:cubicBezTo>
                    <a:cubicBezTo>
                      <a:pt x="4250331" y="4082316"/>
                      <a:pt x="4082506" y="4250141"/>
                      <a:pt x="3870198" y="4332161"/>
                    </a:cubicBezTo>
                    <a:cubicBezTo>
                      <a:pt x="3784473" y="4365403"/>
                      <a:pt x="3655314" y="4405313"/>
                      <a:pt x="3418523" y="4415790"/>
                    </a:cubicBezTo>
                    <a:cubicBezTo>
                      <a:pt x="3161348" y="4427221"/>
                      <a:pt x="3085148" y="4430078"/>
                      <a:pt x="2435352" y="4430078"/>
                    </a:cubicBezTo>
                    <a:cubicBezTo>
                      <a:pt x="1785557" y="4430078"/>
                      <a:pt x="1707928" y="4427221"/>
                      <a:pt x="1452182" y="4415790"/>
                    </a:cubicBezTo>
                    <a:cubicBezTo>
                      <a:pt x="1214057" y="4405313"/>
                      <a:pt x="1086136" y="4365403"/>
                      <a:pt x="1000506" y="4332161"/>
                    </a:cubicBezTo>
                    <a:cubicBezTo>
                      <a:pt x="894887" y="4293379"/>
                      <a:pt x="799367" y="4231294"/>
                      <a:pt x="721043" y="4150519"/>
                    </a:cubicBezTo>
                    <a:cubicBezTo>
                      <a:pt x="640474" y="4071987"/>
                      <a:pt x="578422" y="3976486"/>
                      <a:pt x="539401" y="3870960"/>
                    </a:cubicBezTo>
                    <a:cubicBezTo>
                      <a:pt x="506159" y="3785235"/>
                      <a:pt x="466249" y="3656076"/>
                      <a:pt x="455771" y="3419285"/>
                    </a:cubicBezTo>
                    <a:cubicBezTo>
                      <a:pt x="444341" y="3162110"/>
                      <a:pt x="441484" y="3085910"/>
                      <a:pt x="441484" y="2436114"/>
                    </a:cubicBezTo>
                    <a:cubicBezTo>
                      <a:pt x="441484" y="1786318"/>
                      <a:pt x="444341" y="1708690"/>
                      <a:pt x="455771" y="1452943"/>
                    </a:cubicBezTo>
                    <a:cubicBezTo>
                      <a:pt x="466249" y="1214818"/>
                      <a:pt x="506159" y="1086898"/>
                      <a:pt x="539401" y="1001363"/>
                    </a:cubicBezTo>
                    <a:cubicBezTo>
                      <a:pt x="578163" y="895478"/>
                      <a:pt x="640619" y="799856"/>
                      <a:pt x="721995" y="721805"/>
                    </a:cubicBezTo>
                    <a:cubicBezTo>
                      <a:pt x="800456" y="641264"/>
                      <a:pt x="895897" y="579242"/>
                      <a:pt x="1001363" y="540258"/>
                    </a:cubicBezTo>
                    <a:cubicBezTo>
                      <a:pt x="1087088" y="507016"/>
                      <a:pt x="1216247" y="467106"/>
                      <a:pt x="1453039" y="456533"/>
                    </a:cubicBezTo>
                    <a:cubicBezTo>
                      <a:pt x="1710214" y="445103"/>
                      <a:pt x="1786414" y="442246"/>
                      <a:pt x="2436210" y="442246"/>
                    </a:cubicBezTo>
                    <a:cubicBezTo>
                      <a:pt x="3086005" y="442246"/>
                      <a:pt x="3163634" y="445103"/>
                      <a:pt x="3419380" y="456533"/>
                    </a:cubicBezTo>
                    <a:cubicBezTo>
                      <a:pt x="3657505" y="467011"/>
                      <a:pt x="3785426" y="506921"/>
                      <a:pt x="3871055" y="540258"/>
                    </a:cubicBezTo>
                    <a:cubicBezTo>
                      <a:pt x="4083106" y="621799"/>
                      <a:pt x="4250664" y="789391"/>
                      <a:pt x="4332161" y="1001459"/>
                    </a:cubicBezTo>
                    <a:cubicBezTo>
                      <a:pt x="4365403" y="1087184"/>
                      <a:pt x="4405313" y="1216247"/>
                      <a:pt x="4415885" y="1453039"/>
                    </a:cubicBezTo>
                    <a:cubicBezTo>
                      <a:pt x="4427315" y="1710214"/>
                      <a:pt x="4430173" y="1786414"/>
                      <a:pt x="4430173" y="2436209"/>
                    </a:cubicBezTo>
                    <a:cubicBezTo>
                      <a:pt x="4430173" y="3086005"/>
                      <a:pt x="4427315" y="3161633"/>
                      <a:pt x="4415885" y="34184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EDB2B59-DDB9-436A-9D3C-06C763A4E555}"/>
                  </a:ext>
                </a:extLst>
              </p:cNvPr>
              <p:cNvSpPr/>
              <p:nvPr/>
            </p:nvSpPr>
            <p:spPr>
              <a:xfrm>
                <a:off x="4846034" y="2179129"/>
                <a:ext cx="2495550" cy="2495550"/>
              </a:xfrm>
              <a:custGeom>
                <a:avLst/>
                <a:gdLst>
                  <a:gd name="connsiteX0" fmla="*/ 1250442 w 2495550"/>
                  <a:gd name="connsiteY0" fmla="*/ 0 h 2495550"/>
                  <a:gd name="connsiteX1" fmla="*/ 0 w 2495550"/>
                  <a:gd name="connsiteY1" fmla="*/ 1250252 h 2495550"/>
                  <a:gd name="connsiteX2" fmla="*/ 1250252 w 2495550"/>
                  <a:gd name="connsiteY2" fmla="*/ 2500694 h 2495550"/>
                  <a:gd name="connsiteX3" fmla="*/ 2500694 w 2495550"/>
                  <a:gd name="connsiteY3" fmla="*/ 1250442 h 2495550"/>
                  <a:gd name="connsiteX4" fmla="*/ 2500694 w 2495550"/>
                  <a:gd name="connsiteY4" fmla="*/ 1250347 h 2495550"/>
                  <a:gd name="connsiteX5" fmla="*/ 1250442 w 2495550"/>
                  <a:gd name="connsiteY5" fmla="*/ 0 h 2495550"/>
                  <a:gd name="connsiteX6" fmla="*/ 1250442 w 2495550"/>
                  <a:gd name="connsiteY6" fmla="*/ 2061401 h 2495550"/>
                  <a:gd name="connsiteX7" fmla="*/ 439388 w 2495550"/>
                  <a:gd name="connsiteY7" fmla="*/ 1250347 h 2495550"/>
                  <a:gd name="connsiteX8" fmla="*/ 1250442 w 2495550"/>
                  <a:gd name="connsiteY8" fmla="*/ 439293 h 2495550"/>
                  <a:gd name="connsiteX9" fmla="*/ 2061496 w 2495550"/>
                  <a:gd name="connsiteY9" fmla="*/ 1250347 h 2495550"/>
                  <a:gd name="connsiteX10" fmla="*/ 1250442 w 2495550"/>
                  <a:gd name="connsiteY10" fmla="*/ 2061401 h 249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95550" h="2495550">
                    <a:moveTo>
                      <a:pt x="1250442" y="0"/>
                    </a:moveTo>
                    <a:cubicBezTo>
                      <a:pt x="559895" y="-53"/>
                      <a:pt x="53" y="559704"/>
                      <a:pt x="0" y="1250252"/>
                    </a:cubicBezTo>
                    <a:cubicBezTo>
                      <a:pt x="-53" y="1940799"/>
                      <a:pt x="559704" y="2500641"/>
                      <a:pt x="1250252" y="2500694"/>
                    </a:cubicBezTo>
                    <a:cubicBezTo>
                      <a:pt x="1940799" y="2500746"/>
                      <a:pt x="2500641" y="1940990"/>
                      <a:pt x="2500694" y="1250442"/>
                    </a:cubicBezTo>
                    <a:cubicBezTo>
                      <a:pt x="2500694" y="1250410"/>
                      <a:pt x="2500694" y="1250379"/>
                      <a:pt x="2500694" y="1250347"/>
                    </a:cubicBezTo>
                    <a:cubicBezTo>
                      <a:pt x="2500536" y="559902"/>
                      <a:pt x="1940887" y="210"/>
                      <a:pt x="1250442" y="0"/>
                    </a:cubicBezTo>
                    <a:close/>
                    <a:moveTo>
                      <a:pt x="1250442" y="2061401"/>
                    </a:moveTo>
                    <a:cubicBezTo>
                      <a:pt x="802509" y="2061401"/>
                      <a:pt x="439388" y="1698280"/>
                      <a:pt x="439388" y="1250347"/>
                    </a:cubicBezTo>
                    <a:cubicBezTo>
                      <a:pt x="439388" y="802414"/>
                      <a:pt x="802509" y="439293"/>
                      <a:pt x="1250442" y="439293"/>
                    </a:cubicBezTo>
                    <a:cubicBezTo>
                      <a:pt x="1698375" y="439293"/>
                      <a:pt x="2061496" y="802414"/>
                      <a:pt x="2061496" y="1250347"/>
                    </a:cubicBezTo>
                    <a:cubicBezTo>
                      <a:pt x="2061443" y="1698258"/>
                      <a:pt x="1698353" y="2061348"/>
                      <a:pt x="1250442" y="20614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B9837E8-E17E-4A36-B4D5-2C35C3F16F53}"/>
                  </a:ext>
                </a:extLst>
              </p:cNvPr>
              <p:cNvSpPr/>
              <p:nvPr/>
            </p:nvSpPr>
            <p:spPr>
              <a:xfrm>
                <a:off x="7104221" y="1837848"/>
                <a:ext cx="581025" cy="581025"/>
              </a:xfrm>
              <a:custGeom>
                <a:avLst/>
                <a:gdLst>
                  <a:gd name="connsiteX0" fmla="*/ 583882 w 581025"/>
                  <a:gd name="connsiteY0" fmla="*/ 291846 h 581025"/>
                  <a:gd name="connsiteX1" fmla="*/ 292037 w 581025"/>
                  <a:gd name="connsiteY1" fmla="*/ 583882 h 581025"/>
                  <a:gd name="connsiteX2" fmla="*/ 0 w 581025"/>
                  <a:gd name="connsiteY2" fmla="*/ 292037 h 581025"/>
                  <a:gd name="connsiteX3" fmla="*/ 291846 w 581025"/>
                  <a:gd name="connsiteY3" fmla="*/ 0 h 581025"/>
                  <a:gd name="connsiteX4" fmla="*/ 291941 w 581025"/>
                  <a:gd name="connsiteY4" fmla="*/ 0 h 581025"/>
                  <a:gd name="connsiteX5" fmla="*/ 583882 w 581025"/>
                  <a:gd name="connsiteY5" fmla="*/ 291846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1025" h="581025">
                    <a:moveTo>
                      <a:pt x="583882" y="291846"/>
                    </a:moveTo>
                    <a:cubicBezTo>
                      <a:pt x="583935" y="453080"/>
                      <a:pt x="453271" y="583830"/>
                      <a:pt x="292037" y="583882"/>
                    </a:cubicBezTo>
                    <a:cubicBezTo>
                      <a:pt x="130802" y="583935"/>
                      <a:pt x="53" y="453271"/>
                      <a:pt x="0" y="292037"/>
                    </a:cubicBezTo>
                    <a:cubicBezTo>
                      <a:pt x="-53" y="130802"/>
                      <a:pt x="130611" y="53"/>
                      <a:pt x="291846" y="0"/>
                    </a:cubicBezTo>
                    <a:cubicBezTo>
                      <a:pt x="291878" y="0"/>
                      <a:pt x="291909" y="0"/>
                      <a:pt x="291941" y="0"/>
                    </a:cubicBezTo>
                    <a:cubicBezTo>
                      <a:pt x="453139" y="0"/>
                      <a:pt x="583830" y="130649"/>
                      <a:pt x="583882" y="2918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D3CE745D-6D6E-44B1-B853-93A3B4E28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02532" y="5476703"/>
              <a:ext cx="189539" cy="156370"/>
            </a:xfrm>
            <a:prstGeom prst="rect">
              <a:avLst/>
            </a:prstGeom>
          </p:spPr>
        </p:pic>
        <p:sp>
          <p:nvSpPr>
            <p:cNvPr id="61" name="Graphic 29">
              <a:extLst>
                <a:ext uri="{FF2B5EF4-FFF2-40B4-BE49-F238E27FC236}">
                  <a16:creationId xmlns:a16="http://schemas.microsoft.com/office/drawing/2014/main" id="{918D91B8-C2AE-430D-AFB9-7C09C8382B20}"/>
                </a:ext>
              </a:extLst>
            </p:cNvPr>
            <p:cNvSpPr/>
            <p:nvPr/>
          </p:nvSpPr>
          <p:spPr>
            <a:xfrm>
              <a:off x="6613797" y="5434403"/>
              <a:ext cx="116798" cy="208889"/>
            </a:xfrm>
            <a:custGeom>
              <a:avLst/>
              <a:gdLst>
                <a:gd name="connsiteX0" fmla="*/ 311182 w 495300"/>
                <a:gd name="connsiteY0" fmla="*/ 887159 h 885825"/>
                <a:gd name="connsiteX1" fmla="*/ 168973 w 495300"/>
                <a:gd name="connsiteY1" fmla="*/ 887159 h 885825"/>
                <a:gd name="connsiteX2" fmla="*/ 125921 w 495300"/>
                <a:gd name="connsiteY2" fmla="*/ 844106 h 885825"/>
                <a:gd name="connsiteX3" fmla="*/ 125921 w 495300"/>
                <a:gd name="connsiteY3" fmla="*/ 523494 h 885825"/>
                <a:gd name="connsiteX4" fmla="*/ 43053 w 495300"/>
                <a:gd name="connsiteY4" fmla="*/ 523494 h 885825"/>
                <a:gd name="connsiteX5" fmla="*/ 0 w 495300"/>
                <a:gd name="connsiteY5" fmla="*/ 480441 h 885825"/>
                <a:gd name="connsiteX6" fmla="*/ 0 w 495300"/>
                <a:gd name="connsiteY6" fmla="*/ 343091 h 885825"/>
                <a:gd name="connsiteX7" fmla="*/ 43053 w 495300"/>
                <a:gd name="connsiteY7" fmla="*/ 300038 h 885825"/>
                <a:gd name="connsiteX8" fmla="*/ 125921 w 495300"/>
                <a:gd name="connsiteY8" fmla="*/ 300038 h 885825"/>
                <a:gd name="connsiteX9" fmla="*/ 125921 w 495300"/>
                <a:gd name="connsiteY9" fmla="*/ 231648 h 885825"/>
                <a:gd name="connsiteX10" fmla="*/ 187833 w 495300"/>
                <a:gd name="connsiteY10" fmla="*/ 63818 h 885825"/>
                <a:gd name="connsiteX11" fmla="*/ 352330 w 495300"/>
                <a:gd name="connsiteY11" fmla="*/ 0 h 885825"/>
                <a:gd name="connsiteX12" fmla="*/ 460724 w 495300"/>
                <a:gd name="connsiteY12" fmla="*/ 0 h 885825"/>
                <a:gd name="connsiteX13" fmla="*/ 503968 w 495300"/>
                <a:gd name="connsiteY13" fmla="*/ 42863 h 885825"/>
                <a:gd name="connsiteX14" fmla="*/ 503968 w 495300"/>
                <a:gd name="connsiteY14" fmla="*/ 170402 h 885825"/>
                <a:gd name="connsiteX15" fmla="*/ 460915 w 495300"/>
                <a:gd name="connsiteY15" fmla="*/ 213455 h 885825"/>
                <a:gd name="connsiteX16" fmla="*/ 387953 w 495300"/>
                <a:gd name="connsiteY16" fmla="*/ 213455 h 885825"/>
                <a:gd name="connsiteX17" fmla="*/ 358807 w 495300"/>
                <a:gd name="connsiteY17" fmla="*/ 219266 h 885825"/>
                <a:gd name="connsiteX18" fmla="*/ 354425 w 495300"/>
                <a:gd name="connsiteY18" fmla="*/ 245650 h 885825"/>
                <a:gd name="connsiteX19" fmla="*/ 354425 w 495300"/>
                <a:gd name="connsiteY19" fmla="*/ 300038 h 885825"/>
                <a:gd name="connsiteX20" fmla="*/ 455390 w 495300"/>
                <a:gd name="connsiteY20" fmla="*/ 300038 h 885825"/>
                <a:gd name="connsiteX21" fmla="*/ 476726 w 495300"/>
                <a:gd name="connsiteY21" fmla="*/ 305467 h 885825"/>
                <a:gd name="connsiteX22" fmla="*/ 498824 w 495300"/>
                <a:gd name="connsiteY22" fmla="*/ 343567 h 885825"/>
                <a:gd name="connsiteX23" fmla="*/ 498824 w 495300"/>
                <a:gd name="connsiteY23" fmla="*/ 480917 h 885825"/>
                <a:gd name="connsiteX24" fmla="*/ 455771 w 495300"/>
                <a:gd name="connsiteY24" fmla="*/ 523970 h 885825"/>
                <a:gd name="connsiteX25" fmla="*/ 354235 w 495300"/>
                <a:gd name="connsiteY25" fmla="*/ 523970 h 885825"/>
                <a:gd name="connsiteX26" fmla="*/ 354235 w 495300"/>
                <a:gd name="connsiteY26" fmla="*/ 844106 h 885825"/>
                <a:gd name="connsiteX27" fmla="*/ 311182 w 495300"/>
                <a:gd name="connsiteY27" fmla="*/ 887159 h 885825"/>
                <a:gd name="connsiteX28" fmla="*/ 177832 w 495300"/>
                <a:gd name="connsiteY28" fmla="*/ 835152 h 885825"/>
                <a:gd name="connsiteX29" fmla="*/ 301657 w 495300"/>
                <a:gd name="connsiteY29" fmla="*/ 835152 h 885825"/>
                <a:gd name="connsiteX30" fmla="*/ 301657 w 495300"/>
                <a:gd name="connsiteY30" fmla="*/ 500253 h 885825"/>
                <a:gd name="connsiteX31" fmla="*/ 330232 w 495300"/>
                <a:gd name="connsiteY31" fmla="*/ 471678 h 885825"/>
                <a:gd name="connsiteX32" fmla="*/ 446818 w 495300"/>
                <a:gd name="connsiteY32" fmla="*/ 471678 h 885825"/>
                <a:gd name="connsiteX33" fmla="*/ 446818 w 495300"/>
                <a:gd name="connsiteY33" fmla="*/ 352139 h 885825"/>
                <a:gd name="connsiteX34" fmla="*/ 330898 w 495300"/>
                <a:gd name="connsiteY34" fmla="*/ 352139 h 885825"/>
                <a:gd name="connsiteX35" fmla="*/ 302323 w 495300"/>
                <a:gd name="connsiteY35" fmla="*/ 323564 h 885825"/>
                <a:gd name="connsiteX36" fmla="*/ 302323 w 495300"/>
                <a:gd name="connsiteY36" fmla="*/ 245745 h 885825"/>
                <a:gd name="connsiteX37" fmla="*/ 319754 w 495300"/>
                <a:gd name="connsiteY37" fmla="*/ 184976 h 885825"/>
                <a:gd name="connsiteX38" fmla="*/ 387858 w 495300"/>
                <a:gd name="connsiteY38" fmla="*/ 161544 h 885825"/>
                <a:gd name="connsiteX39" fmla="*/ 451866 w 495300"/>
                <a:gd name="connsiteY39" fmla="*/ 161544 h 885825"/>
                <a:gd name="connsiteX40" fmla="*/ 451866 w 495300"/>
                <a:gd name="connsiteY40" fmla="*/ 51911 h 885825"/>
                <a:gd name="connsiteX41" fmla="*/ 352520 w 495300"/>
                <a:gd name="connsiteY41" fmla="*/ 51911 h 885825"/>
                <a:gd name="connsiteX42" fmla="*/ 178213 w 495300"/>
                <a:gd name="connsiteY42" fmla="*/ 231553 h 885825"/>
                <a:gd name="connsiteX43" fmla="*/ 178213 w 495300"/>
                <a:gd name="connsiteY43" fmla="*/ 323660 h 885825"/>
                <a:gd name="connsiteX44" fmla="*/ 149638 w 495300"/>
                <a:gd name="connsiteY44" fmla="*/ 352235 h 885825"/>
                <a:gd name="connsiteX45" fmla="*/ 52006 w 495300"/>
                <a:gd name="connsiteY45" fmla="*/ 352235 h 885825"/>
                <a:gd name="connsiteX46" fmla="*/ 52006 w 495300"/>
                <a:gd name="connsiteY46" fmla="*/ 471583 h 885825"/>
                <a:gd name="connsiteX47" fmla="*/ 149257 w 495300"/>
                <a:gd name="connsiteY47" fmla="*/ 471583 h 885825"/>
                <a:gd name="connsiteX48" fmla="*/ 177832 w 495300"/>
                <a:gd name="connsiteY48" fmla="*/ 500158 h 885825"/>
                <a:gd name="connsiteX49" fmla="*/ 460438 w 495300"/>
                <a:gd name="connsiteY49" fmla="*/ 51911 h 885825"/>
                <a:gd name="connsiteX50" fmla="*/ 460438 w 495300"/>
                <a:gd name="connsiteY50" fmla="*/ 51911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95300" h="885825">
                  <a:moveTo>
                    <a:pt x="311182" y="887159"/>
                  </a:moveTo>
                  <a:lnTo>
                    <a:pt x="168973" y="887159"/>
                  </a:lnTo>
                  <a:cubicBezTo>
                    <a:pt x="145196" y="887159"/>
                    <a:pt x="125921" y="867883"/>
                    <a:pt x="125921" y="844106"/>
                  </a:cubicBezTo>
                  <a:lnTo>
                    <a:pt x="125921" y="523494"/>
                  </a:lnTo>
                  <a:lnTo>
                    <a:pt x="43053" y="523494"/>
                  </a:lnTo>
                  <a:cubicBezTo>
                    <a:pt x="19275" y="523494"/>
                    <a:pt x="0" y="504219"/>
                    <a:pt x="0" y="480441"/>
                  </a:cubicBezTo>
                  <a:lnTo>
                    <a:pt x="0" y="343091"/>
                  </a:lnTo>
                  <a:cubicBezTo>
                    <a:pt x="0" y="319313"/>
                    <a:pt x="19276" y="300038"/>
                    <a:pt x="43053" y="300038"/>
                  </a:cubicBezTo>
                  <a:lnTo>
                    <a:pt x="125921" y="300038"/>
                  </a:lnTo>
                  <a:lnTo>
                    <a:pt x="125921" y="231648"/>
                  </a:lnTo>
                  <a:cubicBezTo>
                    <a:pt x="125921" y="163449"/>
                    <a:pt x="147352" y="105442"/>
                    <a:pt x="187833" y="63818"/>
                  </a:cubicBezTo>
                  <a:cubicBezTo>
                    <a:pt x="228314" y="22193"/>
                    <a:pt x="285369" y="0"/>
                    <a:pt x="352330" y="0"/>
                  </a:cubicBezTo>
                  <a:lnTo>
                    <a:pt x="460724" y="0"/>
                  </a:lnTo>
                  <a:cubicBezTo>
                    <a:pt x="484480" y="-53"/>
                    <a:pt x="503811" y="19107"/>
                    <a:pt x="503968" y="42863"/>
                  </a:cubicBezTo>
                  <a:lnTo>
                    <a:pt x="503968" y="170402"/>
                  </a:lnTo>
                  <a:cubicBezTo>
                    <a:pt x="503968" y="194180"/>
                    <a:pt x="484692" y="213455"/>
                    <a:pt x="460915" y="213455"/>
                  </a:cubicBezTo>
                  <a:lnTo>
                    <a:pt x="387953" y="213455"/>
                  </a:lnTo>
                  <a:cubicBezTo>
                    <a:pt x="365665" y="213455"/>
                    <a:pt x="360045" y="217932"/>
                    <a:pt x="358807" y="219266"/>
                  </a:cubicBezTo>
                  <a:cubicBezTo>
                    <a:pt x="357569" y="220599"/>
                    <a:pt x="354425" y="227933"/>
                    <a:pt x="354425" y="245650"/>
                  </a:cubicBezTo>
                  <a:lnTo>
                    <a:pt x="354425" y="300038"/>
                  </a:lnTo>
                  <a:lnTo>
                    <a:pt x="455390" y="300038"/>
                  </a:lnTo>
                  <a:cubicBezTo>
                    <a:pt x="462849" y="300002"/>
                    <a:pt x="470192" y="301871"/>
                    <a:pt x="476726" y="305467"/>
                  </a:cubicBezTo>
                  <a:cubicBezTo>
                    <a:pt x="490492" y="313183"/>
                    <a:pt x="498962" y="327786"/>
                    <a:pt x="498824" y="343567"/>
                  </a:cubicBezTo>
                  <a:lnTo>
                    <a:pt x="498824" y="480917"/>
                  </a:lnTo>
                  <a:cubicBezTo>
                    <a:pt x="498824" y="504695"/>
                    <a:pt x="479549" y="523970"/>
                    <a:pt x="455771" y="523970"/>
                  </a:cubicBezTo>
                  <a:lnTo>
                    <a:pt x="354235" y="523970"/>
                  </a:lnTo>
                  <a:lnTo>
                    <a:pt x="354235" y="844106"/>
                  </a:lnTo>
                  <a:cubicBezTo>
                    <a:pt x="354182" y="867861"/>
                    <a:pt x="334938" y="887106"/>
                    <a:pt x="311182" y="887159"/>
                  </a:cubicBezTo>
                  <a:close/>
                  <a:moveTo>
                    <a:pt x="177832" y="835152"/>
                  </a:moveTo>
                  <a:lnTo>
                    <a:pt x="301657" y="835152"/>
                  </a:lnTo>
                  <a:lnTo>
                    <a:pt x="301657" y="500253"/>
                  </a:lnTo>
                  <a:cubicBezTo>
                    <a:pt x="301657" y="484472"/>
                    <a:pt x="314450" y="471678"/>
                    <a:pt x="330232" y="471678"/>
                  </a:cubicBezTo>
                  <a:lnTo>
                    <a:pt x="446818" y="471678"/>
                  </a:lnTo>
                  <a:lnTo>
                    <a:pt x="446818" y="352139"/>
                  </a:lnTo>
                  <a:lnTo>
                    <a:pt x="330898" y="352139"/>
                  </a:lnTo>
                  <a:cubicBezTo>
                    <a:pt x="315117" y="352139"/>
                    <a:pt x="302323" y="339346"/>
                    <a:pt x="302323" y="323564"/>
                  </a:cubicBezTo>
                  <a:lnTo>
                    <a:pt x="302323" y="245745"/>
                  </a:lnTo>
                  <a:cubicBezTo>
                    <a:pt x="302323" y="225457"/>
                    <a:pt x="304419" y="202311"/>
                    <a:pt x="319754" y="184976"/>
                  </a:cubicBezTo>
                  <a:cubicBezTo>
                    <a:pt x="338328" y="163925"/>
                    <a:pt x="367379" y="161544"/>
                    <a:pt x="387858" y="161544"/>
                  </a:cubicBezTo>
                  <a:lnTo>
                    <a:pt x="451866" y="161544"/>
                  </a:lnTo>
                  <a:lnTo>
                    <a:pt x="451866" y="51911"/>
                  </a:lnTo>
                  <a:lnTo>
                    <a:pt x="352520" y="51911"/>
                  </a:lnTo>
                  <a:cubicBezTo>
                    <a:pt x="244983" y="51911"/>
                    <a:pt x="178213" y="120777"/>
                    <a:pt x="178213" y="231553"/>
                  </a:cubicBezTo>
                  <a:lnTo>
                    <a:pt x="178213" y="323660"/>
                  </a:lnTo>
                  <a:cubicBezTo>
                    <a:pt x="178213" y="339441"/>
                    <a:pt x="165419" y="352235"/>
                    <a:pt x="149638" y="352235"/>
                  </a:cubicBezTo>
                  <a:lnTo>
                    <a:pt x="52006" y="352235"/>
                  </a:lnTo>
                  <a:lnTo>
                    <a:pt x="52006" y="471583"/>
                  </a:lnTo>
                  <a:lnTo>
                    <a:pt x="149257" y="471583"/>
                  </a:lnTo>
                  <a:cubicBezTo>
                    <a:pt x="165038" y="471583"/>
                    <a:pt x="177832" y="484376"/>
                    <a:pt x="177832" y="500158"/>
                  </a:cubicBezTo>
                  <a:close/>
                  <a:moveTo>
                    <a:pt x="460438" y="51911"/>
                  </a:moveTo>
                  <a:lnTo>
                    <a:pt x="460438" y="5191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F3B27560-8912-4631-86DA-216273763B8D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73B6324-4F78-4C93-87DD-EC98C1D9A0E4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DD259E1-DFE5-4BD7-B26C-ED8C6383F85B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D6A3083-EC70-49F3-9D96-AA779D15B31B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16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C8FA69-758F-4C7E-B47F-4DE8EBDE87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72E98-8A54-4CE5-9165-A89850C70FAC}"/>
              </a:ext>
            </a:extLst>
          </p:cNvPr>
          <p:cNvSpPr txBox="1"/>
          <p:nvPr/>
        </p:nvSpPr>
        <p:spPr>
          <a:xfrm>
            <a:off x="8862859" y="672697"/>
            <a:ext cx="25603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Client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2BB92-D1B3-4C8F-A497-47326811721E}"/>
              </a:ext>
            </a:extLst>
          </p:cNvPr>
          <p:cNvSpPr txBox="1"/>
          <p:nvPr/>
        </p:nvSpPr>
        <p:spPr>
          <a:xfrm>
            <a:off x="768824" y="2088470"/>
            <a:ext cx="4828945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23E71F-543E-4760-8E84-CD1AF23D7AC1}"/>
              </a:ext>
            </a:extLst>
          </p:cNvPr>
          <p:cNvSpPr txBox="1"/>
          <p:nvPr/>
        </p:nvSpPr>
        <p:spPr>
          <a:xfrm>
            <a:off x="768824" y="1688360"/>
            <a:ext cx="233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00" dirty="0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Public Business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99AF79-99C3-4B2F-8AB5-5F5731059718}"/>
              </a:ext>
            </a:extLst>
          </p:cNvPr>
          <p:cNvSpPr txBox="1"/>
          <p:nvPr/>
        </p:nvSpPr>
        <p:spPr>
          <a:xfrm>
            <a:off x="768824" y="3725085"/>
            <a:ext cx="4828945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C94953-2F64-4D82-B172-19F00DC9B116}"/>
              </a:ext>
            </a:extLst>
          </p:cNvPr>
          <p:cNvSpPr txBox="1"/>
          <p:nvPr/>
        </p:nvSpPr>
        <p:spPr>
          <a:xfrm>
            <a:off x="768824" y="3324975"/>
            <a:ext cx="284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00" dirty="0">
                <a:solidFill>
                  <a:srgbClr val="FED12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Partner Business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C5A59-DDDD-49DD-843A-F2FD8020E881}"/>
              </a:ext>
            </a:extLst>
          </p:cNvPr>
          <p:cNvSpPr/>
          <p:nvPr/>
        </p:nvSpPr>
        <p:spPr>
          <a:xfrm>
            <a:off x="768824" y="4894201"/>
            <a:ext cx="4828945" cy="161043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2AC3C3-6F1E-411F-90FA-2997C6163A28}"/>
              </a:ext>
            </a:extLst>
          </p:cNvPr>
          <p:cNvSpPr txBox="1"/>
          <p:nvPr/>
        </p:nvSpPr>
        <p:spPr>
          <a:xfrm>
            <a:off x="938239" y="5247564"/>
            <a:ext cx="4490114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b="1" i="1" spc="100" dirty="0">
                <a:solidFill>
                  <a:srgbClr val="FED120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introduction to your business, and aims to tell an audience about your products or services. However, a company profile shouldn't just tell your audience what you sell -- it should also tell viewers why you sell it.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55C8F1-4359-4236-96C9-BC53F594D175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671612-2169-41BC-A41E-E7B547E65F4A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538FEC6-2359-4C46-8DFC-52D41D898D18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B323BC-E74F-44B3-8700-D66AA4CFFF72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1AF4E17-7019-43C5-B469-A82D303F16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r="12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13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9661BD-8A18-4A85-BC40-D9ECF9A28F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0058E-E1FB-43B9-9ED8-E081AD2E033B}"/>
              </a:ext>
            </a:extLst>
          </p:cNvPr>
          <p:cNvSpPr/>
          <p:nvPr/>
        </p:nvSpPr>
        <p:spPr>
          <a:xfrm>
            <a:off x="8284191" y="791571"/>
            <a:ext cx="3334603" cy="481766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E5AE4-F8BF-4B32-9ACE-6FDA29592602}"/>
              </a:ext>
            </a:extLst>
          </p:cNvPr>
          <p:cNvSpPr txBox="1"/>
          <p:nvPr/>
        </p:nvSpPr>
        <p:spPr>
          <a:xfrm>
            <a:off x="573206" y="5725487"/>
            <a:ext cx="25603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9EC24-B68A-4F36-B57C-1007C3AE411A}"/>
              </a:ext>
            </a:extLst>
          </p:cNvPr>
          <p:cNvSpPr txBox="1"/>
          <p:nvPr/>
        </p:nvSpPr>
        <p:spPr>
          <a:xfrm>
            <a:off x="8537546" y="1384493"/>
            <a:ext cx="125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01.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F40249-0B36-45C6-9FCA-9BCDAAD13EED}"/>
              </a:ext>
            </a:extLst>
          </p:cNvPr>
          <p:cNvSpPr txBox="1"/>
          <p:nvPr/>
        </p:nvSpPr>
        <p:spPr>
          <a:xfrm>
            <a:off x="8483275" y="3303773"/>
            <a:ext cx="1133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02.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8AE867-02C9-4141-8099-F647F65944E9}"/>
              </a:ext>
            </a:extLst>
          </p:cNvPr>
          <p:cNvSpPr txBox="1"/>
          <p:nvPr/>
        </p:nvSpPr>
        <p:spPr>
          <a:xfrm>
            <a:off x="9616919" y="1751342"/>
            <a:ext cx="1821285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5172E-2605-47F2-BA4D-3B14153C4BD7}"/>
              </a:ext>
            </a:extLst>
          </p:cNvPr>
          <p:cNvSpPr txBox="1"/>
          <p:nvPr/>
        </p:nvSpPr>
        <p:spPr>
          <a:xfrm>
            <a:off x="9616919" y="3675881"/>
            <a:ext cx="1821285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AD0CC1-E8C3-4887-8AEE-71F19058518D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6B5DC6-D60C-4E76-B79F-000E00EDDD35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5CB7259-26AC-4693-842D-EC8FA3E833DB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D78ADD-12AD-4FE2-84EC-85F296AB3064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27A66AA-A712-4B57-9A87-87A89BBADB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t="8423" r="45723" b="19331"/>
          <a:stretch/>
        </p:blipFill>
        <p:spPr>
          <a:xfrm>
            <a:off x="573088" y="790978"/>
            <a:ext cx="4872037" cy="4817660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905A439-3B41-4A16-8B12-8BC3D0DF10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4" t="9059" r="17980" b="19522"/>
          <a:stretch/>
        </p:blipFill>
        <p:spPr>
          <a:xfrm>
            <a:off x="5618329" y="790978"/>
            <a:ext cx="2488442" cy="4817660"/>
          </a:xfrm>
        </p:spPr>
      </p:pic>
    </p:spTree>
    <p:extLst>
      <p:ext uri="{BB962C8B-B14F-4D97-AF65-F5344CB8AC3E}">
        <p14:creationId xmlns:p14="http://schemas.microsoft.com/office/powerpoint/2010/main" val="1717305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193FB3-D17E-4FE7-A3A9-F1DACB481A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6FFD8-2473-4CA2-97D6-E8BE1FE742FB}"/>
              </a:ext>
            </a:extLst>
          </p:cNvPr>
          <p:cNvSpPr txBox="1"/>
          <p:nvPr/>
        </p:nvSpPr>
        <p:spPr>
          <a:xfrm>
            <a:off x="6273421" y="539336"/>
            <a:ext cx="3063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Gallery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0C15E-BEF7-43B2-9A4F-4E23CD70DC01}"/>
              </a:ext>
            </a:extLst>
          </p:cNvPr>
          <p:cNvSpPr txBox="1"/>
          <p:nvPr/>
        </p:nvSpPr>
        <p:spPr>
          <a:xfrm>
            <a:off x="6273421" y="1914222"/>
            <a:ext cx="4828945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62F5CF-AF33-4473-BB82-D6DFDB123598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99CF6B-2487-4A0C-ADAF-30758DB6535D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E081D65-437F-4138-94CA-50C994A13140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90EB15-9837-4FFC-A979-5053E3C6DB28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1A83DE4-C6A1-40F0-A9E0-DE38954047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5" b="17255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FEACB22-1FC3-4892-9D54-380801AFF3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5" b="17255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9D6A6D1-BB80-4BD4-9955-9EBEFD978DC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172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6544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0E153A-C1D7-4FB1-A9E9-DE5E1D590E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C1013-FE4E-4E1B-8997-F03639ACCF5E}"/>
              </a:ext>
            </a:extLst>
          </p:cNvPr>
          <p:cNvSpPr txBox="1"/>
          <p:nvPr/>
        </p:nvSpPr>
        <p:spPr>
          <a:xfrm>
            <a:off x="491320" y="703108"/>
            <a:ext cx="3063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Gallery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B5065-DD42-43EA-9C11-2828F4BAE920}"/>
              </a:ext>
            </a:extLst>
          </p:cNvPr>
          <p:cNvSpPr/>
          <p:nvPr/>
        </p:nvSpPr>
        <p:spPr>
          <a:xfrm>
            <a:off x="6232478" y="1934147"/>
            <a:ext cx="5386316" cy="4220745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86BCE3-EDC2-463B-8E10-D84423A45B2B}"/>
              </a:ext>
            </a:extLst>
          </p:cNvPr>
          <p:cNvSpPr txBox="1"/>
          <p:nvPr/>
        </p:nvSpPr>
        <p:spPr>
          <a:xfrm>
            <a:off x="6514531" y="3084867"/>
            <a:ext cx="4828945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 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DD6E7E-0191-4E1C-9C22-0FAA9AC0BB50}"/>
              </a:ext>
            </a:extLst>
          </p:cNvPr>
          <p:cNvSpPr txBox="1"/>
          <p:nvPr/>
        </p:nvSpPr>
        <p:spPr>
          <a:xfrm>
            <a:off x="6514531" y="4140053"/>
            <a:ext cx="4828945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an introduction to your business, and aims to tell an audience about your products or services. However, a company profile shouldn't just tell your audience what you sell -- it should also tell viewers why you sell it A company profile is.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735DE0-54A4-48EA-8CE3-B51B2FF3D388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C63C44-BA1D-439E-9559-18CA0C2401AC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A23A8BB-9A97-4491-B57A-063F28E1EE8F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A1B775-FADC-4BAC-B9A4-D6EE4312DC57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63AEC7B-3B55-4BD8-864B-9C92114292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r="48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6660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0C8F54-1B61-4F44-A0E9-663B709C7D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15E11-503A-4EFE-B8B2-5FC1E248568A}"/>
              </a:ext>
            </a:extLst>
          </p:cNvPr>
          <p:cNvSpPr txBox="1"/>
          <p:nvPr/>
        </p:nvSpPr>
        <p:spPr>
          <a:xfrm>
            <a:off x="7601621" y="2413337"/>
            <a:ext cx="2820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6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127DE-1FB7-4A0C-930A-9CFEE7EF99E5}"/>
              </a:ext>
            </a:extLst>
          </p:cNvPr>
          <p:cNvSpPr txBox="1"/>
          <p:nvPr/>
        </p:nvSpPr>
        <p:spPr>
          <a:xfrm>
            <a:off x="7369185" y="3429000"/>
            <a:ext cx="3284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Business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075C8-4841-4BFB-9AFD-23005CB70EDC}"/>
              </a:ext>
            </a:extLst>
          </p:cNvPr>
          <p:cNvSpPr txBox="1"/>
          <p:nvPr/>
        </p:nvSpPr>
        <p:spPr>
          <a:xfrm>
            <a:off x="6578221" y="3987991"/>
            <a:ext cx="5131557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7855948-1F12-4694-B947-5A0D7F8B29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0" r="185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3289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8BD380-2C08-437C-BFD0-C87A886AF6BB}"/>
              </a:ext>
            </a:extLst>
          </p:cNvPr>
          <p:cNvSpPr/>
          <p:nvPr/>
        </p:nvSpPr>
        <p:spPr>
          <a:xfrm>
            <a:off x="-19628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9B68B8D-BF03-485A-9007-AB95CC7270C2}"/>
              </a:ext>
            </a:extLst>
          </p:cNvPr>
          <p:cNvSpPr/>
          <p:nvPr/>
        </p:nvSpPr>
        <p:spPr>
          <a:xfrm>
            <a:off x="1619930" y="2152548"/>
            <a:ext cx="1994155" cy="2921168"/>
          </a:xfrm>
          <a:custGeom>
            <a:avLst/>
            <a:gdLst>
              <a:gd name="connsiteX0" fmla="*/ 0 w 2524835"/>
              <a:gd name="connsiteY0" fmla="*/ 0 h 3698543"/>
              <a:gd name="connsiteX1" fmla="*/ 2524835 w 2524835"/>
              <a:gd name="connsiteY1" fmla="*/ 0 h 3698543"/>
              <a:gd name="connsiteX2" fmla="*/ 2524835 w 2524835"/>
              <a:gd name="connsiteY2" fmla="*/ 3698543 h 3698543"/>
              <a:gd name="connsiteX3" fmla="*/ 2507815 w 2524835"/>
              <a:gd name="connsiteY3" fmla="*/ 3698543 h 3698543"/>
              <a:gd name="connsiteX4" fmla="*/ 2499188 w 2524835"/>
              <a:gd name="connsiteY4" fmla="*/ 3642015 h 3698543"/>
              <a:gd name="connsiteX5" fmla="*/ 1262418 w 2524835"/>
              <a:gd name="connsiteY5" fmla="*/ 2634018 h 3698543"/>
              <a:gd name="connsiteX6" fmla="*/ 25648 w 2524835"/>
              <a:gd name="connsiteY6" fmla="*/ 3642015 h 3698543"/>
              <a:gd name="connsiteX7" fmla="*/ 17021 w 2524835"/>
              <a:gd name="connsiteY7" fmla="*/ 3698543 h 3698543"/>
              <a:gd name="connsiteX8" fmla="*/ 0 w 2524835"/>
              <a:gd name="connsiteY8" fmla="*/ 3698543 h 3698543"/>
              <a:gd name="connsiteX9" fmla="*/ 0 w 2524835"/>
              <a:gd name="connsiteY9" fmla="*/ 0 h 36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4835" h="3698543">
                <a:moveTo>
                  <a:pt x="0" y="0"/>
                </a:moveTo>
                <a:lnTo>
                  <a:pt x="2524835" y="0"/>
                </a:lnTo>
                <a:lnTo>
                  <a:pt x="2524835" y="3698543"/>
                </a:lnTo>
                <a:lnTo>
                  <a:pt x="2507815" y="3698543"/>
                </a:lnTo>
                <a:lnTo>
                  <a:pt x="2499188" y="3642015"/>
                </a:lnTo>
                <a:cubicBezTo>
                  <a:pt x="2381473" y="3066752"/>
                  <a:pt x="1872480" y="2634018"/>
                  <a:pt x="1262418" y="2634018"/>
                </a:cubicBezTo>
                <a:cubicBezTo>
                  <a:pt x="652356" y="2634018"/>
                  <a:pt x="143364" y="3066752"/>
                  <a:pt x="25648" y="3642015"/>
                </a:cubicBezTo>
                <a:lnTo>
                  <a:pt x="17021" y="3698543"/>
                </a:lnTo>
                <a:lnTo>
                  <a:pt x="0" y="3698543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AC1B5E-426C-47F3-980E-9B70B3C378F9}"/>
              </a:ext>
            </a:extLst>
          </p:cNvPr>
          <p:cNvSpPr/>
          <p:nvPr/>
        </p:nvSpPr>
        <p:spPr>
          <a:xfrm>
            <a:off x="1760059" y="4378456"/>
            <a:ext cx="1713896" cy="1713896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7799EAF-F3C3-442B-A567-622FB5792C4D}"/>
              </a:ext>
            </a:extLst>
          </p:cNvPr>
          <p:cNvSpPr/>
          <p:nvPr/>
        </p:nvSpPr>
        <p:spPr>
          <a:xfrm>
            <a:off x="3939259" y="2147158"/>
            <a:ext cx="1994155" cy="2921168"/>
          </a:xfrm>
          <a:custGeom>
            <a:avLst/>
            <a:gdLst>
              <a:gd name="connsiteX0" fmla="*/ 0 w 2524835"/>
              <a:gd name="connsiteY0" fmla="*/ 0 h 3698543"/>
              <a:gd name="connsiteX1" fmla="*/ 2524835 w 2524835"/>
              <a:gd name="connsiteY1" fmla="*/ 0 h 3698543"/>
              <a:gd name="connsiteX2" fmla="*/ 2524835 w 2524835"/>
              <a:gd name="connsiteY2" fmla="*/ 3698543 h 3698543"/>
              <a:gd name="connsiteX3" fmla="*/ 2507815 w 2524835"/>
              <a:gd name="connsiteY3" fmla="*/ 3698543 h 3698543"/>
              <a:gd name="connsiteX4" fmla="*/ 2499188 w 2524835"/>
              <a:gd name="connsiteY4" fmla="*/ 3642015 h 3698543"/>
              <a:gd name="connsiteX5" fmla="*/ 1262418 w 2524835"/>
              <a:gd name="connsiteY5" fmla="*/ 2634018 h 3698543"/>
              <a:gd name="connsiteX6" fmla="*/ 25648 w 2524835"/>
              <a:gd name="connsiteY6" fmla="*/ 3642015 h 3698543"/>
              <a:gd name="connsiteX7" fmla="*/ 17021 w 2524835"/>
              <a:gd name="connsiteY7" fmla="*/ 3698543 h 3698543"/>
              <a:gd name="connsiteX8" fmla="*/ 0 w 2524835"/>
              <a:gd name="connsiteY8" fmla="*/ 3698543 h 3698543"/>
              <a:gd name="connsiteX9" fmla="*/ 0 w 2524835"/>
              <a:gd name="connsiteY9" fmla="*/ 0 h 36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4835" h="3698543">
                <a:moveTo>
                  <a:pt x="0" y="0"/>
                </a:moveTo>
                <a:lnTo>
                  <a:pt x="2524835" y="0"/>
                </a:lnTo>
                <a:lnTo>
                  <a:pt x="2524835" y="3698543"/>
                </a:lnTo>
                <a:lnTo>
                  <a:pt x="2507815" y="3698543"/>
                </a:lnTo>
                <a:lnTo>
                  <a:pt x="2499188" y="3642015"/>
                </a:lnTo>
                <a:cubicBezTo>
                  <a:pt x="2381473" y="3066752"/>
                  <a:pt x="1872480" y="2634018"/>
                  <a:pt x="1262418" y="2634018"/>
                </a:cubicBezTo>
                <a:cubicBezTo>
                  <a:pt x="652356" y="2634018"/>
                  <a:pt x="143364" y="3066752"/>
                  <a:pt x="25648" y="3642015"/>
                </a:cubicBezTo>
                <a:lnTo>
                  <a:pt x="17021" y="3698543"/>
                </a:lnTo>
                <a:lnTo>
                  <a:pt x="0" y="3698543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9340390-3210-411C-A82D-23BF4092FBBE}"/>
              </a:ext>
            </a:extLst>
          </p:cNvPr>
          <p:cNvSpPr/>
          <p:nvPr/>
        </p:nvSpPr>
        <p:spPr>
          <a:xfrm>
            <a:off x="4079388" y="4373066"/>
            <a:ext cx="1713896" cy="1713896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78616D9-9D0B-4039-A407-9D9E6DA07AB4}"/>
              </a:ext>
            </a:extLst>
          </p:cNvPr>
          <p:cNvSpPr/>
          <p:nvPr/>
        </p:nvSpPr>
        <p:spPr>
          <a:xfrm>
            <a:off x="6258587" y="2147158"/>
            <a:ext cx="1994155" cy="2921168"/>
          </a:xfrm>
          <a:custGeom>
            <a:avLst/>
            <a:gdLst>
              <a:gd name="connsiteX0" fmla="*/ 0 w 2524835"/>
              <a:gd name="connsiteY0" fmla="*/ 0 h 3698543"/>
              <a:gd name="connsiteX1" fmla="*/ 2524835 w 2524835"/>
              <a:gd name="connsiteY1" fmla="*/ 0 h 3698543"/>
              <a:gd name="connsiteX2" fmla="*/ 2524835 w 2524835"/>
              <a:gd name="connsiteY2" fmla="*/ 3698543 h 3698543"/>
              <a:gd name="connsiteX3" fmla="*/ 2507815 w 2524835"/>
              <a:gd name="connsiteY3" fmla="*/ 3698543 h 3698543"/>
              <a:gd name="connsiteX4" fmla="*/ 2499188 w 2524835"/>
              <a:gd name="connsiteY4" fmla="*/ 3642015 h 3698543"/>
              <a:gd name="connsiteX5" fmla="*/ 1262418 w 2524835"/>
              <a:gd name="connsiteY5" fmla="*/ 2634018 h 3698543"/>
              <a:gd name="connsiteX6" fmla="*/ 25648 w 2524835"/>
              <a:gd name="connsiteY6" fmla="*/ 3642015 h 3698543"/>
              <a:gd name="connsiteX7" fmla="*/ 17021 w 2524835"/>
              <a:gd name="connsiteY7" fmla="*/ 3698543 h 3698543"/>
              <a:gd name="connsiteX8" fmla="*/ 0 w 2524835"/>
              <a:gd name="connsiteY8" fmla="*/ 3698543 h 3698543"/>
              <a:gd name="connsiteX9" fmla="*/ 0 w 2524835"/>
              <a:gd name="connsiteY9" fmla="*/ 0 h 36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4835" h="3698543">
                <a:moveTo>
                  <a:pt x="0" y="0"/>
                </a:moveTo>
                <a:lnTo>
                  <a:pt x="2524835" y="0"/>
                </a:lnTo>
                <a:lnTo>
                  <a:pt x="2524835" y="3698543"/>
                </a:lnTo>
                <a:lnTo>
                  <a:pt x="2507815" y="3698543"/>
                </a:lnTo>
                <a:lnTo>
                  <a:pt x="2499188" y="3642015"/>
                </a:lnTo>
                <a:cubicBezTo>
                  <a:pt x="2381473" y="3066752"/>
                  <a:pt x="1872480" y="2634018"/>
                  <a:pt x="1262418" y="2634018"/>
                </a:cubicBezTo>
                <a:cubicBezTo>
                  <a:pt x="652356" y="2634018"/>
                  <a:pt x="143364" y="3066752"/>
                  <a:pt x="25648" y="3642015"/>
                </a:cubicBezTo>
                <a:lnTo>
                  <a:pt x="17021" y="3698543"/>
                </a:lnTo>
                <a:lnTo>
                  <a:pt x="0" y="3698543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2D29F96-6127-4990-A821-3CE10775F8E5}"/>
              </a:ext>
            </a:extLst>
          </p:cNvPr>
          <p:cNvSpPr/>
          <p:nvPr/>
        </p:nvSpPr>
        <p:spPr>
          <a:xfrm>
            <a:off x="6398716" y="4373066"/>
            <a:ext cx="1713896" cy="1713896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FAF8C16-A2FC-4BDD-A1AE-D40D5288A32A}"/>
              </a:ext>
            </a:extLst>
          </p:cNvPr>
          <p:cNvSpPr/>
          <p:nvPr/>
        </p:nvSpPr>
        <p:spPr>
          <a:xfrm>
            <a:off x="8577915" y="2147158"/>
            <a:ext cx="1994155" cy="2921168"/>
          </a:xfrm>
          <a:custGeom>
            <a:avLst/>
            <a:gdLst>
              <a:gd name="connsiteX0" fmla="*/ 0 w 2524835"/>
              <a:gd name="connsiteY0" fmla="*/ 0 h 3698543"/>
              <a:gd name="connsiteX1" fmla="*/ 2524835 w 2524835"/>
              <a:gd name="connsiteY1" fmla="*/ 0 h 3698543"/>
              <a:gd name="connsiteX2" fmla="*/ 2524835 w 2524835"/>
              <a:gd name="connsiteY2" fmla="*/ 3698543 h 3698543"/>
              <a:gd name="connsiteX3" fmla="*/ 2507815 w 2524835"/>
              <a:gd name="connsiteY3" fmla="*/ 3698543 h 3698543"/>
              <a:gd name="connsiteX4" fmla="*/ 2499188 w 2524835"/>
              <a:gd name="connsiteY4" fmla="*/ 3642015 h 3698543"/>
              <a:gd name="connsiteX5" fmla="*/ 1262418 w 2524835"/>
              <a:gd name="connsiteY5" fmla="*/ 2634018 h 3698543"/>
              <a:gd name="connsiteX6" fmla="*/ 25648 w 2524835"/>
              <a:gd name="connsiteY6" fmla="*/ 3642015 h 3698543"/>
              <a:gd name="connsiteX7" fmla="*/ 17021 w 2524835"/>
              <a:gd name="connsiteY7" fmla="*/ 3698543 h 3698543"/>
              <a:gd name="connsiteX8" fmla="*/ 0 w 2524835"/>
              <a:gd name="connsiteY8" fmla="*/ 3698543 h 3698543"/>
              <a:gd name="connsiteX9" fmla="*/ 0 w 2524835"/>
              <a:gd name="connsiteY9" fmla="*/ 0 h 36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4835" h="3698543">
                <a:moveTo>
                  <a:pt x="0" y="0"/>
                </a:moveTo>
                <a:lnTo>
                  <a:pt x="2524835" y="0"/>
                </a:lnTo>
                <a:lnTo>
                  <a:pt x="2524835" y="3698543"/>
                </a:lnTo>
                <a:lnTo>
                  <a:pt x="2507815" y="3698543"/>
                </a:lnTo>
                <a:lnTo>
                  <a:pt x="2499188" y="3642015"/>
                </a:lnTo>
                <a:cubicBezTo>
                  <a:pt x="2381473" y="3066752"/>
                  <a:pt x="1872480" y="2634018"/>
                  <a:pt x="1262418" y="2634018"/>
                </a:cubicBezTo>
                <a:cubicBezTo>
                  <a:pt x="652356" y="2634018"/>
                  <a:pt x="143364" y="3066752"/>
                  <a:pt x="25648" y="3642015"/>
                </a:cubicBezTo>
                <a:lnTo>
                  <a:pt x="17021" y="3698543"/>
                </a:lnTo>
                <a:lnTo>
                  <a:pt x="0" y="3698543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2C276A-BC74-438A-A015-59CA8F5A3CBA}"/>
              </a:ext>
            </a:extLst>
          </p:cNvPr>
          <p:cNvSpPr/>
          <p:nvPr/>
        </p:nvSpPr>
        <p:spPr>
          <a:xfrm>
            <a:off x="8718044" y="4373066"/>
            <a:ext cx="1713896" cy="1713896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1BD5BD-0C5B-439C-BD29-21C3F959C88C}"/>
              </a:ext>
            </a:extLst>
          </p:cNvPr>
          <p:cNvSpPr txBox="1"/>
          <p:nvPr/>
        </p:nvSpPr>
        <p:spPr>
          <a:xfrm>
            <a:off x="1619930" y="817935"/>
            <a:ext cx="61318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 err="1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Analys</a:t>
            </a:r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S.W.O.T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D542F3-7DC0-4D13-BC81-CBFE699FDDC1}"/>
              </a:ext>
            </a:extLst>
          </p:cNvPr>
          <p:cNvSpPr txBox="1"/>
          <p:nvPr/>
        </p:nvSpPr>
        <p:spPr>
          <a:xfrm>
            <a:off x="2179199" y="4445184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FB5CC7-F5C3-4F8E-9E5F-E6CC814EB56F}"/>
              </a:ext>
            </a:extLst>
          </p:cNvPr>
          <p:cNvSpPr txBox="1"/>
          <p:nvPr/>
        </p:nvSpPr>
        <p:spPr>
          <a:xfrm>
            <a:off x="4318217" y="4445184"/>
            <a:ext cx="12362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222B86-6F8F-45FB-9951-0465AFA3294B}"/>
              </a:ext>
            </a:extLst>
          </p:cNvPr>
          <p:cNvSpPr txBox="1"/>
          <p:nvPr/>
        </p:nvSpPr>
        <p:spPr>
          <a:xfrm>
            <a:off x="6720673" y="4445184"/>
            <a:ext cx="9829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F9D5A8-B180-4748-A49E-22BCF822E957}"/>
              </a:ext>
            </a:extLst>
          </p:cNvPr>
          <p:cNvSpPr txBox="1"/>
          <p:nvPr/>
        </p:nvSpPr>
        <p:spPr>
          <a:xfrm>
            <a:off x="9140574" y="4517302"/>
            <a:ext cx="9076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4EF41D-83D1-4362-AEC8-87EFF9A2A9D5}"/>
              </a:ext>
            </a:extLst>
          </p:cNvPr>
          <p:cNvSpPr txBox="1"/>
          <p:nvPr/>
        </p:nvSpPr>
        <p:spPr>
          <a:xfrm>
            <a:off x="1653739" y="2533619"/>
            <a:ext cx="1960346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4637AE-FA65-4B46-AA26-C7DF0799A792}"/>
              </a:ext>
            </a:extLst>
          </p:cNvPr>
          <p:cNvSpPr txBox="1"/>
          <p:nvPr/>
        </p:nvSpPr>
        <p:spPr>
          <a:xfrm>
            <a:off x="3956162" y="2533619"/>
            <a:ext cx="1960346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59B039-8865-41C9-86C8-C2C77A4EEDF4}"/>
              </a:ext>
            </a:extLst>
          </p:cNvPr>
          <p:cNvSpPr txBox="1"/>
          <p:nvPr/>
        </p:nvSpPr>
        <p:spPr>
          <a:xfrm>
            <a:off x="6275491" y="2533619"/>
            <a:ext cx="1960346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F92051-EE37-447C-A9B2-E6993EE1ACCB}"/>
              </a:ext>
            </a:extLst>
          </p:cNvPr>
          <p:cNvSpPr txBox="1"/>
          <p:nvPr/>
        </p:nvSpPr>
        <p:spPr>
          <a:xfrm>
            <a:off x="8594818" y="2533619"/>
            <a:ext cx="1960346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2D282D-CB22-4C26-AA4E-2075FF48DCE9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DFC44AD-C04F-49F7-9AE9-377A755BD673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219E430-7275-436D-8CCE-FF1612EE13DB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385AEAD-16E1-40C6-BB44-650C5F22476E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940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1E13A3-729D-4188-9CE0-EEC7AF519CCF}"/>
              </a:ext>
            </a:extLst>
          </p:cNvPr>
          <p:cNvSpPr/>
          <p:nvPr/>
        </p:nvSpPr>
        <p:spPr>
          <a:xfrm>
            <a:off x="-19628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25DEA4-73DF-4CCA-9DE9-1F0569771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1415715"/>
              </p:ext>
            </p:extLst>
          </p:nvPr>
        </p:nvGraphicFramePr>
        <p:xfrm>
          <a:off x="598985" y="1822608"/>
          <a:ext cx="4819176" cy="321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83EF54-F4CD-4112-B0A6-4BFDFE215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781095"/>
              </p:ext>
            </p:extLst>
          </p:nvPr>
        </p:nvGraphicFramePr>
        <p:xfrm>
          <a:off x="6773841" y="1822608"/>
          <a:ext cx="4819176" cy="321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951FF10-1077-470C-9B8E-D7C42F21A31E}"/>
              </a:ext>
            </a:extLst>
          </p:cNvPr>
          <p:cNvSpPr txBox="1"/>
          <p:nvPr/>
        </p:nvSpPr>
        <p:spPr>
          <a:xfrm>
            <a:off x="3762279" y="580894"/>
            <a:ext cx="4628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Chart Slide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50A3B-A98A-40E8-9191-6B844A884608}"/>
              </a:ext>
            </a:extLst>
          </p:cNvPr>
          <p:cNvSpPr txBox="1"/>
          <p:nvPr/>
        </p:nvSpPr>
        <p:spPr>
          <a:xfrm>
            <a:off x="598984" y="5261443"/>
            <a:ext cx="4819177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 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AC3723-4185-4EA5-AE9D-228AB89212BF}"/>
              </a:ext>
            </a:extLst>
          </p:cNvPr>
          <p:cNvSpPr txBox="1"/>
          <p:nvPr/>
        </p:nvSpPr>
        <p:spPr>
          <a:xfrm>
            <a:off x="6773839" y="5261443"/>
            <a:ext cx="4819177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 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32579F-ED40-4DB4-B06D-67D6C832072C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9C9A10-BC5A-477B-95AB-1DF0821CCA94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444954C-E256-4783-889C-189EE538A8BE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7DE461-FA14-402C-9CF6-1462E5DF18E5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450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8DCD21-C0E7-4916-BA03-5233475C2857}"/>
              </a:ext>
            </a:extLst>
          </p:cNvPr>
          <p:cNvSpPr/>
          <p:nvPr/>
        </p:nvSpPr>
        <p:spPr>
          <a:xfrm>
            <a:off x="-19628" y="-49724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4B45236-2A8C-4018-A7C0-D160ED0637EF}"/>
              </a:ext>
            </a:extLst>
          </p:cNvPr>
          <p:cNvSpPr/>
          <p:nvPr/>
        </p:nvSpPr>
        <p:spPr>
          <a:xfrm>
            <a:off x="2444022" y="1961982"/>
            <a:ext cx="7303956" cy="3063848"/>
          </a:xfrm>
          <a:custGeom>
            <a:avLst/>
            <a:gdLst>
              <a:gd name="connsiteX0" fmla="*/ 2879358 w 5758716"/>
              <a:gd name="connsiteY0" fmla="*/ 0 h 2415654"/>
              <a:gd name="connsiteX1" fmla="*/ 3992268 w 5758716"/>
              <a:gd name="connsiteY1" fmla="*/ 737687 h 2415654"/>
              <a:gd name="connsiteX2" fmla="*/ 4042620 w 5758716"/>
              <a:gd name="connsiteY2" fmla="*/ 899892 h 2415654"/>
              <a:gd name="connsiteX3" fmla="*/ 4054219 w 5758716"/>
              <a:gd name="connsiteY3" fmla="*/ 862523 h 2415654"/>
              <a:gd name="connsiteX4" fmla="*/ 4871611 w 5758716"/>
              <a:gd name="connsiteY4" fmla="*/ 320719 h 2415654"/>
              <a:gd name="connsiteX5" fmla="*/ 5758716 w 5758716"/>
              <a:gd name="connsiteY5" fmla="*/ 1207824 h 2415654"/>
              <a:gd name="connsiteX6" fmla="*/ 4871611 w 5758716"/>
              <a:gd name="connsiteY6" fmla="*/ 2094929 h 2415654"/>
              <a:gd name="connsiteX7" fmla="*/ 4054219 w 5758716"/>
              <a:gd name="connsiteY7" fmla="*/ 1553126 h 2415654"/>
              <a:gd name="connsiteX8" fmla="*/ 4042620 w 5758716"/>
              <a:gd name="connsiteY8" fmla="*/ 1515760 h 2415654"/>
              <a:gd name="connsiteX9" fmla="*/ 3992268 w 5758716"/>
              <a:gd name="connsiteY9" fmla="*/ 1677968 h 2415654"/>
              <a:gd name="connsiteX10" fmla="*/ 2879358 w 5758716"/>
              <a:gd name="connsiteY10" fmla="*/ 2415654 h 2415654"/>
              <a:gd name="connsiteX11" fmla="*/ 1766448 w 5758716"/>
              <a:gd name="connsiteY11" fmla="*/ 1677968 h 2415654"/>
              <a:gd name="connsiteX12" fmla="*/ 1716097 w 5758716"/>
              <a:gd name="connsiteY12" fmla="*/ 1515761 h 2415654"/>
              <a:gd name="connsiteX13" fmla="*/ 1704497 w 5758716"/>
              <a:gd name="connsiteY13" fmla="*/ 1553127 h 2415654"/>
              <a:gd name="connsiteX14" fmla="*/ 887105 w 5758716"/>
              <a:gd name="connsiteY14" fmla="*/ 2094930 h 2415654"/>
              <a:gd name="connsiteX15" fmla="*/ 0 w 5758716"/>
              <a:gd name="connsiteY15" fmla="*/ 1207825 h 2415654"/>
              <a:gd name="connsiteX16" fmla="*/ 887105 w 5758716"/>
              <a:gd name="connsiteY16" fmla="*/ 320720 h 2415654"/>
              <a:gd name="connsiteX17" fmla="*/ 1704497 w 5758716"/>
              <a:gd name="connsiteY17" fmla="*/ 862524 h 2415654"/>
              <a:gd name="connsiteX18" fmla="*/ 1716097 w 5758716"/>
              <a:gd name="connsiteY18" fmla="*/ 899892 h 2415654"/>
              <a:gd name="connsiteX19" fmla="*/ 1766448 w 5758716"/>
              <a:gd name="connsiteY19" fmla="*/ 737687 h 2415654"/>
              <a:gd name="connsiteX20" fmla="*/ 2879358 w 5758716"/>
              <a:gd name="connsiteY20" fmla="*/ 0 h 241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58716" h="2415654">
                <a:moveTo>
                  <a:pt x="2879358" y="0"/>
                </a:moveTo>
                <a:cubicBezTo>
                  <a:pt x="3379656" y="0"/>
                  <a:pt x="3808909" y="304179"/>
                  <a:pt x="3992268" y="737687"/>
                </a:cubicBezTo>
                <a:lnTo>
                  <a:pt x="4042620" y="899892"/>
                </a:lnTo>
                <a:lnTo>
                  <a:pt x="4054219" y="862523"/>
                </a:lnTo>
                <a:cubicBezTo>
                  <a:pt x="4188889" y="544127"/>
                  <a:pt x="4504160" y="320719"/>
                  <a:pt x="4871611" y="320719"/>
                </a:cubicBezTo>
                <a:cubicBezTo>
                  <a:pt x="5361546" y="320719"/>
                  <a:pt x="5758716" y="717889"/>
                  <a:pt x="5758716" y="1207824"/>
                </a:cubicBezTo>
                <a:cubicBezTo>
                  <a:pt x="5758716" y="1697759"/>
                  <a:pt x="5361546" y="2094929"/>
                  <a:pt x="4871611" y="2094929"/>
                </a:cubicBezTo>
                <a:cubicBezTo>
                  <a:pt x="4504160" y="2094929"/>
                  <a:pt x="4188889" y="1871521"/>
                  <a:pt x="4054219" y="1553126"/>
                </a:cubicBezTo>
                <a:lnTo>
                  <a:pt x="4042620" y="1515760"/>
                </a:lnTo>
                <a:lnTo>
                  <a:pt x="3992268" y="1677968"/>
                </a:lnTo>
                <a:cubicBezTo>
                  <a:pt x="3808909" y="2111475"/>
                  <a:pt x="3379656" y="2415654"/>
                  <a:pt x="2879358" y="2415654"/>
                </a:cubicBezTo>
                <a:cubicBezTo>
                  <a:pt x="2379060" y="2415654"/>
                  <a:pt x="1949807" y="2111475"/>
                  <a:pt x="1766448" y="1677968"/>
                </a:cubicBezTo>
                <a:lnTo>
                  <a:pt x="1716097" y="1515761"/>
                </a:lnTo>
                <a:lnTo>
                  <a:pt x="1704497" y="1553127"/>
                </a:lnTo>
                <a:cubicBezTo>
                  <a:pt x="1569827" y="1871522"/>
                  <a:pt x="1254556" y="2094930"/>
                  <a:pt x="887105" y="2094930"/>
                </a:cubicBezTo>
                <a:cubicBezTo>
                  <a:pt x="397170" y="2094930"/>
                  <a:pt x="0" y="1697760"/>
                  <a:pt x="0" y="1207825"/>
                </a:cubicBezTo>
                <a:cubicBezTo>
                  <a:pt x="0" y="717890"/>
                  <a:pt x="397170" y="320720"/>
                  <a:pt x="887105" y="320720"/>
                </a:cubicBezTo>
                <a:cubicBezTo>
                  <a:pt x="1254556" y="320720"/>
                  <a:pt x="1569827" y="544128"/>
                  <a:pt x="1704497" y="862524"/>
                </a:cubicBezTo>
                <a:lnTo>
                  <a:pt x="1716097" y="899892"/>
                </a:lnTo>
                <a:lnTo>
                  <a:pt x="1766448" y="737687"/>
                </a:lnTo>
                <a:cubicBezTo>
                  <a:pt x="1949807" y="304179"/>
                  <a:pt x="2379060" y="0"/>
                  <a:pt x="2879358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BCA354F5-7244-48D3-B78E-994B4F55ECA2}"/>
              </a:ext>
            </a:extLst>
          </p:cNvPr>
          <p:cNvGrpSpPr/>
          <p:nvPr/>
        </p:nvGrpSpPr>
        <p:grpSpPr>
          <a:xfrm>
            <a:off x="3148935" y="3202881"/>
            <a:ext cx="742331" cy="742331"/>
            <a:chOff x="3780484" y="3233321"/>
            <a:chExt cx="390525" cy="390525"/>
          </a:xfrm>
          <a:solidFill>
            <a:srgbClr val="FED120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31C601B-A8B5-4DF2-8588-17EB8E9BC4C5}"/>
                </a:ext>
              </a:extLst>
            </p:cNvPr>
            <p:cNvSpPr/>
            <p:nvPr/>
          </p:nvSpPr>
          <p:spPr>
            <a:xfrm>
              <a:off x="3872020" y="3386423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13049 w 9525"/>
                <a:gd name="connsiteY1" fmla="*/ 0 h 9525"/>
                <a:gd name="connsiteX2" fmla="*/ 13049 w 9525"/>
                <a:gd name="connsiteY2" fmla="*/ 13049 h 9525"/>
                <a:gd name="connsiteX3" fmla="*/ 0 w 9525"/>
                <a:gd name="connsiteY3" fmla="*/ 13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13049" y="0"/>
                  </a:lnTo>
                  <a:lnTo>
                    <a:pt x="13049" y="13049"/>
                  </a:lnTo>
                  <a:lnTo>
                    <a:pt x="0" y="13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17">
              <a:extLst>
                <a:ext uri="{FF2B5EF4-FFF2-40B4-BE49-F238E27FC236}">
                  <a16:creationId xmlns:a16="http://schemas.microsoft.com/office/drawing/2014/main" id="{BCA354F5-7244-48D3-B78E-994B4F55ECA2}"/>
                </a:ext>
              </a:extLst>
            </p:cNvPr>
            <p:cNvGrpSpPr/>
            <p:nvPr/>
          </p:nvGrpSpPr>
          <p:grpSpPr>
            <a:xfrm>
              <a:off x="3780484" y="3233321"/>
              <a:ext cx="390525" cy="390525"/>
              <a:chOff x="3780484" y="3233321"/>
              <a:chExt cx="390525" cy="390525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8C3B36D-83C0-46DB-A0CC-32F6DCE905CA}"/>
                  </a:ext>
                </a:extLst>
              </p:cNvPr>
              <p:cNvSpPr/>
              <p:nvPr/>
            </p:nvSpPr>
            <p:spPr>
              <a:xfrm>
                <a:off x="3937552" y="3386423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049 w 9525"/>
                  <a:gd name="connsiteY1" fmla="*/ 0 h 9525"/>
                  <a:gd name="connsiteX2" fmla="*/ 13049 w 9525"/>
                  <a:gd name="connsiteY2" fmla="*/ 13049 h 9525"/>
                  <a:gd name="connsiteX3" fmla="*/ 0 w 9525"/>
                  <a:gd name="connsiteY3" fmla="*/ 1304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049" y="0"/>
                    </a:lnTo>
                    <a:lnTo>
                      <a:pt x="13049" y="13049"/>
                    </a:lnTo>
                    <a:lnTo>
                      <a:pt x="0" y="1304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1EA9ABB-7C37-4183-AB25-CCAFF24150AB}"/>
                  </a:ext>
                </a:extLst>
              </p:cNvPr>
              <p:cNvSpPr/>
              <p:nvPr/>
            </p:nvSpPr>
            <p:spPr>
              <a:xfrm>
                <a:off x="3780484" y="3233321"/>
                <a:ext cx="390525" cy="390525"/>
              </a:xfrm>
              <a:custGeom>
                <a:avLst/>
                <a:gdLst>
                  <a:gd name="connsiteX0" fmla="*/ 386810 w 390525"/>
                  <a:gd name="connsiteY0" fmla="*/ 225111 h 390525"/>
                  <a:gd name="connsiteX1" fmla="*/ 361188 w 390525"/>
                  <a:gd name="connsiteY1" fmla="*/ 221492 h 390525"/>
                  <a:gd name="connsiteX2" fmla="*/ 356902 w 390525"/>
                  <a:gd name="connsiteY2" fmla="*/ 211014 h 390525"/>
                  <a:gd name="connsiteX3" fmla="*/ 372332 w 390525"/>
                  <a:gd name="connsiteY3" fmla="*/ 190345 h 390525"/>
                  <a:gd name="connsiteX4" fmla="*/ 371761 w 390525"/>
                  <a:gd name="connsiteY4" fmla="*/ 181772 h 390525"/>
                  <a:gd name="connsiteX5" fmla="*/ 343948 w 390525"/>
                  <a:gd name="connsiteY5" fmla="*/ 153959 h 390525"/>
                  <a:gd name="connsiteX6" fmla="*/ 339947 w 390525"/>
                  <a:gd name="connsiteY6" fmla="*/ 152150 h 390525"/>
                  <a:gd name="connsiteX7" fmla="*/ 339947 w 390525"/>
                  <a:gd name="connsiteY7" fmla="*/ 89189 h 390525"/>
                  <a:gd name="connsiteX8" fmla="*/ 359569 w 390525"/>
                  <a:gd name="connsiteY8" fmla="*/ 48327 h 390525"/>
                  <a:gd name="connsiteX9" fmla="*/ 329660 w 390525"/>
                  <a:gd name="connsiteY9" fmla="*/ 702 h 390525"/>
                  <a:gd name="connsiteX10" fmla="*/ 320836 w 390525"/>
                  <a:gd name="connsiteY10" fmla="*/ 3621 h 390525"/>
                  <a:gd name="connsiteX11" fmla="*/ 320135 w 390525"/>
                  <a:gd name="connsiteY11" fmla="*/ 6608 h 390525"/>
                  <a:gd name="connsiteX12" fmla="*/ 320135 w 390525"/>
                  <a:gd name="connsiteY12" fmla="*/ 43279 h 390525"/>
                  <a:gd name="connsiteX13" fmla="*/ 307086 w 390525"/>
                  <a:gd name="connsiteY13" fmla="*/ 47660 h 390525"/>
                  <a:gd name="connsiteX14" fmla="*/ 294037 w 390525"/>
                  <a:gd name="connsiteY14" fmla="*/ 43279 h 390525"/>
                  <a:gd name="connsiteX15" fmla="*/ 294037 w 390525"/>
                  <a:gd name="connsiteY15" fmla="*/ 7274 h 390525"/>
                  <a:gd name="connsiteX16" fmla="*/ 287499 w 390525"/>
                  <a:gd name="connsiteY16" fmla="*/ 668 h 390525"/>
                  <a:gd name="connsiteX17" fmla="*/ 284512 w 390525"/>
                  <a:gd name="connsiteY17" fmla="*/ 1369 h 390525"/>
                  <a:gd name="connsiteX18" fmla="*/ 254603 w 390525"/>
                  <a:gd name="connsiteY18" fmla="*/ 48994 h 390525"/>
                  <a:gd name="connsiteX19" fmla="*/ 274225 w 390525"/>
                  <a:gd name="connsiteY19" fmla="*/ 89856 h 390525"/>
                  <a:gd name="connsiteX20" fmla="*/ 274225 w 390525"/>
                  <a:gd name="connsiteY20" fmla="*/ 134147 h 390525"/>
                  <a:gd name="connsiteX21" fmla="*/ 255270 w 390525"/>
                  <a:gd name="connsiteY21" fmla="*/ 134147 h 390525"/>
                  <a:gd name="connsiteX22" fmla="*/ 248793 w 390525"/>
                  <a:gd name="connsiteY22" fmla="*/ 139767 h 390525"/>
                  <a:gd name="connsiteX23" fmla="*/ 244602 w 390525"/>
                  <a:gd name="connsiteY23" fmla="*/ 169390 h 390525"/>
                  <a:gd name="connsiteX24" fmla="*/ 257556 w 390525"/>
                  <a:gd name="connsiteY24" fmla="*/ 171200 h 390525"/>
                  <a:gd name="connsiteX25" fmla="*/ 260985 w 390525"/>
                  <a:gd name="connsiteY25" fmla="*/ 147197 h 390525"/>
                  <a:gd name="connsiteX26" fmla="*/ 288893 w 390525"/>
                  <a:gd name="connsiteY26" fmla="*/ 147197 h 390525"/>
                  <a:gd name="connsiteX27" fmla="*/ 292322 w 390525"/>
                  <a:gd name="connsiteY27" fmla="*/ 171200 h 390525"/>
                  <a:gd name="connsiteX28" fmla="*/ 296990 w 390525"/>
                  <a:gd name="connsiteY28" fmla="*/ 176534 h 390525"/>
                  <a:gd name="connsiteX29" fmla="*/ 312706 w 390525"/>
                  <a:gd name="connsiteY29" fmla="*/ 183011 h 390525"/>
                  <a:gd name="connsiteX30" fmla="*/ 319754 w 390525"/>
                  <a:gd name="connsiteY30" fmla="*/ 182534 h 390525"/>
                  <a:gd name="connsiteX31" fmla="*/ 338804 w 390525"/>
                  <a:gd name="connsiteY31" fmla="*/ 167961 h 390525"/>
                  <a:gd name="connsiteX32" fmla="*/ 358521 w 390525"/>
                  <a:gd name="connsiteY32" fmla="*/ 187678 h 390525"/>
                  <a:gd name="connsiteX33" fmla="*/ 343948 w 390525"/>
                  <a:gd name="connsiteY33" fmla="*/ 206728 h 390525"/>
                  <a:gd name="connsiteX34" fmla="*/ 343472 w 390525"/>
                  <a:gd name="connsiteY34" fmla="*/ 213776 h 390525"/>
                  <a:gd name="connsiteX35" fmla="*/ 349949 w 390525"/>
                  <a:gd name="connsiteY35" fmla="*/ 229493 h 390525"/>
                  <a:gd name="connsiteX36" fmla="*/ 355283 w 390525"/>
                  <a:gd name="connsiteY36" fmla="*/ 234160 h 390525"/>
                  <a:gd name="connsiteX37" fmla="*/ 379286 w 390525"/>
                  <a:gd name="connsiteY37" fmla="*/ 237589 h 390525"/>
                  <a:gd name="connsiteX38" fmla="*/ 379286 w 390525"/>
                  <a:gd name="connsiteY38" fmla="*/ 265497 h 390525"/>
                  <a:gd name="connsiteX39" fmla="*/ 355283 w 390525"/>
                  <a:gd name="connsiteY39" fmla="*/ 268926 h 390525"/>
                  <a:gd name="connsiteX40" fmla="*/ 349948 w 390525"/>
                  <a:gd name="connsiteY40" fmla="*/ 273593 h 390525"/>
                  <a:gd name="connsiteX41" fmla="*/ 343471 w 390525"/>
                  <a:gd name="connsiteY41" fmla="*/ 289310 h 390525"/>
                  <a:gd name="connsiteX42" fmla="*/ 343948 w 390525"/>
                  <a:gd name="connsiteY42" fmla="*/ 296358 h 390525"/>
                  <a:gd name="connsiteX43" fmla="*/ 358521 w 390525"/>
                  <a:gd name="connsiteY43" fmla="*/ 315408 h 390525"/>
                  <a:gd name="connsiteX44" fmla="*/ 339185 w 390525"/>
                  <a:gd name="connsiteY44" fmla="*/ 335220 h 390525"/>
                  <a:gd name="connsiteX45" fmla="*/ 320135 w 390525"/>
                  <a:gd name="connsiteY45" fmla="*/ 320647 h 390525"/>
                  <a:gd name="connsiteX46" fmla="*/ 313087 w 390525"/>
                  <a:gd name="connsiteY46" fmla="*/ 320171 h 390525"/>
                  <a:gd name="connsiteX47" fmla="*/ 297370 w 390525"/>
                  <a:gd name="connsiteY47" fmla="*/ 326647 h 390525"/>
                  <a:gd name="connsiteX48" fmla="*/ 292703 w 390525"/>
                  <a:gd name="connsiteY48" fmla="*/ 331981 h 390525"/>
                  <a:gd name="connsiteX49" fmla="*/ 289274 w 390525"/>
                  <a:gd name="connsiteY49" fmla="*/ 355985 h 390525"/>
                  <a:gd name="connsiteX50" fmla="*/ 261747 w 390525"/>
                  <a:gd name="connsiteY50" fmla="*/ 355985 h 390525"/>
                  <a:gd name="connsiteX51" fmla="*/ 261747 w 390525"/>
                  <a:gd name="connsiteY51" fmla="*/ 328267 h 390525"/>
                  <a:gd name="connsiteX52" fmla="*/ 258794 w 390525"/>
                  <a:gd name="connsiteY52" fmla="*/ 307788 h 390525"/>
                  <a:gd name="connsiteX53" fmla="*/ 332794 w 390525"/>
                  <a:gd name="connsiteY53" fmla="*/ 267358 h 390525"/>
                  <a:gd name="connsiteX54" fmla="*/ 292364 w 390525"/>
                  <a:gd name="connsiteY54" fmla="*/ 193358 h 390525"/>
                  <a:gd name="connsiteX55" fmla="*/ 218364 w 390525"/>
                  <a:gd name="connsiteY55" fmla="*/ 233788 h 390525"/>
                  <a:gd name="connsiteX56" fmla="*/ 216979 w 390525"/>
                  <a:gd name="connsiteY56" fmla="*/ 261592 h 390525"/>
                  <a:gd name="connsiteX57" fmla="*/ 216979 w 390525"/>
                  <a:gd name="connsiteY57" fmla="*/ 261592 h 390525"/>
                  <a:gd name="connsiteX58" fmla="*/ 164021 w 390525"/>
                  <a:gd name="connsiteY58" fmla="*/ 240446 h 390525"/>
                  <a:gd name="connsiteX59" fmla="*/ 164021 w 390525"/>
                  <a:gd name="connsiteY59" fmla="*/ 230159 h 390525"/>
                  <a:gd name="connsiteX60" fmla="*/ 186785 w 390525"/>
                  <a:gd name="connsiteY60" fmla="*/ 211967 h 390525"/>
                  <a:gd name="connsiteX61" fmla="*/ 203264 w 390525"/>
                  <a:gd name="connsiteY61" fmla="*/ 211967 h 390525"/>
                  <a:gd name="connsiteX62" fmla="*/ 222885 w 390525"/>
                  <a:gd name="connsiteY62" fmla="*/ 192345 h 390525"/>
                  <a:gd name="connsiteX63" fmla="*/ 222885 w 390525"/>
                  <a:gd name="connsiteY63" fmla="*/ 178058 h 390525"/>
                  <a:gd name="connsiteX64" fmla="*/ 235553 w 390525"/>
                  <a:gd name="connsiteY64" fmla="*/ 159674 h 390525"/>
                  <a:gd name="connsiteX65" fmla="*/ 235553 w 390525"/>
                  <a:gd name="connsiteY65" fmla="*/ 140053 h 390525"/>
                  <a:gd name="connsiteX66" fmla="*/ 222504 w 390525"/>
                  <a:gd name="connsiteY66" fmla="*/ 121574 h 390525"/>
                  <a:gd name="connsiteX67" fmla="*/ 222504 w 390525"/>
                  <a:gd name="connsiteY67" fmla="*/ 113859 h 390525"/>
                  <a:gd name="connsiteX68" fmla="*/ 130874 w 390525"/>
                  <a:gd name="connsiteY68" fmla="*/ 22229 h 390525"/>
                  <a:gd name="connsiteX69" fmla="*/ 39243 w 390525"/>
                  <a:gd name="connsiteY69" fmla="*/ 113859 h 390525"/>
                  <a:gd name="connsiteX70" fmla="*/ 39243 w 390525"/>
                  <a:gd name="connsiteY70" fmla="*/ 121574 h 390525"/>
                  <a:gd name="connsiteX71" fmla="*/ 26194 w 390525"/>
                  <a:gd name="connsiteY71" fmla="*/ 140053 h 390525"/>
                  <a:gd name="connsiteX72" fmla="*/ 26194 w 390525"/>
                  <a:gd name="connsiteY72" fmla="*/ 159674 h 390525"/>
                  <a:gd name="connsiteX73" fmla="*/ 45815 w 390525"/>
                  <a:gd name="connsiteY73" fmla="*/ 179296 h 390525"/>
                  <a:gd name="connsiteX74" fmla="*/ 60103 w 390525"/>
                  <a:gd name="connsiteY74" fmla="*/ 179296 h 390525"/>
                  <a:gd name="connsiteX75" fmla="*/ 98203 w 390525"/>
                  <a:gd name="connsiteY75" fmla="*/ 230350 h 390525"/>
                  <a:gd name="connsiteX76" fmla="*/ 98203 w 390525"/>
                  <a:gd name="connsiteY76" fmla="*/ 240446 h 390525"/>
                  <a:gd name="connsiteX77" fmla="*/ 45244 w 390525"/>
                  <a:gd name="connsiteY77" fmla="*/ 261592 h 390525"/>
                  <a:gd name="connsiteX78" fmla="*/ 0 w 390525"/>
                  <a:gd name="connsiteY78" fmla="*/ 328267 h 390525"/>
                  <a:gd name="connsiteX79" fmla="*/ 0 w 390525"/>
                  <a:gd name="connsiteY79" fmla="*/ 388274 h 390525"/>
                  <a:gd name="connsiteX80" fmla="*/ 6572 w 390525"/>
                  <a:gd name="connsiteY80" fmla="*/ 394847 h 390525"/>
                  <a:gd name="connsiteX81" fmla="*/ 255270 w 390525"/>
                  <a:gd name="connsiteY81" fmla="*/ 394847 h 390525"/>
                  <a:gd name="connsiteX82" fmla="*/ 261842 w 390525"/>
                  <a:gd name="connsiteY82" fmla="*/ 388274 h 390525"/>
                  <a:gd name="connsiteX83" fmla="*/ 261842 w 390525"/>
                  <a:gd name="connsiteY83" fmla="*/ 369224 h 390525"/>
                  <a:gd name="connsiteX84" fmla="*/ 294608 w 390525"/>
                  <a:gd name="connsiteY84" fmla="*/ 369224 h 390525"/>
                  <a:gd name="connsiteX85" fmla="*/ 301085 w 390525"/>
                  <a:gd name="connsiteY85" fmla="*/ 363605 h 390525"/>
                  <a:gd name="connsiteX86" fmla="*/ 304705 w 390525"/>
                  <a:gd name="connsiteY86" fmla="*/ 337982 h 390525"/>
                  <a:gd name="connsiteX87" fmla="*/ 315182 w 390525"/>
                  <a:gd name="connsiteY87" fmla="*/ 333696 h 390525"/>
                  <a:gd name="connsiteX88" fmla="*/ 335852 w 390525"/>
                  <a:gd name="connsiteY88" fmla="*/ 349127 h 390525"/>
                  <a:gd name="connsiteX89" fmla="*/ 344424 w 390525"/>
                  <a:gd name="connsiteY89" fmla="*/ 348555 h 390525"/>
                  <a:gd name="connsiteX90" fmla="*/ 372237 w 390525"/>
                  <a:gd name="connsiteY90" fmla="*/ 320742 h 390525"/>
                  <a:gd name="connsiteX91" fmla="*/ 372809 w 390525"/>
                  <a:gd name="connsiteY91" fmla="*/ 312170 h 390525"/>
                  <a:gd name="connsiteX92" fmla="*/ 357378 w 390525"/>
                  <a:gd name="connsiteY92" fmla="*/ 291500 h 390525"/>
                  <a:gd name="connsiteX93" fmla="*/ 361664 w 390525"/>
                  <a:gd name="connsiteY93" fmla="*/ 281023 h 390525"/>
                  <a:gd name="connsiteX94" fmla="*/ 387287 w 390525"/>
                  <a:gd name="connsiteY94" fmla="*/ 277403 h 390525"/>
                  <a:gd name="connsiteX95" fmla="*/ 392906 w 390525"/>
                  <a:gd name="connsiteY95" fmla="*/ 270926 h 390525"/>
                  <a:gd name="connsiteX96" fmla="*/ 392906 w 390525"/>
                  <a:gd name="connsiteY96" fmla="*/ 231683 h 390525"/>
                  <a:gd name="connsiteX97" fmla="*/ 387287 w 390525"/>
                  <a:gd name="connsiteY97" fmla="*/ 225206 h 390525"/>
                  <a:gd name="connsiteX98" fmla="*/ 315087 w 390525"/>
                  <a:gd name="connsiteY98" fmla="*/ 169199 h 390525"/>
                  <a:gd name="connsiteX99" fmla="*/ 314135 w 390525"/>
                  <a:gd name="connsiteY99" fmla="*/ 169199 h 390525"/>
                  <a:gd name="connsiteX100" fmla="*/ 314135 w 390525"/>
                  <a:gd name="connsiteY100" fmla="*/ 88237 h 390525"/>
                  <a:gd name="connsiteX101" fmla="*/ 301085 w 390525"/>
                  <a:gd name="connsiteY101" fmla="*/ 88237 h 390525"/>
                  <a:gd name="connsiteX102" fmla="*/ 301085 w 390525"/>
                  <a:gd name="connsiteY102" fmla="*/ 139672 h 390525"/>
                  <a:gd name="connsiteX103" fmla="*/ 294608 w 390525"/>
                  <a:gd name="connsiteY103" fmla="*/ 134052 h 390525"/>
                  <a:gd name="connsiteX104" fmla="*/ 288036 w 390525"/>
                  <a:gd name="connsiteY104" fmla="*/ 134052 h 390525"/>
                  <a:gd name="connsiteX105" fmla="*/ 288036 w 390525"/>
                  <a:gd name="connsiteY105" fmla="*/ 86427 h 390525"/>
                  <a:gd name="connsiteX106" fmla="*/ 285274 w 390525"/>
                  <a:gd name="connsiteY106" fmla="*/ 81093 h 390525"/>
                  <a:gd name="connsiteX107" fmla="*/ 275433 w 390525"/>
                  <a:gd name="connsiteY107" fmla="*/ 26475 h 390525"/>
                  <a:gd name="connsiteX108" fmla="*/ 281559 w 390525"/>
                  <a:gd name="connsiteY108" fmla="*/ 19562 h 390525"/>
                  <a:gd name="connsiteX109" fmla="*/ 281559 w 390525"/>
                  <a:gd name="connsiteY109" fmla="*/ 48899 h 390525"/>
                  <a:gd name="connsiteX110" fmla="*/ 286036 w 390525"/>
                  <a:gd name="connsiteY110" fmla="*/ 55090 h 390525"/>
                  <a:gd name="connsiteX111" fmla="*/ 305657 w 390525"/>
                  <a:gd name="connsiteY111" fmla="*/ 61662 h 390525"/>
                  <a:gd name="connsiteX112" fmla="*/ 309753 w 390525"/>
                  <a:gd name="connsiteY112" fmla="*/ 61662 h 390525"/>
                  <a:gd name="connsiteX113" fmla="*/ 329660 w 390525"/>
                  <a:gd name="connsiteY113" fmla="*/ 54899 h 390525"/>
                  <a:gd name="connsiteX114" fmla="*/ 334137 w 390525"/>
                  <a:gd name="connsiteY114" fmla="*/ 48708 h 390525"/>
                  <a:gd name="connsiteX115" fmla="*/ 334137 w 390525"/>
                  <a:gd name="connsiteY115" fmla="*/ 18990 h 390525"/>
                  <a:gd name="connsiteX116" fmla="*/ 337335 w 390525"/>
                  <a:gd name="connsiteY116" fmla="*/ 74396 h 390525"/>
                  <a:gd name="connsiteX117" fmla="*/ 330422 w 390525"/>
                  <a:gd name="connsiteY117" fmla="*/ 80522 h 390525"/>
                  <a:gd name="connsiteX118" fmla="*/ 327660 w 390525"/>
                  <a:gd name="connsiteY118" fmla="*/ 85856 h 390525"/>
                  <a:gd name="connsiteX119" fmla="*/ 327660 w 390525"/>
                  <a:gd name="connsiteY119" fmla="*/ 159674 h 390525"/>
                  <a:gd name="connsiteX120" fmla="*/ 229362 w 390525"/>
                  <a:gd name="connsiteY120" fmla="*/ 251495 h 390525"/>
                  <a:gd name="connsiteX121" fmla="*/ 275181 w 390525"/>
                  <a:gd name="connsiteY121" fmla="*/ 204925 h 390525"/>
                  <a:gd name="connsiteX122" fmla="*/ 321751 w 390525"/>
                  <a:gd name="connsiteY122" fmla="*/ 250744 h 390525"/>
                  <a:gd name="connsiteX123" fmla="*/ 275932 w 390525"/>
                  <a:gd name="connsiteY123" fmla="*/ 297315 h 390525"/>
                  <a:gd name="connsiteX124" fmla="*/ 251174 w 390525"/>
                  <a:gd name="connsiteY124" fmla="*/ 290357 h 390525"/>
                  <a:gd name="connsiteX125" fmla="*/ 234124 w 390525"/>
                  <a:gd name="connsiteY125" fmla="*/ 271307 h 390525"/>
                  <a:gd name="connsiteX126" fmla="*/ 229362 w 390525"/>
                  <a:gd name="connsiteY126" fmla="*/ 251210 h 390525"/>
                  <a:gd name="connsiteX127" fmla="*/ 203168 w 390525"/>
                  <a:gd name="connsiteY127" fmla="*/ 199108 h 390525"/>
                  <a:gd name="connsiteX128" fmla="*/ 195263 w 390525"/>
                  <a:gd name="connsiteY128" fmla="*/ 199108 h 390525"/>
                  <a:gd name="connsiteX129" fmla="*/ 201930 w 390525"/>
                  <a:gd name="connsiteY129" fmla="*/ 179391 h 390525"/>
                  <a:gd name="connsiteX130" fmla="*/ 209741 w 390525"/>
                  <a:gd name="connsiteY130" fmla="*/ 179391 h 390525"/>
                  <a:gd name="connsiteX131" fmla="*/ 209741 w 390525"/>
                  <a:gd name="connsiteY131" fmla="*/ 192440 h 390525"/>
                  <a:gd name="connsiteX132" fmla="*/ 203168 w 390525"/>
                  <a:gd name="connsiteY132" fmla="*/ 199013 h 390525"/>
                  <a:gd name="connsiteX133" fmla="*/ 190119 w 390525"/>
                  <a:gd name="connsiteY133" fmla="*/ 127099 h 390525"/>
                  <a:gd name="connsiteX134" fmla="*/ 174403 w 390525"/>
                  <a:gd name="connsiteY134" fmla="*/ 119288 h 390525"/>
                  <a:gd name="connsiteX135" fmla="*/ 162592 w 390525"/>
                  <a:gd name="connsiteY135" fmla="*/ 103572 h 390525"/>
                  <a:gd name="connsiteX136" fmla="*/ 153405 w 390525"/>
                  <a:gd name="connsiteY136" fmla="*/ 102164 h 390525"/>
                  <a:gd name="connsiteX137" fmla="*/ 153067 w 390525"/>
                  <a:gd name="connsiteY137" fmla="*/ 102429 h 390525"/>
                  <a:gd name="connsiteX138" fmla="*/ 131064 w 390525"/>
                  <a:gd name="connsiteY138" fmla="*/ 119955 h 390525"/>
                  <a:gd name="connsiteX139" fmla="*/ 110681 w 390525"/>
                  <a:gd name="connsiteY139" fmla="*/ 127194 h 390525"/>
                  <a:gd name="connsiteX140" fmla="*/ 71914 w 390525"/>
                  <a:gd name="connsiteY140" fmla="*/ 127194 h 390525"/>
                  <a:gd name="connsiteX141" fmla="*/ 71914 w 390525"/>
                  <a:gd name="connsiteY141" fmla="*/ 120622 h 390525"/>
                  <a:gd name="connsiteX142" fmla="*/ 133195 w 390525"/>
                  <a:gd name="connsiteY142" fmla="*/ 64079 h 390525"/>
                  <a:gd name="connsiteX143" fmla="*/ 189738 w 390525"/>
                  <a:gd name="connsiteY143" fmla="*/ 120622 h 390525"/>
                  <a:gd name="connsiteX144" fmla="*/ 222504 w 390525"/>
                  <a:gd name="connsiteY144" fmla="*/ 159674 h 390525"/>
                  <a:gd name="connsiteX145" fmla="*/ 215932 w 390525"/>
                  <a:gd name="connsiteY145" fmla="*/ 166247 h 390525"/>
                  <a:gd name="connsiteX146" fmla="*/ 202883 w 390525"/>
                  <a:gd name="connsiteY146" fmla="*/ 166247 h 390525"/>
                  <a:gd name="connsiteX147" fmla="*/ 202883 w 390525"/>
                  <a:gd name="connsiteY147" fmla="*/ 133481 h 390525"/>
                  <a:gd name="connsiteX148" fmla="*/ 215932 w 390525"/>
                  <a:gd name="connsiteY148" fmla="*/ 133481 h 390525"/>
                  <a:gd name="connsiteX149" fmla="*/ 222504 w 390525"/>
                  <a:gd name="connsiteY149" fmla="*/ 140053 h 390525"/>
                  <a:gd name="connsiteX150" fmla="*/ 130874 w 390525"/>
                  <a:gd name="connsiteY150" fmla="*/ 35183 h 390525"/>
                  <a:gd name="connsiteX151" fmla="*/ 209455 w 390525"/>
                  <a:gd name="connsiteY151" fmla="*/ 113764 h 390525"/>
                  <a:gd name="connsiteX152" fmla="*/ 209455 w 390525"/>
                  <a:gd name="connsiteY152" fmla="*/ 120336 h 390525"/>
                  <a:gd name="connsiteX153" fmla="*/ 202883 w 390525"/>
                  <a:gd name="connsiteY153" fmla="*/ 120336 h 390525"/>
                  <a:gd name="connsiteX154" fmla="*/ 130873 w 390525"/>
                  <a:gd name="connsiteY154" fmla="*/ 48327 h 390525"/>
                  <a:gd name="connsiteX155" fmla="*/ 58864 w 390525"/>
                  <a:gd name="connsiteY155" fmla="*/ 120336 h 390525"/>
                  <a:gd name="connsiteX156" fmla="*/ 52292 w 390525"/>
                  <a:gd name="connsiteY156" fmla="*/ 120336 h 390525"/>
                  <a:gd name="connsiteX157" fmla="*/ 52292 w 390525"/>
                  <a:gd name="connsiteY157" fmla="*/ 113764 h 390525"/>
                  <a:gd name="connsiteX158" fmla="*/ 130873 w 390525"/>
                  <a:gd name="connsiteY158" fmla="*/ 35183 h 390525"/>
                  <a:gd name="connsiteX159" fmla="*/ 45815 w 390525"/>
                  <a:gd name="connsiteY159" fmla="*/ 166151 h 390525"/>
                  <a:gd name="connsiteX160" fmla="*/ 39243 w 390525"/>
                  <a:gd name="connsiteY160" fmla="*/ 159579 h 390525"/>
                  <a:gd name="connsiteX161" fmla="*/ 39243 w 390525"/>
                  <a:gd name="connsiteY161" fmla="*/ 139958 h 390525"/>
                  <a:gd name="connsiteX162" fmla="*/ 45815 w 390525"/>
                  <a:gd name="connsiteY162" fmla="*/ 133385 h 390525"/>
                  <a:gd name="connsiteX163" fmla="*/ 58865 w 390525"/>
                  <a:gd name="connsiteY163" fmla="*/ 133385 h 390525"/>
                  <a:gd name="connsiteX164" fmla="*/ 58865 w 390525"/>
                  <a:gd name="connsiteY164" fmla="*/ 166151 h 390525"/>
                  <a:gd name="connsiteX165" fmla="*/ 72009 w 390525"/>
                  <a:gd name="connsiteY165" fmla="*/ 166151 h 390525"/>
                  <a:gd name="connsiteX166" fmla="*/ 72009 w 390525"/>
                  <a:gd name="connsiteY166" fmla="*/ 139958 h 390525"/>
                  <a:gd name="connsiteX167" fmla="*/ 110585 w 390525"/>
                  <a:gd name="connsiteY167" fmla="*/ 139958 h 390525"/>
                  <a:gd name="connsiteX168" fmla="*/ 139160 w 390525"/>
                  <a:gd name="connsiteY168" fmla="*/ 129956 h 390525"/>
                  <a:gd name="connsiteX169" fmla="*/ 155829 w 390525"/>
                  <a:gd name="connsiteY169" fmla="*/ 116621 h 390525"/>
                  <a:gd name="connsiteX170" fmla="*/ 163544 w 390525"/>
                  <a:gd name="connsiteY170" fmla="*/ 126908 h 390525"/>
                  <a:gd name="connsiteX171" fmla="*/ 189738 w 390525"/>
                  <a:gd name="connsiteY171" fmla="*/ 139958 h 390525"/>
                  <a:gd name="connsiteX172" fmla="*/ 189738 w 390525"/>
                  <a:gd name="connsiteY172" fmla="*/ 166151 h 390525"/>
                  <a:gd name="connsiteX173" fmla="*/ 180213 w 390525"/>
                  <a:gd name="connsiteY173" fmla="*/ 198917 h 390525"/>
                  <a:gd name="connsiteX174" fmla="*/ 130874 w 390525"/>
                  <a:gd name="connsiteY174" fmla="*/ 198917 h 390525"/>
                  <a:gd name="connsiteX175" fmla="*/ 130874 w 390525"/>
                  <a:gd name="connsiteY175" fmla="*/ 211967 h 390525"/>
                  <a:gd name="connsiteX176" fmla="*/ 167735 w 390525"/>
                  <a:gd name="connsiteY176" fmla="*/ 211967 h 390525"/>
                  <a:gd name="connsiteX177" fmla="*/ 84961 w 390525"/>
                  <a:gd name="connsiteY177" fmla="*/ 203106 h 390525"/>
                  <a:gd name="connsiteX178" fmla="*/ 71914 w 390525"/>
                  <a:gd name="connsiteY178" fmla="*/ 166151 h 390525"/>
                  <a:gd name="connsiteX179" fmla="*/ 130969 w 390525"/>
                  <a:gd name="connsiteY179" fmla="*/ 238160 h 390525"/>
                  <a:gd name="connsiteX180" fmla="*/ 150590 w 390525"/>
                  <a:gd name="connsiteY180" fmla="*/ 235398 h 390525"/>
                  <a:gd name="connsiteX181" fmla="*/ 150590 w 390525"/>
                  <a:gd name="connsiteY181" fmla="*/ 244923 h 390525"/>
                  <a:gd name="connsiteX182" fmla="*/ 130969 w 390525"/>
                  <a:gd name="connsiteY182" fmla="*/ 264545 h 390525"/>
                  <a:gd name="connsiteX183" fmla="*/ 111347 w 390525"/>
                  <a:gd name="connsiteY183" fmla="*/ 244923 h 390525"/>
                  <a:gd name="connsiteX184" fmla="*/ 111347 w 390525"/>
                  <a:gd name="connsiteY184" fmla="*/ 235398 h 390525"/>
                  <a:gd name="connsiteX185" fmla="*/ 130969 w 390525"/>
                  <a:gd name="connsiteY185" fmla="*/ 238160 h 390525"/>
                  <a:gd name="connsiteX186" fmla="*/ 248698 w 390525"/>
                  <a:gd name="connsiteY186" fmla="*/ 382178 h 390525"/>
                  <a:gd name="connsiteX187" fmla="*/ 209360 w 390525"/>
                  <a:gd name="connsiteY187" fmla="*/ 382178 h 390525"/>
                  <a:gd name="connsiteX188" fmla="*/ 209360 w 390525"/>
                  <a:gd name="connsiteY188" fmla="*/ 310169 h 390525"/>
                  <a:gd name="connsiteX189" fmla="*/ 196310 w 390525"/>
                  <a:gd name="connsiteY189" fmla="*/ 310169 h 390525"/>
                  <a:gd name="connsiteX190" fmla="*/ 196310 w 390525"/>
                  <a:gd name="connsiteY190" fmla="*/ 382178 h 390525"/>
                  <a:gd name="connsiteX191" fmla="*/ 65342 w 390525"/>
                  <a:gd name="connsiteY191" fmla="*/ 382178 h 390525"/>
                  <a:gd name="connsiteX192" fmla="*/ 65342 w 390525"/>
                  <a:gd name="connsiteY192" fmla="*/ 310169 h 390525"/>
                  <a:gd name="connsiteX193" fmla="*/ 52292 w 390525"/>
                  <a:gd name="connsiteY193" fmla="*/ 310169 h 390525"/>
                  <a:gd name="connsiteX194" fmla="*/ 52292 w 390525"/>
                  <a:gd name="connsiteY194" fmla="*/ 382178 h 390525"/>
                  <a:gd name="connsiteX195" fmla="*/ 13049 w 390525"/>
                  <a:gd name="connsiteY195" fmla="*/ 382178 h 390525"/>
                  <a:gd name="connsiteX196" fmla="*/ 13049 w 390525"/>
                  <a:gd name="connsiteY196" fmla="*/ 328267 h 390525"/>
                  <a:gd name="connsiteX197" fmla="*/ 50006 w 390525"/>
                  <a:gd name="connsiteY197" fmla="*/ 273974 h 390525"/>
                  <a:gd name="connsiteX198" fmla="*/ 99536 w 390525"/>
                  <a:gd name="connsiteY198" fmla="*/ 254162 h 390525"/>
                  <a:gd name="connsiteX199" fmla="*/ 139539 w 390525"/>
                  <a:gd name="connsiteY199" fmla="*/ 276738 h 390525"/>
                  <a:gd name="connsiteX200" fmla="*/ 162116 w 390525"/>
                  <a:gd name="connsiteY200" fmla="*/ 254162 h 390525"/>
                  <a:gd name="connsiteX201" fmla="*/ 211646 w 390525"/>
                  <a:gd name="connsiteY201" fmla="*/ 273974 h 390525"/>
                  <a:gd name="connsiteX202" fmla="*/ 248698 w 390525"/>
                  <a:gd name="connsiteY202" fmla="*/ 328648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</a:cxnLst>
                <a:rect l="l" t="t" r="r" b="b"/>
                <a:pathLst>
                  <a:path w="390525" h="390525">
                    <a:moveTo>
                      <a:pt x="386810" y="225111"/>
                    </a:moveTo>
                    <a:lnTo>
                      <a:pt x="361188" y="221492"/>
                    </a:lnTo>
                    <a:cubicBezTo>
                      <a:pt x="359978" y="217914"/>
                      <a:pt x="358546" y="214414"/>
                      <a:pt x="356902" y="211014"/>
                    </a:cubicBezTo>
                    <a:lnTo>
                      <a:pt x="372332" y="190345"/>
                    </a:lnTo>
                    <a:cubicBezTo>
                      <a:pt x="374294" y="187741"/>
                      <a:pt x="374051" y="184093"/>
                      <a:pt x="371761" y="181772"/>
                    </a:cubicBezTo>
                    <a:lnTo>
                      <a:pt x="343948" y="153959"/>
                    </a:lnTo>
                    <a:cubicBezTo>
                      <a:pt x="342866" y="152909"/>
                      <a:pt x="341451" y="152269"/>
                      <a:pt x="339947" y="152150"/>
                    </a:cubicBezTo>
                    <a:lnTo>
                      <a:pt x="339947" y="89189"/>
                    </a:lnTo>
                    <a:cubicBezTo>
                      <a:pt x="352347" y="79250"/>
                      <a:pt x="359565" y="64219"/>
                      <a:pt x="359569" y="48327"/>
                    </a:cubicBezTo>
                    <a:cubicBezTo>
                      <a:pt x="359831" y="27952"/>
                      <a:pt x="348127" y="9315"/>
                      <a:pt x="329660" y="702"/>
                    </a:cubicBezTo>
                    <a:cubicBezTo>
                      <a:pt x="326418" y="-929"/>
                      <a:pt x="322467" y="378"/>
                      <a:pt x="320836" y="3621"/>
                    </a:cubicBezTo>
                    <a:cubicBezTo>
                      <a:pt x="320370" y="4547"/>
                      <a:pt x="320130" y="5571"/>
                      <a:pt x="320135" y="6608"/>
                    </a:cubicBezTo>
                    <a:lnTo>
                      <a:pt x="320135" y="43279"/>
                    </a:lnTo>
                    <a:lnTo>
                      <a:pt x="307086" y="47660"/>
                    </a:lnTo>
                    <a:lnTo>
                      <a:pt x="294037" y="43279"/>
                    </a:lnTo>
                    <a:lnTo>
                      <a:pt x="294037" y="7274"/>
                    </a:lnTo>
                    <a:cubicBezTo>
                      <a:pt x="294056" y="3645"/>
                      <a:pt x="291128" y="687"/>
                      <a:pt x="287499" y="668"/>
                    </a:cubicBezTo>
                    <a:cubicBezTo>
                      <a:pt x="286462" y="663"/>
                      <a:pt x="285438" y="903"/>
                      <a:pt x="284512" y="1369"/>
                    </a:cubicBezTo>
                    <a:cubicBezTo>
                      <a:pt x="266045" y="9982"/>
                      <a:pt x="254341" y="28619"/>
                      <a:pt x="254603" y="48994"/>
                    </a:cubicBezTo>
                    <a:cubicBezTo>
                      <a:pt x="254607" y="64886"/>
                      <a:pt x="261825" y="79917"/>
                      <a:pt x="274225" y="89856"/>
                    </a:cubicBezTo>
                    <a:lnTo>
                      <a:pt x="274225" y="134147"/>
                    </a:lnTo>
                    <a:lnTo>
                      <a:pt x="255270" y="134147"/>
                    </a:lnTo>
                    <a:cubicBezTo>
                      <a:pt x="252018" y="134160"/>
                      <a:pt x="249264" y="136549"/>
                      <a:pt x="248793" y="139767"/>
                    </a:cubicBezTo>
                    <a:lnTo>
                      <a:pt x="244602" y="169390"/>
                    </a:lnTo>
                    <a:lnTo>
                      <a:pt x="257556" y="171200"/>
                    </a:lnTo>
                    <a:lnTo>
                      <a:pt x="260985" y="147197"/>
                    </a:lnTo>
                    <a:lnTo>
                      <a:pt x="288893" y="147197"/>
                    </a:lnTo>
                    <a:lnTo>
                      <a:pt x="292322" y="171200"/>
                    </a:lnTo>
                    <a:cubicBezTo>
                      <a:pt x="292704" y="173736"/>
                      <a:pt x="294526" y="175819"/>
                      <a:pt x="296990" y="176534"/>
                    </a:cubicBezTo>
                    <a:cubicBezTo>
                      <a:pt x="302449" y="178112"/>
                      <a:pt x="307719" y="180284"/>
                      <a:pt x="312706" y="183011"/>
                    </a:cubicBezTo>
                    <a:cubicBezTo>
                      <a:pt x="314948" y="184235"/>
                      <a:pt x="317697" y="184050"/>
                      <a:pt x="319754" y="182534"/>
                    </a:cubicBezTo>
                    <a:lnTo>
                      <a:pt x="338804" y="167961"/>
                    </a:lnTo>
                    <a:lnTo>
                      <a:pt x="358521" y="187678"/>
                    </a:lnTo>
                    <a:lnTo>
                      <a:pt x="343948" y="206728"/>
                    </a:lnTo>
                    <a:cubicBezTo>
                      <a:pt x="342432" y="208785"/>
                      <a:pt x="342247" y="211534"/>
                      <a:pt x="343472" y="213776"/>
                    </a:cubicBezTo>
                    <a:cubicBezTo>
                      <a:pt x="346195" y="218765"/>
                      <a:pt x="348366" y="224034"/>
                      <a:pt x="349949" y="229493"/>
                    </a:cubicBezTo>
                    <a:cubicBezTo>
                      <a:pt x="350663" y="231956"/>
                      <a:pt x="352746" y="233778"/>
                      <a:pt x="355283" y="234160"/>
                    </a:cubicBezTo>
                    <a:lnTo>
                      <a:pt x="379286" y="237589"/>
                    </a:lnTo>
                    <a:lnTo>
                      <a:pt x="379286" y="265497"/>
                    </a:lnTo>
                    <a:lnTo>
                      <a:pt x="355283" y="268926"/>
                    </a:lnTo>
                    <a:cubicBezTo>
                      <a:pt x="352746" y="269308"/>
                      <a:pt x="350663" y="271130"/>
                      <a:pt x="349948" y="273593"/>
                    </a:cubicBezTo>
                    <a:cubicBezTo>
                      <a:pt x="348368" y="279052"/>
                      <a:pt x="346196" y="284322"/>
                      <a:pt x="343471" y="289310"/>
                    </a:cubicBezTo>
                    <a:cubicBezTo>
                      <a:pt x="342247" y="291552"/>
                      <a:pt x="342432" y="294301"/>
                      <a:pt x="343948" y="296358"/>
                    </a:cubicBezTo>
                    <a:lnTo>
                      <a:pt x="358521" y="315408"/>
                    </a:lnTo>
                    <a:lnTo>
                      <a:pt x="339185" y="335220"/>
                    </a:lnTo>
                    <a:lnTo>
                      <a:pt x="320135" y="320647"/>
                    </a:lnTo>
                    <a:cubicBezTo>
                      <a:pt x="318078" y="319132"/>
                      <a:pt x="315329" y="318946"/>
                      <a:pt x="313087" y="320171"/>
                    </a:cubicBezTo>
                    <a:cubicBezTo>
                      <a:pt x="308099" y="322894"/>
                      <a:pt x="302829" y="325065"/>
                      <a:pt x="297370" y="326647"/>
                    </a:cubicBezTo>
                    <a:cubicBezTo>
                      <a:pt x="294907" y="327362"/>
                      <a:pt x="293085" y="329445"/>
                      <a:pt x="292703" y="331981"/>
                    </a:cubicBezTo>
                    <a:lnTo>
                      <a:pt x="289274" y="355985"/>
                    </a:lnTo>
                    <a:lnTo>
                      <a:pt x="261747" y="355985"/>
                    </a:lnTo>
                    <a:lnTo>
                      <a:pt x="261747" y="328267"/>
                    </a:lnTo>
                    <a:cubicBezTo>
                      <a:pt x="261743" y="321335"/>
                      <a:pt x="260749" y="314439"/>
                      <a:pt x="258794" y="307788"/>
                    </a:cubicBezTo>
                    <a:cubicBezTo>
                      <a:pt x="290393" y="317058"/>
                      <a:pt x="323524" y="298957"/>
                      <a:pt x="332794" y="267358"/>
                    </a:cubicBezTo>
                    <a:cubicBezTo>
                      <a:pt x="342064" y="235758"/>
                      <a:pt x="323963" y="202628"/>
                      <a:pt x="292364" y="193358"/>
                    </a:cubicBezTo>
                    <a:cubicBezTo>
                      <a:pt x="260765" y="184088"/>
                      <a:pt x="227634" y="202189"/>
                      <a:pt x="218364" y="233788"/>
                    </a:cubicBezTo>
                    <a:cubicBezTo>
                      <a:pt x="215715" y="242817"/>
                      <a:pt x="215241" y="252345"/>
                      <a:pt x="216979" y="261592"/>
                    </a:cubicBezTo>
                    <a:lnTo>
                      <a:pt x="216979" y="261592"/>
                    </a:lnTo>
                    <a:lnTo>
                      <a:pt x="164021" y="240446"/>
                    </a:lnTo>
                    <a:lnTo>
                      <a:pt x="164021" y="230159"/>
                    </a:lnTo>
                    <a:cubicBezTo>
                      <a:pt x="172761" y="225697"/>
                      <a:pt x="180505" y="219508"/>
                      <a:pt x="186785" y="211967"/>
                    </a:cubicBezTo>
                    <a:lnTo>
                      <a:pt x="203264" y="211967"/>
                    </a:lnTo>
                    <a:cubicBezTo>
                      <a:pt x="214100" y="211967"/>
                      <a:pt x="222885" y="203182"/>
                      <a:pt x="222885" y="192345"/>
                    </a:cubicBezTo>
                    <a:lnTo>
                      <a:pt x="222885" y="178058"/>
                    </a:lnTo>
                    <a:cubicBezTo>
                      <a:pt x="230522" y="175163"/>
                      <a:pt x="235568" y="167841"/>
                      <a:pt x="235553" y="159674"/>
                    </a:cubicBezTo>
                    <a:lnTo>
                      <a:pt x="235553" y="140053"/>
                    </a:lnTo>
                    <a:cubicBezTo>
                      <a:pt x="235549" y="131753"/>
                      <a:pt x="230324" y="124354"/>
                      <a:pt x="222504" y="121574"/>
                    </a:cubicBezTo>
                    <a:lnTo>
                      <a:pt x="222504" y="113859"/>
                    </a:lnTo>
                    <a:cubicBezTo>
                      <a:pt x="222504" y="63253"/>
                      <a:pt x="181480" y="22229"/>
                      <a:pt x="130874" y="22229"/>
                    </a:cubicBezTo>
                    <a:cubicBezTo>
                      <a:pt x="80267" y="22229"/>
                      <a:pt x="39243" y="63253"/>
                      <a:pt x="39243" y="113859"/>
                    </a:cubicBezTo>
                    <a:lnTo>
                      <a:pt x="39243" y="121574"/>
                    </a:lnTo>
                    <a:cubicBezTo>
                      <a:pt x="31423" y="124354"/>
                      <a:pt x="26198" y="131753"/>
                      <a:pt x="26194" y="140053"/>
                    </a:cubicBezTo>
                    <a:lnTo>
                      <a:pt x="26194" y="159674"/>
                    </a:lnTo>
                    <a:cubicBezTo>
                      <a:pt x="26194" y="170511"/>
                      <a:pt x="34979" y="179296"/>
                      <a:pt x="45815" y="179296"/>
                    </a:cubicBezTo>
                    <a:lnTo>
                      <a:pt x="60103" y="179296"/>
                    </a:lnTo>
                    <a:cubicBezTo>
                      <a:pt x="64203" y="201300"/>
                      <a:pt x="78276" y="220157"/>
                      <a:pt x="98203" y="230350"/>
                    </a:cubicBezTo>
                    <a:lnTo>
                      <a:pt x="98203" y="240446"/>
                    </a:lnTo>
                    <a:lnTo>
                      <a:pt x="45244" y="261592"/>
                    </a:lnTo>
                    <a:cubicBezTo>
                      <a:pt x="17924" y="272445"/>
                      <a:pt x="-8" y="298870"/>
                      <a:pt x="0" y="328267"/>
                    </a:cubicBezTo>
                    <a:lnTo>
                      <a:pt x="0" y="388274"/>
                    </a:lnTo>
                    <a:cubicBezTo>
                      <a:pt x="0" y="391904"/>
                      <a:pt x="2943" y="394847"/>
                      <a:pt x="6572" y="394847"/>
                    </a:cubicBezTo>
                    <a:lnTo>
                      <a:pt x="255270" y="394847"/>
                    </a:lnTo>
                    <a:cubicBezTo>
                      <a:pt x="258900" y="394847"/>
                      <a:pt x="261842" y="391904"/>
                      <a:pt x="261842" y="388274"/>
                    </a:cubicBezTo>
                    <a:lnTo>
                      <a:pt x="261842" y="369224"/>
                    </a:lnTo>
                    <a:lnTo>
                      <a:pt x="294608" y="369224"/>
                    </a:lnTo>
                    <a:cubicBezTo>
                      <a:pt x="297860" y="369212"/>
                      <a:pt x="300614" y="366822"/>
                      <a:pt x="301085" y="363605"/>
                    </a:cubicBezTo>
                    <a:lnTo>
                      <a:pt x="304705" y="337982"/>
                    </a:lnTo>
                    <a:cubicBezTo>
                      <a:pt x="308283" y="336772"/>
                      <a:pt x="311782" y="335341"/>
                      <a:pt x="315182" y="333696"/>
                    </a:cubicBezTo>
                    <a:lnTo>
                      <a:pt x="335852" y="349127"/>
                    </a:lnTo>
                    <a:cubicBezTo>
                      <a:pt x="338455" y="351089"/>
                      <a:pt x="342104" y="350846"/>
                      <a:pt x="344424" y="348555"/>
                    </a:cubicBezTo>
                    <a:lnTo>
                      <a:pt x="372237" y="320742"/>
                    </a:lnTo>
                    <a:cubicBezTo>
                      <a:pt x="374527" y="318422"/>
                      <a:pt x="374771" y="314773"/>
                      <a:pt x="372809" y="312170"/>
                    </a:cubicBezTo>
                    <a:lnTo>
                      <a:pt x="357378" y="291500"/>
                    </a:lnTo>
                    <a:cubicBezTo>
                      <a:pt x="359022" y="288100"/>
                      <a:pt x="360454" y="284601"/>
                      <a:pt x="361664" y="281023"/>
                    </a:cubicBezTo>
                    <a:lnTo>
                      <a:pt x="387287" y="277403"/>
                    </a:lnTo>
                    <a:cubicBezTo>
                      <a:pt x="390504" y="276932"/>
                      <a:pt x="392893" y="274178"/>
                      <a:pt x="392906" y="270926"/>
                    </a:cubicBezTo>
                    <a:lnTo>
                      <a:pt x="392906" y="231683"/>
                    </a:lnTo>
                    <a:cubicBezTo>
                      <a:pt x="392893" y="228431"/>
                      <a:pt x="390504" y="225678"/>
                      <a:pt x="387287" y="225206"/>
                    </a:cubicBezTo>
                    <a:close/>
                    <a:moveTo>
                      <a:pt x="315087" y="169199"/>
                    </a:moveTo>
                    <a:lnTo>
                      <a:pt x="314135" y="169199"/>
                    </a:lnTo>
                    <a:lnTo>
                      <a:pt x="314135" y="88237"/>
                    </a:lnTo>
                    <a:lnTo>
                      <a:pt x="301085" y="88237"/>
                    </a:lnTo>
                    <a:lnTo>
                      <a:pt x="301085" y="139672"/>
                    </a:lnTo>
                    <a:cubicBezTo>
                      <a:pt x="300614" y="136454"/>
                      <a:pt x="297860" y="134065"/>
                      <a:pt x="294608" y="134052"/>
                    </a:cubicBezTo>
                    <a:lnTo>
                      <a:pt x="288036" y="134052"/>
                    </a:lnTo>
                    <a:lnTo>
                      <a:pt x="288036" y="86427"/>
                    </a:lnTo>
                    <a:cubicBezTo>
                      <a:pt x="288029" y="84308"/>
                      <a:pt x="287001" y="82322"/>
                      <a:pt x="285274" y="81093"/>
                    </a:cubicBezTo>
                    <a:cubicBezTo>
                      <a:pt x="267474" y="68728"/>
                      <a:pt x="263068" y="44274"/>
                      <a:pt x="275433" y="26475"/>
                    </a:cubicBezTo>
                    <a:cubicBezTo>
                      <a:pt x="277196" y="23937"/>
                      <a:pt x="279252" y="21617"/>
                      <a:pt x="281559" y="19562"/>
                    </a:cubicBezTo>
                    <a:lnTo>
                      <a:pt x="281559" y="48899"/>
                    </a:lnTo>
                    <a:cubicBezTo>
                      <a:pt x="281575" y="51707"/>
                      <a:pt x="283374" y="54195"/>
                      <a:pt x="286036" y="55090"/>
                    </a:cubicBezTo>
                    <a:lnTo>
                      <a:pt x="305657" y="61662"/>
                    </a:lnTo>
                    <a:cubicBezTo>
                      <a:pt x="306988" y="62098"/>
                      <a:pt x="308423" y="62098"/>
                      <a:pt x="309753" y="61662"/>
                    </a:cubicBezTo>
                    <a:lnTo>
                      <a:pt x="329660" y="54899"/>
                    </a:lnTo>
                    <a:cubicBezTo>
                      <a:pt x="332322" y="54004"/>
                      <a:pt x="334121" y="51516"/>
                      <a:pt x="334137" y="48708"/>
                    </a:cubicBezTo>
                    <a:lnTo>
                      <a:pt x="334137" y="18990"/>
                    </a:lnTo>
                    <a:cubicBezTo>
                      <a:pt x="350320" y="33407"/>
                      <a:pt x="351752" y="58213"/>
                      <a:pt x="337335" y="74396"/>
                    </a:cubicBezTo>
                    <a:cubicBezTo>
                      <a:pt x="335280" y="76703"/>
                      <a:pt x="332960" y="78759"/>
                      <a:pt x="330422" y="80522"/>
                    </a:cubicBezTo>
                    <a:cubicBezTo>
                      <a:pt x="328695" y="81750"/>
                      <a:pt x="327667" y="83736"/>
                      <a:pt x="327660" y="85856"/>
                    </a:cubicBezTo>
                    <a:lnTo>
                      <a:pt x="327660" y="159674"/>
                    </a:lnTo>
                    <a:close/>
                    <a:moveTo>
                      <a:pt x="229362" y="251495"/>
                    </a:moveTo>
                    <a:cubicBezTo>
                      <a:pt x="229155" y="225983"/>
                      <a:pt x="249669" y="205133"/>
                      <a:pt x="275181" y="204925"/>
                    </a:cubicBezTo>
                    <a:cubicBezTo>
                      <a:pt x="300694" y="204718"/>
                      <a:pt x="321544" y="225232"/>
                      <a:pt x="321751" y="250744"/>
                    </a:cubicBezTo>
                    <a:cubicBezTo>
                      <a:pt x="321959" y="276257"/>
                      <a:pt x="301445" y="297107"/>
                      <a:pt x="275932" y="297315"/>
                    </a:cubicBezTo>
                    <a:cubicBezTo>
                      <a:pt x="267187" y="297386"/>
                      <a:pt x="258602" y="294973"/>
                      <a:pt x="251174" y="290357"/>
                    </a:cubicBezTo>
                    <a:cubicBezTo>
                      <a:pt x="246683" y="283034"/>
                      <a:pt x="240907" y="276581"/>
                      <a:pt x="234124" y="271307"/>
                    </a:cubicBezTo>
                    <a:cubicBezTo>
                      <a:pt x="230992" y="265071"/>
                      <a:pt x="229361" y="258189"/>
                      <a:pt x="229362" y="251210"/>
                    </a:cubicBezTo>
                    <a:close/>
                    <a:moveTo>
                      <a:pt x="203168" y="199108"/>
                    </a:moveTo>
                    <a:lnTo>
                      <a:pt x="195263" y="199108"/>
                    </a:lnTo>
                    <a:cubicBezTo>
                      <a:pt x="198437" y="192897"/>
                      <a:pt x="200683" y="186254"/>
                      <a:pt x="201930" y="179391"/>
                    </a:cubicBezTo>
                    <a:lnTo>
                      <a:pt x="209741" y="179391"/>
                    </a:lnTo>
                    <a:lnTo>
                      <a:pt x="209741" y="192440"/>
                    </a:lnTo>
                    <a:cubicBezTo>
                      <a:pt x="209741" y="196070"/>
                      <a:pt x="206798" y="199013"/>
                      <a:pt x="203168" y="199013"/>
                    </a:cubicBezTo>
                    <a:close/>
                    <a:moveTo>
                      <a:pt x="190119" y="127099"/>
                    </a:moveTo>
                    <a:cubicBezTo>
                      <a:pt x="183946" y="127099"/>
                      <a:pt x="178130" y="124208"/>
                      <a:pt x="174403" y="119288"/>
                    </a:cubicBezTo>
                    <a:lnTo>
                      <a:pt x="162592" y="103572"/>
                    </a:lnTo>
                    <a:cubicBezTo>
                      <a:pt x="160444" y="100646"/>
                      <a:pt x="156330" y="100016"/>
                      <a:pt x="153405" y="102164"/>
                    </a:cubicBezTo>
                    <a:cubicBezTo>
                      <a:pt x="153289" y="102248"/>
                      <a:pt x="153176" y="102337"/>
                      <a:pt x="153067" y="102429"/>
                    </a:cubicBezTo>
                    <a:lnTo>
                      <a:pt x="131064" y="119955"/>
                    </a:lnTo>
                    <a:cubicBezTo>
                      <a:pt x="125281" y="124599"/>
                      <a:pt x="118097" y="127151"/>
                      <a:pt x="110681" y="127194"/>
                    </a:cubicBezTo>
                    <a:lnTo>
                      <a:pt x="71914" y="127194"/>
                    </a:lnTo>
                    <a:lnTo>
                      <a:pt x="71914" y="120622"/>
                    </a:lnTo>
                    <a:cubicBezTo>
                      <a:pt x="73222" y="88086"/>
                      <a:pt x="100659" y="62771"/>
                      <a:pt x="133195" y="64079"/>
                    </a:cubicBezTo>
                    <a:cubicBezTo>
                      <a:pt x="163897" y="65314"/>
                      <a:pt x="188503" y="89920"/>
                      <a:pt x="189738" y="120622"/>
                    </a:cubicBezTo>
                    <a:close/>
                    <a:moveTo>
                      <a:pt x="222504" y="159674"/>
                    </a:moveTo>
                    <a:cubicBezTo>
                      <a:pt x="222504" y="163304"/>
                      <a:pt x="219562" y="166247"/>
                      <a:pt x="215932" y="166247"/>
                    </a:cubicBezTo>
                    <a:lnTo>
                      <a:pt x="202883" y="166247"/>
                    </a:lnTo>
                    <a:lnTo>
                      <a:pt x="202883" y="133481"/>
                    </a:lnTo>
                    <a:lnTo>
                      <a:pt x="215932" y="133481"/>
                    </a:lnTo>
                    <a:cubicBezTo>
                      <a:pt x="219562" y="133481"/>
                      <a:pt x="222504" y="136423"/>
                      <a:pt x="222504" y="140053"/>
                    </a:cubicBezTo>
                    <a:close/>
                    <a:moveTo>
                      <a:pt x="130874" y="35183"/>
                    </a:moveTo>
                    <a:cubicBezTo>
                      <a:pt x="174251" y="35235"/>
                      <a:pt x="209402" y="70386"/>
                      <a:pt x="209455" y="113764"/>
                    </a:cubicBezTo>
                    <a:lnTo>
                      <a:pt x="209455" y="120336"/>
                    </a:lnTo>
                    <a:lnTo>
                      <a:pt x="202883" y="120336"/>
                    </a:lnTo>
                    <a:cubicBezTo>
                      <a:pt x="202883" y="80567"/>
                      <a:pt x="170643" y="48327"/>
                      <a:pt x="130873" y="48327"/>
                    </a:cubicBezTo>
                    <a:cubicBezTo>
                      <a:pt x="91104" y="48327"/>
                      <a:pt x="58864" y="80567"/>
                      <a:pt x="58864" y="120336"/>
                    </a:cubicBezTo>
                    <a:lnTo>
                      <a:pt x="52292" y="120336"/>
                    </a:lnTo>
                    <a:lnTo>
                      <a:pt x="52292" y="113764"/>
                    </a:lnTo>
                    <a:cubicBezTo>
                      <a:pt x="52345" y="70386"/>
                      <a:pt x="87496" y="35235"/>
                      <a:pt x="130873" y="35183"/>
                    </a:cubicBezTo>
                    <a:close/>
                    <a:moveTo>
                      <a:pt x="45815" y="166151"/>
                    </a:moveTo>
                    <a:cubicBezTo>
                      <a:pt x="42186" y="166151"/>
                      <a:pt x="39243" y="163209"/>
                      <a:pt x="39243" y="159579"/>
                    </a:cubicBezTo>
                    <a:lnTo>
                      <a:pt x="39243" y="139958"/>
                    </a:lnTo>
                    <a:cubicBezTo>
                      <a:pt x="39243" y="136328"/>
                      <a:pt x="42186" y="133385"/>
                      <a:pt x="45815" y="133385"/>
                    </a:cubicBezTo>
                    <a:lnTo>
                      <a:pt x="58865" y="133385"/>
                    </a:lnTo>
                    <a:lnTo>
                      <a:pt x="58865" y="166151"/>
                    </a:lnTo>
                    <a:close/>
                    <a:moveTo>
                      <a:pt x="72009" y="166151"/>
                    </a:moveTo>
                    <a:lnTo>
                      <a:pt x="72009" y="139958"/>
                    </a:lnTo>
                    <a:lnTo>
                      <a:pt x="110585" y="139958"/>
                    </a:lnTo>
                    <a:cubicBezTo>
                      <a:pt x="120966" y="139943"/>
                      <a:pt x="131036" y="136418"/>
                      <a:pt x="139160" y="129956"/>
                    </a:cubicBezTo>
                    <a:lnTo>
                      <a:pt x="155829" y="116621"/>
                    </a:lnTo>
                    <a:lnTo>
                      <a:pt x="163544" y="126908"/>
                    </a:lnTo>
                    <a:cubicBezTo>
                      <a:pt x="169750" y="135120"/>
                      <a:pt x="179445" y="139950"/>
                      <a:pt x="189738" y="139958"/>
                    </a:cubicBezTo>
                    <a:lnTo>
                      <a:pt x="189738" y="166151"/>
                    </a:lnTo>
                    <a:cubicBezTo>
                      <a:pt x="189885" y="177777"/>
                      <a:pt x="186569" y="189183"/>
                      <a:pt x="180213" y="198917"/>
                    </a:cubicBezTo>
                    <a:lnTo>
                      <a:pt x="130874" y="198917"/>
                    </a:lnTo>
                    <a:lnTo>
                      <a:pt x="130874" y="211967"/>
                    </a:lnTo>
                    <a:lnTo>
                      <a:pt x="167735" y="211967"/>
                    </a:lnTo>
                    <a:cubicBezTo>
                      <a:pt x="142431" y="232377"/>
                      <a:pt x="105372" y="228411"/>
                      <a:pt x="84961" y="203106"/>
                    </a:cubicBezTo>
                    <a:cubicBezTo>
                      <a:pt x="76519" y="192640"/>
                      <a:pt x="71914" y="179598"/>
                      <a:pt x="71914" y="166151"/>
                    </a:cubicBezTo>
                    <a:close/>
                    <a:moveTo>
                      <a:pt x="130969" y="238160"/>
                    </a:moveTo>
                    <a:cubicBezTo>
                      <a:pt x="137605" y="238151"/>
                      <a:pt x="144209" y="237221"/>
                      <a:pt x="150590" y="235398"/>
                    </a:cubicBezTo>
                    <a:lnTo>
                      <a:pt x="150590" y="244923"/>
                    </a:lnTo>
                    <a:cubicBezTo>
                      <a:pt x="150590" y="255760"/>
                      <a:pt x="141805" y="264545"/>
                      <a:pt x="130969" y="264545"/>
                    </a:cubicBezTo>
                    <a:cubicBezTo>
                      <a:pt x="120132" y="264545"/>
                      <a:pt x="111347" y="255760"/>
                      <a:pt x="111347" y="244923"/>
                    </a:cubicBezTo>
                    <a:lnTo>
                      <a:pt x="111347" y="235398"/>
                    </a:lnTo>
                    <a:cubicBezTo>
                      <a:pt x="117729" y="237221"/>
                      <a:pt x="124332" y="238151"/>
                      <a:pt x="130969" y="238160"/>
                    </a:cubicBezTo>
                    <a:close/>
                    <a:moveTo>
                      <a:pt x="248698" y="382178"/>
                    </a:moveTo>
                    <a:lnTo>
                      <a:pt x="209360" y="382178"/>
                    </a:lnTo>
                    <a:lnTo>
                      <a:pt x="209360" y="310169"/>
                    </a:lnTo>
                    <a:lnTo>
                      <a:pt x="196310" y="310169"/>
                    </a:lnTo>
                    <a:lnTo>
                      <a:pt x="196310" y="382178"/>
                    </a:lnTo>
                    <a:lnTo>
                      <a:pt x="65342" y="382178"/>
                    </a:lnTo>
                    <a:lnTo>
                      <a:pt x="65342" y="310169"/>
                    </a:lnTo>
                    <a:lnTo>
                      <a:pt x="52292" y="310169"/>
                    </a:lnTo>
                    <a:lnTo>
                      <a:pt x="52292" y="382178"/>
                    </a:lnTo>
                    <a:lnTo>
                      <a:pt x="13049" y="382178"/>
                    </a:lnTo>
                    <a:lnTo>
                      <a:pt x="13049" y="328267"/>
                    </a:lnTo>
                    <a:cubicBezTo>
                      <a:pt x="13137" y="304324"/>
                      <a:pt x="27764" y="282836"/>
                      <a:pt x="50006" y="273974"/>
                    </a:cubicBezTo>
                    <a:lnTo>
                      <a:pt x="99536" y="254162"/>
                    </a:lnTo>
                    <a:cubicBezTo>
                      <a:pt x="104349" y="271443"/>
                      <a:pt x="122259" y="281551"/>
                      <a:pt x="139539" y="276738"/>
                    </a:cubicBezTo>
                    <a:cubicBezTo>
                      <a:pt x="150499" y="273686"/>
                      <a:pt x="159063" y="265122"/>
                      <a:pt x="162116" y="254162"/>
                    </a:cubicBezTo>
                    <a:lnTo>
                      <a:pt x="211646" y="273974"/>
                    </a:lnTo>
                    <a:cubicBezTo>
                      <a:pt x="234055" y="282857"/>
                      <a:pt x="248751" y="304542"/>
                      <a:pt x="248698" y="3286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508DF1-0785-4E0E-A9E6-003FBB0FEBC6}"/>
                </a:ext>
              </a:extLst>
            </p:cNvPr>
            <p:cNvSpPr/>
            <p:nvPr/>
          </p:nvSpPr>
          <p:spPr>
            <a:xfrm>
              <a:off x="4048804" y="3392900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13049 w 9525"/>
                <a:gd name="connsiteY1" fmla="*/ 0 h 9525"/>
                <a:gd name="connsiteX2" fmla="*/ 13049 w 9525"/>
                <a:gd name="connsiteY2" fmla="*/ 13049 h 9525"/>
                <a:gd name="connsiteX3" fmla="*/ 0 w 9525"/>
                <a:gd name="connsiteY3" fmla="*/ 13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13049" y="0"/>
                  </a:lnTo>
                  <a:lnTo>
                    <a:pt x="13049" y="13049"/>
                  </a:lnTo>
                  <a:lnTo>
                    <a:pt x="0" y="13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743CA34-066D-423F-88B0-7A67FB96D143}"/>
                </a:ext>
              </a:extLst>
            </p:cNvPr>
            <p:cNvSpPr/>
            <p:nvPr/>
          </p:nvSpPr>
          <p:spPr>
            <a:xfrm>
              <a:off x="4048804" y="3563112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13049 w 9525"/>
                <a:gd name="connsiteY1" fmla="*/ 0 h 9525"/>
                <a:gd name="connsiteX2" fmla="*/ 13049 w 9525"/>
                <a:gd name="connsiteY2" fmla="*/ 13049 h 9525"/>
                <a:gd name="connsiteX3" fmla="*/ 0 w 9525"/>
                <a:gd name="connsiteY3" fmla="*/ 13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13049" y="0"/>
                  </a:lnTo>
                  <a:lnTo>
                    <a:pt x="13049" y="13049"/>
                  </a:lnTo>
                  <a:lnTo>
                    <a:pt x="0" y="13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3C2C7CE-0BD8-4ADF-9F9B-6B8BA19EDC70}"/>
                </a:ext>
              </a:extLst>
            </p:cNvPr>
            <p:cNvSpPr/>
            <p:nvPr/>
          </p:nvSpPr>
          <p:spPr>
            <a:xfrm>
              <a:off x="4106239" y="3535203"/>
              <a:ext cx="19050" cy="9525"/>
            </a:xfrm>
            <a:custGeom>
              <a:avLst/>
              <a:gdLst>
                <a:gd name="connsiteX0" fmla="*/ 0 w 19050"/>
                <a:gd name="connsiteY0" fmla="*/ 9525 h 9525"/>
                <a:gd name="connsiteX1" fmla="*/ 9525 w 19050"/>
                <a:gd name="connsiteY1" fmla="*/ 0 h 9525"/>
                <a:gd name="connsiteX2" fmla="*/ 19050 w 19050"/>
                <a:gd name="connsiteY2" fmla="*/ 9525 h 9525"/>
                <a:gd name="connsiteX3" fmla="*/ 9525 w 19050"/>
                <a:gd name="connsiteY3" fmla="*/ 190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9525">
                  <a:moveTo>
                    <a:pt x="0" y="9525"/>
                  </a:moveTo>
                  <a:lnTo>
                    <a:pt x="9525" y="0"/>
                  </a:lnTo>
                  <a:lnTo>
                    <a:pt x="19050" y="9525"/>
                  </a:lnTo>
                  <a:lnTo>
                    <a:pt x="9525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42B3BE9-EE67-4B98-9C0D-166887A634C3}"/>
                </a:ext>
              </a:extLst>
            </p:cNvPr>
            <p:cNvSpPr/>
            <p:nvPr/>
          </p:nvSpPr>
          <p:spPr>
            <a:xfrm>
              <a:off x="4133862" y="3478053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13049 w 9525"/>
                <a:gd name="connsiteY1" fmla="*/ 0 h 9525"/>
                <a:gd name="connsiteX2" fmla="*/ 13049 w 9525"/>
                <a:gd name="connsiteY2" fmla="*/ 13049 h 9525"/>
                <a:gd name="connsiteX3" fmla="*/ 0 w 9525"/>
                <a:gd name="connsiteY3" fmla="*/ 13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13049" y="0"/>
                  </a:lnTo>
                  <a:lnTo>
                    <a:pt x="13049" y="13049"/>
                  </a:lnTo>
                  <a:lnTo>
                    <a:pt x="0" y="13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D5943EF-2040-407A-8963-54EFB4D48750}"/>
                </a:ext>
              </a:extLst>
            </p:cNvPr>
            <p:cNvSpPr/>
            <p:nvPr/>
          </p:nvSpPr>
          <p:spPr>
            <a:xfrm>
              <a:off x="4106239" y="3414903"/>
              <a:ext cx="19050" cy="19050"/>
            </a:xfrm>
            <a:custGeom>
              <a:avLst/>
              <a:gdLst>
                <a:gd name="connsiteX0" fmla="*/ 0 w 19050"/>
                <a:gd name="connsiteY0" fmla="*/ 9525 h 19050"/>
                <a:gd name="connsiteX1" fmla="*/ 9525 w 19050"/>
                <a:gd name="connsiteY1" fmla="*/ 0 h 19050"/>
                <a:gd name="connsiteX2" fmla="*/ 19050 w 19050"/>
                <a:gd name="connsiteY2" fmla="*/ 9525 h 19050"/>
                <a:gd name="connsiteX3" fmla="*/ 9525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9525"/>
                  </a:moveTo>
                  <a:lnTo>
                    <a:pt x="9525" y="0"/>
                  </a:lnTo>
                  <a:lnTo>
                    <a:pt x="19050" y="9525"/>
                  </a:lnTo>
                  <a:lnTo>
                    <a:pt x="9525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28">
            <a:extLst>
              <a:ext uri="{FF2B5EF4-FFF2-40B4-BE49-F238E27FC236}">
                <a16:creationId xmlns:a16="http://schemas.microsoft.com/office/drawing/2014/main" id="{DEBFF82F-31D6-43F5-8191-1A958C733BC9}"/>
              </a:ext>
            </a:extLst>
          </p:cNvPr>
          <p:cNvGrpSpPr/>
          <p:nvPr/>
        </p:nvGrpSpPr>
        <p:grpSpPr>
          <a:xfrm>
            <a:off x="5259369" y="3046080"/>
            <a:ext cx="1673260" cy="1040134"/>
            <a:chOff x="5743575" y="3209925"/>
            <a:chExt cx="704850" cy="438150"/>
          </a:xfrm>
          <a:solidFill>
            <a:srgbClr val="FED120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799F5A2-5598-47E4-BE70-4673E28A7A71}"/>
                </a:ext>
              </a:extLst>
            </p:cNvPr>
            <p:cNvSpPr/>
            <p:nvPr/>
          </p:nvSpPr>
          <p:spPr>
            <a:xfrm>
              <a:off x="5743575" y="3275786"/>
              <a:ext cx="171450" cy="314325"/>
            </a:xfrm>
            <a:custGeom>
              <a:avLst/>
              <a:gdLst>
                <a:gd name="connsiteX0" fmla="*/ 163925 w 171450"/>
                <a:gd name="connsiteY0" fmla="*/ 208554 h 314325"/>
                <a:gd name="connsiteX1" fmla="*/ 160496 w 171450"/>
                <a:gd name="connsiteY1" fmla="*/ 208554 h 314325"/>
                <a:gd name="connsiteX2" fmla="*/ 96869 w 171450"/>
                <a:gd name="connsiteY2" fmla="*/ 7196 h 314325"/>
                <a:gd name="connsiteX3" fmla="*/ 83965 w 171450"/>
                <a:gd name="connsiteY3" fmla="*/ 479 h 314325"/>
                <a:gd name="connsiteX4" fmla="*/ 77248 w 171450"/>
                <a:gd name="connsiteY4" fmla="*/ 7196 h 314325"/>
                <a:gd name="connsiteX5" fmla="*/ 13716 w 171450"/>
                <a:gd name="connsiteY5" fmla="*/ 208554 h 314325"/>
                <a:gd name="connsiteX6" fmla="*/ 10287 w 171450"/>
                <a:gd name="connsiteY6" fmla="*/ 208554 h 314325"/>
                <a:gd name="connsiteX7" fmla="*/ 0 w 171450"/>
                <a:gd name="connsiteY7" fmla="*/ 218841 h 314325"/>
                <a:gd name="connsiteX8" fmla="*/ 0 w 171450"/>
                <a:gd name="connsiteY8" fmla="*/ 229795 h 314325"/>
                <a:gd name="connsiteX9" fmla="*/ 87106 w 171450"/>
                <a:gd name="connsiteY9" fmla="*/ 316901 h 314325"/>
                <a:gd name="connsiteX10" fmla="*/ 174212 w 171450"/>
                <a:gd name="connsiteY10" fmla="*/ 229795 h 314325"/>
                <a:gd name="connsiteX11" fmla="*/ 174212 w 171450"/>
                <a:gd name="connsiteY11" fmla="*/ 218746 h 314325"/>
                <a:gd name="connsiteX12" fmla="*/ 163925 w 171450"/>
                <a:gd name="connsiteY12" fmla="*/ 208459 h 314325"/>
                <a:gd name="connsiteX13" fmla="*/ 87058 w 171450"/>
                <a:gd name="connsiteY13" fmla="*/ 44343 h 314325"/>
                <a:gd name="connsiteX14" fmla="*/ 138875 w 171450"/>
                <a:gd name="connsiteY14" fmla="*/ 208554 h 314325"/>
                <a:gd name="connsiteX15" fmla="*/ 35243 w 171450"/>
                <a:gd name="connsiteY15" fmla="*/ 208554 h 314325"/>
                <a:gd name="connsiteX16" fmla="*/ 153734 w 171450"/>
                <a:gd name="connsiteY16" fmla="*/ 229795 h 314325"/>
                <a:gd name="connsiteX17" fmla="*/ 87058 w 171450"/>
                <a:gd name="connsiteY17" fmla="*/ 296470 h 314325"/>
                <a:gd name="connsiteX18" fmla="*/ 20383 w 171450"/>
                <a:gd name="connsiteY18" fmla="*/ 229795 h 314325"/>
                <a:gd name="connsiteX19" fmla="*/ 20383 w 171450"/>
                <a:gd name="connsiteY19" fmla="*/ 229128 h 314325"/>
                <a:gd name="connsiteX20" fmla="*/ 153734 w 171450"/>
                <a:gd name="connsiteY20" fmla="*/ 229128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1450" h="314325">
                  <a:moveTo>
                    <a:pt x="163925" y="208554"/>
                  </a:moveTo>
                  <a:lnTo>
                    <a:pt x="160496" y="208554"/>
                  </a:lnTo>
                  <a:lnTo>
                    <a:pt x="96869" y="7196"/>
                  </a:lnTo>
                  <a:cubicBezTo>
                    <a:pt x="95161" y="1778"/>
                    <a:pt x="89383" y="-1230"/>
                    <a:pt x="83965" y="479"/>
                  </a:cubicBezTo>
                  <a:cubicBezTo>
                    <a:pt x="80764" y="1488"/>
                    <a:pt x="78257" y="3995"/>
                    <a:pt x="77248" y="7196"/>
                  </a:cubicBezTo>
                  <a:lnTo>
                    <a:pt x="13716" y="208554"/>
                  </a:lnTo>
                  <a:lnTo>
                    <a:pt x="10287" y="208554"/>
                  </a:lnTo>
                  <a:cubicBezTo>
                    <a:pt x="4606" y="208554"/>
                    <a:pt x="0" y="213160"/>
                    <a:pt x="0" y="218841"/>
                  </a:cubicBezTo>
                  <a:lnTo>
                    <a:pt x="0" y="229795"/>
                  </a:lnTo>
                  <a:cubicBezTo>
                    <a:pt x="0" y="277903"/>
                    <a:pt x="38999" y="316901"/>
                    <a:pt x="87106" y="316901"/>
                  </a:cubicBezTo>
                  <a:cubicBezTo>
                    <a:pt x="135213" y="316901"/>
                    <a:pt x="174212" y="277903"/>
                    <a:pt x="174212" y="229795"/>
                  </a:cubicBezTo>
                  <a:lnTo>
                    <a:pt x="174212" y="218746"/>
                  </a:lnTo>
                  <a:cubicBezTo>
                    <a:pt x="174212" y="213065"/>
                    <a:pt x="169607" y="208459"/>
                    <a:pt x="163925" y="208459"/>
                  </a:cubicBezTo>
                  <a:close/>
                  <a:moveTo>
                    <a:pt x="87058" y="44343"/>
                  </a:moveTo>
                  <a:lnTo>
                    <a:pt x="138875" y="208554"/>
                  </a:lnTo>
                  <a:lnTo>
                    <a:pt x="35243" y="208554"/>
                  </a:lnTo>
                  <a:close/>
                  <a:moveTo>
                    <a:pt x="153734" y="229795"/>
                  </a:moveTo>
                  <a:cubicBezTo>
                    <a:pt x="153734" y="266619"/>
                    <a:pt x="123882" y="296470"/>
                    <a:pt x="87058" y="296470"/>
                  </a:cubicBezTo>
                  <a:cubicBezTo>
                    <a:pt x="50235" y="296470"/>
                    <a:pt x="20383" y="266619"/>
                    <a:pt x="20383" y="229795"/>
                  </a:cubicBezTo>
                  <a:lnTo>
                    <a:pt x="20383" y="229128"/>
                  </a:lnTo>
                  <a:lnTo>
                    <a:pt x="153734" y="2291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52FDBC0-3688-44C1-B1C8-D7386C736A60}"/>
                </a:ext>
              </a:extLst>
            </p:cNvPr>
            <p:cNvSpPr/>
            <p:nvPr/>
          </p:nvSpPr>
          <p:spPr>
            <a:xfrm>
              <a:off x="5776913" y="3232972"/>
              <a:ext cx="180975" cy="57150"/>
            </a:xfrm>
            <a:custGeom>
              <a:avLst/>
              <a:gdLst>
                <a:gd name="connsiteX0" fmla="*/ 174498 w 180975"/>
                <a:gd name="connsiteY0" fmla="*/ 42771 h 57150"/>
                <a:gd name="connsiteX1" fmla="*/ 114871 w 180975"/>
                <a:gd name="connsiteY1" fmla="*/ 42771 h 57150"/>
                <a:gd name="connsiteX2" fmla="*/ 104775 w 180975"/>
                <a:gd name="connsiteY2" fmla="*/ 34770 h 57150"/>
                <a:gd name="connsiteX3" fmla="*/ 34743 w 180975"/>
                <a:gd name="connsiteY3" fmla="*/ 3622 h 57150"/>
                <a:gd name="connsiteX4" fmla="*/ 0 w 180975"/>
                <a:gd name="connsiteY4" fmla="*/ 53058 h 57150"/>
                <a:gd name="connsiteX5" fmla="*/ 10287 w 180975"/>
                <a:gd name="connsiteY5" fmla="*/ 63345 h 57150"/>
                <a:gd name="connsiteX6" fmla="*/ 20574 w 180975"/>
                <a:gd name="connsiteY6" fmla="*/ 53058 h 57150"/>
                <a:gd name="connsiteX7" fmla="*/ 54018 w 180975"/>
                <a:gd name="connsiteY7" fmla="*/ 19256 h 57150"/>
                <a:gd name="connsiteX8" fmla="*/ 85916 w 180975"/>
                <a:gd name="connsiteY8" fmla="*/ 41723 h 57150"/>
                <a:gd name="connsiteX9" fmla="*/ 114872 w 180975"/>
                <a:gd name="connsiteY9" fmla="*/ 63345 h 57150"/>
                <a:gd name="connsiteX10" fmla="*/ 174498 w 180975"/>
                <a:gd name="connsiteY10" fmla="*/ 63345 h 57150"/>
                <a:gd name="connsiteX11" fmla="*/ 184785 w 180975"/>
                <a:gd name="connsiteY11" fmla="*/ 53058 h 57150"/>
                <a:gd name="connsiteX12" fmla="*/ 174498 w 180975"/>
                <a:gd name="connsiteY12" fmla="*/ 4277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57150">
                  <a:moveTo>
                    <a:pt x="174498" y="42771"/>
                  </a:moveTo>
                  <a:lnTo>
                    <a:pt x="114871" y="42771"/>
                  </a:lnTo>
                  <a:cubicBezTo>
                    <a:pt x="110149" y="42516"/>
                    <a:pt x="106102" y="39309"/>
                    <a:pt x="104775" y="34770"/>
                  </a:cubicBezTo>
                  <a:cubicBezTo>
                    <a:pt x="94038" y="6830"/>
                    <a:pt x="62683" y="-7116"/>
                    <a:pt x="34743" y="3622"/>
                  </a:cubicBezTo>
                  <a:cubicBezTo>
                    <a:pt x="14198" y="11517"/>
                    <a:pt x="469" y="31053"/>
                    <a:pt x="0" y="53058"/>
                  </a:cubicBezTo>
                  <a:cubicBezTo>
                    <a:pt x="0" y="58739"/>
                    <a:pt x="4606" y="63345"/>
                    <a:pt x="10287" y="63345"/>
                  </a:cubicBezTo>
                  <a:cubicBezTo>
                    <a:pt x="15968" y="63345"/>
                    <a:pt x="20574" y="58739"/>
                    <a:pt x="20574" y="53058"/>
                  </a:cubicBezTo>
                  <a:cubicBezTo>
                    <a:pt x="20475" y="34489"/>
                    <a:pt x="35448" y="19355"/>
                    <a:pt x="54018" y="19256"/>
                  </a:cubicBezTo>
                  <a:cubicBezTo>
                    <a:pt x="68353" y="19179"/>
                    <a:pt x="81159" y="28200"/>
                    <a:pt x="85916" y="41723"/>
                  </a:cubicBezTo>
                  <a:cubicBezTo>
                    <a:pt x="90046" y="54313"/>
                    <a:pt x="101627" y="62961"/>
                    <a:pt x="114872" y="63345"/>
                  </a:cubicBezTo>
                  <a:lnTo>
                    <a:pt x="174498" y="63345"/>
                  </a:lnTo>
                  <a:cubicBezTo>
                    <a:pt x="180179" y="63345"/>
                    <a:pt x="184785" y="58739"/>
                    <a:pt x="184785" y="53058"/>
                  </a:cubicBezTo>
                  <a:cubicBezTo>
                    <a:pt x="184785" y="47377"/>
                    <a:pt x="180179" y="42771"/>
                    <a:pt x="174498" y="42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FB08FE8-751F-4CB5-97CC-15A1E047C9B7}"/>
                </a:ext>
              </a:extLst>
            </p:cNvPr>
            <p:cNvSpPr/>
            <p:nvPr/>
          </p:nvSpPr>
          <p:spPr>
            <a:xfrm>
              <a:off x="6270308" y="3275786"/>
              <a:ext cx="171450" cy="314325"/>
            </a:xfrm>
            <a:custGeom>
              <a:avLst/>
              <a:gdLst>
                <a:gd name="connsiteX0" fmla="*/ 164021 w 171450"/>
                <a:gd name="connsiteY0" fmla="*/ 208554 h 314325"/>
                <a:gd name="connsiteX1" fmla="*/ 160592 w 171450"/>
                <a:gd name="connsiteY1" fmla="*/ 208554 h 314325"/>
                <a:gd name="connsiteX2" fmla="*/ 96964 w 171450"/>
                <a:gd name="connsiteY2" fmla="*/ 7196 h 314325"/>
                <a:gd name="connsiteX3" fmla="*/ 84060 w 171450"/>
                <a:gd name="connsiteY3" fmla="*/ 479 h 314325"/>
                <a:gd name="connsiteX4" fmla="*/ 77343 w 171450"/>
                <a:gd name="connsiteY4" fmla="*/ 7196 h 314325"/>
                <a:gd name="connsiteX5" fmla="*/ 13716 w 171450"/>
                <a:gd name="connsiteY5" fmla="*/ 208554 h 314325"/>
                <a:gd name="connsiteX6" fmla="*/ 10287 w 171450"/>
                <a:gd name="connsiteY6" fmla="*/ 208554 h 314325"/>
                <a:gd name="connsiteX7" fmla="*/ 0 w 171450"/>
                <a:gd name="connsiteY7" fmla="*/ 218746 h 314325"/>
                <a:gd name="connsiteX8" fmla="*/ 0 w 171450"/>
                <a:gd name="connsiteY8" fmla="*/ 229700 h 314325"/>
                <a:gd name="connsiteX9" fmla="*/ 87106 w 171450"/>
                <a:gd name="connsiteY9" fmla="*/ 316806 h 314325"/>
                <a:gd name="connsiteX10" fmla="*/ 174212 w 171450"/>
                <a:gd name="connsiteY10" fmla="*/ 229700 h 314325"/>
                <a:gd name="connsiteX11" fmla="*/ 174212 w 171450"/>
                <a:gd name="connsiteY11" fmla="*/ 218746 h 314325"/>
                <a:gd name="connsiteX12" fmla="*/ 163925 w 171450"/>
                <a:gd name="connsiteY12" fmla="*/ 208459 h 314325"/>
                <a:gd name="connsiteX13" fmla="*/ 153734 w 171450"/>
                <a:gd name="connsiteY13" fmla="*/ 229795 h 314325"/>
                <a:gd name="connsiteX14" fmla="*/ 87058 w 171450"/>
                <a:gd name="connsiteY14" fmla="*/ 296470 h 314325"/>
                <a:gd name="connsiteX15" fmla="*/ 20383 w 171450"/>
                <a:gd name="connsiteY15" fmla="*/ 229795 h 314325"/>
                <a:gd name="connsiteX16" fmla="*/ 20383 w 171450"/>
                <a:gd name="connsiteY16" fmla="*/ 229128 h 314325"/>
                <a:gd name="connsiteX17" fmla="*/ 87058 w 171450"/>
                <a:gd name="connsiteY17" fmla="*/ 229128 h 314325"/>
                <a:gd name="connsiteX18" fmla="*/ 97346 w 171450"/>
                <a:gd name="connsiteY18" fmla="*/ 218841 h 314325"/>
                <a:gd name="connsiteX19" fmla="*/ 87058 w 171450"/>
                <a:gd name="connsiteY19" fmla="*/ 208554 h 314325"/>
                <a:gd name="connsiteX20" fmla="*/ 35242 w 171450"/>
                <a:gd name="connsiteY20" fmla="*/ 208554 h 314325"/>
                <a:gd name="connsiteX21" fmla="*/ 87249 w 171450"/>
                <a:gd name="connsiteY21" fmla="*/ 44343 h 314325"/>
                <a:gd name="connsiteX22" fmla="*/ 139065 w 171450"/>
                <a:gd name="connsiteY22" fmla="*/ 208554 h 314325"/>
                <a:gd name="connsiteX23" fmla="*/ 131159 w 171450"/>
                <a:gd name="connsiteY23" fmla="*/ 208554 h 314325"/>
                <a:gd name="connsiteX24" fmla="*/ 120872 w 171450"/>
                <a:gd name="connsiteY24" fmla="*/ 218841 h 314325"/>
                <a:gd name="connsiteX25" fmla="*/ 131159 w 171450"/>
                <a:gd name="connsiteY25" fmla="*/ 229128 h 314325"/>
                <a:gd name="connsiteX26" fmla="*/ 153829 w 171450"/>
                <a:gd name="connsiteY26" fmla="*/ 229128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1450" h="314325">
                  <a:moveTo>
                    <a:pt x="164021" y="208554"/>
                  </a:moveTo>
                  <a:lnTo>
                    <a:pt x="160592" y="208554"/>
                  </a:lnTo>
                  <a:lnTo>
                    <a:pt x="96964" y="7196"/>
                  </a:lnTo>
                  <a:cubicBezTo>
                    <a:pt x="95256" y="1778"/>
                    <a:pt x="89478" y="-1230"/>
                    <a:pt x="84060" y="479"/>
                  </a:cubicBezTo>
                  <a:cubicBezTo>
                    <a:pt x="80859" y="1488"/>
                    <a:pt x="78352" y="3995"/>
                    <a:pt x="77343" y="7196"/>
                  </a:cubicBezTo>
                  <a:lnTo>
                    <a:pt x="13716" y="208554"/>
                  </a:lnTo>
                  <a:lnTo>
                    <a:pt x="10287" y="208554"/>
                  </a:lnTo>
                  <a:cubicBezTo>
                    <a:pt x="4643" y="208554"/>
                    <a:pt x="52" y="213102"/>
                    <a:pt x="0" y="218746"/>
                  </a:cubicBezTo>
                  <a:lnTo>
                    <a:pt x="0" y="229700"/>
                  </a:lnTo>
                  <a:cubicBezTo>
                    <a:pt x="0" y="277807"/>
                    <a:pt x="38999" y="316806"/>
                    <a:pt x="87106" y="316806"/>
                  </a:cubicBezTo>
                  <a:cubicBezTo>
                    <a:pt x="135214" y="316806"/>
                    <a:pt x="174212" y="277807"/>
                    <a:pt x="174212" y="229700"/>
                  </a:cubicBezTo>
                  <a:lnTo>
                    <a:pt x="174212" y="218746"/>
                  </a:lnTo>
                  <a:cubicBezTo>
                    <a:pt x="174212" y="213065"/>
                    <a:pt x="169607" y="208459"/>
                    <a:pt x="163925" y="208459"/>
                  </a:cubicBezTo>
                  <a:close/>
                  <a:moveTo>
                    <a:pt x="153734" y="229795"/>
                  </a:moveTo>
                  <a:cubicBezTo>
                    <a:pt x="153734" y="266619"/>
                    <a:pt x="123882" y="296470"/>
                    <a:pt x="87058" y="296470"/>
                  </a:cubicBezTo>
                  <a:cubicBezTo>
                    <a:pt x="50235" y="296470"/>
                    <a:pt x="20383" y="266619"/>
                    <a:pt x="20383" y="229795"/>
                  </a:cubicBezTo>
                  <a:lnTo>
                    <a:pt x="20383" y="229128"/>
                  </a:lnTo>
                  <a:lnTo>
                    <a:pt x="87058" y="229128"/>
                  </a:lnTo>
                  <a:cubicBezTo>
                    <a:pt x="92740" y="229128"/>
                    <a:pt x="97346" y="224523"/>
                    <a:pt x="97346" y="218841"/>
                  </a:cubicBezTo>
                  <a:cubicBezTo>
                    <a:pt x="97346" y="213160"/>
                    <a:pt x="92740" y="208554"/>
                    <a:pt x="87058" y="208554"/>
                  </a:cubicBezTo>
                  <a:lnTo>
                    <a:pt x="35242" y="208554"/>
                  </a:lnTo>
                  <a:lnTo>
                    <a:pt x="87249" y="44343"/>
                  </a:lnTo>
                  <a:lnTo>
                    <a:pt x="139065" y="208554"/>
                  </a:lnTo>
                  <a:lnTo>
                    <a:pt x="131159" y="208554"/>
                  </a:lnTo>
                  <a:cubicBezTo>
                    <a:pt x="125478" y="208554"/>
                    <a:pt x="120872" y="213160"/>
                    <a:pt x="120872" y="218841"/>
                  </a:cubicBezTo>
                  <a:cubicBezTo>
                    <a:pt x="120872" y="224523"/>
                    <a:pt x="125478" y="229128"/>
                    <a:pt x="131159" y="229128"/>
                  </a:cubicBezTo>
                  <a:lnTo>
                    <a:pt x="153829" y="2291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0A061BB-330A-4E29-8AD1-8767BDB2A034}"/>
                </a:ext>
              </a:extLst>
            </p:cNvPr>
            <p:cNvSpPr/>
            <p:nvPr/>
          </p:nvSpPr>
          <p:spPr>
            <a:xfrm>
              <a:off x="5985034" y="3209925"/>
              <a:ext cx="419100" cy="438150"/>
            </a:xfrm>
            <a:custGeom>
              <a:avLst/>
              <a:gdLst>
                <a:gd name="connsiteX0" fmla="*/ 207169 w 419100"/>
                <a:gd name="connsiteY0" fmla="*/ 342900 h 438150"/>
                <a:gd name="connsiteX1" fmla="*/ 207169 w 419100"/>
                <a:gd name="connsiteY1" fmla="*/ 284607 h 438150"/>
                <a:gd name="connsiteX2" fmla="*/ 185928 w 419100"/>
                <a:gd name="connsiteY2" fmla="*/ 263366 h 438150"/>
                <a:gd name="connsiteX3" fmla="*/ 185261 w 419100"/>
                <a:gd name="connsiteY3" fmla="*/ 263366 h 438150"/>
                <a:gd name="connsiteX4" fmla="*/ 185261 w 419100"/>
                <a:gd name="connsiteY4" fmla="*/ 217075 h 438150"/>
                <a:gd name="connsiteX5" fmla="*/ 189833 w 419100"/>
                <a:gd name="connsiteY5" fmla="*/ 179642 h 438150"/>
                <a:gd name="connsiteX6" fmla="*/ 195929 w 419100"/>
                <a:gd name="connsiteY6" fmla="*/ 155448 h 438150"/>
                <a:gd name="connsiteX7" fmla="*/ 189402 w 419100"/>
                <a:gd name="connsiteY7" fmla="*/ 142446 h 438150"/>
                <a:gd name="connsiteX8" fmla="*/ 176401 w 419100"/>
                <a:gd name="connsiteY8" fmla="*/ 148973 h 438150"/>
                <a:gd name="connsiteX9" fmla="*/ 176022 w 419100"/>
                <a:gd name="connsiteY9" fmla="*/ 150495 h 438150"/>
                <a:gd name="connsiteX10" fmla="*/ 169926 w 419100"/>
                <a:gd name="connsiteY10" fmla="*/ 174689 h 438150"/>
                <a:gd name="connsiteX11" fmla="*/ 164687 w 419100"/>
                <a:gd name="connsiteY11" fmla="*/ 217075 h 438150"/>
                <a:gd name="connsiteX12" fmla="*/ 164687 w 419100"/>
                <a:gd name="connsiteY12" fmla="*/ 263366 h 438150"/>
                <a:gd name="connsiteX13" fmla="*/ 53435 w 419100"/>
                <a:gd name="connsiteY13" fmla="*/ 263366 h 438150"/>
                <a:gd name="connsiteX14" fmla="*/ 53435 w 419100"/>
                <a:gd name="connsiteY14" fmla="*/ 236887 h 438150"/>
                <a:gd name="connsiteX15" fmla="*/ 43910 w 419100"/>
                <a:gd name="connsiteY15" fmla="*/ 197930 h 438150"/>
                <a:gd name="connsiteX16" fmla="*/ 27242 w 419100"/>
                <a:gd name="connsiteY16" fmla="*/ 164497 h 438150"/>
                <a:gd name="connsiteX17" fmla="*/ 20193 w 419100"/>
                <a:gd name="connsiteY17" fmla="*/ 134684 h 438150"/>
                <a:gd name="connsiteX18" fmla="*/ 20193 w 419100"/>
                <a:gd name="connsiteY18" fmla="*/ 98012 h 438150"/>
                <a:gd name="connsiteX19" fmla="*/ 42863 w 419100"/>
                <a:gd name="connsiteY19" fmla="*/ 75343 h 438150"/>
                <a:gd name="connsiteX20" fmla="*/ 98489 w 419100"/>
                <a:gd name="connsiteY20" fmla="*/ 75343 h 438150"/>
                <a:gd name="connsiteX21" fmla="*/ 98489 w 419100"/>
                <a:gd name="connsiteY21" fmla="*/ 87059 h 438150"/>
                <a:gd name="connsiteX22" fmla="*/ 87154 w 419100"/>
                <a:gd name="connsiteY22" fmla="*/ 98774 h 438150"/>
                <a:gd name="connsiteX23" fmla="*/ 54197 w 419100"/>
                <a:gd name="connsiteY23" fmla="*/ 98774 h 438150"/>
                <a:gd name="connsiteX24" fmla="*/ 43909 w 419100"/>
                <a:gd name="connsiteY24" fmla="*/ 109059 h 438150"/>
                <a:gd name="connsiteX25" fmla="*/ 43910 w 419100"/>
                <a:gd name="connsiteY25" fmla="*/ 109252 h 438150"/>
                <a:gd name="connsiteX26" fmla="*/ 43910 w 419100"/>
                <a:gd name="connsiteY26" fmla="*/ 142208 h 438150"/>
                <a:gd name="connsiteX27" fmla="*/ 54197 w 419100"/>
                <a:gd name="connsiteY27" fmla="*/ 152495 h 438150"/>
                <a:gd name="connsiteX28" fmla="*/ 64484 w 419100"/>
                <a:gd name="connsiteY28" fmla="*/ 142208 h 438150"/>
                <a:gd name="connsiteX29" fmla="*/ 64484 w 419100"/>
                <a:gd name="connsiteY29" fmla="*/ 119253 h 438150"/>
                <a:gd name="connsiteX30" fmla="*/ 87154 w 419100"/>
                <a:gd name="connsiteY30" fmla="*/ 119253 h 438150"/>
                <a:gd name="connsiteX31" fmla="*/ 109061 w 419100"/>
                <a:gd name="connsiteY31" fmla="*/ 110585 h 438150"/>
                <a:gd name="connsiteX32" fmla="*/ 152972 w 419100"/>
                <a:gd name="connsiteY32" fmla="*/ 110585 h 438150"/>
                <a:gd name="connsiteX33" fmla="*/ 198477 w 419100"/>
                <a:gd name="connsiteY33" fmla="*/ 109086 h 438150"/>
                <a:gd name="connsiteX34" fmla="*/ 207169 w 419100"/>
                <a:gd name="connsiteY34" fmla="*/ 87059 h 438150"/>
                <a:gd name="connsiteX35" fmla="*/ 207169 w 419100"/>
                <a:gd name="connsiteY35" fmla="*/ 86392 h 438150"/>
                <a:gd name="connsiteX36" fmla="*/ 311372 w 419100"/>
                <a:gd name="connsiteY36" fmla="*/ 86392 h 438150"/>
                <a:gd name="connsiteX37" fmla="*/ 340805 w 419100"/>
                <a:gd name="connsiteY37" fmla="*/ 64770 h 438150"/>
                <a:gd name="connsiteX38" fmla="*/ 383679 w 419100"/>
                <a:gd name="connsiteY38" fmla="*/ 44207 h 438150"/>
                <a:gd name="connsiteX39" fmla="*/ 406146 w 419100"/>
                <a:gd name="connsiteY39" fmla="*/ 76105 h 438150"/>
                <a:gd name="connsiteX40" fmla="*/ 416433 w 419100"/>
                <a:gd name="connsiteY40" fmla="*/ 86392 h 438150"/>
                <a:gd name="connsiteX41" fmla="*/ 426720 w 419100"/>
                <a:gd name="connsiteY41" fmla="*/ 76105 h 438150"/>
                <a:gd name="connsiteX42" fmla="*/ 371381 w 419100"/>
                <a:gd name="connsiteY42" fmla="*/ 23074 h 438150"/>
                <a:gd name="connsiteX43" fmla="*/ 321945 w 419100"/>
                <a:gd name="connsiteY43" fmla="*/ 57817 h 438150"/>
                <a:gd name="connsiteX44" fmla="*/ 311849 w 419100"/>
                <a:gd name="connsiteY44" fmla="*/ 65818 h 438150"/>
                <a:gd name="connsiteX45" fmla="*/ 207169 w 419100"/>
                <a:gd name="connsiteY45" fmla="*/ 65818 h 438150"/>
                <a:gd name="connsiteX46" fmla="*/ 207169 w 419100"/>
                <a:gd name="connsiteY46" fmla="*/ 54102 h 438150"/>
                <a:gd name="connsiteX47" fmla="*/ 174974 w 419100"/>
                <a:gd name="connsiteY47" fmla="*/ 21907 h 438150"/>
                <a:gd name="connsiteX48" fmla="*/ 158591 w 419100"/>
                <a:gd name="connsiteY48" fmla="*/ 26384 h 438150"/>
                <a:gd name="connsiteX49" fmla="*/ 131064 w 419100"/>
                <a:gd name="connsiteY49" fmla="*/ 10954 h 438150"/>
                <a:gd name="connsiteX50" fmla="*/ 114681 w 419100"/>
                <a:gd name="connsiteY50" fmla="*/ 15430 h 438150"/>
                <a:gd name="connsiteX51" fmla="*/ 87154 w 419100"/>
                <a:gd name="connsiteY51" fmla="*/ 0 h 438150"/>
                <a:gd name="connsiteX52" fmla="*/ 59627 w 419100"/>
                <a:gd name="connsiteY52" fmla="*/ 15430 h 438150"/>
                <a:gd name="connsiteX53" fmla="*/ 43244 w 419100"/>
                <a:gd name="connsiteY53" fmla="*/ 10954 h 438150"/>
                <a:gd name="connsiteX54" fmla="*/ 10954 w 419100"/>
                <a:gd name="connsiteY54" fmla="*/ 43148 h 438150"/>
                <a:gd name="connsiteX55" fmla="*/ 10954 w 419100"/>
                <a:gd name="connsiteY55" fmla="*/ 69342 h 438150"/>
                <a:gd name="connsiteX56" fmla="*/ 0 w 419100"/>
                <a:gd name="connsiteY56" fmla="*/ 97917 h 438150"/>
                <a:gd name="connsiteX57" fmla="*/ 0 w 419100"/>
                <a:gd name="connsiteY57" fmla="*/ 134779 h 438150"/>
                <a:gd name="connsiteX58" fmla="*/ 9525 w 419100"/>
                <a:gd name="connsiteY58" fmla="*/ 173736 h 438150"/>
                <a:gd name="connsiteX59" fmla="*/ 26194 w 419100"/>
                <a:gd name="connsiteY59" fmla="*/ 207169 h 438150"/>
                <a:gd name="connsiteX60" fmla="*/ 33242 w 419100"/>
                <a:gd name="connsiteY60" fmla="*/ 236982 h 438150"/>
                <a:gd name="connsiteX61" fmla="*/ 33242 w 419100"/>
                <a:gd name="connsiteY61" fmla="*/ 263462 h 438150"/>
                <a:gd name="connsiteX62" fmla="*/ 32576 w 419100"/>
                <a:gd name="connsiteY62" fmla="*/ 263462 h 438150"/>
                <a:gd name="connsiteX63" fmla="*/ 11335 w 419100"/>
                <a:gd name="connsiteY63" fmla="*/ 284702 h 438150"/>
                <a:gd name="connsiteX64" fmla="*/ 11335 w 419100"/>
                <a:gd name="connsiteY64" fmla="*/ 342995 h 438150"/>
                <a:gd name="connsiteX65" fmla="*/ 381 w 419100"/>
                <a:gd name="connsiteY65" fmla="*/ 362045 h 438150"/>
                <a:gd name="connsiteX66" fmla="*/ 381 w 419100"/>
                <a:gd name="connsiteY66" fmla="*/ 427863 h 438150"/>
                <a:gd name="connsiteX67" fmla="*/ 10668 w 419100"/>
                <a:gd name="connsiteY67" fmla="*/ 438150 h 438150"/>
                <a:gd name="connsiteX68" fmla="*/ 20955 w 419100"/>
                <a:gd name="connsiteY68" fmla="*/ 427863 h 438150"/>
                <a:gd name="connsiteX69" fmla="*/ 20955 w 419100"/>
                <a:gd name="connsiteY69" fmla="*/ 361474 h 438150"/>
                <a:gd name="connsiteX70" fmla="*/ 21622 w 419100"/>
                <a:gd name="connsiteY70" fmla="*/ 360807 h 438150"/>
                <a:gd name="connsiteX71" fmla="*/ 197263 w 419100"/>
                <a:gd name="connsiteY71" fmla="*/ 360807 h 438150"/>
                <a:gd name="connsiteX72" fmla="*/ 197930 w 419100"/>
                <a:gd name="connsiteY72" fmla="*/ 361474 h 438150"/>
                <a:gd name="connsiteX73" fmla="*/ 197930 w 419100"/>
                <a:gd name="connsiteY73" fmla="*/ 427292 h 438150"/>
                <a:gd name="connsiteX74" fmla="*/ 208217 w 419100"/>
                <a:gd name="connsiteY74" fmla="*/ 437579 h 438150"/>
                <a:gd name="connsiteX75" fmla="*/ 218504 w 419100"/>
                <a:gd name="connsiteY75" fmla="*/ 427292 h 438150"/>
                <a:gd name="connsiteX76" fmla="*/ 218504 w 419100"/>
                <a:gd name="connsiteY76" fmla="*/ 361474 h 438150"/>
                <a:gd name="connsiteX77" fmla="*/ 207550 w 419100"/>
                <a:gd name="connsiteY77" fmla="*/ 342424 h 438150"/>
                <a:gd name="connsiteX78" fmla="*/ 174879 w 419100"/>
                <a:gd name="connsiteY78" fmla="*/ 42577 h 438150"/>
                <a:gd name="connsiteX79" fmla="*/ 186595 w 419100"/>
                <a:gd name="connsiteY79" fmla="*/ 54293 h 438150"/>
                <a:gd name="connsiteX80" fmla="*/ 186595 w 419100"/>
                <a:gd name="connsiteY80" fmla="*/ 87059 h 438150"/>
                <a:gd name="connsiteX81" fmla="*/ 173871 w 419100"/>
                <a:gd name="connsiteY81" fmla="*/ 97671 h 438150"/>
                <a:gd name="connsiteX82" fmla="*/ 163259 w 419100"/>
                <a:gd name="connsiteY82" fmla="*/ 87059 h 438150"/>
                <a:gd name="connsiteX83" fmla="*/ 163259 w 419100"/>
                <a:gd name="connsiteY83" fmla="*/ 54197 h 438150"/>
                <a:gd name="connsiteX84" fmla="*/ 174879 w 419100"/>
                <a:gd name="connsiteY84" fmla="*/ 42577 h 438150"/>
                <a:gd name="connsiteX85" fmla="*/ 130969 w 419100"/>
                <a:gd name="connsiteY85" fmla="*/ 31528 h 438150"/>
                <a:gd name="connsiteX86" fmla="*/ 142399 w 419100"/>
                <a:gd name="connsiteY86" fmla="*/ 43148 h 438150"/>
                <a:gd name="connsiteX87" fmla="*/ 142399 w 419100"/>
                <a:gd name="connsiteY87" fmla="*/ 87059 h 438150"/>
                <a:gd name="connsiteX88" fmla="*/ 131786 w 419100"/>
                <a:gd name="connsiteY88" fmla="*/ 99782 h 438150"/>
                <a:gd name="connsiteX89" fmla="*/ 119063 w 419100"/>
                <a:gd name="connsiteY89" fmla="*/ 89169 h 438150"/>
                <a:gd name="connsiteX90" fmla="*/ 119063 w 419100"/>
                <a:gd name="connsiteY90" fmla="*/ 87059 h 438150"/>
                <a:gd name="connsiteX91" fmla="*/ 119063 w 419100"/>
                <a:gd name="connsiteY91" fmla="*/ 43148 h 438150"/>
                <a:gd name="connsiteX92" fmla="*/ 130778 w 419100"/>
                <a:gd name="connsiteY92" fmla="*/ 31432 h 438150"/>
                <a:gd name="connsiteX93" fmla="*/ 75724 w 419100"/>
                <a:gd name="connsiteY93" fmla="*/ 32194 h 438150"/>
                <a:gd name="connsiteX94" fmla="*/ 87440 w 419100"/>
                <a:gd name="connsiteY94" fmla="*/ 20479 h 438150"/>
                <a:gd name="connsiteX95" fmla="*/ 99155 w 419100"/>
                <a:gd name="connsiteY95" fmla="*/ 32194 h 438150"/>
                <a:gd name="connsiteX96" fmla="*/ 99155 w 419100"/>
                <a:gd name="connsiteY96" fmla="*/ 54864 h 438150"/>
                <a:gd name="connsiteX97" fmla="*/ 75724 w 419100"/>
                <a:gd name="connsiteY97" fmla="*/ 54864 h 438150"/>
                <a:gd name="connsiteX98" fmla="*/ 43529 w 419100"/>
                <a:gd name="connsiteY98" fmla="*/ 31528 h 438150"/>
                <a:gd name="connsiteX99" fmla="*/ 54864 w 419100"/>
                <a:gd name="connsiteY99" fmla="*/ 43148 h 438150"/>
                <a:gd name="connsiteX100" fmla="*/ 54864 w 419100"/>
                <a:gd name="connsiteY100" fmla="*/ 54864 h 438150"/>
                <a:gd name="connsiteX101" fmla="*/ 43244 w 419100"/>
                <a:gd name="connsiteY101" fmla="*/ 54864 h 438150"/>
                <a:gd name="connsiteX102" fmla="*/ 31528 w 419100"/>
                <a:gd name="connsiteY102" fmla="*/ 56483 h 438150"/>
                <a:gd name="connsiteX103" fmla="*/ 31528 w 419100"/>
                <a:gd name="connsiteY103" fmla="*/ 43148 h 438150"/>
                <a:gd name="connsiteX104" fmla="*/ 43244 w 419100"/>
                <a:gd name="connsiteY104" fmla="*/ 31432 h 438150"/>
                <a:gd name="connsiteX105" fmla="*/ 32576 w 419100"/>
                <a:gd name="connsiteY105" fmla="*/ 283940 h 438150"/>
                <a:gd name="connsiteX106" fmla="*/ 186214 w 419100"/>
                <a:gd name="connsiteY106" fmla="*/ 283940 h 438150"/>
                <a:gd name="connsiteX107" fmla="*/ 186881 w 419100"/>
                <a:gd name="connsiteY107" fmla="*/ 284607 h 438150"/>
                <a:gd name="connsiteX108" fmla="*/ 186881 w 419100"/>
                <a:gd name="connsiteY108" fmla="*/ 340233 h 438150"/>
                <a:gd name="connsiteX109" fmla="*/ 31528 w 419100"/>
                <a:gd name="connsiteY109" fmla="*/ 340233 h 438150"/>
                <a:gd name="connsiteX110" fmla="*/ 31528 w 419100"/>
                <a:gd name="connsiteY110" fmla="*/ 284607 h 438150"/>
                <a:gd name="connsiteX111" fmla="*/ 32195 w 419100"/>
                <a:gd name="connsiteY111" fmla="*/ 28394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19100" h="438150">
                  <a:moveTo>
                    <a:pt x="207169" y="342900"/>
                  </a:moveTo>
                  <a:lnTo>
                    <a:pt x="207169" y="284607"/>
                  </a:lnTo>
                  <a:cubicBezTo>
                    <a:pt x="207169" y="272876"/>
                    <a:pt x="197659" y="263366"/>
                    <a:pt x="185928" y="263366"/>
                  </a:cubicBezTo>
                  <a:lnTo>
                    <a:pt x="185261" y="263366"/>
                  </a:lnTo>
                  <a:lnTo>
                    <a:pt x="185261" y="217075"/>
                  </a:lnTo>
                  <a:cubicBezTo>
                    <a:pt x="185250" y="204457"/>
                    <a:pt x="186785" y="191886"/>
                    <a:pt x="189833" y="179642"/>
                  </a:cubicBezTo>
                  <a:lnTo>
                    <a:pt x="195929" y="155448"/>
                  </a:lnTo>
                  <a:cubicBezTo>
                    <a:pt x="197717" y="150055"/>
                    <a:pt x="194795" y="144234"/>
                    <a:pt x="189402" y="142446"/>
                  </a:cubicBezTo>
                  <a:cubicBezTo>
                    <a:pt x="184010" y="140658"/>
                    <a:pt x="178189" y="143581"/>
                    <a:pt x="176401" y="148973"/>
                  </a:cubicBezTo>
                  <a:cubicBezTo>
                    <a:pt x="176236" y="149470"/>
                    <a:pt x="176109" y="149979"/>
                    <a:pt x="176022" y="150495"/>
                  </a:cubicBezTo>
                  <a:lnTo>
                    <a:pt x="169926" y="174689"/>
                  </a:lnTo>
                  <a:cubicBezTo>
                    <a:pt x="166456" y="188550"/>
                    <a:pt x="164696" y="202785"/>
                    <a:pt x="164687" y="217075"/>
                  </a:cubicBezTo>
                  <a:lnTo>
                    <a:pt x="164687" y="263366"/>
                  </a:lnTo>
                  <a:lnTo>
                    <a:pt x="53435" y="263366"/>
                  </a:lnTo>
                  <a:lnTo>
                    <a:pt x="53435" y="236887"/>
                  </a:lnTo>
                  <a:cubicBezTo>
                    <a:pt x="53318" y="223339"/>
                    <a:pt x="50057" y="210003"/>
                    <a:pt x="43910" y="197930"/>
                  </a:cubicBezTo>
                  <a:lnTo>
                    <a:pt x="27242" y="164497"/>
                  </a:lnTo>
                  <a:cubicBezTo>
                    <a:pt x="22610" y="155241"/>
                    <a:pt x="20197" y="145034"/>
                    <a:pt x="20193" y="134684"/>
                  </a:cubicBezTo>
                  <a:lnTo>
                    <a:pt x="20193" y="98012"/>
                  </a:lnTo>
                  <a:cubicBezTo>
                    <a:pt x="20193" y="85492"/>
                    <a:pt x="30342" y="75343"/>
                    <a:pt x="42863" y="75343"/>
                  </a:cubicBezTo>
                  <a:lnTo>
                    <a:pt x="98489" y="75343"/>
                  </a:lnTo>
                  <a:lnTo>
                    <a:pt x="98489" y="87059"/>
                  </a:lnTo>
                  <a:cubicBezTo>
                    <a:pt x="98492" y="93383"/>
                    <a:pt x="93475" y="98569"/>
                    <a:pt x="87154" y="98774"/>
                  </a:cubicBezTo>
                  <a:lnTo>
                    <a:pt x="54197" y="98774"/>
                  </a:lnTo>
                  <a:cubicBezTo>
                    <a:pt x="48516" y="98773"/>
                    <a:pt x="43909" y="103378"/>
                    <a:pt x="43909" y="109059"/>
                  </a:cubicBezTo>
                  <a:cubicBezTo>
                    <a:pt x="43909" y="109124"/>
                    <a:pt x="43909" y="109188"/>
                    <a:pt x="43910" y="109252"/>
                  </a:cubicBezTo>
                  <a:lnTo>
                    <a:pt x="43910" y="142208"/>
                  </a:lnTo>
                  <a:cubicBezTo>
                    <a:pt x="43910" y="147890"/>
                    <a:pt x="48516" y="152495"/>
                    <a:pt x="54197" y="152495"/>
                  </a:cubicBezTo>
                  <a:cubicBezTo>
                    <a:pt x="59879" y="152495"/>
                    <a:pt x="64484" y="147890"/>
                    <a:pt x="64484" y="142208"/>
                  </a:cubicBezTo>
                  <a:lnTo>
                    <a:pt x="64484" y="119253"/>
                  </a:lnTo>
                  <a:lnTo>
                    <a:pt x="87154" y="119253"/>
                  </a:lnTo>
                  <a:cubicBezTo>
                    <a:pt x="95291" y="119245"/>
                    <a:pt x="103121" y="116147"/>
                    <a:pt x="109061" y="110585"/>
                  </a:cubicBezTo>
                  <a:cubicBezTo>
                    <a:pt x="121409" y="122162"/>
                    <a:pt x="140624" y="122162"/>
                    <a:pt x="152972" y="110585"/>
                  </a:cubicBezTo>
                  <a:cubicBezTo>
                    <a:pt x="165952" y="122737"/>
                    <a:pt x="186325" y="122066"/>
                    <a:pt x="198477" y="109086"/>
                  </a:cubicBezTo>
                  <a:cubicBezTo>
                    <a:pt x="204067" y="103114"/>
                    <a:pt x="207175" y="95238"/>
                    <a:pt x="207169" y="87059"/>
                  </a:cubicBezTo>
                  <a:lnTo>
                    <a:pt x="207169" y="86392"/>
                  </a:lnTo>
                  <a:lnTo>
                    <a:pt x="311372" y="86392"/>
                  </a:lnTo>
                  <a:cubicBezTo>
                    <a:pt x="324793" y="86208"/>
                    <a:pt x="336616" y="77522"/>
                    <a:pt x="340805" y="64770"/>
                  </a:cubicBezTo>
                  <a:cubicBezTo>
                    <a:pt x="346966" y="47252"/>
                    <a:pt x="366161" y="38046"/>
                    <a:pt x="383679" y="44207"/>
                  </a:cubicBezTo>
                  <a:cubicBezTo>
                    <a:pt x="397202" y="48963"/>
                    <a:pt x="406223" y="61770"/>
                    <a:pt x="406146" y="76105"/>
                  </a:cubicBezTo>
                  <a:cubicBezTo>
                    <a:pt x="406146" y="81786"/>
                    <a:pt x="410752" y="86392"/>
                    <a:pt x="416433" y="86392"/>
                  </a:cubicBezTo>
                  <a:cubicBezTo>
                    <a:pt x="422114" y="86392"/>
                    <a:pt x="426720" y="81786"/>
                    <a:pt x="426720" y="76105"/>
                  </a:cubicBezTo>
                  <a:cubicBezTo>
                    <a:pt x="426083" y="46179"/>
                    <a:pt x="401307" y="22436"/>
                    <a:pt x="371381" y="23074"/>
                  </a:cubicBezTo>
                  <a:cubicBezTo>
                    <a:pt x="349377" y="23542"/>
                    <a:pt x="329841" y="37272"/>
                    <a:pt x="321945" y="57817"/>
                  </a:cubicBezTo>
                  <a:cubicBezTo>
                    <a:pt x="320618" y="62356"/>
                    <a:pt x="316571" y="65563"/>
                    <a:pt x="311849" y="65818"/>
                  </a:cubicBezTo>
                  <a:lnTo>
                    <a:pt x="207169" y="65818"/>
                  </a:lnTo>
                  <a:lnTo>
                    <a:pt x="207169" y="54102"/>
                  </a:lnTo>
                  <a:cubicBezTo>
                    <a:pt x="207117" y="36343"/>
                    <a:pt x="192733" y="21960"/>
                    <a:pt x="174974" y="21907"/>
                  </a:cubicBezTo>
                  <a:cubicBezTo>
                    <a:pt x="169210" y="21897"/>
                    <a:pt x="163550" y="23444"/>
                    <a:pt x="158591" y="26384"/>
                  </a:cubicBezTo>
                  <a:cubicBezTo>
                    <a:pt x="152738" y="16788"/>
                    <a:pt x="142304" y="10939"/>
                    <a:pt x="131064" y="10954"/>
                  </a:cubicBezTo>
                  <a:cubicBezTo>
                    <a:pt x="125300" y="10948"/>
                    <a:pt x="119641" y="12494"/>
                    <a:pt x="114681" y="15430"/>
                  </a:cubicBezTo>
                  <a:cubicBezTo>
                    <a:pt x="108815" y="5848"/>
                    <a:pt x="98389" y="4"/>
                    <a:pt x="87154" y="0"/>
                  </a:cubicBezTo>
                  <a:cubicBezTo>
                    <a:pt x="75918" y="4"/>
                    <a:pt x="65493" y="5848"/>
                    <a:pt x="59627" y="15430"/>
                  </a:cubicBezTo>
                  <a:cubicBezTo>
                    <a:pt x="54667" y="12494"/>
                    <a:pt x="49007" y="10948"/>
                    <a:pt x="43244" y="10954"/>
                  </a:cubicBezTo>
                  <a:cubicBezTo>
                    <a:pt x="25448" y="10954"/>
                    <a:pt x="11006" y="25352"/>
                    <a:pt x="10954" y="43148"/>
                  </a:cubicBezTo>
                  <a:lnTo>
                    <a:pt x="10954" y="69342"/>
                  </a:lnTo>
                  <a:cubicBezTo>
                    <a:pt x="3926" y="77204"/>
                    <a:pt x="29" y="87372"/>
                    <a:pt x="0" y="97917"/>
                  </a:cubicBezTo>
                  <a:lnTo>
                    <a:pt x="0" y="134779"/>
                  </a:lnTo>
                  <a:cubicBezTo>
                    <a:pt x="121" y="148326"/>
                    <a:pt x="3381" y="161661"/>
                    <a:pt x="9525" y="173736"/>
                  </a:cubicBezTo>
                  <a:lnTo>
                    <a:pt x="26194" y="207169"/>
                  </a:lnTo>
                  <a:cubicBezTo>
                    <a:pt x="30825" y="216425"/>
                    <a:pt x="33239" y="226632"/>
                    <a:pt x="33242" y="236982"/>
                  </a:cubicBezTo>
                  <a:lnTo>
                    <a:pt x="33242" y="263462"/>
                  </a:lnTo>
                  <a:lnTo>
                    <a:pt x="32576" y="263462"/>
                  </a:lnTo>
                  <a:cubicBezTo>
                    <a:pt x="20845" y="263462"/>
                    <a:pt x="11335" y="272971"/>
                    <a:pt x="11335" y="284702"/>
                  </a:cubicBezTo>
                  <a:lnTo>
                    <a:pt x="11335" y="342995"/>
                  </a:lnTo>
                  <a:cubicBezTo>
                    <a:pt x="4427" y="346816"/>
                    <a:pt x="209" y="354153"/>
                    <a:pt x="381" y="362045"/>
                  </a:cubicBezTo>
                  <a:lnTo>
                    <a:pt x="381" y="427863"/>
                  </a:lnTo>
                  <a:cubicBezTo>
                    <a:pt x="381" y="433544"/>
                    <a:pt x="4987" y="438150"/>
                    <a:pt x="10668" y="438150"/>
                  </a:cubicBezTo>
                  <a:cubicBezTo>
                    <a:pt x="16349" y="438150"/>
                    <a:pt x="20955" y="433544"/>
                    <a:pt x="20955" y="427863"/>
                  </a:cubicBezTo>
                  <a:lnTo>
                    <a:pt x="20955" y="361474"/>
                  </a:lnTo>
                  <a:cubicBezTo>
                    <a:pt x="20955" y="361106"/>
                    <a:pt x="21254" y="360807"/>
                    <a:pt x="21622" y="360807"/>
                  </a:cubicBezTo>
                  <a:lnTo>
                    <a:pt x="197263" y="360807"/>
                  </a:lnTo>
                  <a:cubicBezTo>
                    <a:pt x="197631" y="360807"/>
                    <a:pt x="197930" y="361106"/>
                    <a:pt x="197930" y="361474"/>
                  </a:cubicBezTo>
                  <a:lnTo>
                    <a:pt x="197930" y="427292"/>
                  </a:lnTo>
                  <a:cubicBezTo>
                    <a:pt x="197930" y="432973"/>
                    <a:pt x="202535" y="437579"/>
                    <a:pt x="208217" y="437579"/>
                  </a:cubicBezTo>
                  <a:cubicBezTo>
                    <a:pt x="213898" y="437579"/>
                    <a:pt x="218504" y="432973"/>
                    <a:pt x="218504" y="427292"/>
                  </a:cubicBezTo>
                  <a:lnTo>
                    <a:pt x="218504" y="361474"/>
                  </a:lnTo>
                  <a:cubicBezTo>
                    <a:pt x="218676" y="353582"/>
                    <a:pt x="214457" y="346245"/>
                    <a:pt x="207550" y="342424"/>
                  </a:cubicBezTo>
                  <a:close/>
                  <a:moveTo>
                    <a:pt x="174879" y="42577"/>
                  </a:moveTo>
                  <a:cubicBezTo>
                    <a:pt x="181350" y="42577"/>
                    <a:pt x="186595" y="47822"/>
                    <a:pt x="186595" y="54293"/>
                  </a:cubicBezTo>
                  <a:lnTo>
                    <a:pt x="186595" y="87059"/>
                  </a:lnTo>
                  <a:cubicBezTo>
                    <a:pt x="186012" y="93503"/>
                    <a:pt x="180316" y="98254"/>
                    <a:pt x="173871" y="97671"/>
                  </a:cubicBezTo>
                  <a:cubicBezTo>
                    <a:pt x="168235" y="97162"/>
                    <a:pt x="163768" y="92695"/>
                    <a:pt x="163259" y="87059"/>
                  </a:cubicBezTo>
                  <a:lnTo>
                    <a:pt x="163259" y="54197"/>
                  </a:lnTo>
                  <a:cubicBezTo>
                    <a:pt x="163310" y="47801"/>
                    <a:pt x="168483" y="42629"/>
                    <a:pt x="174879" y="42577"/>
                  </a:cubicBezTo>
                  <a:close/>
                  <a:moveTo>
                    <a:pt x="130969" y="31528"/>
                  </a:moveTo>
                  <a:cubicBezTo>
                    <a:pt x="137291" y="31682"/>
                    <a:pt x="142349" y="36825"/>
                    <a:pt x="142399" y="43148"/>
                  </a:cubicBezTo>
                  <a:lnTo>
                    <a:pt x="142399" y="87059"/>
                  </a:lnTo>
                  <a:cubicBezTo>
                    <a:pt x="142982" y="93503"/>
                    <a:pt x="138230" y="99199"/>
                    <a:pt x="131786" y="99782"/>
                  </a:cubicBezTo>
                  <a:cubicBezTo>
                    <a:pt x="125342" y="100365"/>
                    <a:pt x="119645" y="95613"/>
                    <a:pt x="119063" y="89169"/>
                  </a:cubicBezTo>
                  <a:cubicBezTo>
                    <a:pt x="118999" y="88467"/>
                    <a:pt x="118999" y="87761"/>
                    <a:pt x="119063" y="87059"/>
                  </a:cubicBezTo>
                  <a:lnTo>
                    <a:pt x="119063" y="43148"/>
                  </a:lnTo>
                  <a:cubicBezTo>
                    <a:pt x="119063" y="36678"/>
                    <a:pt x="124308" y="31432"/>
                    <a:pt x="130778" y="31432"/>
                  </a:cubicBezTo>
                  <a:close/>
                  <a:moveTo>
                    <a:pt x="75724" y="32194"/>
                  </a:moveTo>
                  <a:cubicBezTo>
                    <a:pt x="75724" y="25724"/>
                    <a:pt x="80969" y="20479"/>
                    <a:pt x="87440" y="20479"/>
                  </a:cubicBezTo>
                  <a:cubicBezTo>
                    <a:pt x="93910" y="20479"/>
                    <a:pt x="99155" y="25724"/>
                    <a:pt x="99155" y="32194"/>
                  </a:cubicBezTo>
                  <a:lnTo>
                    <a:pt x="99155" y="54864"/>
                  </a:lnTo>
                  <a:lnTo>
                    <a:pt x="75724" y="54864"/>
                  </a:lnTo>
                  <a:close/>
                  <a:moveTo>
                    <a:pt x="43529" y="31528"/>
                  </a:moveTo>
                  <a:cubicBezTo>
                    <a:pt x="49814" y="31732"/>
                    <a:pt x="54816" y="36861"/>
                    <a:pt x="54864" y="43148"/>
                  </a:cubicBezTo>
                  <a:lnTo>
                    <a:pt x="54864" y="54864"/>
                  </a:lnTo>
                  <a:lnTo>
                    <a:pt x="43244" y="54864"/>
                  </a:lnTo>
                  <a:cubicBezTo>
                    <a:pt x="39282" y="54862"/>
                    <a:pt x="35340" y="55407"/>
                    <a:pt x="31528" y="56483"/>
                  </a:cubicBezTo>
                  <a:lnTo>
                    <a:pt x="31528" y="43148"/>
                  </a:lnTo>
                  <a:cubicBezTo>
                    <a:pt x="31528" y="36678"/>
                    <a:pt x="36773" y="31432"/>
                    <a:pt x="43244" y="31432"/>
                  </a:cubicBezTo>
                  <a:close/>
                  <a:moveTo>
                    <a:pt x="32576" y="283940"/>
                  </a:moveTo>
                  <a:lnTo>
                    <a:pt x="186214" y="283940"/>
                  </a:lnTo>
                  <a:cubicBezTo>
                    <a:pt x="186582" y="283940"/>
                    <a:pt x="186881" y="284239"/>
                    <a:pt x="186881" y="284607"/>
                  </a:cubicBezTo>
                  <a:lnTo>
                    <a:pt x="186881" y="340233"/>
                  </a:lnTo>
                  <a:lnTo>
                    <a:pt x="31528" y="340233"/>
                  </a:lnTo>
                  <a:lnTo>
                    <a:pt x="31528" y="284607"/>
                  </a:lnTo>
                  <a:cubicBezTo>
                    <a:pt x="31528" y="284239"/>
                    <a:pt x="31826" y="283940"/>
                    <a:pt x="32195" y="2839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aphic 34">
            <a:extLst>
              <a:ext uri="{FF2B5EF4-FFF2-40B4-BE49-F238E27FC236}">
                <a16:creationId xmlns:a16="http://schemas.microsoft.com/office/drawing/2014/main" id="{BD3DD004-5A55-482E-8219-E3DABDBB7AB7}"/>
              </a:ext>
            </a:extLst>
          </p:cNvPr>
          <p:cNvGrpSpPr/>
          <p:nvPr/>
        </p:nvGrpSpPr>
        <p:grpSpPr>
          <a:xfrm>
            <a:off x="8322774" y="3203499"/>
            <a:ext cx="741713" cy="741713"/>
            <a:chOff x="8090945" y="3233736"/>
            <a:chExt cx="390525" cy="390525"/>
          </a:xfrm>
          <a:solidFill>
            <a:srgbClr val="FED120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F532EDA-AFBD-4875-8B85-F8E7ABEB7AF3}"/>
                </a:ext>
              </a:extLst>
            </p:cNvPr>
            <p:cNvSpPr/>
            <p:nvPr/>
          </p:nvSpPr>
          <p:spPr>
            <a:xfrm>
              <a:off x="8123425" y="3233688"/>
              <a:ext cx="190500" cy="209550"/>
            </a:xfrm>
            <a:custGeom>
              <a:avLst/>
              <a:gdLst>
                <a:gd name="connsiteX0" fmla="*/ 149447 w 190500"/>
                <a:gd name="connsiteY0" fmla="*/ 201501 h 209550"/>
                <a:gd name="connsiteX1" fmla="*/ 142970 w 190500"/>
                <a:gd name="connsiteY1" fmla="*/ 201501 h 209550"/>
                <a:gd name="connsiteX2" fmla="*/ 142970 w 190500"/>
                <a:gd name="connsiteY2" fmla="*/ 214455 h 209550"/>
                <a:gd name="connsiteX3" fmla="*/ 149447 w 190500"/>
                <a:gd name="connsiteY3" fmla="*/ 214455 h 209550"/>
                <a:gd name="connsiteX4" fmla="*/ 194977 w 190500"/>
                <a:gd name="connsiteY4" fmla="*/ 168926 h 209550"/>
                <a:gd name="connsiteX5" fmla="*/ 194977 w 190500"/>
                <a:gd name="connsiteY5" fmla="*/ 97488 h 209550"/>
                <a:gd name="connsiteX6" fmla="*/ 97488 w 190500"/>
                <a:gd name="connsiteY6" fmla="*/ 0 h 209550"/>
                <a:gd name="connsiteX7" fmla="*/ 0 w 190500"/>
                <a:gd name="connsiteY7" fmla="*/ 97488 h 209550"/>
                <a:gd name="connsiteX8" fmla="*/ 0 w 190500"/>
                <a:gd name="connsiteY8" fmla="*/ 168926 h 209550"/>
                <a:gd name="connsiteX9" fmla="*/ 45529 w 190500"/>
                <a:gd name="connsiteY9" fmla="*/ 214455 h 209550"/>
                <a:gd name="connsiteX10" fmla="*/ 52006 w 190500"/>
                <a:gd name="connsiteY10" fmla="*/ 214455 h 209550"/>
                <a:gd name="connsiteX11" fmla="*/ 52006 w 190500"/>
                <a:gd name="connsiteY11" fmla="*/ 201501 h 209550"/>
                <a:gd name="connsiteX12" fmla="*/ 45910 w 190500"/>
                <a:gd name="connsiteY12" fmla="*/ 201501 h 209550"/>
                <a:gd name="connsiteX13" fmla="*/ 13430 w 190500"/>
                <a:gd name="connsiteY13" fmla="*/ 169021 h 209550"/>
                <a:gd name="connsiteX14" fmla="*/ 13430 w 190500"/>
                <a:gd name="connsiteY14" fmla="*/ 97584 h 209550"/>
                <a:gd name="connsiteX15" fmla="*/ 97917 w 190500"/>
                <a:gd name="connsiteY15" fmla="*/ 13097 h 209550"/>
                <a:gd name="connsiteX16" fmla="*/ 182404 w 190500"/>
                <a:gd name="connsiteY16" fmla="*/ 97584 h 209550"/>
                <a:gd name="connsiteX17" fmla="*/ 182404 w 190500"/>
                <a:gd name="connsiteY17" fmla="*/ 169021 h 209550"/>
                <a:gd name="connsiteX18" fmla="*/ 149923 w 190500"/>
                <a:gd name="connsiteY18" fmla="*/ 20150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9550">
                  <a:moveTo>
                    <a:pt x="149447" y="201501"/>
                  </a:moveTo>
                  <a:lnTo>
                    <a:pt x="142970" y="201501"/>
                  </a:lnTo>
                  <a:lnTo>
                    <a:pt x="142970" y="214455"/>
                  </a:lnTo>
                  <a:lnTo>
                    <a:pt x="149447" y="214455"/>
                  </a:lnTo>
                  <a:cubicBezTo>
                    <a:pt x="174593" y="214455"/>
                    <a:pt x="194977" y="194071"/>
                    <a:pt x="194977" y="168926"/>
                  </a:cubicBezTo>
                  <a:lnTo>
                    <a:pt x="194977" y="97488"/>
                  </a:lnTo>
                  <a:cubicBezTo>
                    <a:pt x="194977" y="43647"/>
                    <a:pt x="151330" y="0"/>
                    <a:pt x="97488" y="0"/>
                  </a:cubicBezTo>
                  <a:cubicBezTo>
                    <a:pt x="43647" y="0"/>
                    <a:pt x="0" y="43647"/>
                    <a:pt x="0" y="97488"/>
                  </a:cubicBezTo>
                  <a:lnTo>
                    <a:pt x="0" y="168926"/>
                  </a:lnTo>
                  <a:cubicBezTo>
                    <a:pt x="0" y="194071"/>
                    <a:pt x="20384" y="214455"/>
                    <a:pt x="45529" y="214455"/>
                  </a:cubicBezTo>
                  <a:lnTo>
                    <a:pt x="52006" y="214455"/>
                  </a:lnTo>
                  <a:lnTo>
                    <a:pt x="52006" y="201501"/>
                  </a:lnTo>
                  <a:lnTo>
                    <a:pt x="45910" y="201501"/>
                  </a:lnTo>
                  <a:cubicBezTo>
                    <a:pt x="27994" y="201449"/>
                    <a:pt x="13483" y="186938"/>
                    <a:pt x="13430" y="169021"/>
                  </a:cubicBezTo>
                  <a:lnTo>
                    <a:pt x="13430" y="97584"/>
                  </a:lnTo>
                  <a:cubicBezTo>
                    <a:pt x="13430" y="50923"/>
                    <a:pt x="51256" y="13097"/>
                    <a:pt x="97917" y="13097"/>
                  </a:cubicBezTo>
                  <a:cubicBezTo>
                    <a:pt x="144578" y="13097"/>
                    <a:pt x="182404" y="50923"/>
                    <a:pt x="182404" y="97584"/>
                  </a:cubicBezTo>
                  <a:lnTo>
                    <a:pt x="182404" y="169021"/>
                  </a:lnTo>
                  <a:cubicBezTo>
                    <a:pt x="182351" y="186938"/>
                    <a:pt x="167840" y="201449"/>
                    <a:pt x="149923" y="2015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7630B07-26E5-4B95-BC00-BFFDD857DC88}"/>
                </a:ext>
              </a:extLst>
            </p:cNvPr>
            <p:cNvSpPr/>
            <p:nvPr/>
          </p:nvSpPr>
          <p:spPr>
            <a:xfrm>
              <a:off x="8123422" y="3525582"/>
              <a:ext cx="19050" cy="95250"/>
            </a:xfrm>
            <a:custGeom>
              <a:avLst/>
              <a:gdLst>
                <a:gd name="connsiteX0" fmla="*/ 25816 w 19050"/>
                <a:gd name="connsiteY0" fmla="*/ 6953 h 95250"/>
                <a:gd name="connsiteX1" fmla="*/ 14862 w 19050"/>
                <a:gd name="connsiteY1" fmla="*/ 0 h 95250"/>
                <a:gd name="connsiteX2" fmla="*/ 10100 w 19050"/>
                <a:gd name="connsiteY2" fmla="*/ 7525 h 95250"/>
                <a:gd name="connsiteX3" fmla="*/ 12767 w 19050"/>
                <a:gd name="connsiteY3" fmla="*/ 80867 h 95250"/>
                <a:gd name="connsiteX4" fmla="*/ 12767 w 19050"/>
                <a:gd name="connsiteY4" fmla="*/ 98393 h 95250"/>
                <a:gd name="connsiteX5" fmla="*/ 25721 w 19050"/>
                <a:gd name="connsiteY5" fmla="*/ 98393 h 95250"/>
                <a:gd name="connsiteX6" fmla="*/ 25721 w 19050"/>
                <a:gd name="connsiteY6" fmla="*/ 79343 h 95250"/>
                <a:gd name="connsiteX7" fmla="*/ 24292 w 19050"/>
                <a:gd name="connsiteY7" fmla="*/ 75248 h 95250"/>
                <a:gd name="connsiteX8" fmla="*/ 21053 w 19050"/>
                <a:gd name="connsiteY8" fmla="*/ 15145 h 95250"/>
                <a:gd name="connsiteX9" fmla="*/ 25816 w 19050"/>
                <a:gd name="connsiteY9" fmla="*/ 762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25816" y="6953"/>
                  </a:moveTo>
                  <a:lnTo>
                    <a:pt x="14862" y="0"/>
                  </a:lnTo>
                  <a:lnTo>
                    <a:pt x="10100" y="7525"/>
                  </a:lnTo>
                  <a:cubicBezTo>
                    <a:pt x="-4284" y="30166"/>
                    <a:pt x="-3224" y="59331"/>
                    <a:pt x="12767" y="80867"/>
                  </a:cubicBezTo>
                  <a:lnTo>
                    <a:pt x="12767" y="98393"/>
                  </a:lnTo>
                  <a:lnTo>
                    <a:pt x="25721" y="98393"/>
                  </a:lnTo>
                  <a:lnTo>
                    <a:pt x="25721" y="79343"/>
                  </a:lnTo>
                  <a:cubicBezTo>
                    <a:pt x="25729" y="77854"/>
                    <a:pt x="25225" y="76408"/>
                    <a:pt x="24292" y="75248"/>
                  </a:cubicBezTo>
                  <a:cubicBezTo>
                    <a:pt x="10494" y="57958"/>
                    <a:pt x="9193" y="33817"/>
                    <a:pt x="21053" y="15145"/>
                  </a:cubicBezTo>
                  <a:lnTo>
                    <a:pt x="25816" y="7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430719E-B833-4969-89FB-8CF1BEFB66C4}"/>
                </a:ext>
              </a:extLst>
            </p:cNvPr>
            <p:cNvSpPr/>
            <p:nvPr/>
          </p:nvSpPr>
          <p:spPr>
            <a:xfrm>
              <a:off x="8331832" y="3233831"/>
              <a:ext cx="142875" cy="161925"/>
            </a:xfrm>
            <a:custGeom>
              <a:avLst/>
              <a:gdLst>
                <a:gd name="connsiteX0" fmla="*/ 136017 w 142875"/>
                <a:gd name="connsiteY0" fmla="*/ 97441 h 161925"/>
                <a:gd name="connsiteX1" fmla="*/ 116967 w 142875"/>
                <a:gd name="connsiteY1" fmla="*/ 116491 h 161925"/>
                <a:gd name="connsiteX2" fmla="*/ 84487 w 142875"/>
                <a:gd name="connsiteY2" fmla="*/ 116491 h 161925"/>
                <a:gd name="connsiteX3" fmla="*/ 79915 w 142875"/>
                <a:gd name="connsiteY3" fmla="*/ 118396 h 161925"/>
                <a:gd name="connsiteX4" fmla="*/ 58483 w 142875"/>
                <a:gd name="connsiteY4" fmla="*/ 139827 h 161925"/>
                <a:gd name="connsiteX5" fmla="*/ 58483 w 142875"/>
                <a:gd name="connsiteY5" fmla="*/ 123444 h 161925"/>
                <a:gd name="connsiteX6" fmla="*/ 52007 w 142875"/>
                <a:gd name="connsiteY6" fmla="*/ 116967 h 161925"/>
                <a:gd name="connsiteX7" fmla="*/ 32957 w 142875"/>
                <a:gd name="connsiteY7" fmla="*/ 116967 h 161925"/>
                <a:gd name="connsiteX8" fmla="*/ 13907 w 142875"/>
                <a:gd name="connsiteY8" fmla="*/ 97917 h 161925"/>
                <a:gd name="connsiteX9" fmla="*/ 13906 w 142875"/>
                <a:gd name="connsiteY9" fmla="*/ 32957 h 161925"/>
                <a:gd name="connsiteX10" fmla="*/ 32956 w 142875"/>
                <a:gd name="connsiteY10" fmla="*/ 13907 h 161925"/>
                <a:gd name="connsiteX11" fmla="*/ 117443 w 142875"/>
                <a:gd name="connsiteY11" fmla="*/ 13907 h 161925"/>
                <a:gd name="connsiteX12" fmla="*/ 136493 w 142875"/>
                <a:gd name="connsiteY12" fmla="*/ 32957 h 161925"/>
                <a:gd name="connsiteX13" fmla="*/ 136493 w 142875"/>
                <a:gd name="connsiteY13" fmla="*/ 97917 h 161925"/>
                <a:gd name="connsiteX14" fmla="*/ 116967 w 142875"/>
                <a:gd name="connsiteY14" fmla="*/ 0 h 161925"/>
                <a:gd name="connsiteX15" fmla="*/ 32480 w 142875"/>
                <a:gd name="connsiteY15" fmla="*/ 0 h 161925"/>
                <a:gd name="connsiteX16" fmla="*/ 0 w 142875"/>
                <a:gd name="connsiteY16" fmla="*/ 32480 h 161925"/>
                <a:gd name="connsiteX17" fmla="*/ 0 w 142875"/>
                <a:gd name="connsiteY17" fmla="*/ 97441 h 161925"/>
                <a:gd name="connsiteX18" fmla="*/ 32480 w 142875"/>
                <a:gd name="connsiteY18" fmla="*/ 129921 h 161925"/>
                <a:gd name="connsiteX19" fmla="*/ 45434 w 142875"/>
                <a:gd name="connsiteY19" fmla="*/ 129921 h 161925"/>
                <a:gd name="connsiteX20" fmla="*/ 45434 w 142875"/>
                <a:gd name="connsiteY20" fmla="*/ 155924 h 161925"/>
                <a:gd name="connsiteX21" fmla="*/ 49435 w 142875"/>
                <a:gd name="connsiteY21" fmla="*/ 161925 h 161925"/>
                <a:gd name="connsiteX22" fmla="*/ 51911 w 142875"/>
                <a:gd name="connsiteY22" fmla="*/ 162401 h 161925"/>
                <a:gd name="connsiteX23" fmla="*/ 56483 w 142875"/>
                <a:gd name="connsiteY23" fmla="*/ 160496 h 161925"/>
                <a:gd name="connsiteX24" fmla="*/ 87058 w 142875"/>
                <a:gd name="connsiteY24" fmla="*/ 129921 h 161925"/>
                <a:gd name="connsiteX25" fmla="*/ 116872 w 142875"/>
                <a:gd name="connsiteY25" fmla="*/ 129921 h 161925"/>
                <a:gd name="connsiteX26" fmla="*/ 149352 w 142875"/>
                <a:gd name="connsiteY26" fmla="*/ 97441 h 161925"/>
                <a:gd name="connsiteX27" fmla="*/ 149352 w 142875"/>
                <a:gd name="connsiteY27" fmla="*/ 32480 h 161925"/>
                <a:gd name="connsiteX28" fmla="*/ 116872 w 142875"/>
                <a:gd name="connsiteY28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2875" h="161925">
                  <a:moveTo>
                    <a:pt x="136017" y="97441"/>
                  </a:moveTo>
                  <a:cubicBezTo>
                    <a:pt x="136017" y="107962"/>
                    <a:pt x="127488" y="116491"/>
                    <a:pt x="116967" y="116491"/>
                  </a:cubicBezTo>
                  <a:lnTo>
                    <a:pt x="84487" y="116491"/>
                  </a:lnTo>
                  <a:cubicBezTo>
                    <a:pt x="82771" y="116495"/>
                    <a:pt x="81126" y="117180"/>
                    <a:pt x="79915" y="118396"/>
                  </a:cubicBezTo>
                  <a:lnTo>
                    <a:pt x="58483" y="139827"/>
                  </a:lnTo>
                  <a:lnTo>
                    <a:pt x="58483" y="123444"/>
                  </a:lnTo>
                  <a:cubicBezTo>
                    <a:pt x="58483" y="119867"/>
                    <a:pt x="55584" y="116967"/>
                    <a:pt x="52007" y="116967"/>
                  </a:cubicBezTo>
                  <a:lnTo>
                    <a:pt x="32957" y="116967"/>
                  </a:lnTo>
                  <a:cubicBezTo>
                    <a:pt x="22436" y="116967"/>
                    <a:pt x="13907" y="108438"/>
                    <a:pt x="13907" y="97917"/>
                  </a:cubicBezTo>
                  <a:lnTo>
                    <a:pt x="13906" y="32957"/>
                  </a:lnTo>
                  <a:cubicBezTo>
                    <a:pt x="13906" y="22436"/>
                    <a:pt x="22435" y="13907"/>
                    <a:pt x="32956" y="13907"/>
                  </a:cubicBezTo>
                  <a:lnTo>
                    <a:pt x="117443" y="13907"/>
                  </a:lnTo>
                  <a:cubicBezTo>
                    <a:pt x="127964" y="13907"/>
                    <a:pt x="136493" y="22436"/>
                    <a:pt x="136493" y="32957"/>
                  </a:cubicBezTo>
                  <a:lnTo>
                    <a:pt x="136493" y="97917"/>
                  </a:lnTo>
                  <a:close/>
                  <a:moveTo>
                    <a:pt x="116967" y="0"/>
                  </a:moveTo>
                  <a:lnTo>
                    <a:pt x="32480" y="0"/>
                  </a:lnTo>
                  <a:cubicBezTo>
                    <a:pt x="14564" y="52"/>
                    <a:pt x="52" y="14564"/>
                    <a:pt x="0" y="32480"/>
                  </a:cubicBezTo>
                  <a:lnTo>
                    <a:pt x="0" y="97441"/>
                  </a:lnTo>
                  <a:cubicBezTo>
                    <a:pt x="52" y="115357"/>
                    <a:pt x="14564" y="129869"/>
                    <a:pt x="32480" y="129921"/>
                  </a:cubicBezTo>
                  <a:lnTo>
                    <a:pt x="45434" y="129921"/>
                  </a:lnTo>
                  <a:lnTo>
                    <a:pt x="45434" y="155924"/>
                  </a:lnTo>
                  <a:cubicBezTo>
                    <a:pt x="45428" y="158551"/>
                    <a:pt x="47008" y="160921"/>
                    <a:pt x="49435" y="161925"/>
                  </a:cubicBezTo>
                  <a:cubicBezTo>
                    <a:pt x="50220" y="162247"/>
                    <a:pt x="51062" y="162409"/>
                    <a:pt x="51911" y="162401"/>
                  </a:cubicBezTo>
                  <a:cubicBezTo>
                    <a:pt x="53627" y="162397"/>
                    <a:pt x="55272" y="161712"/>
                    <a:pt x="56483" y="160496"/>
                  </a:cubicBezTo>
                  <a:lnTo>
                    <a:pt x="87058" y="129921"/>
                  </a:lnTo>
                  <a:lnTo>
                    <a:pt x="116872" y="129921"/>
                  </a:lnTo>
                  <a:cubicBezTo>
                    <a:pt x="134788" y="129869"/>
                    <a:pt x="149300" y="115357"/>
                    <a:pt x="149352" y="97441"/>
                  </a:cubicBezTo>
                  <a:lnTo>
                    <a:pt x="149352" y="32480"/>
                  </a:lnTo>
                  <a:cubicBezTo>
                    <a:pt x="149300" y="14564"/>
                    <a:pt x="134788" y="52"/>
                    <a:pt x="1168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C833BE-B553-493D-BB5E-DE8916500CBC}"/>
                </a:ext>
              </a:extLst>
            </p:cNvPr>
            <p:cNvSpPr/>
            <p:nvPr/>
          </p:nvSpPr>
          <p:spPr>
            <a:xfrm>
              <a:off x="8363836" y="3266216"/>
              <a:ext cx="38100" cy="9525"/>
            </a:xfrm>
            <a:custGeom>
              <a:avLst/>
              <a:gdLst>
                <a:gd name="connsiteX0" fmla="*/ 0 w 38100"/>
                <a:gd name="connsiteY0" fmla="*/ 0 h 9525"/>
                <a:gd name="connsiteX1" fmla="*/ 45530 w 38100"/>
                <a:gd name="connsiteY1" fmla="*/ 0 h 9525"/>
                <a:gd name="connsiteX2" fmla="*/ 45530 w 38100"/>
                <a:gd name="connsiteY2" fmla="*/ 13049 h 9525"/>
                <a:gd name="connsiteX3" fmla="*/ 0 w 38100"/>
                <a:gd name="connsiteY3" fmla="*/ 13049 h 9525"/>
                <a:gd name="connsiteX4" fmla="*/ 0 w 38100"/>
                <a:gd name="connsiteY4" fmla="*/ 0 h 9525"/>
                <a:gd name="connsiteX5" fmla="*/ 0 w 38100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9525">
                  <a:moveTo>
                    <a:pt x="0" y="0"/>
                  </a:moveTo>
                  <a:lnTo>
                    <a:pt x="45530" y="0"/>
                  </a:lnTo>
                  <a:lnTo>
                    <a:pt x="45530" y="13049"/>
                  </a:lnTo>
                  <a:lnTo>
                    <a:pt x="0" y="130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84914DA-8218-4D5B-A507-F92875F9C049}"/>
                </a:ext>
              </a:extLst>
            </p:cNvPr>
            <p:cNvSpPr/>
            <p:nvPr/>
          </p:nvSpPr>
          <p:spPr>
            <a:xfrm>
              <a:off x="8422320" y="3266216"/>
              <a:ext cx="19050" cy="9525"/>
            </a:xfrm>
            <a:custGeom>
              <a:avLst/>
              <a:gdLst>
                <a:gd name="connsiteX0" fmla="*/ 0 w 19050"/>
                <a:gd name="connsiteY0" fmla="*/ 0 h 9525"/>
                <a:gd name="connsiteX1" fmla="*/ 26003 w 19050"/>
                <a:gd name="connsiteY1" fmla="*/ 0 h 9525"/>
                <a:gd name="connsiteX2" fmla="*/ 26003 w 19050"/>
                <a:gd name="connsiteY2" fmla="*/ 13049 h 9525"/>
                <a:gd name="connsiteX3" fmla="*/ 0 w 19050"/>
                <a:gd name="connsiteY3" fmla="*/ 13049 h 9525"/>
                <a:gd name="connsiteX4" fmla="*/ 0 w 19050"/>
                <a:gd name="connsiteY4" fmla="*/ 0 h 9525"/>
                <a:gd name="connsiteX5" fmla="*/ 0 w 19050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9525">
                  <a:moveTo>
                    <a:pt x="0" y="0"/>
                  </a:moveTo>
                  <a:lnTo>
                    <a:pt x="26003" y="0"/>
                  </a:lnTo>
                  <a:lnTo>
                    <a:pt x="26003" y="13049"/>
                  </a:lnTo>
                  <a:lnTo>
                    <a:pt x="0" y="130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CAEB1D1-7F53-4CBA-868D-59420F9C8179}"/>
                </a:ext>
              </a:extLst>
            </p:cNvPr>
            <p:cNvSpPr/>
            <p:nvPr/>
          </p:nvSpPr>
          <p:spPr>
            <a:xfrm>
              <a:off x="8363836" y="3292219"/>
              <a:ext cx="76200" cy="9525"/>
            </a:xfrm>
            <a:custGeom>
              <a:avLst/>
              <a:gdLst>
                <a:gd name="connsiteX0" fmla="*/ 0 w 76200"/>
                <a:gd name="connsiteY0" fmla="*/ 0 h 9525"/>
                <a:gd name="connsiteX1" fmla="*/ 84487 w 76200"/>
                <a:gd name="connsiteY1" fmla="*/ 0 h 9525"/>
                <a:gd name="connsiteX2" fmla="*/ 84487 w 76200"/>
                <a:gd name="connsiteY2" fmla="*/ 12954 h 9525"/>
                <a:gd name="connsiteX3" fmla="*/ 0 w 76200"/>
                <a:gd name="connsiteY3" fmla="*/ 12954 h 9525"/>
                <a:gd name="connsiteX4" fmla="*/ 0 w 76200"/>
                <a:gd name="connsiteY4" fmla="*/ 0 h 9525"/>
                <a:gd name="connsiteX5" fmla="*/ 0 w 76200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">
                  <a:moveTo>
                    <a:pt x="0" y="0"/>
                  </a:moveTo>
                  <a:lnTo>
                    <a:pt x="84487" y="0"/>
                  </a:lnTo>
                  <a:lnTo>
                    <a:pt x="84487" y="12954"/>
                  </a:lnTo>
                  <a:lnTo>
                    <a:pt x="0" y="129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651DC2F-B28B-44C8-A513-6E9FEFE4F459}"/>
                </a:ext>
              </a:extLst>
            </p:cNvPr>
            <p:cNvSpPr/>
            <p:nvPr/>
          </p:nvSpPr>
          <p:spPr>
            <a:xfrm>
              <a:off x="8363836" y="3318223"/>
              <a:ext cx="38100" cy="9525"/>
            </a:xfrm>
            <a:custGeom>
              <a:avLst/>
              <a:gdLst>
                <a:gd name="connsiteX0" fmla="*/ 0 w 38100"/>
                <a:gd name="connsiteY0" fmla="*/ 0 h 9525"/>
                <a:gd name="connsiteX1" fmla="*/ 45530 w 38100"/>
                <a:gd name="connsiteY1" fmla="*/ 0 h 9525"/>
                <a:gd name="connsiteX2" fmla="*/ 45530 w 38100"/>
                <a:gd name="connsiteY2" fmla="*/ 12954 h 9525"/>
                <a:gd name="connsiteX3" fmla="*/ 0 w 38100"/>
                <a:gd name="connsiteY3" fmla="*/ 12954 h 9525"/>
                <a:gd name="connsiteX4" fmla="*/ 0 w 38100"/>
                <a:gd name="connsiteY4" fmla="*/ 0 h 9525"/>
                <a:gd name="connsiteX5" fmla="*/ 0 w 38100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9525">
                  <a:moveTo>
                    <a:pt x="0" y="0"/>
                  </a:moveTo>
                  <a:lnTo>
                    <a:pt x="45530" y="0"/>
                  </a:lnTo>
                  <a:lnTo>
                    <a:pt x="45530" y="12954"/>
                  </a:lnTo>
                  <a:lnTo>
                    <a:pt x="0" y="129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F61B07A-21A9-4B82-BDA0-A27B6B65C13A}"/>
                </a:ext>
              </a:extLst>
            </p:cNvPr>
            <p:cNvSpPr/>
            <p:nvPr/>
          </p:nvSpPr>
          <p:spPr>
            <a:xfrm>
              <a:off x="8292494" y="3525106"/>
              <a:ext cx="19050" cy="95250"/>
            </a:xfrm>
            <a:custGeom>
              <a:avLst/>
              <a:gdLst>
                <a:gd name="connsiteX0" fmla="*/ 95 w 19050"/>
                <a:gd name="connsiteY0" fmla="*/ 79058 h 95250"/>
                <a:gd name="connsiteX1" fmla="*/ 95 w 19050"/>
                <a:gd name="connsiteY1" fmla="*/ 98108 h 95250"/>
                <a:gd name="connsiteX2" fmla="*/ 13049 w 19050"/>
                <a:gd name="connsiteY2" fmla="*/ 98108 h 95250"/>
                <a:gd name="connsiteX3" fmla="*/ 13049 w 19050"/>
                <a:gd name="connsiteY3" fmla="*/ 80867 h 95250"/>
                <a:gd name="connsiteX4" fmla="*/ 15716 w 19050"/>
                <a:gd name="connsiteY4" fmla="*/ 7525 h 95250"/>
                <a:gd name="connsiteX5" fmla="*/ 10954 w 19050"/>
                <a:gd name="connsiteY5" fmla="*/ 0 h 95250"/>
                <a:gd name="connsiteX6" fmla="*/ 0 w 19050"/>
                <a:gd name="connsiteY6" fmla="*/ 6953 h 95250"/>
                <a:gd name="connsiteX7" fmla="*/ 4763 w 19050"/>
                <a:gd name="connsiteY7" fmla="*/ 14478 h 95250"/>
                <a:gd name="connsiteX8" fmla="*/ 1524 w 19050"/>
                <a:gd name="connsiteY8" fmla="*/ 74581 h 95250"/>
                <a:gd name="connsiteX9" fmla="*/ 95 w 19050"/>
                <a:gd name="connsiteY9" fmla="*/ 7867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95" y="79058"/>
                  </a:moveTo>
                  <a:lnTo>
                    <a:pt x="95" y="98108"/>
                  </a:lnTo>
                  <a:lnTo>
                    <a:pt x="13049" y="98108"/>
                  </a:lnTo>
                  <a:lnTo>
                    <a:pt x="13049" y="80867"/>
                  </a:lnTo>
                  <a:cubicBezTo>
                    <a:pt x="29040" y="59331"/>
                    <a:pt x="30100" y="30166"/>
                    <a:pt x="15716" y="7525"/>
                  </a:cubicBezTo>
                  <a:lnTo>
                    <a:pt x="10954" y="0"/>
                  </a:lnTo>
                  <a:lnTo>
                    <a:pt x="0" y="6953"/>
                  </a:lnTo>
                  <a:lnTo>
                    <a:pt x="4763" y="14478"/>
                  </a:lnTo>
                  <a:cubicBezTo>
                    <a:pt x="16652" y="33142"/>
                    <a:pt x="15350" y="57302"/>
                    <a:pt x="1524" y="74581"/>
                  </a:cubicBezTo>
                  <a:cubicBezTo>
                    <a:pt x="591" y="75741"/>
                    <a:pt x="87" y="77188"/>
                    <a:pt x="95" y="78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19F04C4-0FCB-4047-8B65-9F7931C743EB}"/>
                </a:ext>
              </a:extLst>
            </p:cNvPr>
            <p:cNvSpPr/>
            <p:nvPr/>
          </p:nvSpPr>
          <p:spPr>
            <a:xfrm>
              <a:off x="8091136" y="3290637"/>
              <a:ext cx="381000" cy="323850"/>
            </a:xfrm>
            <a:custGeom>
              <a:avLst/>
              <a:gdLst>
                <a:gd name="connsiteX0" fmla="*/ 84296 w 381000"/>
                <a:gd name="connsiteY0" fmla="*/ 183605 h 323850"/>
                <a:gd name="connsiteX1" fmla="*/ 110300 w 381000"/>
                <a:gd name="connsiteY1" fmla="*/ 157601 h 323850"/>
                <a:gd name="connsiteX2" fmla="*/ 110300 w 381000"/>
                <a:gd name="connsiteY2" fmla="*/ 148077 h 323850"/>
                <a:gd name="connsiteX3" fmla="*/ 149257 w 381000"/>
                <a:gd name="connsiteY3" fmla="*/ 148077 h 323850"/>
                <a:gd name="connsiteX4" fmla="*/ 149257 w 381000"/>
                <a:gd name="connsiteY4" fmla="*/ 157602 h 323850"/>
                <a:gd name="connsiteX5" fmla="*/ 175260 w 381000"/>
                <a:gd name="connsiteY5" fmla="*/ 183605 h 323850"/>
                <a:gd name="connsiteX6" fmla="*/ 180499 w 381000"/>
                <a:gd name="connsiteY6" fmla="*/ 183605 h 323850"/>
                <a:gd name="connsiteX7" fmla="*/ 160782 w 381000"/>
                <a:gd name="connsiteY7" fmla="*/ 209513 h 323850"/>
                <a:gd name="connsiteX8" fmla="*/ 100489 w 381000"/>
                <a:gd name="connsiteY8" fmla="*/ 209513 h 323850"/>
                <a:gd name="connsiteX9" fmla="*/ 81439 w 381000"/>
                <a:gd name="connsiteY9" fmla="*/ 183509 h 323850"/>
                <a:gd name="connsiteX10" fmla="*/ 78200 w 381000"/>
                <a:gd name="connsiteY10" fmla="*/ 85688 h 323850"/>
                <a:gd name="connsiteX11" fmla="*/ 78200 w 381000"/>
                <a:gd name="connsiteY11" fmla="*/ 61780 h 323850"/>
                <a:gd name="connsiteX12" fmla="*/ 178498 w 381000"/>
                <a:gd name="connsiteY12" fmla="*/ 14155 h 323850"/>
                <a:gd name="connsiteX13" fmla="*/ 182118 w 381000"/>
                <a:gd name="connsiteY13" fmla="*/ 33205 h 323850"/>
                <a:gd name="connsiteX14" fmla="*/ 182118 w 381000"/>
                <a:gd name="connsiteY14" fmla="*/ 85688 h 323850"/>
                <a:gd name="connsiteX15" fmla="*/ 127934 w 381000"/>
                <a:gd name="connsiteY15" fmla="*/ 135422 h 323850"/>
                <a:gd name="connsiteX16" fmla="*/ 78200 w 381000"/>
                <a:gd name="connsiteY16" fmla="*/ 85688 h 323850"/>
                <a:gd name="connsiteX17" fmla="*/ 130302 w 381000"/>
                <a:gd name="connsiteY17" fmla="*/ 250185 h 323850"/>
                <a:gd name="connsiteX18" fmla="*/ 110204 w 381000"/>
                <a:gd name="connsiteY18" fmla="*/ 222181 h 323850"/>
                <a:gd name="connsiteX19" fmla="*/ 151352 w 381000"/>
                <a:gd name="connsiteY19" fmla="*/ 222181 h 323850"/>
                <a:gd name="connsiteX20" fmla="*/ 130207 w 381000"/>
                <a:gd name="connsiteY20" fmla="*/ 250185 h 323850"/>
                <a:gd name="connsiteX21" fmla="*/ 325088 w 381000"/>
                <a:gd name="connsiteY21" fmla="*/ 176652 h 323850"/>
                <a:gd name="connsiteX22" fmla="*/ 376428 w 381000"/>
                <a:gd name="connsiteY22" fmla="*/ 176652 h 323850"/>
                <a:gd name="connsiteX23" fmla="*/ 344615 w 381000"/>
                <a:gd name="connsiteY23" fmla="*/ 202655 h 323850"/>
                <a:gd name="connsiteX24" fmla="*/ 293275 w 381000"/>
                <a:gd name="connsiteY24" fmla="*/ 202655 h 323850"/>
                <a:gd name="connsiteX25" fmla="*/ 325088 w 381000"/>
                <a:gd name="connsiteY25" fmla="*/ 176651 h 323850"/>
                <a:gd name="connsiteX26" fmla="*/ 13144 w 381000"/>
                <a:gd name="connsiteY26" fmla="*/ 215609 h 323850"/>
                <a:gd name="connsiteX27" fmla="*/ 45625 w 381000"/>
                <a:gd name="connsiteY27" fmla="*/ 183128 h 323850"/>
                <a:gd name="connsiteX28" fmla="*/ 66294 w 381000"/>
                <a:gd name="connsiteY28" fmla="*/ 183129 h 323850"/>
                <a:gd name="connsiteX29" fmla="*/ 124777 w 381000"/>
                <a:gd name="connsiteY29" fmla="*/ 264853 h 323850"/>
                <a:gd name="connsiteX30" fmla="*/ 130016 w 381000"/>
                <a:gd name="connsiteY30" fmla="*/ 267615 h 323850"/>
                <a:gd name="connsiteX31" fmla="*/ 130016 w 381000"/>
                <a:gd name="connsiteY31" fmla="*/ 267615 h 323850"/>
                <a:gd name="connsiteX32" fmla="*/ 135255 w 381000"/>
                <a:gd name="connsiteY32" fmla="*/ 265044 h 323850"/>
                <a:gd name="connsiteX33" fmla="*/ 196977 w 381000"/>
                <a:gd name="connsiteY33" fmla="*/ 183129 h 323850"/>
                <a:gd name="connsiteX34" fmla="*/ 214503 w 381000"/>
                <a:gd name="connsiteY34" fmla="*/ 183129 h 323850"/>
                <a:gd name="connsiteX35" fmla="*/ 246983 w 381000"/>
                <a:gd name="connsiteY35" fmla="*/ 215609 h 323850"/>
                <a:gd name="connsiteX36" fmla="*/ 246983 w 381000"/>
                <a:gd name="connsiteY36" fmla="*/ 267615 h 323850"/>
                <a:gd name="connsiteX37" fmla="*/ 253363 w 381000"/>
                <a:gd name="connsiteY37" fmla="*/ 274188 h 323850"/>
                <a:gd name="connsiteX38" fmla="*/ 259175 w 381000"/>
                <a:gd name="connsiteY38" fmla="*/ 270759 h 323850"/>
                <a:gd name="connsiteX39" fmla="*/ 289846 w 381000"/>
                <a:gd name="connsiteY39" fmla="*/ 215609 h 323850"/>
                <a:gd name="connsiteX40" fmla="*/ 327089 w 381000"/>
                <a:gd name="connsiteY40" fmla="*/ 215609 h 323850"/>
                <a:gd name="connsiteX41" fmla="*/ 263461 w 381000"/>
                <a:gd name="connsiteY41" fmla="*/ 333338 h 323850"/>
                <a:gd name="connsiteX42" fmla="*/ 278225 w 381000"/>
                <a:gd name="connsiteY42" fmla="*/ 333338 h 323850"/>
                <a:gd name="connsiteX43" fmla="*/ 341566 w 381000"/>
                <a:gd name="connsiteY43" fmla="*/ 216371 h 323850"/>
                <a:gd name="connsiteX44" fmla="*/ 344138 w 381000"/>
                <a:gd name="connsiteY44" fmla="*/ 216371 h 323850"/>
                <a:gd name="connsiteX45" fmla="*/ 389668 w 381000"/>
                <a:gd name="connsiteY45" fmla="*/ 170841 h 323850"/>
                <a:gd name="connsiteX46" fmla="*/ 383191 w 381000"/>
                <a:gd name="connsiteY46" fmla="*/ 164364 h 323850"/>
                <a:gd name="connsiteX47" fmla="*/ 324707 w 381000"/>
                <a:gd name="connsiteY47" fmla="*/ 164364 h 323850"/>
                <a:gd name="connsiteX48" fmla="*/ 279273 w 381000"/>
                <a:gd name="connsiteY48" fmla="*/ 207989 h 323850"/>
                <a:gd name="connsiteX49" fmla="*/ 259652 w 381000"/>
                <a:gd name="connsiteY49" fmla="*/ 243231 h 323850"/>
                <a:gd name="connsiteX50" fmla="*/ 259652 w 381000"/>
                <a:gd name="connsiteY50" fmla="*/ 216276 h 323850"/>
                <a:gd name="connsiteX51" fmla="*/ 214122 w 381000"/>
                <a:gd name="connsiteY51" fmla="*/ 170746 h 323850"/>
                <a:gd name="connsiteX52" fmla="*/ 175165 w 381000"/>
                <a:gd name="connsiteY52" fmla="*/ 170746 h 323850"/>
                <a:gd name="connsiteX53" fmla="*/ 162211 w 381000"/>
                <a:gd name="connsiteY53" fmla="*/ 157792 h 323850"/>
                <a:gd name="connsiteX54" fmla="*/ 162211 w 381000"/>
                <a:gd name="connsiteY54" fmla="*/ 142457 h 323850"/>
                <a:gd name="connsiteX55" fmla="*/ 194691 w 381000"/>
                <a:gd name="connsiteY55" fmla="*/ 86259 h 323850"/>
                <a:gd name="connsiteX56" fmla="*/ 194691 w 381000"/>
                <a:gd name="connsiteY56" fmla="*/ 34253 h 323850"/>
                <a:gd name="connsiteX57" fmla="*/ 186881 w 381000"/>
                <a:gd name="connsiteY57" fmla="*/ 3392 h 323850"/>
                <a:gd name="connsiteX58" fmla="*/ 178403 w 381000"/>
                <a:gd name="connsiteY58" fmla="*/ 630 h 323850"/>
                <a:gd name="connsiteX59" fmla="*/ 68675 w 381000"/>
                <a:gd name="connsiteY59" fmla="*/ 52255 h 323850"/>
                <a:gd name="connsiteX60" fmla="*/ 64960 w 381000"/>
                <a:gd name="connsiteY60" fmla="*/ 58161 h 323850"/>
                <a:gd name="connsiteX61" fmla="*/ 64960 w 381000"/>
                <a:gd name="connsiteY61" fmla="*/ 85688 h 323850"/>
                <a:gd name="connsiteX62" fmla="*/ 97441 w 381000"/>
                <a:gd name="connsiteY62" fmla="*/ 141885 h 323850"/>
                <a:gd name="connsiteX63" fmla="*/ 97441 w 381000"/>
                <a:gd name="connsiteY63" fmla="*/ 157221 h 323850"/>
                <a:gd name="connsiteX64" fmla="*/ 84487 w 381000"/>
                <a:gd name="connsiteY64" fmla="*/ 170175 h 323850"/>
                <a:gd name="connsiteX65" fmla="*/ 45529 w 381000"/>
                <a:gd name="connsiteY65" fmla="*/ 170175 h 323850"/>
                <a:gd name="connsiteX66" fmla="*/ 0 w 381000"/>
                <a:gd name="connsiteY66" fmla="*/ 215704 h 323850"/>
                <a:gd name="connsiteX67" fmla="*/ 0 w 381000"/>
                <a:gd name="connsiteY67" fmla="*/ 333338 h 323850"/>
                <a:gd name="connsiteX68" fmla="*/ 12954 w 381000"/>
                <a:gd name="connsiteY68" fmla="*/ 333338 h 323850"/>
                <a:gd name="connsiteX69" fmla="*/ 12954 w 381000"/>
                <a:gd name="connsiteY69" fmla="*/ 21608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81000" h="323850">
                  <a:moveTo>
                    <a:pt x="84296" y="183605"/>
                  </a:moveTo>
                  <a:cubicBezTo>
                    <a:pt x="98657" y="183605"/>
                    <a:pt x="110300" y="171963"/>
                    <a:pt x="110300" y="157601"/>
                  </a:cubicBezTo>
                  <a:lnTo>
                    <a:pt x="110300" y="148077"/>
                  </a:lnTo>
                  <a:cubicBezTo>
                    <a:pt x="122979" y="152062"/>
                    <a:pt x="136577" y="152062"/>
                    <a:pt x="149257" y="148077"/>
                  </a:cubicBezTo>
                  <a:lnTo>
                    <a:pt x="149257" y="157602"/>
                  </a:lnTo>
                  <a:cubicBezTo>
                    <a:pt x="149257" y="171963"/>
                    <a:pt x="160899" y="183605"/>
                    <a:pt x="175260" y="183605"/>
                  </a:cubicBezTo>
                  <a:lnTo>
                    <a:pt x="180499" y="183605"/>
                  </a:lnTo>
                  <a:lnTo>
                    <a:pt x="160782" y="209513"/>
                  </a:lnTo>
                  <a:lnTo>
                    <a:pt x="100489" y="209513"/>
                  </a:lnTo>
                  <a:lnTo>
                    <a:pt x="81439" y="183509"/>
                  </a:lnTo>
                  <a:close/>
                  <a:moveTo>
                    <a:pt x="78200" y="85688"/>
                  </a:moveTo>
                  <a:lnTo>
                    <a:pt x="78200" y="61780"/>
                  </a:lnTo>
                  <a:lnTo>
                    <a:pt x="178498" y="14155"/>
                  </a:lnTo>
                  <a:cubicBezTo>
                    <a:pt x="180889" y="20222"/>
                    <a:pt x="182116" y="26684"/>
                    <a:pt x="182118" y="33205"/>
                  </a:cubicBezTo>
                  <a:lnTo>
                    <a:pt x="182118" y="85688"/>
                  </a:lnTo>
                  <a:cubicBezTo>
                    <a:pt x="180889" y="114384"/>
                    <a:pt x="156630" y="136650"/>
                    <a:pt x="127934" y="135422"/>
                  </a:cubicBezTo>
                  <a:cubicBezTo>
                    <a:pt x="100960" y="134266"/>
                    <a:pt x="79355" y="112662"/>
                    <a:pt x="78200" y="85688"/>
                  </a:cubicBezTo>
                  <a:close/>
                  <a:moveTo>
                    <a:pt x="130302" y="250185"/>
                  </a:moveTo>
                  <a:lnTo>
                    <a:pt x="110204" y="222181"/>
                  </a:lnTo>
                  <a:lnTo>
                    <a:pt x="151352" y="222181"/>
                  </a:lnTo>
                  <a:lnTo>
                    <a:pt x="130207" y="250185"/>
                  </a:lnTo>
                  <a:close/>
                  <a:moveTo>
                    <a:pt x="325088" y="176652"/>
                  </a:moveTo>
                  <a:lnTo>
                    <a:pt x="376428" y="176652"/>
                  </a:lnTo>
                  <a:cubicBezTo>
                    <a:pt x="373316" y="191758"/>
                    <a:pt x="360038" y="202611"/>
                    <a:pt x="344615" y="202655"/>
                  </a:cubicBezTo>
                  <a:lnTo>
                    <a:pt x="293275" y="202655"/>
                  </a:lnTo>
                  <a:cubicBezTo>
                    <a:pt x="296386" y="187549"/>
                    <a:pt x="309665" y="176695"/>
                    <a:pt x="325088" y="176651"/>
                  </a:cubicBezTo>
                  <a:close/>
                  <a:moveTo>
                    <a:pt x="13144" y="215609"/>
                  </a:moveTo>
                  <a:cubicBezTo>
                    <a:pt x="13197" y="197692"/>
                    <a:pt x="27708" y="183181"/>
                    <a:pt x="45625" y="183128"/>
                  </a:cubicBezTo>
                  <a:lnTo>
                    <a:pt x="66294" y="183129"/>
                  </a:lnTo>
                  <a:lnTo>
                    <a:pt x="124777" y="264853"/>
                  </a:lnTo>
                  <a:cubicBezTo>
                    <a:pt x="125976" y="266565"/>
                    <a:pt x="127927" y="267594"/>
                    <a:pt x="130016" y="267615"/>
                  </a:cubicBezTo>
                  <a:lnTo>
                    <a:pt x="130016" y="267615"/>
                  </a:lnTo>
                  <a:cubicBezTo>
                    <a:pt x="132072" y="267638"/>
                    <a:pt x="134016" y="266684"/>
                    <a:pt x="135255" y="265044"/>
                  </a:cubicBezTo>
                  <a:lnTo>
                    <a:pt x="196977" y="183129"/>
                  </a:lnTo>
                  <a:lnTo>
                    <a:pt x="214503" y="183129"/>
                  </a:lnTo>
                  <a:cubicBezTo>
                    <a:pt x="232420" y="183181"/>
                    <a:pt x="246931" y="197692"/>
                    <a:pt x="246983" y="215609"/>
                  </a:cubicBezTo>
                  <a:lnTo>
                    <a:pt x="246983" y="267615"/>
                  </a:lnTo>
                  <a:cubicBezTo>
                    <a:pt x="246930" y="271192"/>
                    <a:pt x="249786" y="274135"/>
                    <a:pt x="253363" y="274188"/>
                  </a:cubicBezTo>
                  <a:cubicBezTo>
                    <a:pt x="255790" y="274224"/>
                    <a:pt x="258034" y="272901"/>
                    <a:pt x="259175" y="270759"/>
                  </a:cubicBezTo>
                  <a:lnTo>
                    <a:pt x="289846" y="215609"/>
                  </a:lnTo>
                  <a:lnTo>
                    <a:pt x="327089" y="215609"/>
                  </a:lnTo>
                  <a:lnTo>
                    <a:pt x="263461" y="333338"/>
                  </a:lnTo>
                  <a:lnTo>
                    <a:pt x="278225" y="333338"/>
                  </a:lnTo>
                  <a:lnTo>
                    <a:pt x="341566" y="216371"/>
                  </a:lnTo>
                  <a:lnTo>
                    <a:pt x="344138" y="216371"/>
                  </a:lnTo>
                  <a:cubicBezTo>
                    <a:pt x="369284" y="216371"/>
                    <a:pt x="389668" y="195987"/>
                    <a:pt x="389668" y="170841"/>
                  </a:cubicBezTo>
                  <a:cubicBezTo>
                    <a:pt x="389668" y="167264"/>
                    <a:pt x="386768" y="164364"/>
                    <a:pt x="383191" y="164364"/>
                  </a:cubicBezTo>
                  <a:lnTo>
                    <a:pt x="324707" y="164364"/>
                  </a:lnTo>
                  <a:cubicBezTo>
                    <a:pt x="300324" y="164394"/>
                    <a:pt x="280293" y="183627"/>
                    <a:pt x="279273" y="207989"/>
                  </a:cubicBezTo>
                  <a:lnTo>
                    <a:pt x="259652" y="243231"/>
                  </a:lnTo>
                  <a:lnTo>
                    <a:pt x="259652" y="216276"/>
                  </a:lnTo>
                  <a:cubicBezTo>
                    <a:pt x="259652" y="191130"/>
                    <a:pt x="239267" y="170746"/>
                    <a:pt x="214122" y="170746"/>
                  </a:cubicBezTo>
                  <a:lnTo>
                    <a:pt x="175165" y="170746"/>
                  </a:lnTo>
                  <a:cubicBezTo>
                    <a:pt x="168010" y="170746"/>
                    <a:pt x="162211" y="164946"/>
                    <a:pt x="162211" y="157792"/>
                  </a:cubicBezTo>
                  <a:lnTo>
                    <a:pt x="162211" y="142457"/>
                  </a:lnTo>
                  <a:cubicBezTo>
                    <a:pt x="182291" y="130863"/>
                    <a:pt x="194670" y="109446"/>
                    <a:pt x="194691" y="86259"/>
                  </a:cubicBezTo>
                  <a:lnTo>
                    <a:pt x="194691" y="34253"/>
                  </a:lnTo>
                  <a:cubicBezTo>
                    <a:pt x="194679" y="23478"/>
                    <a:pt x="191996" y="12875"/>
                    <a:pt x="186881" y="3392"/>
                  </a:cubicBezTo>
                  <a:cubicBezTo>
                    <a:pt x="185239" y="363"/>
                    <a:pt x="181514" y="-851"/>
                    <a:pt x="178403" y="630"/>
                  </a:cubicBezTo>
                  <a:lnTo>
                    <a:pt x="68675" y="52255"/>
                  </a:lnTo>
                  <a:cubicBezTo>
                    <a:pt x="66392" y="53331"/>
                    <a:pt x="64942" y="55636"/>
                    <a:pt x="64960" y="58161"/>
                  </a:cubicBezTo>
                  <a:lnTo>
                    <a:pt x="64960" y="85688"/>
                  </a:lnTo>
                  <a:cubicBezTo>
                    <a:pt x="64982" y="108874"/>
                    <a:pt x="77360" y="130292"/>
                    <a:pt x="97441" y="141885"/>
                  </a:cubicBezTo>
                  <a:lnTo>
                    <a:pt x="97441" y="157221"/>
                  </a:lnTo>
                  <a:cubicBezTo>
                    <a:pt x="97441" y="164375"/>
                    <a:pt x="91641" y="170175"/>
                    <a:pt x="84487" y="170175"/>
                  </a:cubicBezTo>
                  <a:lnTo>
                    <a:pt x="45529" y="170175"/>
                  </a:lnTo>
                  <a:cubicBezTo>
                    <a:pt x="20384" y="170175"/>
                    <a:pt x="0" y="190559"/>
                    <a:pt x="0" y="215704"/>
                  </a:cubicBezTo>
                  <a:lnTo>
                    <a:pt x="0" y="333338"/>
                  </a:lnTo>
                  <a:lnTo>
                    <a:pt x="12954" y="333338"/>
                  </a:lnTo>
                  <a:lnTo>
                    <a:pt x="12954" y="2160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CCDB43DD-F960-4B59-8D40-85525EE92F2C}"/>
              </a:ext>
            </a:extLst>
          </p:cNvPr>
          <p:cNvSpPr txBox="1"/>
          <p:nvPr/>
        </p:nvSpPr>
        <p:spPr>
          <a:xfrm>
            <a:off x="3664885" y="560954"/>
            <a:ext cx="48622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Infographic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011781-2A22-419E-833B-943E8C7900D3}"/>
              </a:ext>
            </a:extLst>
          </p:cNvPr>
          <p:cNvSpPr txBox="1"/>
          <p:nvPr/>
        </p:nvSpPr>
        <p:spPr>
          <a:xfrm>
            <a:off x="7234579" y="5423247"/>
            <a:ext cx="4678974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 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00AC37-FA72-4C2C-83D7-A6A8AB42399E}"/>
              </a:ext>
            </a:extLst>
          </p:cNvPr>
          <p:cNvSpPr txBox="1"/>
          <p:nvPr/>
        </p:nvSpPr>
        <p:spPr>
          <a:xfrm>
            <a:off x="278447" y="5435299"/>
            <a:ext cx="4678974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 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090859-89EC-491A-B843-29B681256AA9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71997E1-FB53-4907-AD57-944482F62332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66244AF-8B91-4FDB-89B1-2C9EFB1D6E84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A74F9AF-1F0D-4924-B388-58CE300CCE5D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752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C59322-CC92-4688-B018-A628CB8CCF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D68E53B-6A71-4562-BB0F-FEC701B7CB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11299"/>
              </p:ext>
            </p:extLst>
          </p:nvPr>
        </p:nvGraphicFramePr>
        <p:xfrm>
          <a:off x="6170568" y="2007903"/>
          <a:ext cx="5786783" cy="385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FCB2B8F-A4DF-40A3-B351-FDAA32DE0EDD}"/>
              </a:ext>
            </a:extLst>
          </p:cNvPr>
          <p:cNvSpPr txBox="1"/>
          <p:nvPr/>
        </p:nvSpPr>
        <p:spPr>
          <a:xfrm>
            <a:off x="9063960" y="4391497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100" dirty="0">
                <a:solidFill>
                  <a:srgbClr val="16202C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72%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D33D9-44F8-4DC3-B133-E878803FF273}"/>
              </a:ext>
            </a:extLst>
          </p:cNvPr>
          <p:cNvSpPr txBox="1"/>
          <p:nvPr/>
        </p:nvSpPr>
        <p:spPr>
          <a:xfrm>
            <a:off x="7790855" y="3128222"/>
            <a:ext cx="1273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100" dirty="0">
                <a:solidFill>
                  <a:srgbClr val="16202C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9E04A-1FED-45B0-A698-68CC73A9D3CE}"/>
              </a:ext>
            </a:extLst>
          </p:cNvPr>
          <p:cNvSpPr txBox="1"/>
          <p:nvPr/>
        </p:nvSpPr>
        <p:spPr>
          <a:xfrm>
            <a:off x="828432" y="1500071"/>
            <a:ext cx="5107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About Chart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C9EC2-A94C-410D-829F-BC0028FF4DB1}"/>
              </a:ext>
            </a:extLst>
          </p:cNvPr>
          <p:cNvSpPr txBox="1"/>
          <p:nvPr/>
        </p:nvSpPr>
        <p:spPr>
          <a:xfrm>
            <a:off x="828432" y="2676367"/>
            <a:ext cx="4678974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 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ACD7E-B4ED-47C0-A027-E3BE0C2F9050}"/>
              </a:ext>
            </a:extLst>
          </p:cNvPr>
          <p:cNvSpPr txBox="1"/>
          <p:nvPr/>
        </p:nvSpPr>
        <p:spPr>
          <a:xfrm>
            <a:off x="828432" y="3740709"/>
            <a:ext cx="4678974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introduction to your business, and aims to tell an audience about your products or services. However, a company profile shouldn't just tell your audience what you sell -- it should also tell viewers why you sell it. A company profile is an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1188CE-869B-47C5-8F08-D968F4C1F4AE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58E927-AFDD-4A3F-B279-1FBCE306FDAC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636A1AD-B95D-4076-AD0F-C17CDD6C2A0C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F112F0-3927-4387-A438-2424E38844ED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5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440E07-E4A1-414D-BA0B-956353346D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C6FA5-FAA5-48DF-8152-86C8E7F196B8}"/>
              </a:ext>
            </a:extLst>
          </p:cNvPr>
          <p:cNvSpPr txBox="1"/>
          <p:nvPr/>
        </p:nvSpPr>
        <p:spPr>
          <a:xfrm>
            <a:off x="957618" y="1541852"/>
            <a:ext cx="39853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Welcome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9D312-4860-4929-BA25-F83D98944452}"/>
              </a:ext>
            </a:extLst>
          </p:cNvPr>
          <p:cNvSpPr txBox="1"/>
          <p:nvPr/>
        </p:nvSpPr>
        <p:spPr>
          <a:xfrm>
            <a:off x="6711349" y="1541852"/>
            <a:ext cx="4523033" cy="1734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</a:t>
            </a:r>
          </a:p>
          <a:p>
            <a:pPr>
              <a:lnSpc>
                <a:spcPct val="150000"/>
              </a:lnSpc>
            </a:pPr>
            <a:endParaRPr lang="en-US" sz="900" spc="100" dirty="0">
              <a:solidFill>
                <a:schemeClr val="bg1"/>
              </a:solidFill>
              <a:latin typeface="Poppins Light" panose="00000400000000000000" pitchFamily="2" charset="0"/>
              <a:ea typeface="Roboto" panose="020000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A company profile often includes a compelling story about how the company began, as well as the company's vision and values.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71A550-8F67-4063-837B-CD930F871489}"/>
              </a:ext>
            </a:extLst>
          </p:cNvPr>
          <p:cNvCxnSpPr>
            <a:cxnSpLocks/>
          </p:cNvCxnSpPr>
          <p:nvPr/>
        </p:nvCxnSpPr>
        <p:spPr>
          <a:xfrm>
            <a:off x="6096000" y="1298446"/>
            <a:ext cx="0" cy="2221518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C10CCDC-4339-432B-96B8-FD0E8F2B3EA3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E1F310-1902-4875-A889-A85F5203C6FE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7359BCE-8C70-469E-917E-BB880A510B26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E0A2F0-CAD6-4A58-A5C1-7C7C432A7A98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829B033-88AB-4F7C-A310-D88007A8F8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6" b="345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8152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9AB3B8-5B9B-4F99-9BF7-F8D3B535E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9201E-1B88-42CA-B1B8-F931BBD4CADC}"/>
              </a:ext>
            </a:extLst>
          </p:cNvPr>
          <p:cNvSpPr txBox="1"/>
          <p:nvPr/>
        </p:nvSpPr>
        <p:spPr>
          <a:xfrm>
            <a:off x="4293035" y="2355246"/>
            <a:ext cx="3605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100" dirty="0" err="1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Thank’s</a:t>
            </a:r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2CC9E-2574-4889-B288-FB84EB963EDE}"/>
              </a:ext>
            </a:extLst>
          </p:cNvPr>
          <p:cNvSpPr txBox="1"/>
          <p:nvPr/>
        </p:nvSpPr>
        <p:spPr>
          <a:xfrm>
            <a:off x="4875153" y="3169131"/>
            <a:ext cx="2441694" cy="384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spc="100" dirty="0">
                <a:solidFill>
                  <a:schemeClr val="bg1"/>
                </a:solidFill>
                <a:latin typeface="Poppins Medium" panose="000006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Business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5785D3-D25E-424A-91C0-CD0DF2E5A12C}"/>
              </a:ext>
            </a:extLst>
          </p:cNvPr>
          <p:cNvSpPr txBox="1"/>
          <p:nvPr/>
        </p:nvSpPr>
        <p:spPr>
          <a:xfrm>
            <a:off x="4940075" y="3554108"/>
            <a:ext cx="2311851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A5395E-C0F6-4E7C-BFD2-881801E6F773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0" y="3429000"/>
            <a:ext cx="367085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DF312D-AE49-4758-B03B-6795402E564B}"/>
              </a:ext>
            </a:extLst>
          </p:cNvPr>
          <p:cNvCxnSpPr>
            <a:cxnSpLocks/>
          </p:cNvCxnSpPr>
          <p:nvPr/>
        </p:nvCxnSpPr>
        <p:spPr>
          <a:xfrm>
            <a:off x="8521148" y="3358926"/>
            <a:ext cx="3670852" cy="2003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aphic 12">
            <a:extLst>
              <a:ext uri="{FF2B5EF4-FFF2-40B4-BE49-F238E27FC236}">
                <a16:creationId xmlns:a16="http://schemas.microsoft.com/office/drawing/2014/main" id="{1AE7D6F1-5AAA-4B11-9F2B-874850A0C459}"/>
              </a:ext>
            </a:extLst>
          </p:cNvPr>
          <p:cNvGrpSpPr/>
          <p:nvPr/>
        </p:nvGrpSpPr>
        <p:grpSpPr>
          <a:xfrm>
            <a:off x="5853113" y="1748031"/>
            <a:ext cx="485775" cy="400050"/>
            <a:chOff x="5788190" y="1815238"/>
            <a:chExt cx="485775" cy="400050"/>
          </a:xfrm>
        </p:grpSpPr>
        <p:grpSp>
          <p:nvGrpSpPr>
            <p:cNvPr id="15" name="Graphic 12">
              <a:extLst>
                <a:ext uri="{FF2B5EF4-FFF2-40B4-BE49-F238E27FC236}">
                  <a16:creationId xmlns:a16="http://schemas.microsoft.com/office/drawing/2014/main" id="{1AE7D6F1-5AAA-4B11-9F2B-874850A0C459}"/>
                </a:ext>
              </a:extLst>
            </p:cNvPr>
            <p:cNvGrpSpPr/>
            <p:nvPr/>
          </p:nvGrpSpPr>
          <p:grpSpPr>
            <a:xfrm>
              <a:off x="5788190" y="1815238"/>
              <a:ext cx="485775" cy="400050"/>
              <a:chOff x="5788190" y="1815238"/>
              <a:chExt cx="485775" cy="400050"/>
            </a:xfrm>
            <a:solidFill>
              <a:srgbClr val="000000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CA4AE64-EA69-4630-9E97-73D15247B647}"/>
                  </a:ext>
                </a:extLst>
              </p:cNvPr>
              <p:cNvSpPr/>
              <p:nvPr/>
            </p:nvSpPr>
            <p:spPr>
              <a:xfrm>
                <a:off x="6093561" y="1897734"/>
                <a:ext cx="180975" cy="285750"/>
              </a:xfrm>
              <a:custGeom>
                <a:avLst/>
                <a:gdLst>
                  <a:gd name="connsiteX0" fmla="*/ 156877 w 180975"/>
                  <a:gd name="connsiteY0" fmla="*/ 82487 h 285750"/>
                  <a:gd name="connsiteX1" fmla="*/ 140399 w 180975"/>
                  <a:gd name="connsiteY1" fmla="*/ 88964 h 285750"/>
                  <a:gd name="connsiteX2" fmla="*/ 107347 w 180975"/>
                  <a:gd name="connsiteY2" fmla="*/ 88964 h 285750"/>
                  <a:gd name="connsiteX3" fmla="*/ 82582 w 180975"/>
                  <a:gd name="connsiteY3" fmla="*/ 84011 h 285750"/>
                  <a:gd name="connsiteX4" fmla="*/ 82582 w 180975"/>
                  <a:gd name="connsiteY4" fmla="*/ 24765 h 285750"/>
                  <a:gd name="connsiteX5" fmla="*/ 57817 w 180975"/>
                  <a:gd name="connsiteY5" fmla="*/ 0 h 285750"/>
                  <a:gd name="connsiteX6" fmla="*/ 33052 w 180975"/>
                  <a:gd name="connsiteY6" fmla="*/ 24765 h 285750"/>
                  <a:gd name="connsiteX7" fmla="*/ 33052 w 180975"/>
                  <a:gd name="connsiteY7" fmla="*/ 129540 h 285750"/>
                  <a:gd name="connsiteX8" fmla="*/ 1810 w 180975"/>
                  <a:gd name="connsiteY8" fmla="*/ 168593 h 285750"/>
                  <a:gd name="connsiteX9" fmla="*/ 0 w 180975"/>
                  <a:gd name="connsiteY9" fmla="*/ 173736 h 285750"/>
                  <a:gd name="connsiteX10" fmla="*/ 0 w 180975"/>
                  <a:gd name="connsiteY10" fmla="*/ 223266 h 285750"/>
                  <a:gd name="connsiteX11" fmla="*/ 2381 w 180975"/>
                  <a:gd name="connsiteY11" fmla="*/ 229076 h 285750"/>
                  <a:gd name="connsiteX12" fmla="*/ 24479 w 180975"/>
                  <a:gd name="connsiteY12" fmla="*/ 250793 h 285750"/>
                  <a:gd name="connsiteX13" fmla="*/ 24479 w 180975"/>
                  <a:gd name="connsiteY13" fmla="*/ 280416 h 285750"/>
                  <a:gd name="connsiteX14" fmla="*/ 32568 w 180975"/>
                  <a:gd name="connsiteY14" fmla="*/ 288896 h 285750"/>
                  <a:gd name="connsiteX15" fmla="*/ 33052 w 180975"/>
                  <a:gd name="connsiteY15" fmla="*/ 288893 h 285750"/>
                  <a:gd name="connsiteX16" fmla="*/ 156877 w 180975"/>
                  <a:gd name="connsiteY16" fmla="*/ 288893 h 285750"/>
                  <a:gd name="connsiteX17" fmla="*/ 165163 w 180975"/>
                  <a:gd name="connsiteY17" fmla="*/ 280606 h 285750"/>
                  <a:gd name="connsiteX18" fmla="*/ 165163 w 180975"/>
                  <a:gd name="connsiteY18" fmla="*/ 250793 h 285750"/>
                  <a:gd name="connsiteX19" fmla="*/ 179261 w 180975"/>
                  <a:gd name="connsiteY19" fmla="*/ 236696 h 285750"/>
                  <a:gd name="connsiteX20" fmla="*/ 181642 w 180975"/>
                  <a:gd name="connsiteY20" fmla="*/ 230886 h 285750"/>
                  <a:gd name="connsiteX21" fmla="*/ 181642 w 180975"/>
                  <a:gd name="connsiteY21" fmla="*/ 107061 h 285750"/>
                  <a:gd name="connsiteX22" fmla="*/ 156877 w 180975"/>
                  <a:gd name="connsiteY22" fmla="*/ 82296 h 285750"/>
                  <a:gd name="connsiteX23" fmla="*/ 148590 w 180975"/>
                  <a:gd name="connsiteY23" fmla="*/ 272320 h 285750"/>
                  <a:gd name="connsiteX24" fmla="*/ 40958 w 180975"/>
                  <a:gd name="connsiteY24" fmla="*/ 272320 h 285750"/>
                  <a:gd name="connsiteX25" fmla="*/ 40958 w 180975"/>
                  <a:gd name="connsiteY25" fmla="*/ 255841 h 285750"/>
                  <a:gd name="connsiteX26" fmla="*/ 148304 w 180975"/>
                  <a:gd name="connsiteY26" fmla="*/ 255841 h 285750"/>
                  <a:gd name="connsiteX27" fmla="*/ 165068 w 180975"/>
                  <a:gd name="connsiteY27" fmla="*/ 227647 h 285750"/>
                  <a:gd name="connsiteX28" fmla="*/ 153353 w 180975"/>
                  <a:gd name="connsiteY28" fmla="*/ 239363 h 285750"/>
                  <a:gd name="connsiteX29" fmla="*/ 36195 w 180975"/>
                  <a:gd name="connsiteY29" fmla="*/ 239363 h 285750"/>
                  <a:gd name="connsiteX30" fmla="*/ 16288 w 180975"/>
                  <a:gd name="connsiteY30" fmla="*/ 219456 h 285750"/>
                  <a:gd name="connsiteX31" fmla="*/ 16288 w 180975"/>
                  <a:gd name="connsiteY31" fmla="*/ 176212 h 285750"/>
                  <a:gd name="connsiteX32" fmla="*/ 33052 w 180975"/>
                  <a:gd name="connsiteY32" fmla="*/ 155543 h 285750"/>
                  <a:gd name="connsiteX33" fmla="*/ 33052 w 180975"/>
                  <a:gd name="connsiteY33" fmla="*/ 181547 h 285750"/>
                  <a:gd name="connsiteX34" fmla="*/ 49530 w 180975"/>
                  <a:gd name="connsiteY34" fmla="*/ 181547 h 285750"/>
                  <a:gd name="connsiteX35" fmla="*/ 49530 w 180975"/>
                  <a:gd name="connsiteY35" fmla="*/ 24765 h 285750"/>
                  <a:gd name="connsiteX36" fmla="*/ 56882 w 180975"/>
                  <a:gd name="connsiteY36" fmla="*/ 15639 h 285750"/>
                  <a:gd name="connsiteX37" fmla="*/ 66008 w 180975"/>
                  <a:gd name="connsiteY37" fmla="*/ 22991 h 285750"/>
                  <a:gd name="connsiteX38" fmla="*/ 66008 w 180975"/>
                  <a:gd name="connsiteY38" fmla="*/ 24765 h 285750"/>
                  <a:gd name="connsiteX39" fmla="*/ 66008 w 180975"/>
                  <a:gd name="connsiteY39" fmla="*/ 148590 h 285750"/>
                  <a:gd name="connsiteX40" fmla="*/ 82487 w 180975"/>
                  <a:gd name="connsiteY40" fmla="*/ 148590 h 285750"/>
                  <a:gd name="connsiteX41" fmla="*/ 82487 w 180975"/>
                  <a:gd name="connsiteY41" fmla="*/ 107251 h 285750"/>
                  <a:gd name="connsiteX42" fmla="*/ 89839 w 180975"/>
                  <a:gd name="connsiteY42" fmla="*/ 98125 h 285750"/>
                  <a:gd name="connsiteX43" fmla="*/ 98965 w 180975"/>
                  <a:gd name="connsiteY43" fmla="*/ 105477 h 285750"/>
                  <a:gd name="connsiteX44" fmla="*/ 98965 w 180975"/>
                  <a:gd name="connsiteY44" fmla="*/ 107251 h 285750"/>
                  <a:gd name="connsiteX45" fmla="*/ 98965 w 180975"/>
                  <a:gd name="connsiteY45" fmla="*/ 148495 h 285750"/>
                  <a:gd name="connsiteX46" fmla="*/ 115443 w 180975"/>
                  <a:gd name="connsiteY46" fmla="*/ 148495 h 285750"/>
                  <a:gd name="connsiteX47" fmla="*/ 115443 w 180975"/>
                  <a:gd name="connsiteY47" fmla="*/ 107251 h 285750"/>
                  <a:gd name="connsiteX48" fmla="*/ 124569 w 180975"/>
                  <a:gd name="connsiteY48" fmla="*/ 99900 h 285750"/>
                  <a:gd name="connsiteX49" fmla="*/ 131921 w 180975"/>
                  <a:gd name="connsiteY49" fmla="*/ 107251 h 285750"/>
                  <a:gd name="connsiteX50" fmla="*/ 131921 w 180975"/>
                  <a:gd name="connsiteY50" fmla="*/ 148495 h 285750"/>
                  <a:gd name="connsiteX51" fmla="*/ 148400 w 180975"/>
                  <a:gd name="connsiteY51" fmla="*/ 148495 h 285750"/>
                  <a:gd name="connsiteX52" fmla="*/ 148400 w 180975"/>
                  <a:gd name="connsiteY52" fmla="*/ 107251 h 285750"/>
                  <a:gd name="connsiteX53" fmla="*/ 155752 w 180975"/>
                  <a:gd name="connsiteY53" fmla="*/ 98125 h 285750"/>
                  <a:gd name="connsiteX54" fmla="*/ 164878 w 180975"/>
                  <a:gd name="connsiteY54" fmla="*/ 105477 h 285750"/>
                  <a:gd name="connsiteX55" fmla="*/ 164878 w 180975"/>
                  <a:gd name="connsiteY55" fmla="*/ 107251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80975" h="285750">
                    <a:moveTo>
                      <a:pt x="156877" y="82487"/>
                    </a:moveTo>
                    <a:cubicBezTo>
                      <a:pt x="150770" y="82523"/>
                      <a:pt x="144896" y="84832"/>
                      <a:pt x="140399" y="88964"/>
                    </a:cubicBezTo>
                    <a:cubicBezTo>
                      <a:pt x="131062" y="80358"/>
                      <a:pt x="116684" y="80358"/>
                      <a:pt x="107347" y="88964"/>
                    </a:cubicBezTo>
                    <a:cubicBezTo>
                      <a:pt x="100698" y="82752"/>
                      <a:pt x="91108" y="80834"/>
                      <a:pt x="82582" y="84011"/>
                    </a:cubicBezTo>
                    <a:lnTo>
                      <a:pt x="82582" y="24765"/>
                    </a:lnTo>
                    <a:cubicBezTo>
                      <a:pt x="82582" y="11088"/>
                      <a:pt x="71494" y="0"/>
                      <a:pt x="57817" y="0"/>
                    </a:cubicBezTo>
                    <a:cubicBezTo>
                      <a:pt x="44139" y="0"/>
                      <a:pt x="33052" y="11088"/>
                      <a:pt x="33052" y="24765"/>
                    </a:cubicBezTo>
                    <a:lnTo>
                      <a:pt x="33052" y="129540"/>
                    </a:lnTo>
                    <a:lnTo>
                      <a:pt x="1810" y="168593"/>
                    </a:lnTo>
                    <a:cubicBezTo>
                      <a:pt x="644" y="170054"/>
                      <a:pt x="6" y="171866"/>
                      <a:pt x="0" y="173736"/>
                    </a:cubicBezTo>
                    <a:lnTo>
                      <a:pt x="0" y="223266"/>
                    </a:lnTo>
                    <a:cubicBezTo>
                      <a:pt x="1" y="225440"/>
                      <a:pt x="856" y="227527"/>
                      <a:pt x="2381" y="229076"/>
                    </a:cubicBezTo>
                    <a:lnTo>
                      <a:pt x="24479" y="250793"/>
                    </a:lnTo>
                    <a:lnTo>
                      <a:pt x="24479" y="280416"/>
                    </a:lnTo>
                    <a:cubicBezTo>
                      <a:pt x="24371" y="284991"/>
                      <a:pt x="27993" y="288788"/>
                      <a:pt x="32568" y="288896"/>
                    </a:cubicBezTo>
                    <a:cubicBezTo>
                      <a:pt x="32729" y="288900"/>
                      <a:pt x="32891" y="288899"/>
                      <a:pt x="33052" y="288893"/>
                    </a:cubicBezTo>
                    <a:lnTo>
                      <a:pt x="156877" y="288893"/>
                    </a:lnTo>
                    <a:cubicBezTo>
                      <a:pt x="161453" y="288893"/>
                      <a:pt x="165163" y="285183"/>
                      <a:pt x="165163" y="280606"/>
                    </a:cubicBezTo>
                    <a:lnTo>
                      <a:pt x="165163" y="250793"/>
                    </a:lnTo>
                    <a:lnTo>
                      <a:pt x="179261" y="236696"/>
                    </a:lnTo>
                    <a:cubicBezTo>
                      <a:pt x="180786" y="235147"/>
                      <a:pt x="181641" y="233060"/>
                      <a:pt x="181642" y="230886"/>
                    </a:cubicBezTo>
                    <a:lnTo>
                      <a:pt x="181642" y="107061"/>
                    </a:lnTo>
                    <a:cubicBezTo>
                      <a:pt x="181642" y="93384"/>
                      <a:pt x="170554" y="82296"/>
                      <a:pt x="156877" y="82296"/>
                    </a:cubicBezTo>
                    <a:close/>
                    <a:moveTo>
                      <a:pt x="148590" y="272320"/>
                    </a:moveTo>
                    <a:lnTo>
                      <a:pt x="40958" y="272320"/>
                    </a:lnTo>
                    <a:lnTo>
                      <a:pt x="40958" y="255841"/>
                    </a:lnTo>
                    <a:lnTo>
                      <a:pt x="148304" y="255841"/>
                    </a:lnTo>
                    <a:close/>
                    <a:moveTo>
                      <a:pt x="165068" y="227647"/>
                    </a:moveTo>
                    <a:lnTo>
                      <a:pt x="153353" y="239363"/>
                    </a:lnTo>
                    <a:lnTo>
                      <a:pt x="36195" y="239363"/>
                    </a:lnTo>
                    <a:lnTo>
                      <a:pt x="16288" y="219456"/>
                    </a:lnTo>
                    <a:lnTo>
                      <a:pt x="16288" y="176212"/>
                    </a:lnTo>
                    <a:lnTo>
                      <a:pt x="33052" y="155543"/>
                    </a:lnTo>
                    <a:lnTo>
                      <a:pt x="33052" y="181547"/>
                    </a:lnTo>
                    <a:lnTo>
                      <a:pt x="49530" y="181547"/>
                    </a:lnTo>
                    <a:lnTo>
                      <a:pt x="49530" y="24765"/>
                    </a:lnTo>
                    <a:cubicBezTo>
                      <a:pt x="49040" y="20215"/>
                      <a:pt x="52332" y="16129"/>
                      <a:pt x="56882" y="15639"/>
                    </a:cubicBezTo>
                    <a:cubicBezTo>
                      <a:pt x="61432" y="15149"/>
                      <a:pt x="65518" y="18440"/>
                      <a:pt x="66008" y="22991"/>
                    </a:cubicBezTo>
                    <a:cubicBezTo>
                      <a:pt x="66072" y="23580"/>
                      <a:pt x="66072" y="24175"/>
                      <a:pt x="66008" y="24765"/>
                    </a:cubicBezTo>
                    <a:lnTo>
                      <a:pt x="66008" y="148590"/>
                    </a:lnTo>
                    <a:lnTo>
                      <a:pt x="82487" y="148590"/>
                    </a:lnTo>
                    <a:lnTo>
                      <a:pt x="82487" y="107251"/>
                    </a:lnTo>
                    <a:cubicBezTo>
                      <a:pt x="81997" y="102701"/>
                      <a:pt x="85288" y="98615"/>
                      <a:pt x="89839" y="98125"/>
                    </a:cubicBezTo>
                    <a:cubicBezTo>
                      <a:pt x="94389" y="97635"/>
                      <a:pt x="98475" y="100927"/>
                      <a:pt x="98965" y="105477"/>
                    </a:cubicBezTo>
                    <a:cubicBezTo>
                      <a:pt x="99028" y="106067"/>
                      <a:pt x="99028" y="106662"/>
                      <a:pt x="98965" y="107251"/>
                    </a:cubicBezTo>
                    <a:lnTo>
                      <a:pt x="98965" y="148495"/>
                    </a:lnTo>
                    <a:lnTo>
                      <a:pt x="115443" y="148495"/>
                    </a:lnTo>
                    <a:lnTo>
                      <a:pt x="115443" y="107251"/>
                    </a:lnTo>
                    <a:cubicBezTo>
                      <a:pt x="115933" y="102701"/>
                      <a:pt x="120019" y="99410"/>
                      <a:pt x="124569" y="99900"/>
                    </a:cubicBezTo>
                    <a:cubicBezTo>
                      <a:pt x="128444" y="100317"/>
                      <a:pt x="131504" y="103377"/>
                      <a:pt x="131921" y="107251"/>
                    </a:cubicBezTo>
                    <a:lnTo>
                      <a:pt x="131921" y="148495"/>
                    </a:lnTo>
                    <a:lnTo>
                      <a:pt x="148400" y="148495"/>
                    </a:lnTo>
                    <a:lnTo>
                      <a:pt x="148400" y="107251"/>
                    </a:lnTo>
                    <a:cubicBezTo>
                      <a:pt x="147910" y="102701"/>
                      <a:pt x="151201" y="98615"/>
                      <a:pt x="155752" y="98125"/>
                    </a:cubicBezTo>
                    <a:cubicBezTo>
                      <a:pt x="160302" y="97635"/>
                      <a:pt x="164388" y="100927"/>
                      <a:pt x="164878" y="105477"/>
                    </a:cubicBezTo>
                    <a:cubicBezTo>
                      <a:pt x="164941" y="106067"/>
                      <a:pt x="164941" y="106662"/>
                      <a:pt x="164878" y="107251"/>
                    </a:cubicBezTo>
                    <a:close/>
                  </a:path>
                </a:pathLst>
              </a:custGeom>
              <a:solidFill>
                <a:srgbClr val="FED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CFA38F7-9A66-45E1-B173-1306381CBA45}"/>
                  </a:ext>
                </a:extLst>
              </p:cNvPr>
              <p:cNvSpPr/>
              <p:nvPr/>
            </p:nvSpPr>
            <p:spPr>
              <a:xfrm>
                <a:off x="5788190" y="1815238"/>
                <a:ext cx="361950" cy="400050"/>
              </a:xfrm>
              <a:custGeom>
                <a:avLst/>
                <a:gdLst>
                  <a:gd name="connsiteX0" fmla="*/ 116777 w 361950"/>
                  <a:gd name="connsiteY0" fmla="*/ 326717 h 400050"/>
                  <a:gd name="connsiteX1" fmla="*/ 128376 w 361950"/>
                  <a:gd name="connsiteY1" fmla="*/ 328389 h 400050"/>
                  <a:gd name="connsiteX2" fmla="*/ 131254 w 361950"/>
                  <a:gd name="connsiteY2" fmla="*/ 324431 h 400050"/>
                  <a:gd name="connsiteX3" fmla="*/ 190976 w 361950"/>
                  <a:gd name="connsiteY3" fmla="*/ 145170 h 400050"/>
                  <a:gd name="connsiteX4" fmla="*/ 223361 w 361950"/>
                  <a:gd name="connsiteY4" fmla="*/ 209940 h 400050"/>
                  <a:gd name="connsiteX5" fmla="*/ 234497 w 361950"/>
                  <a:gd name="connsiteY5" fmla="*/ 213593 h 400050"/>
                  <a:gd name="connsiteX6" fmla="*/ 237649 w 361950"/>
                  <a:gd name="connsiteY6" fmla="*/ 210798 h 400050"/>
                  <a:gd name="connsiteX7" fmla="*/ 354616 w 361950"/>
                  <a:gd name="connsiteY7" fmla="*/ 35442 h 400050"/>
                  <a:gd name="connsiteX8" fmla="*/ 354616 w 361950"/>
                  <a:gd name="connsiteY8" fmla="*/ 65922 h 400050"/>
                  <a:gd name="connsiteX9" fmla="*/ 371094 w 361950"/>
                  <a:gd name="connsiteY9" fmla="*/ 65922 h 400050"/>
                  <a:gd name="connsiteX10" fmla="*/ 371094 w 361950"/>
                  <a:gd name="connsiteY10" fmla="*/ 8201 h 400050"/>
                  <a:gd name="connsiteX11" fmla="*/ 362722 w 361950"/>
                  <a:gd name="connsiteY11" fmla="*/ 0 h 400050"/>
                  <a:gd name="connsiteX12" fmla="*/ 360617 w 361950"/>
                  <a:gd name="connsiteY12" fmla="*/ 295 h 400050"/>
                  <a:gd name="connsiteX13" fmla="*/ 302800 w 361950"/>
                  <a:gd name="connsiteY13" fmla="*/ 16773 h 400050"/>
                  <a:gd name="connsiteX14" fmla="*/ 307372 w 361950"/>
                  <a:gd name="connsiteY14" fmla="*/ 32680 h 400050"/>
                  <a:gd name="connsiteX15" fmla="*/ 343567 w 361950"/>
                  <a:gd name="connsiteY15" fmla="*/ 22298 h 400050"/>
                  <a:gd name="connsiteX16" fmla="*/ 231838 w 361950"/>
                  <a:gd name="connsiteY16" fmla="*/ 189938 h 400050"/>
                  <a:gd name="connsiteX17" fmla="*/ 196882 w 361950"/>
                  <a:gd name="connsiteY17" fmla="*/ 120119 h 400050"/>
                  <a:gd name="connsiteX18" fmla="*/ 188881 w 361950"/>
                  <a:gd name="connsiteY18" fmla="*/ 115547 h 400050"/>
                  <a:gd name="connsiteX19" fmla="*/ 181642 w 361950"/>
                  <a:gd name="connsiteY19" fmla="*/ 121167 h 400050"/>
                  <a:gd name="connsiteX20" fmla="*/ 120682 w 361950"/>
                  <a:gd name="connsiteY20" fmla="*/ 304047 h 400050"/>
                  <a:gd name="connsiteX21" fmla="*/ 64103 w 361950"/>
                  <a:gd name="connsiteY21" fmla="*/ 226228 h 400050"/>
                  <a:gd name="connsiteX22" fmla="*/ 52505 w 361950"/>
                  <a:gd name="connsiteY22" fmla="*/ 224550 h 400050"/>
                  <a:gd name="connsiteX23" fmla="*/ 49530 w 361950"/>
                  <a:gd name="connsiteY23" fmla="*/ 228800 h 400050"/>
                  <a:gd name="connsiteX24" fmla="*/ 0 w 361950"/>
                  <a:gd name="connsiteY24" fmla="*/ 402155 h 400050"/>
                  <a:gd name="connsiteX25" fmla="*/ 15907 w 361950"/>
                  <a:gd name="connsiteY25" fmla="*/ 406727 h 400050"/>
                  <a:gd name="connsiteX26" fmla="*/ 60769 w 361950"/>
                  <a:gd name="connsiteY26" fmla="*/ 249659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950" h="400050">
                    <a:moveTo>
                      <a:pt x="116777" y="326717"/>
                    </a:moveTo>
                    <a:cubicBezTo>
                      <a:pt x="119518" y="330382"/>
                      <a:pt x="124711" y="331130"/>
                      <a:pt x="128376" y="328389"/>
                    </a:cubicBezTo>
                    <a:cubicBezTo>
                      <a:pt x="129712" y="327389"/>
                      <a:pt x="130715" y="326010"/>
                      <a:pt x="131254" y="324431"/>
                    </a:cubicBezTo>
                    <a:lnTo>
                      <a:pt x="190976" y="145170"/>
                    </a:lnTo>
                    <a:lnTo>
                      <a:pt x="223361" y="209940"/>
                    </a:lnTo>
                    <a:cubicBezTo>
                      <a:pt x="225428" y="214024"/>
                      <a:pt x="230413" y="215659"/>
                      <a:pt x="234497" y="213593"/>
                    </a:cubicBezTo>
                    <a:cubicBezTo>
                      <a:pt x="235771" y="212948"/>
                      <a:pt x="236856" y="211985"/>
                      <a:pt x="237649" y="210798"/>
                    </a:cubicBezTo>
                    <a:lnTo>
                      <a:pt x="354616" y="35442"/>
                    </a:lnTo>
                    <a:lnTo>
                      <a:pt x="354616" y="65922"/>
                    </a:lnTo>
                    <a:lnTo>
                      <a:pt x="371094" y="65922"/>
                    </a:lnTo>
                    <a:lnTo>
                      <a:pt x="371094" y="8201"/>
                    </a:lnTo>
                    <a:cubicBezTo>
                      <a:pt x="371046" y="3624"/>
                      <a:pt x="367298" y="-47"/>
                      <a:pt x="362722" y="0"/>
                    </a:cubicBezTo>
                    <a:cubicBezTo>
                      <a:pt x="362010" y="8"/>
                      <a:pt x="361303" y="107"/>
                      <a:pt x="360617" y="295"/>
                    </a:cubicBezTo>
                    <a:lnTo>
                      <a:pt x="302800" y="16773"/>
                    </a:lnTo>
                    <a:lnTo>
                      <a:pt x="307372" y="32680"/>
                    </a:lnTo>
                    <a:lnTo>
                      <a:pt x="343567" y="22298"/>
                    </a:lnTo>
                    <a:lnTo>
                      <a:pt x="231838" y="189938"/>
                    </a:lnTo>
                    <a:lnTo>
                      <a:pt x="196882" y="120119"/>
                    </a:lnTo>
                    <a:cubicBezTo>
                      <a:pt x="195427" y="117078"/>
                      <a:pt x="192240" y="115257"/>
                      <a:pt x="188881" y="115547"/>
                    </a:cubicBezTo>
                    <a:cubicBezTo>
                      <a:pt x="185548" y="115769"/>
                      <a:pt x="182683" y="117993"/>
                      <a:pt x="181642" y="121167"/>
                    </a:cubicBezTo>
                    <a:lnTo>
                      <a:pt x="120682" y="304047"/>
                    </a:lnTo>
                    <a:lnTo>
                      <a:pt x="64103" y="226228"/>
                    </a:lnTo>
                    <a:cubicBezTo>
                      <a:pt x="61364" y="222562"/>
                      <a:pt x="56171" y="221811"/>
                      <a:pt x="52505" y="224550"/>
                    </a:cubicBezTo>
                    <a:cubicBezTo>
                      <a:pt x="51084" y="225612"/>
                      <a:pt x="50041" y="227101"/>
                      <a:pt x="49530" y="228800"/>
                    </a:cubicBezTo>
                    <a:lnTo>
                      <a:pt x="0" y="402155"/>
                    </a:lnTo>
                    <a:lnTo>
                      <a:pt x="15907" y="406727"/>
                    </a:lnTo>
                    <a:lnTo>
                      <a:pt x="60769" y="249659"/>
                    </a:lnTo>
                    <a:close/>
                  </a:path>
                </a:pathLst>
              </a:custGeom>
              <a:solidFill>
                <a:srgbClr val="FED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71BC918-13A2-443A-9A8B-54E8AB5C5A2E}"/>
                </a:ext>
              </a:extLst>
            </p:cNvPr>
            <p:cNvSpPr/>
            <p:nvPr/>
          </p:nvSpPr>
          <p:spPr>
            <a:xfrm>
              <a:off x="6161379" y="2065183"/>
              <a:ext cx="66675" cy="47625"/>
            </a:xfrm>
            <a:custGeom>
              <a:avLst/>
              <a:gdLst>
                <a:gd name="connsiteX0" fmla="*/ 22384 w 66675"/>
                <a:gd name="connsiteY0" fmla="*/ 35719 h 47625"/>
                <a:gd name="connsiteX1" fmla="*/ 11716 w 66675"/>
                <a:gd name="connsiteY1" fmla="*/ 25051 h 47625"/>
                <a:gd name="connsiteX2" fmla="*/ 0 w 66675"/>
                <a:gd name="connsiteY2" fmla="*/ 36767 h 47625"/>
                <a:gd name="connsiteX3" fmla="*/ 16478 w 66675"/>
                <a:gd name="connsiteY3" fmla="*/ 53245 h 47625"/>
                <a:gd name="connsiteX4" fmla="*/ 28194 w 66675"/>
                <a:gd name="connsiteY4" fmla="*/ 53245 h 47625"/>
                <a:gd name="connsiteX5" fmla="*/ 70009 w 66675"/>
                <a:gd name="connsiteY5" fmla="*/ 11716 h 47625"/>
                <a:gd name="connsiteX6" fmla="*/ 58293 w 66675"/>
                <a:gd name="connsiteY6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47625">
                  <a:moveTo>
                    <a:pt x="22384" y="35719"/>
                  </a:moveTo>
                  <a:lnTo>
                    <a:pt x="11716" y="25051"/>
                  </a:lnTo>
                  <a:lnTo>
                    <a:pt x="0" y="36767"/>
                  </a:lnTo>
                  <a:lnTo>
                    <a:pt x="16478" y="53245"/>
                  </a:lnTo>
                  <a:cubicBezTo>
                    <a:pt x="19714" y="56479"/>
                    <a:pt x="24958" y="56479"/>
                    <a:pt x="28194" y="53245"/>
                  </a:cubicBezTo>
                  <a:lnTo>
                    <a:pt x="70009" y="11716"/>
                  </a:lnTo>
                  <a:lnTo>
                    <a:pt x="58293" y="0"/>
                  </a:lnTo>
                  <a:close/>
                </a:path>
              </a:pathLst>
            </a:custGeom>
            <a:solidFill>
              <a:srgbClr val="FED1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BCD8504-5BCC-45A4-B7EA-804A67E39877}"/>
                </a:ext>
              </a:extLst>
            </p:cNvPr>
            <p:cNvSpPr/>
            <p:nvPr/>
          </p:nvSpPr>
          <p:spPr>
            <a:xfrm>
              <a:off x="5812288" y="2079280"/>
              <a:ext cx="314325" cy="228600"/>
            </a:xfrm>
            <a:custGeom>
              <a:avLst/>
              <a:gdLst>
                <a:gd name="connsiteX0" fmla="*/ 297466 w 314325"/>
                <a:gd name="connsiteY0" fmla="*/ 132112 h 228600"/>
                <a:gd name="connsiteX1" fmla="*/ 289179 w 314325"/>
                <a:gd name="connsiteY1" fmla="*/ 123825 h 228600"/>
                <a:gd name="connsiteX2" fmla="*/ 264414 w 314325"/>
                <a:gd name="connsiteY2" fmla="*/ 123825 h 228600"/>
                <a:gd name="connsiteX3" fmla="*/ 264414 w 314325"/>
                <a:gd name="connsiteY3" fmla="*/ 82582 h 228600"/>
                <a:gd name="connsiteX4" fmla="*/ 256127 w 314325"/>
                <a:gd name="connsiteY4" fmla="*/ 74295 h 228600"/>
                <a:gd name="connsiteX5" fmla="*/ 231362 w 314325"/>
                <a:gd name="connsiteY5" fmla="*/ 74295 h 228600"/>
                <a:gd name="connsiteX6" fmla="*/ 231362 w 314325"/>
                <a:gd name="connsiteY6" fmla="*/ 8287 h 228600"/>
                <a:gd name="connsiteX7" fmla="*/ 223075 w 314325"/>
                <a:gd name="connsiteY7" fmla="*/ 0 h 228600"/>
                <a:gd name="connsiteX8" fmla="*/ 190500 w 314325"/>
                <a:gd name="connsiteY8" fmla="*/ 0 h 228600"/>
                <a:gd name="connsiteX9" fmla="*/ 182213 w 314325"/>
                <a:gd name="connsiteY9" fmla="*/ 8287 h 228600"/>
                <a:gd name="connsiteX10" fmla="*/ 182213 w 314325"/>
                <a:gd name="connsiteY10" fmla="*/ 90869 h 228600"/>
                <a:gd name="connsiteX11" fmla="*/ 165735 w 314325"/>
                <a:gd name="connsiteY11" fmla="*/ 90869 h 228600"/>
                <a:gd name="connsiteX12" fmla="*/ 165735 w 314325"/>
                <a:gd name="connsiteY12" fmla="*/ 82582 h 228600"/>
                <a:gd name="connsiteX13" fmla="*/ 157448 w 314325"/>
                <a:gd name="connsiteY13" fmla="*/ 74295 h 228600"/>
                <a:gd name="connsiteX14" fmla="*/ 123825 w 314325"/>
                <a:gd name="connsiteY14" fmla="*/ 74295 h 228600"/>
                <a:gd name="connsiteX15" fmla="*/ 115538 w 314325"/>
                <a:gd name="connsiteY15" fmla="*/ 82582 h 228600"/>
                <a:gd name="connsiteX16" fmla="*/ 115538 w 314325"/>
                <a:gd name="connsiteY16" fmla="*/ 140399 h 228600"/>
                <a:gd name="connsiteX17" fmla="*/ 99060 w 314325"/>
                <a:gd name="connsiteY17" fmla="*/ 140399 h 228600"/>
                <a:gd name="connsiteX18" fmla="*/ 99060 w 314325"/>
                <a:gd name="connsiteY18" fmla="*/ 123825 h 228600"/>
                <a:gd name="connsiteX19" fmla="*/ 90773 w 314325"/>
                <a:gd name="connsiteY19" fmla="*/ 115538 h 228600"/>
                <a:gd name="connsiteX20" fmla="*/ 58102 w 314325"/>
                <a:gd name="connsiteY20" fmla="*/ 115538 h 228600"/>
                <a:gd name="connsiteX21" fmla="*/ 49816 w 314325"/>
                <a:gd name="connsiteY21" fmla="*/ 123825 h 228600"/>
                <a:gd name="connsiteX22" fmla="*/ 49816 w 314325"/>
                <a:gd name="connsiteY22" fmla="*/ 165068 h 228600"/>
                <a:gd name="connsiteX23" fmla="*/ 25051 w 314325"/>
                <a:gd name="connsiteY23" fmla="*/ 165068 h 228600"/>
                <a:gd name="connsiteX24" fmla="*/ 16764 w 314325"/>
                <a:gd name="connsiteY24" fmla="*/ 173355 h 228600"/>
                <a:gd name="connsiteX25" fmla="*/ 16764 w 314325"/>
                <a:gd name="connsiteY25" fmla="*/ 214598 h 228600"/>
                <a:gd name="connsiteX26" fmla="*/ 0 w 314325"/>
                <a:gd name="connsiteY26" fmla="*/ 214598 h 228600"/>
                <a:gd name="connsiteX27" fmla="*/ 0 w 314325"/>
                <a:gd name="connsiteY27" fmla="*/ 231172 h 228600"/>
                <a:gd name="connsiteX28" fmla="*/ 314325 w 314325"/>
                <a:gd name="connsiteY28" fmla="*/ 231172 h 228600"/>
                <a:gd name="connsiteX29" fmla="*/ 314325 w 314325"/>
                <a:gd name="connsiteY29" fmla="*/ 214694 h 228600"/>
                <a:gd name="connsiteX30" fmla="*/ 297847 w 314325"/>
                <a:gd name="connsiteY30" fmla="*/ 214694 h 228600"/>
                <a:gd name="connsiteX31" fmla="*/ 33338 w 314325"/>
                <a:gd name="connsiteY31" fmla="*/ 181642 h 228600"/>
                <a:gd name="connsiteX32" fmla="*/ 49816 w 314325"/>
                <a:gd name="connsiteY32" fmla="*/ 181642 h 228600"/>
                <a:gd name="connsiteX33" fmla="*/ 49816 w 314325"/>
                <a:gd name="connsiteY33" fmla="*/ 214694 h 228600"/>
                <a:gd name="connsiteX34" fmla="*/ 33338 w 314325"/>
                <a:gd name="connsiteY34" fmla="*/ 214694 h 228600"/>
                <a:gd name="connsiteX35" fmla="*/ 66389 w 314325"/>
                <a:gd name="connsiteY35" fmla="*/ 173355 h 228600"/>
                <a:gd name="connsiteX36" fmla="*/ 66389 w 314325"/>
                <a:gd name="connsiteY36" fmla="*/ 132112 h 228600"/>
                <a:gd name="connsiteX37" fmla="*/ 82867 w 314325"/>
                <a:gd name="connsiteY37" fmla="*/ 132112 h 228600"/>
                <a:gd name="connsiteX38" fmla="*/ 82867 w 314325"/>
                <a:gd name="connsiteY38" fmla="*/ 214694 h 228600"/>
                <a:gd name="connsiteX39" fmla="*/ 66675 w 314325"/>
                <a:gd name="connsiteY39" fmla="*/ 214694 h 228600"/>
                <a:gd name="connsiteX40" fmla="*/ 99441 w 314325"/>
                <a:gd name="connsiteY40" fmla="*/ 156877 h 228600"/>
                <a:gd name="connsiteX41" fmla="*/ 115919 w 314325"/>
                <a:gd name="connsiteY41" fmla="*/ 156877 h 228600"/>
                <a:gd name="connsiteX42" fmla="*/ 115919 w 314325"/>
                <a:gd name="connsiteY42" fmla="*/ 214694 h 228600"/>
                <a:gd name="connsiteX43" fmla="*/ 99441 w 314325"/>
                <a:gd name="connsiteY43" fmla="*/ 214694 h 228600"/>
                <a:gd name="connsiteX44" fmla="*/ 132493 w 314325"/>
                <a:gd name="connsiteY44" fmla="*/ 148590 h 228600"/>
                <a:gd name="connsiteX45" fmla="*/ 132493 w 314325"/>
                <a:gd name="connsiteY45" fmla="*/ 90869 h 228600"/>
                <a:gd name="connsiteX46" fmla="*/ 148971 w 314325"/>
                <a:gd name="connsiteY46" fmla="*/ 90869 h 228600"/>
                <a:gd name="connsiteX47" fmla="*/ 148971 w 314325"/>
                <a:gd name="connsiteY47" fmla="*/ 214694 h 228600"/>
                <a:gd name="connsiteX48" fmla="*/ 132398 w 314325"/>
                <a:gd name="connsiteY48" fmla="*/ 214694 h 228600"/>
                <a:gd name="connsiteX49" fmla="*/ 165449 w 314325"/>
                <a:gd name="connsiteY49" fmla="*/ 107347 h 228600"/>
                <a:gd name="connsiteX50" fmla="*/ 181927 w 314325"/>
                <a:gd name="connsiteY50" fmla="*/ 107347 h 228600"/>
                <a:gd name="connsiteX51" fmla="*/ 181927 w 314325"/>
                <a:gd name="connsiteY51" fmla="*/ 214694 h 228600"/>
                <a:gd name="connsiteX52" fmla="*/ 165449 w 314325"/>
                <a:gd name="connsiteY52" fmla="*/ 214694 h 228600"/>
                <a:gd name="connsiteX53" fmla="*/ 198501 w 314325"/>
                <a:gd name="connsiteY53" fmla="*/ 99060 h 228600"/>
                <a:gd name="connsiteX54" fmla="*/ 198501 w 314325"/>
                <a:gd name="connsiteY54" fmla="*/ 16574 h 228600"/>
                <a:gd name="connsiteX55" fmla="*/ 214979 w 314325"/>
                <a:gd name="connsiteY55" fmla="*/ 16574 h 228600"/>
                <a:gd name="connsiteX56" fmla="*/ 214979 w 314325"/>
                <a:gd name="connsiteY56" fmla="*/ 214694 h 228600"/>
                <a:gd name="connsiteX57" fmla="*/ 198501 w 314325"/>
                <a:gd name="connsiteY57" fmla="*/ 214694 h 228600"/>
                <a:gd name="connsiteX58" fmla="*/ 231553 w 314325"/>
                <a:gd name="connsiteY58" fmla="*/ 90773 h 228600"/>
                <a:gd name="connsiteX59" fmla="*/ 247650 w 314325"/>
                <a:gd name="connsiteY59" fmla="*/ 90773 h 228600"/>
                <a:gd name="connsiteX60" fmla="*/ 247650 w 314325"/>
                <a:gd name="connsiteY60" fmla="*/ 214598 h 228600"/>
                <a:gd name="connsiteX61" fmla="*/ 231458 w 314325"/>
                <a:gd name="connsiteY61" fmla="*/ 214598 h 228600"/>
                <a:gd name="connsiteX62" fmla="*/ 264605 w 314325"/>
                <a:gd name="connsiteY62" fmla="*/ 214598 h 228600"/>
                <a:gd name="connsiteX63" fmla="*/ 264605 w 314325"/>
                <a:gd name="connsiteY63" fmla="*/ 140303 h 228600"/>
                <a:gd name="connsiteX64" fmla="*/ 281083 w 314325"/>
                <a:gd name="connsiteY64" fmla="*/ 140303 h 228600"/>
                <a:gd name="connsiteX65" fmla="*/ 281083 w 314325"/>
                <a:gd name="connsiteY65" fmla="*/ 21459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4325" h="228600">
                  <a:moveTo>
                    <a:pt x="297466" y="132112"/>
                  </a:moveTo>
                  <a:cubicBezTo>
                    <a:pt x="297466" y="127535"/>
                    <a:pt x="293756" y="123825"/>
                    <a:pt x="289179" y="123825"/>
                  </a:cubicBezTo>
                  <a:lnTo>
                    <a:pt x="264414" y="123825"/>
                  </a:lnTo>
                  <a:lnTo>
                    <a:pt x="264414" y="82582"/>
                  </a:lnTo>
                  <a:cubicBezTo>
                    <a:pt x="264414" y="78005"/>
                    <a:pt x="260704" y="74295"/>
                    <a:pt x="256127" y="74295"/>
                  </a:cubicBezTo>
                  <a:lnTo>
                    <a:pt x="231362" y="74295"/>
                  </a:lnTo>
                  <a:lnTo>
                    <a:pt x="231362" y="8287"/>
                  </a:lnTo>
                  <a:cubicBezTo>
                    <a:pt x="231362" y="3710"/>
                    <a:pt x="227652" y="0"/>
                    <a:pt x="223075" y="0"/>
                  </a:cubicBezTo>
                  <a:lnTo>
                    <a:pt x="190500" y="0"/>
                  </a:lnTo>
                  <a:cubicBezTo>
                    <a:pt x="185923" y="0"/>
                    <a:pt x="182213" y="3710"/>
                    <a:pt x="182213" y="8287"/>
                  </a:cubicBezTo>
                  <a:lnTo>
                    <a:pt x="182213" y="90869"/>
                  </a:lnTo>
                  <a:lnTo>
                    <a:pt x="165735" y="90869"/>
                  </a:lnTo>
                  <a:lnTo>
                    <a:pt x="165735" y="82582"/>
                  </a:lnTo>
                  <a:cubicBezTo>
                    <a:pt x="165735" y="78005"/>
                    <a:pt x="162025" y="74295"/>
                    <a:pt x="157448" y="74295"/>
                  </a:cubicBezTo>
                  <a:lnTo>
                    <a:pt x="123825" y="74295"/>
                  </a:lnTo>
                  <a:cubicBezTo>
                    <a:pt x="119248" y="74295"/>
                    <a:pt x="115538" y="78005"/>
                    <a:pt x="115538" y="82582"/>
                  </a:cubicBezTo>
                  <a:lnTo>
                    <a:pt x="115538" y="140399"/>
                  </a:lnTo>
                  <a:lnTo>
                    <a:pt x="99060" y="140399"/>
                  </a:lnTo>
                  <a:lnTo>
                    <a:pt x="99060" y="123825"/>
                  </a:lnTo>
                  <a:cubicBezTo>
                    <a:pt x="99060" y="119248"/>
                    <a:pt x="95350" y="115538"/>
                    <a:pt x="90773" y="115538"/>
                  </a:cubicBezTo>
                  <a:lnTo>
                    <a:pt x="58102" y="115538"/>
                  </a:lnTo>
                  <a:cubicBezTo>
                    <a:pt x="53526" y="115538"/>
                    <a:pt x="49816" y="119248"/>
                    <a:pt x="49816" y="123825"/>
                  </a:cubicBezTo>
                  <a:lnTo>
                    <a:pt x="49816" y="165068"/>
                  </a:lnTo>
                  <a:lnTo>
                    <a:pt x="25051" y="165068"/>
                  </a:lnTo>
                  <a:cubicBezTo>
                    <a:pt x="20474" y="165068"/>
                    <a:pt x="16764" y="168778"/>
                    <a:pt x="16764" y="173355"/>
                  </a:cubicBezTo>
                  <a:lnTo>
                    <a:pt x="16764" y="214598"/>
                  </a:lnTo>
                  <a:lnTo>
                    <a:pt x="0" y="214598"/>
                  </a:lnTo>
                  <a:lnTo>
                    <a:pt x="0" y="231172"/>
                  </a:lnTo>
                  <a:lnTo>
                    <a:pt x="314325" y="231172"/>
                  </a:lnTo>
                  <a:lnTo>
                    <a:pt x="314325" y="214694"/>
                  </a:lnTo>
                  <a:lnTo>
                    <a:pt x="297847" y="214694"/>
                  </a:lnTo>
                  <a:close/>
                  <a:moveTo>
                    <a:pt x="33338" y="181642"/>
                  </a:moveTo>
                  <a:lnTo>
                    <a:pt x="49816" y="181642"/>
                  </a:lnTo>
                  <a:lnTo>
                    <a:pt x="49816" y="214694"/>
                  </a:lnTo>
                  <a:lnTo>
                    <a:pt x="33338" y="214694"/>
                  </a:lnTo>
                  <a:close/>
                  <a:moveTo>
                    <a:pt x="66389" y="173355"/>
                  </a:moveTo>
                  <a:lnTo>
                    <a:pt x="66389" y="132112"/>
                  </a:lnTo>
                  <a:lnTo>
                    <a:pt x="82867" y="132112"/>
                  </a:lnTo>
                  <a:lnTo>
                    <a:pt x="82867" y="214694"/>
                  </a:lnTo>
                  <a:lnTo>
                    <a:pt x="66675" y="214694"/>
                  </a:lnTo>
                  <a:close/>
                  <a:moveTo>
                    <a:pt x="99441" y="156877"/>
                  </a:moveTo>
                  <a:lnTo>
                    <a:pt x="115919" y="156877"/>
                  </a:lnTo>
                  <a:lnTo>
                    <a:pt x="115919" y="214694"/>
                  </a:lnTo>
                  <a:lnTo>
                    <a:pt x="99441" y="214694"/>
                  </a:lnTo>
                  <a:close/>
                  <a:moveTo>
                    <a:pt x="132493" y="148590"/>
                  </a:moveTo>
                  <a:lnTo>
                    <a:pt x="132493" y="90869"/>
                  </a:lnTo>
                  <a:lnTo>
                    <a:pt x="148971" y="90869"/>
                  </a:lnTo>
                  <a:lnTo>
                    <a:pt x="148971" y="214694"/>
                  </a:lnTo>
                  <a:lnTo>
                    <a:pt x="132398" y="214694"/>
                  </a:lnTo>
                  <a:close/>
                  <a:moveTo>
                    <a:pt x="165449" y="107347"/>
                  </a:moveTo>
                  <a:lnTo>
                    <a:pt x="181927" y="107347"/>
                  </a:lnTo>
                  <a:lnTo>
                    <a:pt x="181927" y="214694"/>
                  </a:lnTo>
                  <a:lnTo>
                    <a:pt x="165449" y="214694"/>
                  </a:lnTo>
                  <a:close/>
                  <a:moveTo>
                    <a:pt x="198501" y="99060"/>
                  </a:moveTo>
                  <a:lnTo>
                    <a:pt x="198501" y="16574"/>
                  </a:lnTo>
                  <a:lnTo>
                    <a:pt x="214979" y="16574"/>
                  </a:lnTo>
                  <a:lnTo>
                    <a:pt x="214979" y="214694"/>
                  </a:lnTo>
                  <a:lnTo>
                    <a:pt x="198501" y="214694"/>
                  </a:lnTo>
                  <a:close/>
                  <a:moveTo>
                    <a:pt x="231553" y="90773"/>
                  </a:moveTo>
                  <a:lnTo>
                    <a:pt x="247650" y="90773"/>
                  </a:lnTo>
                  <a:lnTo>
                    <a:pt x="247650" y="214598"/>
                  </a:lnTo>
                  <a:lnTo>
                    <a:pt x="231458" y="214598"/>
                  </a:lnTo>
                  <a:close/>
                  <a:moveTo>
                    <a:pt x="264605" y="214598"/>
                  </a:moveTo>
                  <a:lnTo>
                    <a:pt x="264605" y="140303"/>
                  </a:lnTo>
                  <a:lnTo>
                    <a:pt x="281083" y="140303"/>
                  </a:lnTo>
                  <a:lnTo>
                    <a:pt x="281083" y="2145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DEE4C26-7AEB-4723-A953-D02F165E2F7C}"/>
              </a:ext>
            </a:extLst>
          </p:cNvPr>
          <p:cNvSpPr txBox="1"/>
          <p:nvPr/>
        </p:nvSpPr>
        <p:spPr>
          <a:xfrm>
            <a:off x="10992857" y="6502485"/>
            <a:ext cx="1199143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88F0D-8685-4960-B6D9-2E421FDB5AFE}"/>
              </a:ext>
            </a:extLst>
          </p:cNvPr>
          <p:cNvSpPr txBox="1"/>
          <p:nvPr/>
        </p:nvSpPr>
        <p:spPr>
          <a:xfrm>
            <a:off x="10992857" y="105731"/>
            <a:ext cx="1199143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27532A-B79C-49E2-BE53-8997CC63CE9B}"/>
              </a:ext>
            </a:extLst>
          </p:cNvPr>
          <p:cNvSpPr txBox="1"/>
          <p:nvPr/>
        </p:nvSpPr>
        <p:spPr>
          <a:xfrm>
            <a:off x="0" y="105731"/>
            <a:ext cx="1199143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26566E-CD0E-4270-A150-93C1EDDEA63C}"/>
              </a:ext>
            </a:extLst>
          </p:cNvPr>
          <p:cNvSpPr txBox="1"/>
          <p:nvPr/>
        </p:nvSpPr>
        <p:spPr>
          <a:xfrm>
            <a:off x="0" y="6502484"/>
            <a:ext cx="1199143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</p:spTree>
    <p:extLst>
      <p:ext uri="{BB962C8B-B14F-4D97-AF65-F5344CB8AC3E}">
        <p14:creationId xmlns:p14="http://schemas.microsoft.com/office/powerpoint/2010/main" val="1995020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68FC65-9AAC-438B-8680-12A5FFB7D0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7B5A1-FB28-4338-A955-1DBFD7F0F0C2}"/>
              </a:ext>
            </a:extLst>
          </p:cNvPr>
          <p:cNvSpPr txBox="1"/>
          <p:nvPr/>
        </p:nvSpPr>
        <p:spPr>
          <a:xfrm>
            <a:off x="834788" y="1895333"/>
            <a:ext cx="41777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Company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3D6D8-01EA-4B5D-88E0-B33E32644166}"/>
              </a:ext>
            </a:extLst>
          </p:cNvPr>
          <p:cNvSpPr txBox="1"/>
          <p:nvPr/>
        </p:nvSpPr>
        <p:spPr>
          <a:xfrm>
            <a:off x="6491785" y="4095314"/>
            <a:ext cx="4523033" cy="1734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</a:t>
            </a:r>
          </a:p>
          <a:p>
            <a:pPr>
              <a:lnSpc>
                <a:spcPct val="150000"/>
              </a:lnSpc>
            </a:pPr>
            <a:endParaRPr lang="en-US" sz="900" spc="100" dirty="0">
              <a:solidFill>
                <a:schemeClr val="bg1"/>
              </a:solidFill>
              <a:latin typeface="Poppins Light" panose="00000400000000000000" pitchFamily="2" charset="0"/>
              <a:ea typeface="Roboto" panose="020000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A company profile often includes a compelling story about how the company began, as well as the company's vision and values.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CC18A8-FC60-469E-AE83-6E776CEA681D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AB538F-403E-4BF7-869D-F01DDC96977D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95F2D10-4772-4CFB-B24F-4D045AE0FA85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410899-5B90-4479-8D3D-014B729FBBCD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1EBEFC45-E7E3-45B9-9848-AE4E16ACCA5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9" b="11949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09C3EF4-7D9D-4BC1-8B6F-B97E71935B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9" b="11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380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0283C3-FEF1-49D3-AE6D-6A098E87D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2889D6-15AA-4F50-A9E3-5CDF37DF5A39}"/>
              </a:ext>
            </a:extLst>
          </p:cNvPr>
          <p:cNvSpPr txBox="1"/>
          <p:nvPr/>
        </p:nvSpPr>
        <p:spPr>
          <a:xfrm>
            <a:off x="971266" y="626091"/>
            <a:ext cx="6806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About Company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9CA627-7660-4C73-A2A6-17C4C28075B9}"/>
              </a:ext>
            </a:extLst>
          </p:cNvPr>
          <p:cNvSpPr txBox="1"/>
          <p:nvPr/>
        </p:nvSpPr>
        <p:spPr>
          <a:xfrm>
            <a:off x="6455390" y="2109793"/>
            <a:ext cx="4753971" cy="1734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 </a:t>
            </a:r>
          </a:p>
          <a:p>
            <a:pPr>
              <a:lnSpc>
                <a:spcPct val="150000"/>
              </a:lnSpc>
            </a:pPr>
            <a:endParaRPr lang="en-US" sz="900" spc="100" dirty="0">
              <a:solidFill>
                <a:schemeClr val="bg1"/>
              </a:solidFill>
              <a:latin typeface="Poppins Light" panose="00000400000000000000" pitchFamily="2" charset="0"/>
              <a:ea typeface="Roboto" panose="020000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often includes a compelling story about how the company began, as well as the company's vision and values. just tell your audience what you sell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65D1BF-86ED-4C87-A838-47A00B6749E6}"/>
              </a:ext>
            </a:extLst>
          </p:cNvPr>
          <p:cNvSpPr/>
          <p:nvPr/>
        </p:nvSpPr>
        <p:spPr>
          <a:xfrm>
            <a:off x="6550925" y="4312539"/>
            <a:ext cx="4658436" cy="191937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FAC9F-EFA8-4A91-A46E-D49C5075049E}"/>
              </a:ext>
            </a:extLst>
          </p:cNvPr>
          <p:cNvSpPr txBox="1"/>
          <p:nvPr/>
        </p:nvSpPr>
        <p:spPr>
          <a:xfrm>
            <a:off x="7010398" y="4820369"/>
            <a:ext cx="3643953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b="1" i="1" spc="100" dirty="0">
                <a:solidFill>
                  <a:srgbClr val="FED120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351DB-B5F6-4348-BDD1-F18DD7C7CC1A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D9E839-41BE-4ED4-B1F6-14DBD74BCF33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56885EE-79C9-4950-A047-96EB85ACEAB6}"/>
              </a:ext>
            </a:extLst>
          </p:cNvPr>
          <p:cNvSpPr txBox="1"/>
          <p:nvPr/>
        </p:nvSpPr>
        <p:spPr>
          <a:xfrm>
            <a:off x="11568084" y="39705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24EE54-47CB-4822-837D-D446A8342A2E}"/>
              </a:ext>
            </a:extLst>
          </p:cNvPr>
          <p:cNvCxnSpPr>
            <a:cxnSpLocks/>
          </p:cNvCxnSpPr>
          <p:nvPr/>
        </p:nvCxnSpPr>
        <p:spPr>
          <a:xfrm>
            <a:off x="11396870" y="179935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BB15925-B4CB-4590-9795-B3499A9F36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8" r="102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930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D58532-4F35-4C5C-9D43-D024FC3027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A0F6E-D29B-4559-BD6F-EEC4A3D6C033}"/>
              </a:ext>
            </a:extLst>
          </p:cNvPr>
          <p:cNvSpPr txBox="1"/>
          <p:nvPr/>
        </p:nvSpPr>
        <p:spPr>
          <a:xfrm>
            <a:off x="5964554" y="470846"/>
            <a:ext cx="5835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Our Company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1A7EF-0212-4247-A957-8F3CA271588D}"/>
              </a:ext>
            </a:extLst>
          </p:cNvPr>
          <p:cNvSpPr txBox="1"/>
          <p:nvPr/>
        </p:nvSpPr>
        <p:spPr>
          <a:xfrm>
            <a:off x="392194" y="1624084"/>
            <a:ext cx="3823048" cy="2150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 </a:t>
            </a:r>
          </a:p>
          <a:p>
            <a:pPr>
              <a:lnSpc>
                <a:spcPct val="150000"/>
              </a:lnSpc>
            </a:pPr>
            <a:endParaRPr lang="en-US" sz="900" spc="100" dirty="0">
              <a:solidFill>
                <a:schemeClr val="bg1"/>
              </a:solidFill>
              <a:latin typeface="Poppins Light" panose="00000400000000000000" pitchFamily="2" charset="0"/>
              <a:ea typeface="Roboto" panose="020000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often includes a compelling story about how the company began, as well as the company's vision and values. just tell your audience what you sell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8817B-A100-4FD9-9ACD-881D9CAEC6E9}"/>
              </a:ext>
            </a:extLst>
          </p:cNvPr>
          <p:cNvSpPr txBox="1"/>
          <p:nvPr/>
        </p:nvSpPr>
        <p:spPr>
          <a:xfrm>
            <a:off x="392194" y="4005619"/>
            <a:ext cx="3823048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profile is an introduction to your business, and aims to tell an audience about your products or services. However, a company profile shouldn't just tell your audience what 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ADC394-8957-41AA-B0D2-9C1587513C18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661FB0-4C62-4D81-BD2B-E271EE454579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6696DC0-C4DB-4246-8AB9-C8B957663C6A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A1E34F-FDAC-4725-8D31-1759CC461E5C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7D3C583-1A9B-46D2-8A02-3BA5269D15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r="24590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3218711E-81CE-4D66-8C4E-39B21F3D17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r="245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045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DC3F3A-3840-4E7F-B22B-4E1480608B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73150-03E2-465E-B7DA-C619C6ECA6E6}"/>
              </a:ext>
            </a:extLst>
          </p:cNvPr>
          <p:cNvSpPr txBox="1"/>
          <p:nvPr/>
        </p:nvSpPr>
        <p:spPr>
          <a:xfrm>
            <a:off x="4493476" y="3620005"/>
            <a:ext cx="5703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Business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4D2458-3DA5-4B9D-8990-65706696BD9A}"/>
              </a:ext>
            </a:extLst>
          </p:cNvPr>
          <p:cNvSpPr txBox="1"/>
          <p:nvPr/>
        </p:nvSpPr>
        <p:spPr>
          <a:xfrm>
            <a:off x="4493477" y="4826673"/>
            <a:ext cx="5703806" cy="1111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 sell -- it should also tell viewers why you sell it. A company profile often includes a compelling story about how the company began, as well as the company's vision and values.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A6BBC2-56C4-4885-A59F-68D4A3DDFF63}"/>
              </a:ext>
            </a:extLst>
          </p:cNvPr>
          <p:cNvSpPr txBox="1"/>
          <p:nvPr/>
        </p:nvSpPr>
        <p:spPr>
          <a:xfrm>
            <a:off x="7792871" y="1747081"/>
            <a:ext cx="3643953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42C3A5-A06C-485B-8936-7DE59E5995E0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FFA8B2-A86E-4A8D-8EAF-B1CF1EE56886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4ED1394-E0AF-4915-8AE0-3F948D87CC09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57D7D9-05E4-4F4B-86E5-782DCB04511D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47B21A0-4055-4D61-B9B3-F2B2334951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r="29819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F34506C-9BF0-442C-930F-CA3AF9911C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r="82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981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24A075-50A4-4661-924A-0CD79DE8D1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3713A-0B8F-45D8-B420-D5F099501F41}"/>
              </a:ext>
            </a:extLst>
          </p:cNvPr>
          <p:cNvSpPr txBox="1"/>
          <p:nvPr/>
        </p:nvSpPr>
        <p:spPr>
          <a:xfrm>
            <a:off x="500507" y="1016017"/>
            <a:ext cx="1765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01.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18C3E-D2FB-4283-B5DE-7F18A1041C67}"/>
              </a:ext>
            </a:extLst>
          </p:cNvPr>
          <p:cNvSpPr txBox="1"/>
          <p:nvPr/>
        </p:nvSpPr>
        <p:spPr>
          <a:xfrm>
            <a:off x="500507" y="2652099"/>
            <a:ext cx="17395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02.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DDCC0-B273-4BC9-86B0-CF5E987C86D5}"/>
              </a:ext>
            </a:extLst>
          </p:cNvPr>
          <p:cNvSpPr txBox="1"/>
          <p:nvPr/>
        </p:nvSpPr>
        <p:spPr>
          <a:xfrm>
            <a:off x="500507" y="4518544"/>
            <a:ext cx="17652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03.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324D6-8570-43ED-B6A5-E33823D96D3C}"/>
              </a:ext>
            </a:extLst>
          </p:cNvPr>
          <p:cNvSpPr txBox="1"/>
          <p:nvPr/>
        </p:nvSpPr>
        <p:spPr>
          <a:xfrm>
            <a:off x="2240086" y="1435747"/>
            <a:ext cx="2880519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F285B-6890-4530-B78F-DAB6B4358810}"/>
              </a:ext>
            </a:extLst>
          </p:cNvPr>
          <p:cNvSpPr txBox="1"/>
          <p:nvPr/>
        </p:nvSpPr>
        <p:spPr>
          <a:xfrm>
            <a:off x="2240086" y="3071829"/>
            <a:ext cx="2880519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5F09F7-2C58-4EF3-B1A1-ABD0CF9C6024}"/>
              </a:ext>
            </a:extLst>
          </p:cNvPr>
          <p:cNvSpPr txBox="1"/>
          <p:nvPr/>
        </p:nvSpPr>
        <p:spPr>
          <a:xfrm>
            <a:off x="2240086" y="4938274"/>
            <a:ext cx="2880519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904C50-8FFC-4835-9595-C0FA99A1270F}"/>
              </a:ext>
            </a:extLst>
          </p:cNvPr>
          <p:cNvSpPr/>
          <p:nvPr/>
        </p:nvSpPr>
        <p:spPr>
          <a:xfrm>
            <a:off x="9253182" y="2051830"/>
            <a:ext cx="2438311" cy="2943706"/>
          </a:xfrm>
          <a:prstGeom prst="rect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15A51-30E5-4D9F-AE56-AA15B474FB15}"/>
              </a:ext>
            </a:extLst>
          </p:cNvPr>
          <p:cNvSpPr txBox="1"/>
          <p:nvPr/>
        </p:nvSpPr>
        <p:spPr>
          <a:xfrm>
            <a:off x="9410967" y="2967954"/>
            <a:ext cx="2162334" cy="1111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b="1" i="1" spc="100" dirty="0">
                <a:solidFill>
                  <a:srgbClr val="FED120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D5E252-459C-4327-892F-003DC5064EF8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9EA5E6-9B10-40D8-A26C-6D29EE20A4C6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DBD0945-8796-43FA-A049-2C9FDA19F62B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6C6437-243E-4C36-A5EA-84726C714F60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D8DAA74-194B-4892-B0E5-F39CD9E8D6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7" r="256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724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3F2EB-9D51-47D9-A14B-34487094DA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A69EF-571A-430D-A7B6-842E3D0267A8}"/>
              </a:ext>
            </a:extLst>
          </p:cNvPr>
          <p:cNvSpPr txBox="1"/>
          <p:nvPr/>
        </p:nvSpPr>
        <p:spPr>
          <a:xfrm>
            <a:off x="846161" y="4132406"/>
            <a:ext cx="33586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CB59D-C391-4D3C-9C86-CF52B2CAB9E8}"/>
              </a:ext>
            </a:extLst>
          </p:cNvPr>
          <p:cNvSpPr txBox="1"/>
          <p:nvPr/>
        </p:nvSpPr>
        <p:spPr>
          <a:xfrm>
            <a:off x="846161" y="5281681"/>
            <a:ext cx="3643953" cy="90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a company profile shouldn't just tell your audience what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364E3-3CF1-4D0D-BC85-6D230CE7993F}"/>
              </a:ext>
            </a:extLst>
          </p:cNvPr>
          <p:cNvSpPr txBox="1"/>
          <p:nvPr/>
        </p:nvSpPr>
        <p:spPr>
          <a:xfrm>
            <a:off x="5240740" y="629879"/>
            <a:ext cx="1254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01.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C870F-3CEE-48FD-BEE9-74719414FE4D}"/>
              </a:ext>
            </a:extLst>
          </p:cNvPr>
          <p:cNvSpPr txBox="1"/>
          <p:nvPr/>
        </p:nvSpPr>
        <p:spPr>
          <a:xfrm>
            <a:off x="5240740" y="2178819"/>
            <a:ext cx="1362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02.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9D608-C0B5-413F-AFF2-488842401675}"/>
              </a:ext>
            </a:extLst>
          </p:cNvPr>
          <p:cNvSpPr txBox="1"/>
          <p:nvPr/>
        </p:nvSpPr>
        <p:spPr>
          <a:xfrm>
            <a:off x="5240740" y="3697055"/>
            <a:ext cx="1382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03.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B36A49-0E21-4D3E-93DE-62EA15C3156C}"/>
              </a:ext>
            </a:extLst>
          </p:cNvPr>
          <p:cNvSpPr txBox="1"/>
          <p:nvPr/>
        </p:nvSpPr>
        <p:spPr>
          <a:xfrm>
            <a:off x="6767745" y="951752"/>
            <a:ext cx="4578094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BD1E1B-5C75-41A3-B43D-D438A3743F96}"/>
              </a:ext>
            </a:extLst>
          </p:cNvPr>
          <p:cNvSpPr txBox="1"/>
          <p:nvPr/>
        </p:nvSpPr>
        <p:spPr>
          <a:xfrm>
            <a:off x="6748509" y="2465089"/>
            <a:ext cx="4578094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6AF056-CA25-43E1-B843-268F3B3736B4}"/>
              </a:ext>
            </a:extLst>
          </p:cNvPr>
          <p:cNvSpPr txBox="1"/>
          <p:nvPr/>
        </p:nvSpPr>
        <p:spPr>
          <a:xfrm>
            <a:off x="6767745" y="3978426"/>
            <a:ext cx="4578094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F06C7C-1506-436A-A898-54912EA3E5ED}"/>
              </a:ext>
            </a:extLst>
          </p:cNvPr>
          <p:cNvSpPr txBox="1"/>
          <p:nvPr/>
        </p:nvSpPr>
        <p:spPr>
          <a:xfrm>
            <a:off x="5240740" y="5210288"/>
            <a:ext cx="1428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100" dirty="0">
                <a:solidFill>
                  <a:srgbClr val="FED1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04.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36039C-CE77-4AE7-A5B6-87A4E6EFA07D}"/>
              </a:ext>
            </a:extLst>
          </p:cNvPr>
          <p:cNvSpPr txBox="1"/>
          <p:nvPr/>
        </p:nvSpPr>
        <p:spPr>
          <a:xfrm>
            <a:off x="6767745" y="5489430"/>
            <a:ext cx="4578094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 company profile is an introduction to your business, and aims to tell an audience about your products or services. However,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5A774A-B41A-48B2-92A7-AFD78A698325}"/>
              </a:ext>
            </a:extLst>
          </p:cNvPr>
          <p:cNvSpPr txBox="1"/>
          <p:nvPr/>
        </p:nvSpPr>
        <p:spPr>
          <a:xfrm>
            <a:off x="108799" y="39705"/>
            <a:ext cx="1256175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WWW.KING.KOM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8041CC-F0C5-400E-85B6-B0B0EA9E2A98}"/>
              </a:ext>
            </a:extLst>
          </p:cNvPr>
          <p:cNvCxnSpPr/>
          <p:nvPr/>
        </p:nvCxnSpPr>
        <p:spPr>
          <a:xfrm>
            <a:off x="1364974" y="198783"/>
            <a:ext cx="702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A13A095-FE88-4787-AB97-972431DAEB06}"/>
              </a:ext>
            </a:extLst>
          </p:cNvPr>
          <p:cNvSpPr txBox="1"/>
          <p:nvPr/>
        </p:nvSpPr>
        <p:spPr>
          <a:xfrm>
            <a:off x="11568084" y="6473637"/>
            <a:ext cx="504646" cy="2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2021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F318D4-A70C-4055-AAE9-B203149B063A}"/>
              </a:ext>
            </a:extLst>
          </p:cNvPr>
          <p:cNvCxnSpPr>
            <a:cxnSpLocks/>
          </p:cNvCxnSpPr>
          <p:nvPr/>
        </p:nvCxnSpPr>
        <p:spPr>
          <a:xfrm>
            <a:off x="11396870" y="6613867"/>
            <a:ext cx="171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B07A808-58E1-4B82-98A9-8C00B71B77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r="124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6021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2667</Words>
  <PresentationFormat>Widescreen</PresentationFormat>
  <Paragraphs>218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Poppins Light</vt:lpstr>
      <vt:lpstr>Poppins Medium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2021-09-22T04:47:52Z</dcterms:created>
  <dcterms:modified xsi:type="dcterms:W3CDTF">2021-11-22T03:40:31Z</dcterms:modified>
</cp:coreProperties>
</file>