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63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5166519" y="152400"/>
            <a:ext cx="5492209" cy="930735"/>
            <a:chOff x="5026168" y="172432"/>
            <a:chExt cx="5399539" cy="930735"/>
          </a:xfrm>
        </p:grpSpPr>
        <p:grpSp>
          <p:nvGrpSpPr>
            <p:cNvPr id="10" name="Group 9"/>
            <p:cNvGrpSpPr/>
            <p:nvPr/>
          </p:nvGrpSpPr>
          <p:grpSpPr>
            <a:xfrm>
              <a:off x="5026168" y="172432"/>
              <a:ext cx="5399539" cy="930735"/>
              <a:chOff x="5026168" y="172432"/>
              <a:chExt cx="5399539" cy="930735"/>
            </a:xfrm>
          </p:grpSpPr>
          <p:sp>
            <p:nvSpPr>
              <p:cNvPr id="12" name="TextBox 4"/>
              <p:cNvSpPr txBox="1"/>
              <p:nvPr/>
            </p:nvSpPr>
            <p:spPr>
              <a:xfrm>
                <a:off x="502616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TextBox 5"/>
              <p:cNvSpPr txBox="1"/>
              <p:nvPr/>
            </p:nvSpPr>
            <p:spPr>
              <a:xfrm>
                <a:off x="6718466" y="641502"/>
                <a:ext cx="20553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CÔNG NGHỆ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6830837" y="1051559"/>
              <a:ext cx="183438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3032919" y="1811754"/>
            <a:ext cx="830387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Biển báo giao thông này có nghĩa là gì?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31" t="57985" r="64612" b="32002"/>
          <a:stretch/>
        </p:blipFill>
        <p:spPr bwMode="auto">
          <a:xfrm>
            <a:off x="6165668" y="2819400"/>
            <a:ext cx="3346631" cy="345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6309519" y="6579885"/>
            <a:ext cx="29819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 cấm</a:t>
            </a:r>
            <a:endParaRPr lang="en-US" sz="4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</TotalTime>
  <Words>22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153</cp:revision>
  <dcterms:created xsi:type="dcterms:W3CDTF">2022-07-10T01:37:20Z</dcterms:created>
  <dcterms:modified xsi:type="dcterms:W3CDTF">2022-07-28T01:02:13Z</dcterms:modified>
</cp:coreProperties>
</file>