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86" r:id="rId3"/>
  </p:sldMasterIdLst>
  <p:notesMasterIdLst>
    <p:notesMasterId r:id="rId25"/>
  </p:notesMasterIdLst>
  <p:sldIdLst>
    <p:sldId id="257" r:id="rId4"/>
    <p:sldId id="11549" r:id="rId5"/>
    <p:sldId id="256" r:id="rId6"/>
    <p:sldId id="11552" r:id="rId7"/>
    <p:sldId id="258" r:id="rId8"/>
    <p:sldId id="259" r:id="rId9"/>
    <p:sldId id="260" r:id="rId10"/>
    <p:sldId id="261" r:id="rId11"/>
    <p:sldId id="11548" r:id="rId12"/>
    <p:sldId id="11551" r:id="rId13"/>
    <p:sldId id="591" r:id="rId14"/>
    <p:sldId id="588" r:id="rId15"/>
    <p:sldId id="618" r:id="rId16"/>
    <p:sldId id="11550" r:id="rId17"/>
    <p:sldId id="275" r:id="rId18"/>
    <p:sldId id="280" r:id="rId19"/>
    <p:sldId id="589" r:id="rId20"/>
    <p:sldId id="310" r:id="rId21"/>
    <p:sldId id="583" r:id="rId22"/>
    <p:sldId id="587" r:id="rId23"/>
    <p:sldId id="61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8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8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6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4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4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4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6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1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2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" Target="slide4.xml"/><Relationship Id="rId16" Type="http://schemas.openxmlformats.org/officeDocument/2006/relationships/image" Target="../media/image19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slide" Target="slide9.xml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414817" y="245950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9: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SO SÁNH CÁC SỐ CÓ NHIỀU CHỮ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A70F4F5-FF2D-B8CF-AE76-0876576D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51" y="299046"/>
            <a:ext cx="7942088" cy="59171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5E19F4-0F6D-250C-B0C5-8291F1E6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41" y="224311"/>
            <a:ext cx="3455508" cy="6066585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BC6B911A-8DEF-F683-45ED-7DC8CAD511C3}"/>
              </a:ext>
            </a:extLst>
          </p:cNvPr>
          <p:cNvSpPr/>
          <p:nvPr/>
        </p:nvSpPr>
        <p:spPr>
          <a:xfrm>
            <a:off x="9293470" y="2963062"/>
            <a:ext cx="1987061" cy="465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14 377 509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0B90EBD-57FD-60EB-B1E9-A6FA98082D6E}"/>
              </a:ext>
            </a:extLst>
          </p:cNvPr>
          <p:cNvSpPr/>
          <p:nvPr/>
        </p:nvSpPr>
        <p:spPr>
          <a:xfrm>
            <a:off x="9293470" y="4196916"/>
            <a:ext cx="1987061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3 366 967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DA73129-B5DF-B675-52E8-B134D3E09673}"/>
              </a:ext>
            </a:extLst>
          </p:cNvPr>
          <p:cNvSpPr/>
          <p:nvPr/>
        </p:nvSpPr>
        <p:spPr>
          <a:xfrm>
            <a:off x="9357947" y="5430770"/>
            <a:ext cx="1834309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264 115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839" y="76862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731" y="1471501"/>
            <a:ext cx="728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264 115……. 3 366 967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703716" y="1770178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3507" y="1528588"/>
            <a:ext cx="942536" cy="2368742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6039" y="2968474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3907" y="2939123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841" y="1427837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1684" y="3303529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3 366 967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9CC55-5AA1-45E7-8217-0310C50711F3}"/>
              </a:ext>
            </a:extLst>
          </p:cNvPr>
          <p:cNvSpPr txBox="1"/>
          <p:nvPr/>
        </p:nvSpPr>
        <p:spPr>
          <a:xfrm>
            <a:off x="819839" y="4188448"/>
            <a:ext cx="10465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C3F10B66-2686-08E4-AD2C-B55C702C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70938"/>
              </p:ext>
            </p:extLst>
          </p:nvPr>
        </p:nvGraphicFramePr>
        <p:xfrm>
          <a:off x="1521069" y="603391"/>
          <a:ext cx="863893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54">
                  <a:extLst>
                    <a:ext uri="{9D8B030D-6E8A-4147-A177-3AD203B41FA5}">
                      <a16:colId xmlns:a16="http://schemas.microsoft.com/office/drawing/2014/main" val="3881313868"/>
                    </a:ext>
                  </a:extLst>
                </a:gridCol>
                <a:gridCol w="1317484">
                  <a:extLst>
                    <a:ext uri="{9D8B030D-6E8A-4147-A177-3AD203B41FA5}">
                      <a16:colId xmlns:a16="http://schemas.microsoft.com/office/drawing/2014/main" val="225926627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804340058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809128864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2327323933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3919266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4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8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  <a:endParaRPr lang="vi-VN" sz="2000" b="1" dirty="0"/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73232"/>
                  </a:ext>
                </a:extLst>
              </a:tr>
            </a:tbl>
          </a:graphicData>
        </a:graphic>
      </p:graphicFrame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0FE60B5-5E5B-CFFD-7AA5-78EF8568AFEA}"/>
              </a:ext>
            </a:extLst>
          </p:cNvPr>
          <p:cNvSpPr/>
          <p:nvPr/>
        </p:nvSpPr>
        <p:spPr>
          <a:xfrm>
            <a:off x="4743809" y="1275970"/>
            <a:ext cx="357345" cy="825895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F0C9672-962F-F91D-334C-EF0A17C9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" y="18616"/>
            <a:ext cx="631348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217 466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213 972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AF60F85-FD7E-0E8F-E9AF-67DD2F9C28E1}"/>
              </a:ext>
            </a:extLst>
          </p:cNvPr>
          <p:cNvSpPr/>
          <p:nvPr/>
        </p:nvSpPr>
        <p:spPr>
          <a:xfrm>
            <a:off x="1521070" y="2433918"/>
            <a:ext cx="1271952" cy="369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= 2</a:t>
            </a:r>
            <a:endParaRPr lang="vi-VN" b="1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2119B56-016A-A0AC-9D2A-C6589A37B017}"/>
              </a:ext>
            </a:extLst>
          </p:cNvPr>
          <p:cNvSpPr/>
          <p:nvPr/>
        </p:nvSpPr>
        <p:spPr>
          <a:xfrm>
            <a:off x="2894994" y="2443487"/>
            <a:ext cx="1195754" cy="36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 = 1</a:t>
            </a:r>
            <a:endParaRPr lang="vi-VN" b="1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BA36AB9-FD79-D194-68F7-2A10DA908C1A}"/>
              </a:ext>
            </a:extLst>
          </p:cNvPr>
          <p:cNvSpPr/>
          <p:nvPr/>
        </p:nvSpPr>
        <p:spPr>
          <a:xfrm>
            <a:off x="4324605" y="2453045"/>
            <a:ext cx="1195754" cy="369276"/>
          </a:xfrm>
          <a:prstGeom prst="rect">
            <a:avLst/>
          </a:prstGeom>
          <a:solidFill>
            <a:srgbClr val="FBE9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 &gt; 3</a:t>
            </a:r>
            <a:endParaRPr lang="vi-VN" b="1" dirty="0"/>
          </a:p>
        </p:txBody>
      </p:sp>
      <p:sp>
        <p:nvSpPr>
          <p:cNvPr id="10" name="Mũi tên: Xuống 9">
            <a:extLst>
              <a:ext uri="{FF2B5EF4-FFF2-40B4-BE49-F238E27FC236}">
                <a16:creationId xmlns:a16="http://schemas.microsoft.com/office/drawing/2014/main" id="{4D7C7E67-A4D5-9345-CB97-7E035AD345E0}"/>
              </a:ext>
            </a:extLst>
          </p:cNvPr>
          <p:cNvSpPr/>
          <p:nvPr/>
        </p:nvSpPr>
        <p:spPr>
          <a:xfrm>
            <a:off x="2097523" y="20585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Mũi tên: Xuống 10">
            <a:extLst>
              <a:ext uri="{FF2B5EF4-FFF2-40B4-BE49-F238E27FC236}">
                <a16:creationId xmlns:a16="http://schemas.microsoft.com/office/drawing/2014/main" id="{E7B4C59D-1586-5F24-1F69-EB212C14218B}"/>
              </a:ext>
            </a:extLst>
          </p:cNvPr>
          <p:cNvSpPr/>
          <p:nvPr/>
        </p:nvSpPr>
        <p:spPr>
          <a:xfrm>
            <a:off x="3492871" y="2115829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ũi tên: Xuống 11">
            <a:extLst>
              <a:ext uri="{FF2B5EF4-FFF2-40B4-BE49-F238E27FC236}">
                <a16:creationId xmlns:a16="http://schemas.microsoft.com/office/drawing/2014/main" id="{AE767A20-0B12-4C74-588B-DF806263504C}"/>
              </a:ext>
            </a:extLst>
          </p:cNvPr>
          <p:cNvSpPr/>
          <p:nvPr/>
        </p:nvSpPr>
        <p:spPr>
          <a:xfrm>
            <a:off x="4834513" y="20594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071F6F-1BE5-1865-A113-1332B848EC5C}"/>
              </a:ext>
            </a:extLst>
          </p:cNvPr>
          <p:cNvSpPr txBox="1"/>
          <p:nvPr/>
        </p:nvSpPr>
        <p:spPr>
          <a:xfrm>
            <a:off x="1521069" y="2822331"/>
            <a:ext cx="752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/>
              <a:t>217 466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b="1" dirty="0"/>
              <a:t> 213 972 </a:t>
            </a:r>
            <a:r>
              <a:rPr lang="en-US" sz="2400" dirty="0"/>
              <a:t>hay </a:t>
            </a:r>
            <a:r>
              <a:rPr lang="en-US" sz="2400" b="1" dirty="0"/>
              <a:t>213 972 </a:t>
            </a:r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/>
              <a:t> 217 466</a:t>
            </a:r>
            <a:endParaRPr lang="vi-VN" sz="240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B20EE60-0CD5-6202-4926-C26506F4B700}"/>
              </a:ext>
            </a:extLst>
          </p:cNvPr>
          <p:cNvSpPr txBox="1"/>
          <p:nvPr/>
        </p:nvSpPr>
        <p:spPr>
          <a:xfrm>
            <a:off x="324612" y="3840480"/>
            <a:ext cx="11542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lượt</a:t>
            </a:r>
            <a:r>
              <a:rPr lang="en-US" sz="3200" b="1" dirty="0">
                <a:solidFill>
                  <a:srgbClr val="FF0000"/>
                </a:solidFill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</a:rPr>
              <a:t>sánh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),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. Ở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chứa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4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1C0DDBB-533B-49DD-9C8D-8C223A81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45" r="132" b="32241"/>
          <a:stretch/>
        </p:blipFill>
        <p:spPr>
          <a:xfrm>
            <a:off x="0" y="0"/>
            <a:ext cx="12192000" cy="73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400064" y="3264020"/>
            <a:ext cx="63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TẬP THỰC 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016" y="3139406"/>
            <a:ext cx="62968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10 000 ...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37 093 348 … 109 234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006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16 689 650 … 15 710 001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5" y="3139405"/>
            <a:ext cx="60039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10 000 000  ...  9 999 999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2 000 123 … 2 000 123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903 125 901 … 973 125 901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7572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8684" y="42380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32394" y="3188085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2437" y="418680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5F8D95-5ADF-9FA7-AB8A-2190FC321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3" y="573447"/>
            <a:ext cx="2847453" cy="20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18994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a)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ếp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8" y="1797148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1337181" y="1195213"/>
            <a:ext cx="1899795" cy="9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332 085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3364362" y="1189136"/>
            <a:ext cx="2405155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120 796;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5047265" y="1192593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87 900;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7046541" y="1189136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332 002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4F33C79-BDE1-B9DB-EF79-9AB3B125A22A}"/>
              </a:ext>
            </a:extLst>
          </p:cNvPr>
          <p:cNvSpPr txBox="1"/>
          <p:nvPr/>
        </p:nvSpPr>
        <p:spPr>
          <a:xfrm>
            <a:off x="7394013" y="3536991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5AF45E3-BEEB-95B5-7DA1-5141B35C0A84}"/>
              </a:ext>
            </a:extLst>
          </p:cNvPr>
          <p:cNvSpPr txBox="1"/>
          <p:nvPr/>
        </p:nvSpPr>
        <p:spPr>
          <a:xfrm>
            <a:off x="3102016" y="1138753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25508 0.3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3945 0.33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-0.03658 L -0.11224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1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02 L 0.51836 0.339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FA4AD7-AC22-63D8-538E-10C61347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7" y="332867"/>
            <a:ext cx="10838317" cy="3260725"/>
          </a:xfrm>
          <a:prstGeom prst="rect">
            <a:avLst/>
          </a:prstGeom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F3826459-6EA1-0C34-2806-593131496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16" y="3239649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586176-30BE-D6BE-CEA4-3BEB0F6D1B4F}"/>
              </a:ext>
            </a:extLst>
          </p:cNvPr>
          <p:cNvSpPr txBox="1"/>
          <p:nvPr/>
        </p:nvSpPr>
        <p:spPr>
          <a:xfrm>
            <a:off x="1657464" y="3947535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6 832 686;</a:t>
            </a:r>
            <a:endParaRPr lang="vi-VN" sz="36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1CBB7-87C5-95B6-2F03-1D104B14C191}"/>
              </a:ext>
            </a:extLst>
          </p:cNvPr>
          <p:cNvSpPr txBox="1"/>
          <p:nvPr/>
        </p:nvSpPr>
        <p:spPr>
          <a:xfrm>
            <a:off x="3755070" y="3962304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6 832 710;</a:t>
            </a:r>
            <a:endParaRPr lang="vi-VN" sz="36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2FD7E6A-9134-F69F-20C5-E11622101940}"/>
              </a:ext>
            </a:extLst>
          </p:cNvPr>
          <p:cNvSpPr txBox="1"/>
          <p:nvPr/>
        </p:nvSpPr>
        <p:spPr>
          <a:xfrm>
            <a:off x="5909293" y="3980592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6 839 576;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C99F70-D14E-723A-596D-D45B78D5727C}"/>
              </a:ext>
            </a:extLst>
          </p:cNvPr>
          <p:cNvSpPr txBox="1"/>
          <p:nvPr/>
        </p:nvSpPr>
        <p:spPr>
          <a:xfrm>
            <a:off x="8063516" y="3971447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6 859 000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220578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07BE9DB-F4F0-4F14-94DA-06FEAD4DB560}"/>
              </a:ext>
            </a:extLst>
          </p:cNvPr>
          <p:cNvSpPr/>
          <p:nvPr/>
        </p:nvSpPr>
        <p:spPr>
          <a:xfrm>
            <a:off x="4106813" y="2612631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6359404-FF3A-466C-9E78-B9E01C22E33A}"/>
              </a:ext>
            </a:extLst>
          </p:cNvPr>
          <p:cNvSpPr/>
          <p:nvPr/>
        </p:nvSpPr>
        <p:spPr>
          <a:xfrm>
            <a:off x="3800183" y="3340916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này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373687" y="3624505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EFF09-8312-D2EA-FADC-76F61E0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0675AC6C-2E60-6F18-1EC9-D7F473BBE130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9730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13" y="1578911"/>
            <a:ext cx="1121666" cy="5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58" y="2090976"/>
            <a:ext cx="801626" cy="71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57" y="4352637"/>
            <a:ext cx="1033274" cy="60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8" y="207267"/>
            <a:ext cx="1008890" cy="66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" y="4699130"/>
            <a:ext cx="1797498" cy="2158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14" y="4330718"/>
            <a:ext cx="2515969" cy="252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0" y="3114757"/>
            <a:ext cx="1342135" cy="6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03" y="4836356"/>
            <a:ext cx="874778" cy="81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53" y="6093614"/>
            <a:ext cx="4297494" cy="76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25" y="5372427"/>
            <a:ext cx="579122" cy="49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692204"/>
            <a:ext cx="649316" cy="57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20" y="5363138"/>
            <a:ext cx="622150" cy="617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31" y="2825554"/>
            <a:ext cx="2253202" cy="120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202" y="378713"/>
            <a:ext cx="2253202" cy="1200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06" y="3383438"/>
            <a:ext cx="3515108" cy="1881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957" y="-230721"/>
            <a:ext cx="2891957" cy="154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384" y="4692204"/>
            <a:ext cx="2455384" cy="130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19" flipH="1">
            <a:off x="12025837" y="6841701"/>
            <a:ext cx="3055153" cy="1627368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6247522" y="5514715"/>
            <a:ext cx="731778" cy="46863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3816" y="2038100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 !</a:t>
            </a:r>
          </a:p>
        </p:txBody>
      </p:sp>
      <p:pic>
        <p:nvPicPr>
          <p:cNvPr id="30" name="Picture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36" y="1922177"/>
            <a:ext cx="966141" cy="1192580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65" y="1352071"/>
            <a:ext cx="1060706" cy="1103378"/>
          </a:xfrm>
          <a:prstGeom prst="rect">
            <a:avLst/>
          </a:prstGeom>
        </p:spPr>
      </p:pic>
      <p:pic>
        <p:nvPicPr>
          <p:cNvPr id="32" name="Pictur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1" y="2517032"/>
            <a:ext cx="1146050" cy="1088138"/>
          </a:xfrm>
          <a:prstGeom prst="rect">
            <a:avLst/>
          </a:prstGeom>
        </p:spPr>
      </p:pic>
      <p:pic>
        <p:nvPicPr>
          <p:cNvPr id="33" name="Picture 3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8" y="5514715"/>
            <a:ext cx="932690" cy="110033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ACF15DD-C7D6-B659-E36A-B299326F5E04}"/>
              </a:ext>
            </a:extLst>
          </p:cNvPr>
          <p:cNvSpPr txBox="1"/>
          <p:nvPr/>
        </p:nvSpPr>
        <p:spPr>
          <a:xfrm>
            <a:off x="1344392" y="-45389"/>
            <a:ext cx="8439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SĂN MỒI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Mũi tên: Phải 2">
            <a:hlinkClick r:id="rId24" action="ppaction://hlinksldjump"/>
            <a:extLst>
              <a:ext uri="{FF2B5EF4-FFF2-40B4-BE49-F238E27FC236}">
                <a16:creationId xmlns:a16="http://schemas.microsoft.com/office/drawing/2014/main" id="{B2887D47-9B2C-E4E3-713E-57A9D78709E2}"/>
              </a:ext>
            </a:extLst>
          </p:cNvPr>
          <p:cNvSpPr/>
          <p:nvPr/>
        </p:nvSpPr>
        <p:spPr>
          <a:xfrm>
            <a:off x="9783542" y="5867676"/>
            <a:ext cx="2221913" cy="990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2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257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3257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32578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32578 -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0324 L -0.49844 0.0115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301 L 0.21628 -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27 -0.23333 L 0.3487 -0.3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-0.40926 L 0.50625 -0.14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25 -0.14283 L 0.17942 0.25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197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2 0.25208 L 0.49609 0.1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0394 L 0.26159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4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-0.00787 L 0.36979 0.12223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01875 L 0.45234 -0.0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1134 L 0.25156 -0.01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10486 L -0.44831 -0.32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927626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327" y="895927"/>
            <a:ext cx="8580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90 550 115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90 050 115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90 005 115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90 555 115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9" y="5753099"/>
            <a:ext cx="975362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7" y="-198853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236" y="1265382"/>
            <a:ext cx="77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23 917 002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722" y="3078951"/>
            <a:ext cx="543366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23 917 002 = 23 000 000 + 900 000 + 10 000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4327" y="3078951"/>
            <a:ext cx="634102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23 917 002 = 20 000 000 + 3 000 000 + 900 000 + 10 000 + 2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723" y="3963934"/>
            <a:ext cx="543366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23 917 002 = 23 000 000 + 917 000 + 2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4327" y="3968123"/>
            <a:ext cx="634102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23 917 002 = 20 000 000 + 3 000 000 + 917 000 + 2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5" y="3175072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89" y="3979252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06" y="4033873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13" y="3263057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44" y="5754622"/>
            <a:ext cx="1060706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99" y="1024042"/>
            <a:ext cx="736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80 530 024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80 503 024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8 503 204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8 503 024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985" y="5769862"/>
            <a:ext cx="1146050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1 000 000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10 000 000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1 000 000 000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10 000 000 000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10" y="5757670"/>
            <a:ext cx="932690" cy="1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 CÂU HỎI TẠI ĐÂY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3974" y="35319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4369" y="35361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3974" y="44211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4369" y="44253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355743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4454497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466094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3577406"/>
            <a:ext cx="804742" cy="707197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796" y="5760718"/>
            <a:ext cx="1182626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400064" y="3264020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5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629</Words>
  <PresentationFormat>Màn hình rộng</PresentationFormat>
  <Paragraphs>106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21</vt:i4>
      </vt:variant>
    </vt:vector>
  </HeadingPairs>
  <TitlesOfParts>
    <vt:vector size="31" baseType="lpstr">
      <vt:lpstr>Calibri</vt:lpstr>
      <vt:lpstr>Arrial</vt:lpstr>
      <vt:lpstr>Times New Roman</vt:lpstr>
      <vt:lpstr>.VnArial</vt:lpstr>
      <vt:lpstr>UTM Avo</vt:lpstr>
      <vt:lpstr>Calibri Light</vt:lpstr>
      <vt:lpstr>Arial</vt:lpstr>
      <vt:lpstr>Office Theme</vt:lpstr>
      <vt:lpstr>2_Office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2019-03-13T16:43:13Z</dcterms:created>
  <dcterms:modified xsi:type="dcterms:W3CDTF">2023-09-03T19:32:45Z</dcterms:modified>
</cp:coreProperties>
</file>