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sldIdLst>
    <p:sldId id="279" r:id="rId2"/>
    <p:sldId id="278" r:id="rId3"/>
    <p:sldId id="280" r:id="rId4"/>
    <p:sldId id="281" r:id="rId5"/>
    <p:sldId id="282" r:id="rId6"/>
    <p:sldId id="283" r:id="rId7"/>
    <p:sldId id="256" r:id="rId8"/>
    <p:sldId id="260" r:id="rId9"/>
    <p:sldId id="258" r:id="rId10"/>
    <p:sldId id="261" r:id="rId11"/>
    <p:sldId id="262" r:id="rId12"/>
    <p:sldId id="263" r:id="rId13"/>
    <p:sldId id="265" r:id="rId14"/>
    <p:sldId id="266" r:id="rId15"/>
    <p:sldId id="264" r:id="rId16"/>
    <p:sldId id="267" r:id="rId17"/>
    <p:sldId id="268" r:id="rId18"/>
    <p:sldId id="269" r:id="rId19"/>
    <p:sldId id="270" r:id="rId20"/>
    <p:sldId id="271" r:id="rId21"/>
    <p:sldId id="272" r:id="rId22"/>
    <p:sldId id="273" r:id="rId23"/>
    <p:sldId id="275" r:id="rId24"/>
    <p:sldId id="276" r:id="rId25"/>
    <p:sldId id="284"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Open Sans" panose="020B0606030504020204" pitchFamily="34" charset="0"/>
      <p:regular r:id="rId34"/>
      <p:bold r:id="rId35"/>
      <p:italic r:id="rId36"/>
      <p:boldItalic r:id="rId37"/>
    </p:embeddedFont>
    <p:embeddedFont>
      <p:font typeface="Tahoma" panose="020B0604030504040204" pitchFamily="34" charset="0"/>
      <p:regular r:id="rId38"/>
      <p:bold r:id="rId39"/>
    </p:embeddedFont>
    <p:embeddedFont>
      <p:font typeface="UTM Impact" panose="02040603050506020204" pitchFamily="18" charset="0"/>
      <p:regular r:id="rId40"/>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71FFB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88A3AD-7D9C-4A8C-9F40-305856DD4150}" v="999" dt="2022-09-01T07:22:01.965"/>
  </p1510:revLst>
</p1510:revInfo>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849" autoAdjust="0"/>
  </p:normalViewPr>
  <p:slideViewPr>
    <p:cSldViewPr snapToGrid="0">
      <p:cViewPr varScale="1">
        <p:scale>
          <a:sx n="64" d="100"/>
          <a:sy n="64" d="100"/>
        </p:scale>
        <p:origin x="174"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Anh Nguyễn Hữu" userId="56b27124bc82585d" providerId="LiveId" clId="{7188A3AD-7D9C-4A8C-9F40-305856DD4150}"/>
    <pc:docChg chg="undo custSel addSld delSld modSld sldOrd modMainMaster addSection delSection">
      <pc:chgData name="Ngọc Anh Nguyễn Hữu" userId="56b27124bc82585d" providerId="LiveId" clId="{7188A3AD-7D9C-4A8C-9F40-305856DD4150}" dt="2022-09-01T07:22:03.900" v="7337" actId="47"/>
      <pc:docMkLst>
        <pc:docMk/>
      </pc:docMkLst>
      <pc:sldChg chg="addSp delSp modSp mod modAnim">
        <pc:chgData name="Ngọc Anh Nguyễn Hữu" userId="56b27124bc82585d" providerId="LiveId" clId="{7188A3AD-7D9C-4A8C-9F40-305856DD4150}" dt="2022-09-01T07:20:28.450" v="7299"/>
        <pc:sldMkLst>
          <pc:docMk/>
          <pc:sldMk cId="250311830" sldId="256"/>
        </pc:sldMkLst>
        <pc:spChg chg="mod">
          <ac:chgData name="Ngọc Anh Nguyễn Hữu" userId="56b27124bc82585d" providerId="LiveId" clId="{7188A3AD-7D9C-4A8C-9F40-305856DD4150}" dt="2022-08-31T07:12:46.537" v="249" actId="164"/>
          <ac:spMkLst>
            <pc:docMk/>
            <pc:sldMk cId="250311830" sldId="256"/>
            <ac:spMk id="23" creationId="{4FAB3CED-574E-747C-AB40-4224BE8D2687}"/>
          </ac:spMkLst>
        </pc:spChg>
        <pc:spChg chg="mod">
          <ac:chgData name="Ngọc Anh Nguyễn Hữu" userId="56b27124bc82585d" providerId="LiveId" clId="{7188A3AD-7D9C-4A8C-9F40-305856DD4150}" dt="2022-08-31T07:12:46.537" v="249" actId="164"/>
          <ac:spMkLst>
            <pc:docMk/>
            <pc:sldMk cId="250311830" sldId="256"/>
            <ac:spMk id="24" creationId="{4180E882-F0F5-5F59-0E66-DD0F09361B70}"/>
          </ac:spMkLst>
        </pc:spChg>
        <pc:spChg chg="mod">
          <ac:chgData name="Ngọc Anh Nguyễn Hữu" userId="56b27124bc82585d" providerId="LiveId" clId="{7188A3AD-7D9C-4A8C-9F40-305856DD4150}" dt="2022-08-31T07:12:46.537" v="249" actId="164"/>
          <ac:spMkLst>
            <pc:docMk/>
            <pc:sldMk cId="250311830" sldId="256"/>
            <ac:spMk id="25" creationId="{A4ABDF2E-96CD-9510-96E4-739F33D1468D}"/>
          </ac:spMkLst>
        </pc:spChg>
        <pc:spChg chg="mod">
          <ac:chgData name="Ngọc Anh Nguyễn Hữu" userId="56b27124bc82585d" providerId="LiveId" clId="{7188A3AD-7D9C-4A8C-9F40-305856DD4150}" dt="2022-08-31T07:13:02.386" v="251" actId="164"/>
          <ac:spMkLst>
            <pc:docMk/>
            <pc:sldMk cId="250311830" sldId="256"/>
            <ac:spMk id="27" creationId="{A2C14AA4-47B4-8DC6-F7C8-91216A5D30E7}"/>
          </ac:spMkLst>
        </pc:spChg>
        <pc:spChg chg="mod">
          <ac:chgData name="Ngọc Anh Nguyễn Hữu" userId="56b27124bc82585d" providerId="LiveId" clId="{7188A3AD-7D9C-4A8C-9F40-305856DD4150}" dt="2022-08-31T07:13:02.386" v="251" actId="164"/>
          <ac:spMkLst>
            <pc:docMk/>
            <pc:sldMk cId="250311830" sldId="256"/>
            <ac:spMk id="28" creationId="{4FFC1356-1416-EC9E-C10F-92FAB2A3C1AF}"/>
          </ac:spMkLst>
        </pc:spChg>
        <pc:spChg chg="mod">
          <ac:chgData name="Ngọc Anh Nguyễn Hữu" userId="56b27124bc82585d" providerId="LiveId" clId="{7188A3AD-7D9C-4A8C-9F40-305856DD4150}" dt="2022-08-31T08:51:27.393" v="3476" actId="20577"/>
          <ac:spMkLst>
            <pc:docMk/>
            <pc:sldMk cId="250311830" sldId="256"/>
            <ac:spMk id="29" creationId="{10DA2B48-6B02-0086-781B-51DC8908370C}"/>
          </ac:spMkLst>
        </pc:spChg>
        <pc:spChg chg="mod">
          <ac:chgData name="Ngọc Anh Nguyễn Hữu" userId="56b27124bc82585d" providerId="LiveId" clId="{7188A3AD-7D9C-4A8C-9F40-305856DD4150}" dt="2022-08-31T07:38:13.747" v="866"/>
          <ac:spMkLst>
            <pc:docMk/>
            <pc:sldMk cId="250311830" sldId="256"/>
            <ac:spMk id="32" creationId="{D25DE69B-7A36-0585-CFBE-EF9306C6222E}"/>
          </ac:spMkLst>
        </pc:spChg>
        <pc:spChg chg="mod">
          <ac:chgData name="Ngọc Anh Nguyễn Hữu" userId="56b27124bc82585d" providerId="LiveId" clId="{7188A3AD-7D9C-4A8C-9F40-305856DD4150}" dt="2022-09-01T07:19:25.261" v="7257"/>
          <ac:spMkLst>
            <pc:docMk/>
            <pc:sldMk cId="250311830" sldId="256"/>
            <ac:spMk id="34" creationId="{206322F5-A70D-5DAE-955C-BE7FDF581747}"/>
          </ac:spMkLst>
        </pc:spChg>
        <pc:spChg chg="del mod">
          <ac:chgData name="Ngọc Anh Nguyễn Hữu" userId="56b27124bc82585d" providerId="LiveId" clId="{7188A3AD-7D9C-4A8C-9F40-305856DD4150}" dt="2022-08-31T07:59:45.244" v="2305" actId="478"/>
          <ac:spMkLst>
            <pc:docMk/>
            <pc:sldMk cId="250311830" sldId="256"/>
            <ac:spMk id="35" creationId="{1F7C3E48-D5E1-6C8F-D886-4E48FB6DDCE6}"/>
          </ac:spMkLst>
        </pc:spChg>
        <pc:spChg chg="mod">
          <ac:chgData name="Ngọc Anh Nguyễn Hữu" userId="56b27124bc82585d" providerId="LiveId" clId="{7188A3AD-7D9C-4A8C-9F40-305856DD4150}" dt="2022-09-01T07:19:25.261" v="7257"/>
          <ac:spMkLst>
            <pc:docMk/>
            <pc:sldMk cId="250311830" sldId="256"/>
            <ac:spMk id="35" creationId="{289E0F22-07F8-F81A-2F0B-8A6DDEEDCAAF}"/>
          </ac:spMkLst>
        </pc:spChg>
        <pc:spChg chg="mod">
          <ac:chgData name="Ngọc Anh Nguyễn Hữu" userId="56b27124bc82585d" providerId="LiveId" clId="{7188A3AD-7D9C-4A8C-9F40-305856DD4150}" dt="2022-08-31T07:50:33.344" v="1224"/>
          <ac:spMkLst>
            <pc:docMk/>
            <pc:sldMk cId="250311830" sldId="256"/>
            <ac:spMk id="38" creationId="{123A9A00-872F-D0E4-2394-710261467ADF}"/>
          </ac:spMkLst>
        </pc:spChg>
        <pc:spChg chg="mod">
          <ac:chgData name="Ngọc Anh Nguyễn Hữu" userId="56b27124bc82585d" providerId="LiveId" clId="{7188A3AD-7D9C-4A8C-9F40-305856DD4150}" dt="2022-08-31T07:50:40.994" v="1265"/>
          <ac:spMkLst>
            <pc:docMk/>
            <pc:sldMk cId="250311830" sldId="256"/>
            <ac:spMk id="46" creationId="{BED011B7-5A47-B739-08A7-A7EBD13CF32E}"/>
          </ac:spMkLst>
        </pc:spChg>
        <pc:spChg chg="mod">
          <ac:chgData name="Ngọc Anh Nguyễn Hữu" userId="56b27124bc82585d" providerId="LiveId" clId="{7188A3AD-7D9C-4A8C-9F40-305856DD4150}" dt="2022-08-31T07:50:48.936" v="1306"/>
          <ac:spMkLst>
            <pc:docMk/>
            <pc:sldMk cId="250311830" sldId="256"/>
            <ac:spMk id="49" creationId="{FA7AB891-9C2F-1350-E6D2-561942839F7E}"/>
          </ac:spMkLst>
        </pc:spChg>
        <pc:spChg chg="mod">
          <ac:chgData name="Ngọc Anh Nguyễn Hữu" userId="56b27124bc82585d" providerId="LiveId" clId="{7188A3AD-7D9C-4A8C-9F40-305856DD4150}" dt="2022-08-31T07:51:03.312" v="1352"/>
          <ac:spMkLst>
            <pc:docMk/>
            <pc:sldMk cId="250311830" sldId="256"/>
            <ac:spMk id="52" creationId="{F74D278B-D504-BBA3-D136-6688C3075234}"/>
          </ac:spMkLst>
        </pc:spChg>
        <pc:spChg chg="mod">
          <ac:chgData name="Ngọc Anh Nguyễn Hữu" userId="56b27124bc82585d" providerId="LiveId" clId="{7188A3AD-7D9C-4A8C-9F40-305856DD4150}" dt="2022-09-01T07:19:25.261" v="7257"/>
          <ac:spMkLst>
            <pc:docMk/>
            <pc:sldMk cId="250311830" sldId="256"/>
            <ac:spMk id="53" creationId="{55737283-07AC-4379-6718-CFB0EE0D9036}"/>
          </ac:spMkLst>
        </pc:spChg>
        <pc:spChg chg="mod">
          <ac:chgData name="Ngọc Anh Nguyễn Hữu" userId="56b27124bc82585d" providerId="LiveId" clId="{7188A3AD-7D9C-4A8C-9F40-305856DD4150}" dt="2022-09-01T07:19:25.261" v="7257"/>
          <ac:spMkLst>
            <pc:docMk/>
            <pc:sldMk cId="250311830" sldId="256"/>
            <ac:spMk id="55" creationId="{CBC7A3C3-8AB9-5B39-4DE1-7E5C40797BAE}"/>
          </ac:spMkLst>
        </pc:spChg>
        <pc:spChg chg="mod">
          <ac:chgData name="Ngọc Anh Nguyễn Hữu" userId="56b27124bc82585d" providerId="LiveId" clId="{7188A3AD-7D9C-4A8C-9F40-305856DD4150}" dt="2022-09-01T07:20:28.450" v="7299"/>
          <ac:spMkLst>
            <pc:docMk/>
            <pc:sldMk cId="250311830" sldId="256"/>
            <ac:spMk id="57" creationId="{9FA4AAF6-AD92-66F6-3918-6A9585917066}"/>
          </ac:spMkLst>
        </pc:spChg>
        <pc:spChg chg="mod">
          <ac:chgData name="Ngọc Anh Nguyễn Hữu" userId="56b27124bc82585d" providerId="LiveId" clId="{7188A3AD-7D9C-4A8C-9F40-305856DD4150}" dt="2022-09-01T07:19:25.261" v="7257"/>
          <ac:spMkLst>
            <pc:docMk/>
            <pc:sldMk cId="250311830" sldId="256"/>
            <ac:spMk id="61" creationId="{3FC7A641-AD47-D65A-DF03-DD8599DC394C}"/>
          </ac:spMkLst>
        </pc:spChg>
        <pc:spChg chg="mod">
          <ac:chgData name="Ngọc Anh Nguyễn Hữu" userId="56b27124bc82585d" providerId="LiveId" clId="{7188A3AD-7D9C-4A8C-9F40-305856DD4150}" dt="2022-09-01T07:19:25.261" v="7257"/>
          <ac:spMkLst>
            <pc:docMk/>
            <pc:sldMk cId="250311830" sldId="256"/>
            <ac:spMk id="62" creationId="{1FB09989-D9DC-E7ED-B7F6-D6A14988A8B4}"/>
          </ac:spMkLst>
        </pc:spChg>
        <pc:spChg chg="mod">
          <ac:chgData name="Ngọc Anh Nguyễn Hữu" userId="56b27124bc82585d" providerId="LiveId" clId="{7188A3AD-7D9C-4A8C-9F40-305856DD4150}" dt="2022-09-01T07:19:25.261" v="7257"/>
          <ac:spMkLst>
            <pc:docMk/>
            <pc:sldMk cId="250311830" sldId="256"/>
            <ac:spMk id="63" creationId="{2E9BB8B0-8473-C2CC-0E0F-39E732913256}"/>
          </ac:spMkLst>
        </pc:spChg>
        <pc:grpChg chg="add mod">
          <ac:chgData name="Ngọc Anh Nguyễn Hữu" userId="56b27124bc82585d" providerId="LiveId" clId="{7188A3AD-7D9C-4A8C-9F40-305856DD4150}" dt="2022-08-31T07:12:46.537" v="249" actId="164"/>
          <ac:grpSpMkLst>
            <pc:docMk/>
            <pc:sldMk cId="250311830" sldId="256"/>
            <ac:grpSpMk id="2" creationId="{3FA93E51-6DE4-2916-EC3F-043744C100D3}"/>
          </ac:grpSpMkLst>
        </pc:grpChg>
        <pc:grpChg chg="add mod">
          <ac:chgData name="Ngọc Anh Nguyễn Hữu" userId="56b27124bc82585d" providerId="LiveId" clId="{7188A3AD-7D9C-4A8C-9F40-305856DD4150}" dt="2022-08-31T07:13:09.379" v="252" actId="1076"/>
          <ac:grpSpMkLst>
            <pc:docMk/>
            <pc:sldMk cId="250311830" sldId="256"/>
            <ac:grpSpMk id="3" creationId="{364773F2-6735-2403-8714-F77DE51ED552}"/>
          </ac:grpSpMkLst>
        </pc:grpChg>
        <pc:grpChg chg="del">
          <ac:chgData name="Ngọc Anh Nguyễn Hữu" userId="56b27124bc82585d" providerId="LiveId" clId="{7188A3AD-7D9C-4A8C-9F40-305856DD4150}" dt="2022-09-01T07:19:24.921" v="7256" actId="478"/>
          <ac:grpSpMkLst>
            <pc:docMk/>
            <pc:sldMk cId="250311830" sldId="256"/>
            <ac:grpSpMk id="4" creationId="{F412A69C-BF77-1FDF-E1F8-F960CE364EDF}"/>
          </ac:grpSpMkLst>
        </pc:grpChg>
        <pc:grpChg chg="add mod">
          <ac:chgData name="Ngọc Anh Nguyễn Hữu" userId="56b27124bc82585d" providerId="LiveId" clId="{7188A3AD-7D9C-4A8C-9F40-305856DD4150}" dt="2022-09-01T07:19:25.261" v="7257"/>
          <ac:grpSpMkLst>
            <pc:docMk/>
            <pc:sldMk cId="250311830" sldId="256"/>
            <ac:grpSpMk id="30" creationId="{0DA08858-3305-5B99-8E7C-5DBA13556362}"/>
          </ac:grpSpMkLst>
        </pc:grpChg>
        <pc:grpChg chg="add del mod">
          <ac:chgData name="Ngọc Anh Nguyễn Hữu" userId="56b27124bc82585d" providerId="LiveId" clId="{7188A3AD-7D9C-4A8C-9F40-305856DD4150}" dt="2022-08-31T07:50:25.977" v="1222"/>
          <ac:grpSpMkLst>
            <pc:docMk/>
            <pc:sldMk cId="250311830" sldId="256"/>
            <ac:grpSpMk id="30" creationId="{4A7400EE-DFBD-256A-C0FF-7A3BAD67AC82}"/>
          </ac:grpSpMkLst>
        </pc:grpChg>
        <pc:grpChg chg="mod">
          <ac:chgData name="Ngọc Anh Nguyễn Hữu" userId="56b27124bc82585d" providerId="LiveId" clId="{7188A3AD-7D9C-4A8C-9F40-305856DD4150}" dt="2022-09-01T07:19:25.261" v="7257"/>
          <ac:grpSpMkLst>
            <pc:docMk/>
            <pc:sldMk cId="250311830" sldId="256"/>
            <ac:grpSpMk id="31" creationId="{DD62AA7F-CC6B-8D35-89DD-96051FDD6A29}"/>
          </ac:grpSpMkLst>
        </pc:grpChg>
        <pc:grpChg chg="mod">
          <ac:chgData name="Ngọc Anh Nguyễn Hữu" userId="56b27124bc82585d" providerId="LiveId" clId="{7188A3AD-7D9C-4A8C-9F40-305856DD4150}" dt="2022-09-01T07:19:25.261" v="7257"/>
          <ac:grpSpMkLst>
            <pc:docMk/>
            <pc:sldMk cId="250311830" sldId="256"/>
            <ac:grpSpMk id="33" creationId="{352972ED-765F-4518-C52B-199CC4B8BBCF}"/>
          </ac:grpSpMkLst>
        </pc:grpChg>
        <pc:grpChg chg="add mod">
          <ac:chgData name="Ngọc Anh Nguyễn Hữu" userId="56b27124bc82585d" providerId="LiveId" clId="{7188A3AD-7D9C-4A8C-9F40-305856DD4150}" dt="2022-08-31T07:50:35.499" v="1264" actId="1035"/>
          <ac:grpSpMkLst>
            <pc:docMk/>
            <pc:sldMk cId="250311830" sldId="256"/>
            <ac:grpSpMk id="37" creationId="{D2C79130-C8A1-6A99-C7BF-0322AA31AD5F}"/>
          </ac:grpSpMkLst>
        </pc:grpChg>
        <pc:grpChg chg="mod">
          <ac:chgData name="Ngọc Anh Nguyễn Hữu" userId="56b27124bc82585d" providerId="LiveId" clId="{7188A3AD-7D9C-4A8C-9F40-305856DD4150}" dt="2022-08-31T07:50:33.344" v="1224"/>
          <ac:grpSpMkLst>
            <pc:docMk/>
            <pc:sldMk cId="250311830" sldId="256"/>
            <ac:grpSpMk id="39" creationId="{44CE704D-1289-C7F3-CE7C-8ABB0252D049}"/>
          </ac:grpSpMkLst>
        </pc:grpChg>
        <pc:grpChg chg="add mod">
          <ac:chgData name="Ngọc Anh Nguyễn Hữu" userId="56b27124bc82585d" providerId="LiveId" clId="{7188A3AD-7D9C-4A8C-9F40-305856DD4150}" dt="2022-08-31T07:50:42.920" v="1303" actId="1037"/>
          <ac:grpSpMkLst>
            <pc:docMk/>
            <pc:sldMk cId="250311830" sldId="256"/>
            <ac:grpSpMk id="44" creationId="{900F378A-DCF1-BB94-93E0-37DED6FFEE3F}"/>
          </ac:grpSpMkLst>
        </pc:grpChg>
        <pc:grpChg chg="add mod">
          <ac:chgData name="Ngọc Anh Nguyễn Hữu" userId="56b27124bc82585d" providerId="LiveId" clId="{7188A3AD-7D9C-4A8C-9F40-305856DD4150}" dt="2022-08-31T07:50:52.690" v="1351" actId="1036"/>
          <ac:grpSpMkLst>
            <pc:docMk/>
            <pc:sldMk cId="250311830" sldId="256"/>
            <ac:grpSpMk id="47" creationId="{C886261A-2DEC-31EA-11D3-FE535C42468B}"/>
          </ac:grpSpMkLst>
        </pc:grpChg>
        <pc:grpChg chg="add mod">
          <ac:chgData name="Ngọc Anh Nguyễn Hữu" userId="56b27124bc82585d" providerId="LiveId" clId="{7188A3AD-7D9C-4A8C-9F40-305856DD4150}" dt="2022-08-31T07:51:28.135" v="1417" actId="1038"/>
          <ac:grpSpMkLst>
            <pc:docMk/>
            <pc:sldMk cId="250311830" sldId="256"/>
            <ac:grpSpMk id="50" creationId="{93D5B8C9-DF1E-2ED1-94AA-F97C9BF20C99}"/>
          </ac:grpSpMkLst>
        </pc:grpChg>
        <pc:grpChg chg="mod">
          <ac:chgData name="Ngọc Anh Nguyễn Hữu" userId="56b27124bc82585d" providerId="LiveId" clId="{7188A3AD-7D9C-4A8C-9F40-305856DD4150}" dt="2022-09-01T07:19:25.261" v="7257"/>
          <ac:grpSpMkLst>
            <pc:docMk/>
            <pc:sldMk cId="250311830" sldId="256"/>
            <ac:grpSpMk id="58" creationId="{0918066A-DB84-FF53-8150-F2B21D9A2233}"/>
          </ac:grpSpMkLst>
        </pc:grpChg>
        <pc:grpChg chg="mod">
          <ac:chgData name="Ngọc Anh Nguyễn Hữu" userId="56b27124bc82585d" providerId="LiveId" clId="{7188A3AD-7D9C-4A8C-9F40-305856DD4150}" dt="2022-09-01T07:19:25.261" v="7257"/>
          <ac:grpSpMkLst>
            <pc:docMk/>
            <pc:sldMk cId="250311830" sldId="256"/>
            <ac:grpSpMk id="59" creationId="{CCFBF333-5322-B037-6F88-C7D706D9703A}"/>
          </ac:grpSpMkLst>
        </pc:grpChg>
        <pc:picChg chg="mod">
          <ac:chgData name="Ngọc Anh Nguyễn Hữu" userId="56b27124bc82585d" providerId="LiveId" clId="{7188A3AD-7D9C-4A8C-9F40-305856DD4150}" dt="2022-08-31T07:13:02.386" v="251" actId="164"/>
          <ac:picMkLst>
            <pc:docMk/>
            <pc:sldMk cId="250311830" sldId="256"/>
            <ac:picMk id="26" creationId="{D1F59458-08FF-6053-8B39-F7CFAAAF2488}"/>
          </ac:picMkLst>
        </pc:picChg>
        <pc:picChg chg="mod">
          <ac:chgData name="Ngọc Anh Nguyễn Hữu" userId="56b27124bc82585d" providerId="LiveId" clId="{7188A3AD-7D9C-4A8C-9F40-305856DD4150}" dt="2022-08-31T07:50:40.994" v="1265"/>
          <ac:picMkLst>
            <pc:docMk/>
            <pc:sldMk cId="250311830" sldId="256"/>
            <ac:picMk id="45" creationId="{35B95DA4-BD0E-982B-404E-7D39EB673E01}"/>
          </ac:picMkLst>
        </pc:picChg>
        <pc:picChg chg="mod">
          <ac:chgData name="Ngọc Anh Nguyễn Hữu" userId="56b27124bc82585d" providerId="LiveId" clId="{7188A3AD-7D9C-4A8C-9F40-305856DD4150}" dt="2022-08-31T07:50:48.936" v="1306"/>
          <ac:picMkLst>
            <pc:docMk/>
            <pc:sldMk cId="250311830" sldId="256"/>
            <ac:picMk id="48" creationId="{44A3B62D-C3B2-07B9-B843-B6ACD1360868}"/>
          </ac:picMkLst>
        </pc:picChg>
        <pc:picChg chg="mod">
          <ac:chgData name="Ngọc Anh Nguyễn Hữu" userId="56b27124bc82585d" providerId="LiveId" clId="{7188A3AD-7D9C-4A8C-9F40-305856DD4150}" dt="2022-08-31T07:51:03.312" v="1352"/>
          <ac:picMkLst>
            <pc:docMk/>
            <pc:sldMk cId="250311830" sldId="256"/>
            <ac:picMk id="51" creationId="{FC0EA81F-C7D0-5CE9-F25E-85A972CFB709}"/>
          </ac:picMkLst>
        </pc:picChg>
        <pc:picChg chg="mod">
          <ac:chgData name="Ngọc Anh Nguyễn Hữu" userId="56b27124bc82585d" providerId="LiveId" clId="{7188A3AD-7D9C-4A8C-9F40-305856DD4150}" dt="2022-09-01T07:19:25.261" v="7257"/>
          <ac:picMkLst>
            <pc:docMk/>
            <pc:sldMk cId="250311830" sldId="256"/>
            <ac:picMk id="60" creationId="{7A65BBD3-F0E6-416C-C7D4-BEF897E3F59E}"/>
          </ac:picMkLst>
        </pc:picChg>
        <pc:cxnChg chg="mod">
          <ac:chgData name="Ngọc Anh Nguyễn Hữu" userId="56b27124bc82585d" providerId="LiveId" clId="{7188A3AD-7D9C-4A8C-9F40-305856DD4150}" dt="2022-08-31T07:50:24.433" v="1221"/>
          <ac:cxnSpMkLst>
            <pc:docMk/>
            <pc:sldMk cId="250311830" sldId="256"/>
            <ac:cxnSpMk id="31" creationId="{2262B98D-A82A-144B-A17D-C4924575D3BD}"/>
          </ac:cxnSpMkLst>
        </pc:cxnChg>
        <pc:cxnChg chg="mod">
          <ac:chgData name="Ngọc Anh Nguyễn Hữu" userId="56b27124bc82585d" providerId="LiveId" clId="{7188A3AD-7D9C-4A8C-9F40-305856DD4150}" dt="2022-08-31T07:50:24.433" v="1221"/>
          <ac:cxnSpMkLst>
            <pc:docMk/>
            <pc:sldMk cId="250311830" sldId="256"/>
            <ac:cxnSpMk id="33" creationId="{6120A45D-3CDC-72F2-B202-CAAD4C2C3634}"/>
          </ac:cxnSpMkLst>
        </pc:cxnChg>
        <pc:cxnChg chg="mod">
          <ac:chgData name="Ngọc Anh Nguyễn Hữu" userId="56b27124bc82585d" providerId="LiveId" clId="{7188A3AD-7D9C-4A8C-9F40-305856DD4150}" dt="2022-08-31T07:50:24.433" v="1221"/>
          <ac:cxnSpMkLst>
            <pc:docMk/>
            <pc:sldMk cId="250311830" sldId="256"/>
            <ac:cxnSpMk id="34" creationId="{77CA8836-85A8-8EBB-9B1D-F7E2A22FB62A}"/>
          </ac:cxnSpMkLst>
        </pc:cxnChg>
        <pc:cxnChg chg="mod">
          <ac:chgData name="Ngọc Anh Nguyễn Hữu" userId="56b27124bc82585d" providerId="LiveId" clId="{7188A3AD-7D9C-4A8C-9F40-305856DD4150}" dt="2022-08-31T07:50:24.433" v="1221"/>
          <ac:cxnSpMkLst>
            <pc:docMk/>
            <pc:sldMk cId="250311830" sldId="256"/>
            <ac:cxnSpMk id="36" creationId="{29386BE5-66D8-B976-2347-ABD2048A2AFE}"/>
          </ac:cxnSpMkLst>
        </pc:cxnChg>
        <pc:cxnChg chg="mod">
          <ac:chgData name="Ngọc Anh Nguyễn Hữu" userId="56b27124bc82585d" providerId="LiveId" clId="{7188A3AD-7D9C-4A8C-9F40-305856DD4150}" dt="2022-09-01T07:19:25.261" v="7257"/>
          <ac:cxnSpMkLst>
            <pc:docMk/>
            <pc:sldMk cId="250311830" sldId="256"/>
            <ac:cxnSpMk id="36" creationId="{477F85C9-A95D-1859-740D-EA9F2BBF760B}"/>
          </ac:cxnSpMkLst>
        </pc:cxnChg>
        <pc:cxnChg chg="mod">
          <ac:chgData name="Ngọc Anh Nguyễn Hữu" userId="56b27124bc82585d" providerId="LiveId" clId="{7188A3AD-7D9C-4A8C-9F40-305856DD4150}" dt="2022-08-31T07:50:33.344" v="1224"/>
          <ac:cxnSpMkLst>
            <pc:docMk/>
            <pc:sldMk cId="250311830" sldId="256"/>
            <ac:cxnSpMk id="40" creationId="{7E74DF72-9009-BC7E-CA72-7C662EDE8A08}"/>
          </ac:cxnSpMkLst>
        </pc:cxnChg>
        <pc:cxnChg chg="mod">
          <ac:chgData name="Ngọc Anh Nguyễn Hữu" userId="56b27124bc82585d" providerId="LiveId" clId="{7188A3AD-7D9C-4A8C-9F40-305856DD4150}" dt="2022-08-31T07:50:33.344" v="1224"/>
          <ac:cxnSpMkLst>
            <pc:docMk/>
            <pc:sldMk cId="250311830" sldId="256"/>
            <ac:cxnSpMk id="41" creationId="{4FC3F38F-6FCA-A18E-E1D6-76AD5AA64C01}"/>
          </ac:cxnSpMkLst>
        </pc:cxnChg>
        <pc:cxnChg chg="mod">
          <ac:chgData name="Ngọc Anh Nguyễn Hữu" userId="56b27124bc82585d" providerId="LiveId" clId="{7188A3AD-7D9C-4A8C-9F40-305856DD4150}" dt="2022-08-31T07:50:33.344" v="1224"/>
          <ac:cxnSpMkLst>
            <pc:docMk/>
            <pc:sldMk cId="250311830" sldId="256"/>
            <ac:cxnSpMk id="42" creationId="{8824EC3A-1710-9486-5193-42A91B31A0F6}"/>
          </ac:cxnSpMkLst>
        </pc:cxnChg>
        <pc:cxnChg chg="mod">
          <ac:chgData name="Ngọc Anh Nguyễn Hữu" userId="56b27124bc82585d" providerId="LiveId" clId="{7188A3AD-7D9C-4A8C-9F40-305856DD4150}" dt="2022-08-31T07:50:33.344" v="1224"/>
          <ac:cxnSpMkLst>
            <pc:docMk/>
            <pc:sldMk cId="250311830" sldId="256"/>
            <ac:cxnSpMk id="43" creationId="{01BF92E6-DC33-3232-5C85-247BAB91CCFB}"/>
          </ac:cxnSpMkLst>
        </pc:cxnChg>
        <pc:cxnChg chg="mod">
          <ac:chgData name="Ngọc Anh Nguyễn Hữu" userId="56b27124bc82585d" providerId="LiveId" clId="{7188A3AD-7D9C-4A8C-9F40-305856DD4150}" dt="2022-09-01T07:19:25.261" v="7257"/>
          <ac:cxnSpMkLst>
            <pc:docMk/>
            <pc:sldMk cId="250311830" sldId="256"/>
            <ac:cxnSpMk id="54" creationId="{3B6AB30D-EED1-B37B-4C75-D2B55AFB6D26}"/>
          </ac:cxnSpMkLst>
        </pc:cxnChg>
        <pc:cxnChg chg="mod">
          <ac:chgData name="Ngọc Anh Nguyễn Hữu" userId="56b27124bc82585d" providerId="LiveId" clId="{7188A3AD-7D9C-4A8C-9F40-305856DD4150}" dt="2022-09-01T07:19:25.261" v="7257"/>
          <ac:cxnSpMkLst>
            <pc:docMk/>
            <pc:sldMk cId="250311830" sldId="256"/>
            <ac:cxnSpMk id="56" creationId="{987D5E63-96AE-F259-AFF3-9C5A6631A7AC}"/>
          </ac:cxnSpMkLst>
        </pc:cxnChg>
      </pc:sldChg>
      <pc:sldChg chg="addSp modSp del mod ord modAnim">
        <pc:chgData name="Ngọc Anh Nguyễn Hữu" userId="56b27124bc82585d" providerId="LiveId" clId="{7188A3AD-7D9C-4A8C-9F40-305856DD4150}" dt="2022-08-31T10:19:24.385" v="5761" actId="47"/>
        <pc:sldMkLst>
          <pc:docMk/>
          <pc:sldMk cId="4146437156" sldId="257"/>
        </pc:sldMkLst>
        <pc:spChg chg="add mod">
          <ac:chgData name="Ngọc Anh Nguyễn Hữu" userId="56b27124bc82585d" providerId="LiveId" clId="{7188A3AD-7D9C-4A8C-9F40-305856DD4150}" dt="2022-08-31T07:10:05.102" v="53" actId="1076"/>
          <ac:spMkLst>
            <pc:docMk/>
            <pc:sldMk cId="4146437156" sldId="257"/>
            <ac:spMk id="21" creationId="{BC2B4F43-02A7-CF47-A836-1EC0A393E40A}"/>
          </ac:spMkLst>
        </pc:spChg>
        <pc:spChg chg="add mod">
          <ac:chgData name="Ngọc Anh Nguyễn Hữu" userId="56b27124bc82585d" providerId="LiveId" clId="{7188A3AD-7D9C-4A8C-9F40-305856DD4150}" dt="2022-08-31T07:10:18.012" v="74" actId="1076"/>
          <ac:spMkLst>
            <pc:docMk/>
            <pc:sldMk cId="4146437156" sldId="257"/>
            <ac:spMk id="22" creationId="{B572C76B-5A08-9728-19DB-8A8912E9B164}"/>
          </ac:spMkLst>
        </pc:spChg>
        <pc:spChg chg="mod">
          <ac:chgData name="Ngọc Anh Nguyễn Hữu" userId="56b27124bc82585d" providerId="LiveId" clId="{7188A3AD-7D9C-4A8C-9F40-305856DD4150}" dt="2022-08-31T07:09:34.436" v="7" actId="1035"/>
          <ac:spMkLst>
            <pc:docMk/>
            <pc:sldMk cId="4146437156" sldId="257"/>
            <ac:spMk id="25" creationId="{BE10056A-E95E-1B2A-5C07-C858BED6904B}"/>
          </ac:spMkLst>
        </pc:spChg>
        <pc:spChg chg="mod">
          <ac:chgData name="Ngọc Anh Nguyễn Hữu" userId="56b27124bc82585d" providerId="LiveId" clId="{7188A3AD-7D9C-4A8C-9F40-305856DD4150}" dt="2022-08-31T07:09:38.594" v="21" actId="1035"/>
          <ac:spMkLst>
            <pc:docMk/>
            <pc:sldMk cId="4146437156" sldId="257"/>
            <ac:spMk id="28" creationId="{CE395D7C-2F31-6F6C-04DD-62C8994CBF82}"/>
          </ac:spMkLst>
        </pc:spChg>
        <pc:picChg chg="mod">
          <ac:chgData name="Ngọc Anh Nguyễn Hữu" userId="56b27124bc82585d" providerId="LiveId" clId="{7188A3AD-7D9C-4A8C-9F40-305856DD4150}" dt="2022-08-31T07:09:42.256" v="33" actId="1036"/>
          <ac:picMkLst>
            <pc:docMk/>
            <pc:sldMk cId="4146437156" sldId="257"/>
            <ac:picMk id="1026" creationId="{F22E4685-522F-778A-5725-8A1ED3C39B47}"/>
          </ac:picMkLst>
        </pc:picChg>
        <pc:picChg chg="mod">
          <ac:chgData name="Ngọc Anh Nguyễn Hữu" userId="56b27124bc82585d" providerId="LiveId" clId="{7188A3AD-7D9C-4A8C-9F40-305856DD4150}" dt="2022-08-31T07:09:42.256" v="33" actId="1036"/>
          <ac:picMkLst>
            <pc:docMk/>
            <pc:sldMk cId="4146437156" sldId="257"/>
            <ac:picMk id="1028" creationId="{C903DAA3-EC4E-D0E2-2282-8EC9059E1D09}"/>
          </ac:picMkLst>
        </pc:picChg>
      </pc:sldChg>
      <pc:sldChg chg="addSp delSp modSp new mod modTransition modAnim">
        <pc:chgData name="Ngọc Anh Nguyễn Hữu" userId="56b27124bc82585d" providerId="LiveId" clId="{7188A3AD-7D9C-4A8C-9F40-305856DD4150}" dt="2022-09-01T07:20:42.880" v="7305"/>
        <pc:sldMkLst>
          <pc:docMk/>
          <pc:sldMk cId="556457339" sldId="258"/>
        </pc:sldMkLst>
        <pc:spChg chg="mod">
          <ac:chgData name="Ngọc Anh Nguyễn Hữu" userId="56b27124bc82585d" providerId="LiveId" clId="{7188A3AD-7D9C-4A8C-9F40-305856DD4150}" dt="2022-08-31T07:39:40.658" v="872"/>
          <ac:spMkLst>
            <pc:docMk/>
            <pc:sldMk cId="556457339" sldId="258"/>
            <ac:spMk id="5" creationId="{806593CE-CF7F-9CC0-B49E-A044F9FE408B}"/>
          </ac:spMkLst>
        </pc:spChg>
        <pc:spChg chg="mod">
          <ac:chgData name="Ngọc Anh Nguyễn Hữu" userId="56b27124bc82585d" providerId="LiveId" clId="{7188A3AD-7D9C-4A8C-9F40-305856DD4150}" dt="2022-08-31T07:39:40.658" v="872"/>
          <ac:spMkLst>
            <pc:docMk/>
            <pc:sldMk cId="556457339" sldId="258"/>
            <ac:spMk id="6" creationId="{451BFFA9-998C-33EC-F78F-6C29D8AF93E0}"/>
          </ac:spMkLst>
        </pc:spChg>
        <pc:spChg chg="mod">
          <ac:chgData name="Ngọc Anh Nguyễn Hữu" userId="56b27124bc82585d" providerId="LiveId" clId="{7188A3AD-7D9C-4A8C-9F40-305856DD4150}" dt="2022-08-31T07:39:40.658" v="872"/>
          <ac:spMkLst>
            <pc:docMk/>
            <pc:sldMk cId="556457339" sldId="258"/>
            <ac:spMk id="8" creationId="{6E089067-941F-B260-4319-0072C646BE9B}"/>
          </ac:spMkLst>
        </pc:spChg>
        <pc:spChg chg="mod">
          <ac:chgData name="Ngọc Anh Nguyễn Hữu" userId="56b27124bc82585d" providerId="LiveId" clId="{7188A3AD-7D9C-4A8C-9F40-305856DD4150}" dt="2022-08-31T07:39:40.658" v="872"/>
          <ac:spMkLst>
            <pc:docMk/>
            <pc:sldMk cId="556457339" sldId="258"/>
            <ac:spMk id="10" creationId="{763E1B58-C333-52B3-A01C-589AF28B3780}"/>
          </ac:spMkLst>
        </pc:spChg>
        <pc:spChg chg="mod">
          <ac:chgData name="Ngọc Anh Nguyễn Hữu" userId="56b27124bc82585d" providerId="LiveId" clId="{7188A3AD-7D9C-4A8C-9F40-305856DD4150}" dt="2022-08-31T07:39:40.658" v="872"/>
          <ac:spMkLst>
            <pc:docMk/>
            <pc:sldMk cId="556457339" sldId="258"/>
            <ac:spMk id="12" creationId="{E77B246F-73CE-5873-5731-55B9761A376F}"/>
          </ac:spMkLst>
        </pc:spChg>
        <pc:spChg chg="mod">
          <ac:chgData name="Ngọc Anh Nguyễn Hữu" userId="56b27124bc82585d" providerId="LiveId" clId="{7188A3AD-7D9C-4A8C-9F40-305856DD4150}" dt="2022-08-31T07:39:40.658" v="872"/>
          <ac:spMkLst>
            <pc:docMk/>
            <pc:sldMk cId="556457339" sldId="258"/>
            <ac:spMk id="13" creationId="{27C40010-8359-930E-0FE2-78DF8F5B535A}"/>
          </ac:spMkLst>
        </pc:spChg>
        <pc:spChg chg="mod">
          <ac:chgData name="Ngọc Anh Nguyễn Hữu" userId="56b27124bc82585d" providerId="LiveId" clId="{7188A3AD-7D9C-4A8C-9F40-305856DD4150}" dt="2022-08-31T07:39:40.658" v="872"/>
          <ac:spMkLst>
            <pc:docMk/>
            <pc:sldMk cId="556457339" sldId="258"/>
            <ac:spMk id="18" creationId="{E6E2570B-DF03-49F4-7509-E239FE66FCD7}"/>
          </ac:spMkLst>
        </pc:spChg>
        <pc:spChg chg="mod">
          <ac:chgData name="Ngọc Anh Nguyễn Hữu" userId="56b27124bc82585d" providerId="LiveId" clId="{7188A3AD-7D9C-4A8C-9F40-305856DD4150}" dt="2022-08-31T07:39:40.658" v="872"/>
          <ac:spMkLst>
            <pc:docMk/>
            <pc:sldMk cId="556457339" sldId="258"/>
            <ac:spMk id="19" creationId="{B212B509-C212-2058-92A9-57FCFD8593C3}"/>
          </ac:spMkLst>
        </pc:spChg>
        <pc:spChg chg="mod">
          <ac:chgData name="Ngọc Anh Nguyễn Hữu" userId="56b27124bc82585d" providerId="LiveId" clId="{7188A3AD-7D9C-4A8C-9F40-305856DD4150}" dt="2022-08-31T07:39:40.658" v="872"/>
          <ac:spMkLst>
            <pc:docMk/>
            <pc:sldMk cId="556457339" sldId="258"/>
            <ac:spMk id="20" creationId="{031E008F-E9A0-A2DE-BF39-B829A8AFD65D}"/>
          </ac:spMkLst>
        </pc:spChg>
        <pc:spChg chg="mod">
          <ac:chgData name="Ngọc Anh Nguyễn Hữu" userId="56b27124bc82585d" providerId="LiveId" clId="{7188A3AD-7D9C-4A8C-9F40-305856DD4150}" dt="2022-08-31T07:39:40.658" v="872"/>
          <ac:spMkLst>
            <pc:docMk/>
            <pc:sldMk cId="556457339" sldId="258"/>
            <ac:spMk id="22" creationId="{22D1C3D9-A41B-DD48-16E0-63F9E0783D5F}"/>
          </ac:spMkLst>
        </pc:spChg>
        <pc:spChg chg="mod">
          <ac:chgData name="Ngọc Anh Nguyễn Hữu" userId="56b27124bc82585d" providerId="LiveId" clId="{7188A3AD-7D9C-4A8C-9F40-305856DD4150}" dt="2022-08-31T07:39:40.658" v="872"/>
          <ac:spMkLst>
            <pc:docMk/>
            <pc:sldMk cId="556457339" sldId="258"/>
            <ac:spMk id="23" creationId="{031D8A07-7A90-52CC-8DC1-EA45285081F6}"/>
          </ac:spMkLst>
        </pc:spChg>
        <pc:spChg chg="mod">
          <ac:chgData name="Ngọc Anh Nguyễn Hữu" userId="56b27124bc82585d" providerId="LiveId" clId="{7188A3AD-7D9C-4A8C-9F40-305856DD4150}" dt="2022-08-31T07:39:40.658" v="872"/>
          <ac:spMkLst>
            <pc:docMk/>
            <pc:sldMk cId="556457339" sldId="258"/>
            <ac:spMk id="24" creationId="{C194CCF2-9844-93ED-6DAC-BA07FAFA3089}"/>
          </ac:spMkLst>
        </pc:spChg>
        <pc:spChg chg="add mod">
          <ac:chgData name="Ngọc Anh Nguyễn Hữu" userId="56b27124bc82585d" providerId="LiveId" clId="{7188A3AD-7D9C-4A8C-9F40-305856DD4150}" dt="2022-08-31T08:51:20.309" v="3474" actId="20577"/>
          <ac:spMkLst>
            <pc:docMk/>
            <pc:sldMk cId="556457339" sldId="258"/>
            <ac:spMk id="25" creationId="{BD8F0A76-6860-8AA5-C699-63E6F3D03F21}"/>
          </ac:spMkLst>
        </pc:spChg>
        <pc:spChg chg="add mod">
          <ac:chgData name="Ngọc Anh Nguyễn Hữu" userId="56b27124bc82585d" providerId="LiveId" clId="{7188A3AD-7D9C-4A8C-9F40-305856DD4150}" dt="2022-08-31T08:07:33.869" v="2315" actId="1076"/>
          <ac:spMkLst>
            <pc:docMk/>
            <pc:sldMk cId="556457339" sldId="258"/>
            <ac:spMk id="27" creationId="{D6C98F8E-344A-D501-7DAA-3DDE0E32811F}"/>
          </ac:spMkLst>
        </pc:spChg>
        <pc:spChg chg="add mod">
          <ac:chgData name="Ngọc Anh Nguyễn Hữu" userId="56b27124bc82585d" providerId="LiveId" clId="{7188A3AD-7D9C-4A8C-9F40-305856DD4150}" dt="2022-08-31T07:52:05.864" v="1431" actId="1076"/>
          <ac:spMkLst>
            <pc:docMk/>
            <pc:sldMk cId="556457339" sldId="258"/>
            <ac:spMk id="29" creationId="{CB7C39EC-1062-7161-2807-665142F7D505}"/>
          </ac:spMkLst>
        </pc:spChg>
        <pc:spChg chg="add mod">
          <ac:chgData name="Ngọc Anh Nguyễn Hữu" userId="56b27124bc82585d" providerId="LiveId" clId="{7188A3AD-7D9C-4A8C-9F40-305856DD4150}" dt="2022-08-31T07:58:54.605" v="2300" actId="1076"/>
          <ac:spMkLst>
            <pc:docMk/>
            <pc:sldMk cId="556457339" sldId="258"/>
            <ac:spMk id="30" creationId="{88E316DF-DB74-2617-2506-EB8B2E53F02C}"/>
          </ac:spMkLst>
        </pc:spChg>
        <pc:spChg chg="add mod">
          <ac:chgData name="Ngọc Anh Nguyễn Hữu" userId="56b27124bc82585d" providerId="LiveId" clId="{7188A3AD-7D9C-4A8C-9F40-305856DD4150}" dt="2022-08-31T07:58:59.794" v="2301" actId="1076"/>
          <ac:spMkLst>
            <pc:docMk/>
            <pc:sldMk cId="556457339" sldId="258"/>
            <ac:spMk id="31" creationId="{24B4E6B9-A248-0B98-F95D-874A61669FE5}"/>
          </ac:spMkLst>
        </pc:spChg>
        <pc:spChg chg="add mod">
          <ac:chgData name="Ngọc Anh Nguyễn Hữu" userId="56b27124bc82585d" providerId="LiveId" clId="{7188A3AD-7D9C-4A8C-9F40-305856DD4150}" dt="2022-08-31T07:58:27.178" v="2294" actId="1036"/>
          <ac:spMkLst>
            <pc:docMk/>
            <pc:sldMk cId="556457339" sldId="258"/>
            <ac:spMk id="32" creationId="{3BCAFC2D-6572-35F9-3E47-F8859DF35398}"/>
          </ac:spMkLst>
        </pc:spChg>
        <pc:spChg chg="add mod">
          <ac:chgData name="Ngọc Anh Nguyễn Hữu" userId="56b27124bc82585d" providerId="LiveId" clId="{7188A3AD-7D9C-4A8C-9F40-305856DD4150}" dt="2022-08-31T07:59:21.857" v="2304" actId="1035"/>
          <ac:spMkLst>
            <pc:docMk/>
            <pc:sldMk cId="556457339" sldId="258"/>
            <ac:spMk id="33" creationId="{9B212445-3262-5079-BE27-79F5A8F06397}"/>
          </ac:spMkLst>
        </pc:spChg>
        <pc:spChg chg="add mod">
          <ac:chgData name="Ngọc Anh Nguyễn Hữu" userId="56b27124bc82585d" providerId="LiveId" clId="{7188A3AD-7D9C-4A8C-9F40-305856DD4150}" dt="2022-08-31T07:58:23.643" v="2291" actId="1036"/>
          <ac:spMkLst>
            <pc:docMk/>
            <pc:sldMk cId="556457339" sldId="258"/>
            <ac:spMk id="34" creationId="{AAC5D7C5-52EA-1021-FF2E-C6F2BDE05789}"/>
          </ac:spMkLst>
        </pc:spChg>
        <pc:spChg chg="add mod">
          <ac:chgData name="Ngọc Anh Nguyễn Hữu" userId="56b27124bc82585d" providerId="LiveId" clId="{7188A3AD-7D9C-4A8C-9F40-305856DD4150}" dt="2022-08-31T07:58:35.303" v="2297" actId="1076"/>
          <ac:spMkLst>
            <pc:docMk/>
            <pc:sldMk cId="556457339" sldId="258"/>
            <ac:spMk id="35" creationId="{84DD307B-B145-F281-D8C0-41E26998E80B}"/>
          </ac:spMkLst>
        </pc:spChg>
        <pc:spChg chg="mod">
          <ac:chgData name="Ngọc Anh Nguyễn Hữu" userId="56b27124bc82585d" providerId="LiveId" clId="{7188A3AD-7D9C-4A8C-9F40-305856DD4150}" dt="2022-09-01T07:19:33.211" v="7261"/>
          <ac:spMkLst>
            <pc:docMk/>
            <pc:sldMk cId="556457339" sldId="258"/>
            <ac:spMk id="38" creationId="{0A502CEE-B30B-368A-3C8E-3ABCB769D125}"/>
          </ac:spMkLst>
        </pc:spChg>
        <pc:spChg chg="mod">
          <ac:chgData name="Ngọc Anh Nguyễn Hữu" userId="56b27124bc82585d" providerId="LiveId" clId="{7188A3AD-7D9C-4A8C-9F40-305856DD4150}" dt="2022-09-01T07:19:33.211" v="7261"/>
          <ac:spMkLst>
            <pc:docMk/>
            <pc:sldMk cId="556457339" sldId="258"/>
            <ac:spMk id="39" creationId="{A3F0E983-74C8-A382-EB77-6886ED485EE0}"/>
          </ac:spMkLst>
        </pc:spChg>
        <pc:spChg chg="mod">
          <ac:chgData name="Ngọc Anh Nguyễn Hữu" userId="56b27124bc82585d" providerId="LiveId" clId="{7188A3AD-7D9C-4A8C-9F40-305856DD4150}" dt="2022-09-01T07:19:33.211" v="7261"/>
          <ac:spMkLst>
            <pc:docMk/>
            <pc:sldMk cId="556457339" sldId="258"/>
            <ac:spMk id="41" creationId="{5B739395-FF04-9AD2-9932-739553C170FC}"/>
          </ac:spMkLst>
        </pc:spChg>
        <pc:spChg chg="mod">
          <ac:chgData name="Ngọc Anh Nguyễn Hữu" userId="56b27124bc82585d" providerId="LiveId" clId="{7188A3AD-7D9C-4A8C-9F40-305856DD4150}" dt="2022-09-01T07:19:33.211" v="7261"/>
          <ac:spMkLst>
            <pc:docMk/>
            <pc:sldMk cId="556457339" sldId="258"/>
            <ac:spMk id="43" creationId="{A6446D87-2867-C797-B3D8-75873FDA27AE}"/>
          </ac:spMkLst>
        </pc:spChg>
        <pc:spChg chg="mod">
          <ac:chgData name="Ngọc Anh Nguyễn Hữu" userId="56b27124bc82585d" providerId="LiveId" clId="{7188A3AD-7D9C-4A8C-9F40-305856DD4150}" dt="2022-09-01T07:19:33.211" v="7261"/>
          <ac:spMkLst>
            <pc:docMk/>
            <pc:sldMk cId="556457339" sldId="258"/>
            <ac:spMk id="45" creationId="{FC19C65D-5736-6BB7-E2EE-0EE760001D49}"/>
          </ac:spMkLst>
        </pc:spChg>
        <pc:spChg chg="mod">
          <ac:chgData name="Ngọc Anh Nguyễn Hữu" userId="56b27124bc82585d" providerId="LiveId" clId="{7188A3AD-7D9C-4A8C-9F40-305856DD4150}" dt="2022-09-01T07:19:33.211" v="7261"/>
          <ac:spMkLst>
            <pc:docMk/>
            <pc:sldMk cId="556457339" sldId="258"/>
            <ac:spMk id="49" creationId="{D4B8DCFA-C5B0-3665-A3E7-304FFA1AEB13}"/>
          </ac:spMkLst>
        </pc:spChg>
        <pc:spChg chg="mod">
          <ac:chgData name="Ngọc Anh Nguyễn Hữu" userId="56b27124bc82585d" providerId="LiveId" clId="{7188A3AD-7D9C-4A8C-9F40-305856DD4150}" dt="2022-09-01T07:19:33.211" v="7261"/>
          <ac:spMkLst>
            <pc:docMk/>
            <pc:sldMk cId="556457339" sldId="258"/>
            <ac:spMk id="50" creationId="{206262B4-F932-617A-05DA-E6FE896FE195}"/>
          </ac:spMkLst>
        </pc:spChg>
        <pc:spChg chg="mod">
          <ac:chgData name="Ngọc Anh Nguyễn Hữu" userId="56b27124bc82585d" providerId="LiveId" clId="{7188A3AD-7D9C-4A8C-9F40-305856DD4150}" dt="2022-09-01T07:19:33.211" v="7261"/>
          <ac:spMkLst>
            <pc:docMk/>
            <pc:sldMk cId="556457339" sldId="258"/>
            <ac:spMk id="51" creationId="{135F09CD-4D8C-FA6D-BD89-AFBF75AE0251}"/>
          </ac:spMkLst>
        </pc:spChg>
        <pc:spChg chg="mod">
          <ac:chgData name="Ngọc Anh Nguyễn Hữu" userId="56b27124bc82585d" providerId="LiveId" clId="{7188A3AD-7D9C-4A8C-9F40-305856DD4150}" dt="2022-09-01T07:20:36.880" v="7303"/>
          <ac:spMkLst>
            <pc:docMk/>
            <pc:sldMk cId="556457339" sldId="258"/>
            <ac:spMk id="55" creationId="{9F592885-0E34-C3D2-300A-0E9D03E2B47A}"/>
          </ac:spMkLst>
        </pc:spChg>
        <pc:spChg chg="mod">
          <ac:chgData name="Ngọc Anh Nguyễn Hữu" userId="56b27124bc82585d" providerId="LiveId" clId="{7188A3AD-7D9C-4A8C-9F40-305856DD4150}" dt="2022-09-01T07:20:36.880" v="7303"/>
          <ac:spMkLst>
            <pc:docMk/>
            <pc:sldMk cId="556457339" sldId="258"/>
            <ac:spMk id="56" creationId="{871D4C08-C7E7-CA7B-9A4F-464F372FF726}"/>
          </ac:spMkLst>
        </pc:spChg>
        <pc:spChg chg="mod">
          <ac:chgData name="Ngọc Anh Nguyễn Hữu" userId="56b27124bc82585d" providerId="LiveId" clId="{7188A3AD-7D9C-4A8C-9F40-305856DD4150}" dt="2022-09-01T07:20:36.880" v="7303"/>
          <ac:spMkLst>
            <pc:docMk/>
            <pc:sldMk cId="556457339" sldId="258"/>
            <ac:spMk id="58" creationId="{C7FC89DB-F828-35AB-E967-C8B6FF972DDE}"/>
          </ac:spMkLst>
        </pc:spChg>
        <pc:spChg chg="mod">
          <ac:chgData name="Ngọc Anh Nguyễn Hữu" userId="56b27124bc82585d" providerId="LiveId" clId="{7188A3AD-7D9C-4A8C-9F40-305856DD4150}" dt="2022-09-01T07:20:36.880" v="7303"/>
          <ac:spMkLst>
            <pc:docMk/>
            <pc:sldMk cId="556457339" sldId="258"/>
            <ac:spMk id="60" creationId="{80DBD8C6-FBC7-678C-A111-06ED80F90231}"/>
          </ac:spMkLst>
        </pc:spChg>
        <pc:spChg chg="mod">
          <ac:chgData name="Ngọc Anh Nguyễn Hữu" userId="56b27124bc82585d" providerId="LiveId" clId="{7188A3AD-7D9C-4A8C-9F40-305856DD4150}" dt="2022-09-01T07:20:36.880" v="7303"/>
          <ac:spMkLst>
            <pc:docMk/>
            <pc:sldMk cId="556457339" sldId="258"/>
            <ac:spMk id="62" creationId="{3EDA643D-659D-E87F-8311-4D0A55EFF71D}"/>
          </ac:spMkLst>
        </pc:spChg>
        <pc:spChg chg="mod">
          <ac:chgData name="Ngọc Anh Nguyễn Hữu" userId="56b27124bc82585d" providerId="LiveId" clId="{7188A3AD-7D9C-4A8C-9F40-305856DD4150}" dt="2022-09-01T07:20:36.880" v="7303"/>
          <ac:spMkLst>
            <pc:docMk/>
            <pc:sldMk cId="556457339" sldId="258"/>
            <ac:spMk id="66" creationId="{47CFCDBF-99CD-4E77-835B-8EA3FA628CBE}"/>
          </ac:spMkLst>
        </pc:spChg>
        <pc:spChg chg="mod">
          <ac:chgData name="Ngọc Anh Nguyễn Hữu" userId="56b27124bc82585d" providerId="LiveId" clId="{7188A3AD-7D9C-4A8C-9F40-305856DD4150}" dt="2022-09-01T07:20:36.880" v="7303"/>
          <ac:spMkLst>
            <pc:docMk/>
            <pc:sldMk cId="556457339" sldId="258"/>
            <ac:spMk id="67" creationId="{A350F020-11A1-4503-0FE9-5FC19DB070CA}"/>
          </ac:spMkLst>
        </pc:spChg>
        <pc:spChg chg="mod">
          <ac:chgData name="Ngọc Anh Nguyễn Hữu" userId="56b27124bc82585d" providerId="LiveId" clId="{7188A3AD-7D9C-4A8C-9F40-305856DD4150}" dt="2022-09-01T07:20:36.880" v="7303"/>
          <ac:spMkLst>
            <pc:docMk/>
            <pc:sldMk cId="556457339" sldId="258"/>
            <ac:spMk id="68" creationId="{63A25A63-990B-DE61-1D35-A5F7C0D6F9D8}"/>
          </ac:spMkLst>
        </pc:spChg>
        <pc:spChg chg="mod">
          <ac:chgData name="Ngọc Anh Nguyễn Hữu" userId="56b27124bc82585d" providerId="LiveId" clId="{7188A3AD-7D9C-4A8C-9F40-305856DD4150}" dt="2022-09-01T07:20:42.880" v="7305"/>
          <ac:spMkLst>
            <pc:docMk/>
            <pc:sldMk cId="556457339" sldId="258"/>
            <ac:spMk id="72" creationId="{9BB805A5-9089-1FC1-0A4A-798E64782373}"/>
          </ac:spMkLst>
        </pc:spChg>
        <pc:spChg chg="mod">
          <ac:chgData name="Ngọc Anh Nguyễn Hữu" userId="56b27124bc82585d" providerId="LiveId" clId="{7188A3AD-7D9C-4A8C-9F40-305856DD4150}" dt="2022-09-01T07:20:42.880" v="7305"/>
          <ac:spMkLst>
            <pc:docMk/>
            <pc:sldMk cId="556457339" sldId="258"/>
            <ac:spMk id="73" creationId="{7195AB0D-7CB1-8826-DE04-974DCE9AA119}"/>
          </ac:spMkLst>
        </pc:spChg>
        <pc:spChg chg="mod">
          <ac:chgData name="Ngọc Anh Nguyễn Hữu" userId="56b27124bc82585d" providerId="LiveId" clId="{7188A3AD-7D9C-4A8C-9F40-305856DD4150}" dt="2022-09-01T07:20:42.880" v="7305"/>
          <ac:spMkLst>
            <pc:docMk/>
            <pc:sldMk cId="556457339" sldId="258"/>
            <ac:spMk id="75" creationId="{2614D35A-0749-0A41-4098-808F6D7C7F55}"/>
          </ac:spMkLst>
        </pc:spChg>
        <pc:spChg chg="mod">
          <ac:chgData name="Ngọc Anh Nguyễn Hữu" userId="56b27124bc82585d" providerId="LiveId" clId="{7188A3AD-7D9C-4A8C-9F40-305856DD4150}" dt="2022-09-01T07:20:42.880" v="7305"/>
          <ac:spMkLst>
            <pc:docMk/>
            <pc:sldMk cId="556457339" sldId="258"/>
            <ac:spMk id="77" creationId="{2256F99C-F318-C7A2-F620-5261BDB7B829}"/>
          </ac:spMkLst>
        </pc:spChg>
        <pc:spChg chg="mod">
          <ac:chgData name="Ngọc Anh Nguyễn Hữu" userId="56b27124bc82585d" providerId="LiveId" clId="{7188A3AD-7D9C-4A8C-9F40-305856DD4150}" dt="2022-09-01T07:20:42.880" v="7305"/>
          <ac:spMkLst>
            <pc:docMk/>
            <pc:sldMk cId="556457339" sldId="258"/>
            <ac:spMk id="79" creationId="{86B5859E-8502-A412-FDCF-CC14AE65D275}"/>
          </ac:spMkLst>
        </pc:spChg>
        <pc:spChg chg="mod">
          <ac:chgData name="Ngọc Anh Nguyễn Hữu" userId="56b27124bc82585d" providerId="LiveId" clId="{7188A3AD-7D9C-4A8C-9F40-305856DD4150}" dt="2022-09-01T07:20:42.880" v="7305"/>
          <ac:spMkLst>
            <pc:docMk/>
            <pc:sldMk cId="556457339" sldId="258"/>
            <ac:spMk id="83" creationId="{B77A2923-0D0B-F161-D062-B633C760C390}"/>
          </ac:spMkLst>
        </pc:spChg>
        <pc:spChg chg="mod">
          <ac:chgData name="Ngọc Anh Nguyễn Hữu" userId="56b27124bc82585d" providerId="LiveId" clId="{7188A3AD-7D9C-4A8C-9F40-305856DD4150}" dt="2022-09-01T07:20:42.880" v="7305"/>
          <ac:spMkLst>
            <pc:docMk/>
            <pc:sldMk cId="556457339" sldId="258"/>
            <ac:spMk id="84" creationId="{F064B63F-0B49-7815-65B6-7DCC129F3B66}"/>
          </ac:spMkLst>
        </pc:spChg>
        <pc:spChg chg="mod">
          <ac:chgData name="Ngọc Anh Nguyễn Hữu" userId="56b27124bc82585d" providerId="LiveId" clId="{7188A3AD-7D9C-4A8C-9F40-305856DD4150}" dt="2022-09-01T07:20:42.880" v="7305"/>
          <ac:spMkLst>
            <pc:docMk/>
            <pc:sldMk cId="556457339" sldId="258"/>
            <ac:spMk id="85" creationId="{39FC1DF0-74FB-C410-43CC-25F2FA7DF0AB}"/>
          </ac:spMkLst>
        </pc:spChg>
        <pc:grpChg chg="add del mod">
          <ac:chgData name="Ngọc Anh Nguyễn Hữu" userId="56b27124bc82585d" providerId="LiveId" clId="{7188A3AD-7D9C-4A8C-9F40-305856DD4150}" dt="2022-09-01T07:20:36.460" v="7302" actId="478"/>
          <ac:grpSpMkLst>
            <pc:docMk/>
            <pc:sldMk cId="556457339" sldId="258"/>
            <ac:grpSpMk id="2" creationId="{738BA070-8FA6-B572-74D9-3552E78C8139}"/>
          </ac:grpSpMkLst>
        </pc:grpChg>
        <pc:grpChg chg="mod">
          <ac:chgData name="Ngọc Anh Nguyễn Hữu" userId="56b27124bc82585d" providerId="LiveId" clId="{7188A3AD-7D9C-4A8C-9F40-305856DD4150}" dt="2022-08-31T07:39:40.658" v="872"/>
          <ac:grpSpMkLst>
            <pc:docMk/>
            <pc:sldMk cId="556457339" sldId="258"/>
            <ac:grpSpMk id="3" creationId="{2EDA374A-5B9E-2E2F-FE30-46340DC8A512}"/>
          </ac:grpSpMkLst>
        </pc:grpChg>
        <pc:grpChg chg="mod">
          <ac:chgData name="Ngọc Anh Nguyễn Hữu" userId="56b27124bc82585d" providerId="LiveId" clId="{7188A3AD-7D9C-4A8C-9F40-305856DD4150}" dt="2022-08-31T07:39:40.658" v="872"/>
          <ac:grpSpMkLst>
            <pc:docMk/>
            <pc:sldMk cId="556457339" sldId="258"/>
            <ac:grpSpMk id="4" creationId="{E3FA92D7-7649-8EF4-10D4-ED729C8022C9}"/>
          </ac:grpSpMkLst>
        </pc:grpChg>
        <pc:grpChg chg="mod">
          <ac:chgData name="Ngọc Anh Nguyễn Hữu" userId="56b27124bc82585d" providerId="LiveId" clId="{7188A3AD-7D9C-4A8C-9F40-305856DD4150}" dt="2022-08-31T07:39:40.658" v="872"/>
          <ac:grpSpMkLst>
            <pc:docMk/>
            <pc:sldMk cId="556457339" sldId="258"/>
            <ac:grpSpMk id="15" creationId="{8E3A00F1-800A-536A-5C5D-9997392E43B9}"/>
          </ac:grpSpMkLst>
        </pc:grpChg>
        <pc:grpChg chg="mod">
          <ac:chgData name="Ngọc Anh Nguyễn Hữu" userId="56b27124bc82585d" providerId="LiveId" clId="{7188A3AD-7D9C-4A8C-9F40-305856DD4150}" dt="2022-08-31T07:39:40.658" v="872"/>
          <ac:grpSpMkLst>
            <pc:docMk/>
            <pc:sldMk cId="556457339" sldId="258"/>
            <ac:grpSpMk id="16" creationId="{8F3E8441-B853-A159-F912-C704BE9F79ED}"/>
          </ac:grpSpMkLst>
        </pc:grpChg>
        <pc:grpChg chg="add mod">
          <ac:chgData name="Ngọc Anh Nguyễn Hữu" userId="56b27124bc82585d" providerId="LiveId" clId="{7188A3AD-7D9C-4A8C-9F40-305856DD4150}" dt="2022-08-31T07:39:40.658" v="872"/>
          <ac:grpSpMkLst>
            <pc:docMk/>
            <pc:sldMk cId="556457339" sldId="258"/>
            <ac:grpSpMk id="21" creationId="{2AC587B2-8F4D-0FBB-DEAA-390CF5B8F0FC}"/>
          </ac:grpSpMkLst>
        </pc:grpChg>
        <pc:grpChg chg="add del mod">
          <ac:chgData name="Ngọc Anh Nguyễn Hữu" userId="56b27124bc82585d" providerId="LiveId" clId="{7188A3AD-7D9C-4A8C-9F40-305856DD4150}" dt="2022-09-01T07:20:15.880" v="7294"/>
          <ac:grpSpMkLst>
            <pc:docMk/>
            <pc:sldMk cId="556457339" sldId="258"/>
            <ac:grpSpMk id="28" creationId="{A859BA56-4EC2-F9D7-080A-44224165CB35}"/>
          </ac:grpSpMkLst>
        </pc:grpChg>
        <pc:grpChg chg="mod">
          <ac:chgData name="Ngọc Anh Nguyễn Hữu" userId="56b27124bc82585d" providerId="LiveId" clId="{7188A3AD-7D9C-4A8C-9F40-305856DD4150}" dt="2022-09-01T07:19:33.211" v="7261"/>
          <ac:grpSpMkLst>
            <pc:docMk/>
            <pc:sldMk cId="556457339" sldId="258"/>
            <ac:grpSpMk id="36" creationId="{E051A98C-3EAC-0F19-D3F6-CCB261473D51}"/>
          </ac:grpSpMkLst>
        </pc:grpChg>
        <pc:grpChg chg="mod">
          <ac:chgData name="Ngọc Anh Nguyễn Hữu" userId="56b27124bc82585d" providerId="LiveId" clId="{7188A3AD-7D9C-4A8C-9F40-305856DD4150}" dt="2022-09-01T07:19:33.211" v="7261"/>
          <ac:grpSpMkLst>
            <pc:docMk/>
            <pc:sldMk cId="556457339" sldId="258"/>
            <ac:grpSpMk id="37" creationId="{F02E8028-E639-5A5A-DACF-ED8E43A4180B}"/>
          </ac:grpSpMkLst>
        </pc:grpChg>
        <pc:grpChg chg="mod">
          <ac:chgData name="Ngọc Anh Nguyễn Hữu" userId="56b27124bc82585d" providerId="LiveId" clId="{7188A3AD-7D9C-4A8C-9F40-305856DD4150}" dt="2022-09-01T07:19:33.211" v="7261"/>
          <ac:grpSpMkLst>
            <pc:docMk/>
            <pc:sldMk cId="556457339" sldId="258"/>
            <ac:grpSpMk id="46" creationId="{74FF0E89-6787-07B6-0EE6-77C3A1035A2C}"/>
          </ac:grpSpMkLst>
        </pc:grpChg>
        <pc:grpChg chg="mod">
          <ac:chgData name="Ngọc Anh Nguyễn Hữu" userId="56b27124bc82585d" providerId="LiveId" clId="{7188A3AD-7D9C-4A8C-9F40-305856DD4150}" dt="2022-09-01T07:19:33.211" v="7261"/>
          <ac:grpSpMkLst>
            <pc:docMk/>
            <pc:sldMk cId="556457339" sldId="258"/>
            <ac:grpSpMk id="47" creationId="{EF1C024E-4629-084B-0412-43969B26B8B0}"/>
          </ac:grpSpMkLst>
        </pc:grpChg>
        <pc:grpChg chg="add del mod">
          <ac:chgData name="Ngọc Anh Nguyễn Hữu" userId="56b27124bc82585d" providerId="LiveId" clId="{7188A3AD-7D9C-4A8C-9F40-305856DD4150}" dt="2022-09-01T07:20:42.230" v="7304" actId="478"/>
          <ac:grpSpMkLst>
            <pc:docMk/>
            <pc:sldMk cId="556457339" sldId="258"/>
            <ac:grpSpMk id="52" creationId="{C99EA6A0-5667-DE8B-8A48-9B5010CED333}"/>
          </ac:grpSpMkLst>
        </pc:grpChg>
        <pc:grpChg chg="mod">
          <ac:chgData name="Ngọc Anh Nguyễn Hữu" userId="56b27124bc82585d" providerId="LiveId" clId="{7188A3AD-7D9C-4A8C-9F40-305856DD4150}" dt="2022-09-01T07:20:36.880" v="7303"/>
          <ac:grpSpMkLst>
            <pc:docMk/>
            <pc:sldMk cId="556457339" sldId="258"/>
            <ac:grpSpMk id="53" creationId="{FB449E78-491C-CED4-DC44-C3DA0DDF064E}"/>
          </ac:grpSpMkLst>
        </pc:grpChg>
        <pc:grpChg chg="mod">
          <ac:chgData name="Ngọc Anh Nguyễn Hữu" userId="56b27124bc82585d" providerId="LiveId" clId="{7188A3AD-7D9C-4A8C-9F40-305856DD4150}" dt="2022-09-01T07:20:36.880" v="7303"/>
          <ac:grpSpMkLst>
            <pc:docMk/>
            <pc:sldMk cId="556457339" sldId="258"/>
            <ac:grpSpMk id="54" creationId="{14034B99-CDD1-7226-C604-C26B93CD6361}"/>
          </ac:grpSpMkLst>
        </pc:grpChg>
        <pc:grpChg chg="mod">
          <ac:chgData name="Ngọc Anh Nguyễn Hữu" userId="56b27124bc82585d" providerId="LiveId" clId="{7188A3AD-7D9C-4A8C-9F40-305856DD4150}" dt="2022-09-01T07:20:36.880" v="7303"/>
          <ac:grpSpMkLst>
            <pc:docMk/>
            <pc:sldMk cId="556457339" sldId="258"/>
            <ac:grpSpMk id="63" creationId="{441E704F-7960-B380-7E65-94EC3D574249}"/>
          </ac:grpSpMkLst>
        </pc:grpChg>
        <pc:grpChg chg="mod">
          <ac:chgData name="Ngọc Anh Nguyễn Hữu" userId="56b27124bc82585d" providerId="LiveId" clId="{7188A3AD-7D9C-4A8C-9F40-305856DD4150}" dt="2022-09-01T07:20:36.880" v="7303"/>
          <ac:grpSpMkLst>
            <pc:docMk/>
            <pc:sldMk cId="556457339" sldId="258"/>
            <ac:grpSpMk id="64" creationId="{2EDA1AC3-0F9B-C5A1-C8F4-CF2576EFD1F4}"/>
          </ac:grpSpMkLst>
        </pc:grpChg>
        <pc:grpChg chg="add mod">
          <ac:chgData name="Ngọc Anh Nguyễn Hữu" userId="56b27124bc82585d" providerId="LiveId" clId="{7188A3AD-7D9C-4A8C-9F40-305856DD4150}" dt="2022-09-01T07:20:42.880" v="7305"/>
          <ac:grpSpMkLst>
            <pc:docMk/>
            <pc:sldMk cId="556457339" sldId="258"/>
            <ac:grpSpMk id="69" creationId="{84BF0F68-22D8-9A7D-0A79-7AAC65DC5B7C}"/>
          </ac:grpSpMkLst>
        </pc:grpChg>
        <pc:grpChg chg="mod">
          <ac:chgData name="Ngọc Anh Nguyễn Hữu" userId="56b27124bc82585d" providerId="LiveId" clId="{7188A3AD-7D9C-4A8C-9F40-305856DD4150}" dt="2022-09-01T07:20:42.880" v="7305"/>
          <ac:grpSpMkLst>
            <pc:docMk/>
            <pc:sldMk cId="556457339" sldId="258"/>
            <ac:grpSpMk id="70" creationId="{815C3B46-4822-4600-5C1E-9B34BA5A01D6}"/>
          </ac:grpSpMkLst>
        </pc:grpChg>
        <pc:grpChg chg="mod">
          <ac:chgData name="Ngọc Anh Nguyễn Hữu" userId="56b27124bc82585d" providerId="LiveId" clId="{7188A3AD-7D9C-4A8C-9F40-305856DD4150}" dt="2022-09-01T07:20:42.880" v="7305"/>
          <ac:grpSpMkLst>
            <pc:docMk/>
            <pc:sldMk cId="556457339" sldId="258"/>
            <ac:grpSpMk id="71" creationId="{1E31A144-1B6C-35C6-A835-D36B87B889BC}"/>
          </ac:grpSpMkLst>
        </pc:grpChg>
        <pc:grpChg chg="mod">
          <ac:chgData name="Ngọc Anh Nguyễn Hữu" userId="56b27124bc82585d" providerId="LiveId" clId="{7188A3AD-7D9C-4A8C-9F40-305856DD4150}" dt="2022-09-01T07:20:42.880" v="7305"/>
          <ac:grpSpMkLst>
            <pc:docMk/>
            <pc:sldMk cId="556457339" sldId="258"/>
            <ac:grpSpMk id="80" creationId="{549CD189-1854-9A31-58DB-9B4E37FBFF53}"/>
          </ac:grpSpMkLst>
        </pc:grpChg>
        <pc:grpChg chg="mod">
          <ac:chgData name="Ngọc Anh Nguyễn Hữu" userId="56b27124bc82585d" providerId="LiveId" clId="{7188A3AD-7D9C-4A8C-9F40-305856DD4150}" dt="2022-09-01T07:20:42.880" v="7305"/>
          <ac:grpSpMkLst>
            <pc:docMk/>
            <pc:sldMk cId="556457339" sldId="258"/>
            <ac:grpSpMk id="81" creationId="{56CA120E-F757-B74D-5AC9-8EE039CDF4EF}"/>
          </ac:grpSpMkLst>
        </pc:grpChg>
        <pc:graphicFrameChg chg="add mod modGraphic">
          <ac:chgData name="Ngọc Anh Nguyễn Hữu" userId="56b27124bc82585d" providerId="LiveId" clId="{7188A3AD-7D9C-4A8C-9F40-305856DD4150}" dt="2022-08-31T08:07:29.687" v="2314"/>
          <ac:graphicFrameMkLst>
            <pc:docMk/>
            <pc:sldMk cId="556457339" sldId="258"/>
            <ac:graphicFrameMk id="26" creationId="{98E633DF-E693-0E04-6A36-615261017BC3}"/>
          </ac:graphicFrameMkLst>
        </pc:graphicFrameChg>
        <pc:picChg chg="mod">
          <ac:chgData name="Ngọc Anh Nguyễn Hữu" userId="56b27124bc82585d" providerId="LiveId" clId="{7188A3AD-7D9C-4A8C-9F40-305856DD4150}" dt="2022-08-31T07:39:40.658" v="872"/>
          <ac:picMkLst>
            <pc:docMk/>
            <pc:sldMk cId="556457339" sldId="258"/>
            <ac:picMk id="14" creationId="{A5A0C730-4481-8153-849D-E2E3EB8877BD}"/>
          </ac:picMkLst>
        </pc:picChg>
        <pc:picChg chg="mod">
          <ac:chgData name="Ngọc Anh Nguyễn Hữu" userId="56b27124bc82585d" providerId="LiveId" clId="{7188A3AD-7D9C-4A8C-9F40-305856DD4150}" dt="2022-08-31T07:39:40.658" v="872"/>
          <ac:picMkLst>
            <pc:docMk/>
            <pc:sldMk cId="556457339" sldId="258"/>
            <ac:picMk id="17" creationId="{39195901-FDA7-B4F0-1BCA-0D703ADA74FF}"/>
          </ac:picMkLst>
        </pc:picChg>
        <pc:picChg chg="mod">
          <ac:chgData name="Ngọc Anh Nguyễn Hữu" userId="56b27124bc82585d" providerId="LiveId" clId="{7188A3AD-7D9C-4A8C-9F40-305856DD4150}" dt="2022-09-01T07:19:33.211" v="7261"/>
          <ac:picMkLst>
            <pc:docMk/>
            <pc:sldMk cId="556457339" sldId="258"/>
            <ac:picMk id="48" creationId="{F7CC2243-715D-BD07-0C19-AB3018790DE9}"/>
          </ac:picMkLst>
        </pc:picChg>
        <pc:picChg chg="mod">
          <ac:chgData name="Ngọc Anh Nguyễn Hữu" userId="56b27124bc82585d" providerId="LiveId" clId="{7188A3AD-7D9C-4A8C-9F40-305856DD4150}" dt="2022-09-01T07:20:36.880" v="7303"/>
          <ac:picMkLst>
            <pc:docMk/>
            <pc:sldMk cId="556457339" sldId="258"/>
            <ac:picMk id="65" creationId="{84E368B0-8498-719B-ED78-8B5F178F15E3}"/>
          </ac:picMkLst>
        </pc:picChg>
        <pc:picChg chg="mod">
          <ac:chgData name="Ngọc Anh Nguyễn Hữu" userId="56b27124bc82585d" providerId="LiveId" clId="{7188A3AD-7D9C-4A8C-9F40-305856DD4150}" dt="2022-09-01T07:20:42.880" v="7305"/>
          <ac:picMkLst>
            <pc:docMk/>
            <pc:sldMk cId="556457339" sldId="258"/>
            <ac:picMk id="82" creationId="{311E6D35-1988-AF80-B64C-6434A3FFBAD5}"/>
          </ac:picMkLst>
        </pc:picChg>
        <pc:picChg chg="add del mod">
          <ac:chgData name="Ngọc Anh Nguyễn Hữu" userId="56b27124bc82585d" providerId="LiveId" clId="{7188A3AD-7D9C-4A8C-9F40-305856DD4150}" dt="2022-08-31T07:57:57.471" v="2283" actId="478"/>
          <ac:picMkLst>
            <pc:docMk/>
            <pc:sldMk cId="556457339" sldId="258"/>
            <ac:picMk id="2050" creationId="{A443A5D4-8AE3-9EDF-9116-25CAE49FA21D}"/>
          </ac:picMkLst>
        </pc:picChg>
        <pc:cxnChg chg="mod">
          <ac:chgData name="Ngọc Anh Nguyễn Hữu" userId="56b27124bc82585d" providerId="LiveId" clId="{7188A3AD-7D9C-4A8C-9F40-305856DD4150}" dt="2022-08-31T07:39:40.658" v="872"/>
          <ac:cxnSpMkLst>
            <pc:docMk/>
            <pc:sldMk cId="556457339" sldId="258"/>
            <ac:cxnSpMk id="7" creationId="{77CFBC5F-1988-37AE-8B5E-1E65824DE946}"/>
          </ac:cxnSpMkLst>
        </pc:cxnChg>
        <pc:cxnChg chg="mod">
          <ac:chgData name="Ngọc Anh Nguyễn Hữu" userId="56b27124bc82585d" providerId="LiveId" clId="{7188A3AD-7D9C-4A8C-9F40-305856DD4150}" dt="2022-08-31T07:39:40.658" v="872"/>
          <ac:cxnSpMkLst>
            <pc:docMk/>
            <pc:sldMk cId="556457339" sldId="258"/>
            <ac:cxnSpMk id="9" creationId="{E0949363-D743-50D4-BC39-ED015C81B52F}"/>
          </ac:cxnSpMkLst>
        </pc:cxnChg>
        <pc:cxnChg chg="mod">
          <ac:chgData name="Ngọc Anh Nguyễn Hữu" userId="56b27124bc82585d" providerId="LiveId" clId="{7188A3AD-7D9C-4A8C-9F40-305856DD4150}" dt="2022-08-31T07:39:40.658" v="872"/>
          <ac:cxnSpMkLst>
            <pc:docMk/>
            <pc:sldMk cId="556457339" sldId="258"/>
            <ac:cxnSpMk id="11" creationId="{B133BE0A-3216-6105-4DA3-474B0717D0E0}"/>
          </ac:cxnSpMkLst>
        </pc:cxnChg>
        <pc:cxnChg chg="mod">
          <ac:chgData name="Ngọc Anh Nguyễn Hữu" userId="56b27124bc82585d" providerId="LiveId" clId="{7188A3AD-7D9C-4A8C-9F40-305856DD4150}" dt="2022-09-01T07:19:33.211" v="7261"/>
          <ac:cxnSpMkLst>
            <pc:docMk/>
            <pc:sldMk cId="556457339" sldId="258"/>
            <ac:cxnSpMk id="40" creationId="{ADA331E2-48A3-373A-C373-BB581153F90C}"/>
          </ac:cxnSpMkLst>
        </pc:cxnChg>
        <pc:cxnChg chg="mod">
          <ac:chgData name="Ngọc Anh Nguyễn Hữu" userId="56b27124bc82585d" providerId="LiveId" clId="{7188A3AD-7D9C-4A8C-9F40-305856DD4150}" dt="2022-09-01T07:19:33.211" v="7261"/>
          <ac:cxnSpMkLst>
            <pc:docMk/>
            <pc:sldMk cId="556457339" sldId="258"/>
            <ac:cxnSpMk id="42" creationId="{0C5EDA55-91FD-746C-00B6-05C4C0A25C2F}"/>
          </ac:cxnSpMkLst>
        </pc:cxnChg>
        <pc:cxnChg chg="mod">
          <ac:chgData name="Ngọc Anh Nguyễn Hữu" userId="56b27124bc82585d" providerId="LiveId" clId="{7188A3AD-7D9C-4A8C-9F40-305856DD4150}" dt="2022-09-01T07:19:33.211" v="7261"/>
          <ac:cxnSpMkLst>
            <pc:docMk/>
            <pc:sldMk cId="556457339" sldId="258"/>
            <ac:cxnSpMk id="44" creationId="{B5CCCBEE-BDA8-81F9-BAAE-35065D723464}"/>
          </ac:cxnSpMkLst>
        </pc:cxnChg>
        <pc:cxnChg chg="mod">
          <ac:chgData name="Ngọc Anh Nguyễn Hữu" userId="56b27124bc82585d" providerId="LiveId" clId="{7188A3AD-7D9C-4A8C-9F40-305856DD4150}" dt="2022-09-01T07:20:36.880" v="7303"/>
          <ac:cxnSpMkLst>
            <pc:docMk/>
            <pc:sldMk cId="556457339" sldId="258"/>
            <ac:cxnSpMk id="57" creationId="{7C52DF91-B273-4CAF-0E58-0BA342DCAB23}"/>
          </ac:cxnSpMkLst>
        </pc:cxnChg>
        <pc:cxnChg chg="mod">
          <ac:chgData name="Ngọc Anh Nguyễn Hữu" userId="56b27124bc82585d" providerId="LiveId" clId="{7188A3AD-7D9C-4A8C-9F40-305856DD4150}" dt="2022-09-01T07:20:36.880" v="7303"/>
          <ac:cxnSpMkLst>
            <pc:docMk/>
            <pc:sldMk cId="556457339" sldId="258"/>
            <ac:cxnSpMk id="59" creationId="{3D2A9A33-B675-9006-BED8-0D1E00984730}"/>
          </ac:cxnSpMkLst>
        </pc:cxnChg>
        <pc:cxnChg chg="mod">
          <ac:chgData name="Ngọc Anh Nguyễn Hữu" userId="56b27124bc82585d" providerId="LiveId" clId="{7188A3AD-7D9C-4A8C-9F40-305856DD4150}" dt="2022-09-01T07:20:36.880" v="7303"/>
          <ac:cxnSpMkLst>
            <pc:docMk/>
            <pc:sldMk cId="556457339" sldId="258"/>
            <ac:cxnSpMk id="61" creationId="{6F1C0728-9AC9-A89D-9B15-4213CCE31F4D}"/>
          </ac:cxnSpMkLst>
        </pc:cxnChg>
        <pc:cxnChg chg="mod">
          <ac:chgData name="Ngọc Anh Nguyễn Hữu" userId="56b27124bc82585d" providerId="LiveId" clId="{7188A3AD-7D9C-4A8C-9F40-305856DD4150}" dt="2022-09-01T07:20:42.880" v="7305"/>
          <ac:cxnSpMkLst>
            <pc:docMk/>
            <pc:sldMk cId="556457339" sldId="258"/>
            <ac:cxnSpMk id="74" creationId="{05329D95-90A0-A731-2841-E444DD186EFD}"/>
          </ac:cxnSpMkLst>
        </pc:cxnChg>
        <pc:cxnChg chg="mod">
          <ac:chgData name="Ngọc Anh Nguyễn Hữu" userId="56b27124bc82585d" providerId="LiveId" clId="{7188A3AD-7D9C-4A8C-9F40-305856DD4150}" dt="2022-09-01T07:20:42.880" v="7305"/>
          <ac:cxnSpMkLst>
            <pc:docMk/>
            <pc:sldMk cId="556457339" sldId="258"/>
            <ac:cxnSpMk id="76" creationId="{30006F94-F66D-B8D3-94BA-B7FAD0D1C0C0}"/>
          </ac:cxnSpMkLst>
        </pc:cxnChg>
        <pc:cxnChg chg="mod">
          <ac:chgData name="Ngọc Anh Nguyễn Hữu" userId="56b27124bc82585d" providerId="LiveId" clId="{7188A3AD-7D9C-4A8C-9F40-305856DD4150}" dt="2022-09-01T07:20:42.880" v="7305"/>
          <ac:cxnSpMkLst>
            <pc:docMk/>
            <pc:sldMk cId="556457339" sldId="258"/>
            <ac:cxnSpMk id="78" creationId="{A475031B-7DCC-5013-1939-638C71E1FD94}"/>
          </ac:cxnSpMkLst>
        </pc:cxnChg>
      </pc:sldChg>
      <pc:sldChg chg="addSp delSp modSp new del mod">
        <pc:chgData name="Ngọc Anh Nguyễn Hữu" userId="56b27124bc82585d" providerId="LiveId" clId="{7188A3AD-7D9C-4A8C-9F40-305856DD4150}" dt="2022-08-31T07:37:49.211" v="862" actId="47"/>
        <pc:sldMkLst>
          <pc:docMk/>
          <pc:sldMk cId="1029584838" sldId="258"/>
        </pc:sldMkLst>
        <pc:spChg chg="mod">
          <ac:chgData name="Ngọc Anh Nguyễn Hữu" userId="56b27124bc82585d" providerId="LiveId" clId="{7188A3AD-7D9C-4A8C-9F40-305856DD4150}" dt="2022-08-31T07:12:50.386" v="250"/>
          <ac:spMkLst>
            <pc:docMk/>
            <pc:sldMk cId="1029584838" sldId="258"/>
            <ac:spMk id="5" creationId="{0C5FFD75-0A59-531A-5CDA-97188E5BF8C2}"/>
          </ac:spMkLst>
        </pc:spChg>
        <pc:spChg chg="mod">
          <ac:chgData name="Ngọc Anh Nguyễn Hữu" userId="56b27124bc82585d" providerId="LiveId" clId="{7188A3AD-7D9C-4A8C-9F40-305856DD4150}" dt="2022-08-31T07:12:50.386" v="250"/>
          <ac:spMkLst>
            <pc:docMk/>
            <pc:sldMk cId="1029584838" sldId="258"/>
            <ac:spMk id="6" creationId="{50D9D9C0-30F6-1D4C-1596-B0007140D8E5}"/>
          </ac:spMkLst>
        </pc:spChg>
        <pc:spChg chg="mod">
          <ac:chgData name="Ngọc Anh Nguyễn Hữu" userId="56b27124bc82585d" providerId="LiveId" clId="{7188A3AD-7D9C-4A8C-9F40-305856DD4150}" dt="2022-08-31T07:12:50.386" v="250"/>
          <ac:spMkLst>
            <pc:docMk/>
            <pc:sldMk cId="1029584838" sldId="258"/>
            <ac:spMk id="8" creationId="{FF09E999-3769-9E98-C640-7CEA0BB6378D}"/>
          </ac:spMkLst>
        </pc:spChg>
        <pc:spChg chg="mod">
          <ac:chgData name="Ngọc Anh Nguyễn Hữu" userId="56b27124bc82585d" providerId="LiveId" clId="{7188A3AD-7D9C-4A8C-9F40-305856DD4150}" dt="2022-08-31T07:12:50.386" v="250"/>
          <ac:spMkLst>
            <pc:docMk/>
            <pc:sldMk cId="1029584838" sldId="258"/>
            <ac:spMk id="10" creationId="{080A424D-2028-E932-AF63-E1277A92AB20}"/>
          </ac:spMkLst>
        </pc:spChg>
        <pc:spChg chg="mod">
          <ac:chgData name="Ngọc Anh Nguyễn Hữu" userId="56b27124bc82585d" providerId="LiveId" clId="{7188A3AD-7D9C-4A8C-9F40-305856DD4150}" dt="2022-08-31T07:12:50.386" v="250"/>
          <ac:spMkLst>
            <pc:docMk/>
            <pc:sldMk cId="1029584838" sldId="258"/>
            <ac:spMk id="12" creationId="{82FD693D-0912-AD73-5E66-46F2545F60BD}"/>
          </ac:spMkLst>
        </pc:spChg>
        <pc:spChg chg="mod">
          <ac:chgData name="Ngọc Anh Nguyễn Hữu" userId="56b27124bc82585d" providerId="LiveId" clId="{7188A3AD-7D9C-4A8C-9F40-305856DD4150}" dt="2022-08-31T07:12:50.386" v="250"/>
          <ac:spMkLst>
            <pc:docMk/>
            <pc:sldMk cId="1029584838" sldId="258"/>
            <ac:spMk id="13" creationId="{A6ED1E20-FC10-DEE3-D2E2-0D29D4B17327}"/>
          </ac:spMkLst>
        </pc:spChg>
        <pc:spChg chg="mod">
          <ac:chgData name="Ngọc Anh Nguyễn Hữu" userId="56b27124bc82585d" providerId="LiveId" clId="{7188A3AD-7D9C-4A8C-9F40-305856DD4150}" dt="2022-08-31T07:12:50.386" v="250"/>
          <ac:spMkLst>
            <pc:docMk/>
            <pc:sldMk cId="1029584838" sldId="258"/>
            <ac:spMk id="18" creationId="{B408D18F-4FEB-8C18-BBAC-16FF57B871DD}"/>
          </ac:spMkLst>
        </pc:spChg>
        <pc:spChg chg="mod">
          <ac:chgData name="Ngọc Anh Nguyễn Hữu" userId="56b27124bc82585d" providerId="LiveId" clId="{7188A3AD-7D9C-4A8C-9F40-305856DD4150}" dt="2022-08-31T07:12:50.386" v="250"/>
          <ac:spMkLst>
            <pc:docMk/>
            <pc:sldMk cId="1029584838" sldId="258"/>
            <ac:spMk id="19" creationId="{2CB42AA7-2137-2C2A-C696-1C016C77F0CB}"/>
          </ac:spMkLst>
        </pc:spChg>
        <pc:spChg chg="mod">
          <ac:chgData name="Ngọc Anh Nguyễn Hữu" userId="56b27124bc82585d" providerId="LiveId" clId="{7188A3AD-7D9C-4A8C-9F40-305856DD4150}" dt="2022-08-31T07:12:50.386" v="250"/>
          <ac:spMkLst>
            <pc:docMk/>
            <pc:sldMk cId="1029584838" sldId="258"/>
            <ac:spMk id="20" creationId="{D7827813-89B4-FA5D-F47A-8D7A4CDD86E7}"/>
          </ac:spMkLst>
        </pc:spChg>
        <pc:spChg chg="mod">
          <ac:chgData name="Ngọc Anh Nguyễn Hữu" userId="56b27124bc82585d" providerId="LiveId" clId="{7188A3AD-7D9C-4A8C-9F40-305856DD4150}" dt="2022-08-31T07:12:50.386" v="250"/>
          <ac:spMkLst>
            <pc:docMk/>
            <pc:sldMk cId="1029584838" sldId="258"/>
            <ac:spMk id="22" creationId="{FD659F01-3AF1-0E3F-9605-F0EF9E8A1AD9}"/>
          </ac:spMkLst>
        </pc:spChg>
        <pc:spChg chg="mod">
          <ac:chgData name="Ngọc Anh Nguyễn Hữu" userId="56b27124bc82585d" providerId="LiveId" clId="{7188A3AD-7D9C-4A8C-9F40-305856DD4150}" dt="2022-08-31T07:12:50.386" v="250"/>
          <ac:spMkLst>
            <pc:docMk/>
            <pc:sldMk cId="1029584838" sldId="258"/>
            <ac:spMk id="23" creationId="{57C9A609-C0D0-01FE-8884-6C26668C6E99}"/>
          </ac:spMkLst>
        </pc:spChg>
        <pc:spChg chg="mod">
          <ac:chgData name="Ngọc Anh Nguyễn Hữu" userId="56b27124bc82585d" providerId="LiveId" clId="{7188A3AD-7D9C-4A8C-9F40-305856DD4150}" dt="2022-08-31T07:12:50.386" v="250"/>
          <ac:spMkLst>
            <pc:docMk/>
            <pc:sldMk cId="1029584838" sldId="258"/>
            <ac:spMk id="24" creationId="{C543246A-7B9F-F748-7561-DB8E74D3D469}"/>
          </ac:spMkLst>
        </pc:spChg>
        <pc:spChg chg="add mod">
          <ac:chgData name="Ngọc Anh Nguyễn Hữu" userId="56b27124bc82585d" providerId="LiveId" clId="{7188A3AD-7D9C-4A8C-9F40-305856DD4150}" dt="2022-08-31T07:22:22.578" v="275" actId="164"/>
          <ac:spMkLst>
            <pc:docMk/>
            <pc:sldMk cId="1029584838" sldId="258"/>
            <ac:spMk id="27" creationId="{029708DF-97DD-7D61-BF68-D5299FE6B47A}"/>
          </ac:spMkLst>
        </pc:spChg>
        <pc:spChg chg="add mod">
          <ac:chgData name="Ngọc Anh Nguyễn Hữu" userId="56b27124bc82585d" providerId="LiveId" clId="{7188A3AD-7D9C-4A8C-9F40-305856DD4150}" dt="2022-08-31T07:29:37.641" v="375" actId="1076"/>
          <ac:spMkLst>
            <pc:docMk/>
            <pc:sldMk cId="1029584838" sldId="258"/>
            <ac:spMk id="30" creationId="{2DC9C5F5-FA03-1A31-CB71-905746DAB820}"/>
          </ac:spMkLst>
        </pc:spChg>
        <pc:spChg chg="add mod">
          <ac:chgData name="Ngọc Anh Nguyễn Hữu" userId="56b27124bc82585d" providerId="LiveId" clId="{7188A3AD-7D9C-4A8C-9F40-305856DD4150}" dt="2022-08-31T07:29:41.682" v="377" actId="14100"/>
          <ac:spMkLst>
            <pc:docMk/>
            <pc:sldMk cId="1029584838" sldId="258"/>
            <ac:spMk id="32" creationId="{AD112BDA-A916-BDA3-17A2-37699D1D09EF}"/>
          </ac:spMkLst>
        </pc:spChg>
        <pc:spChg chg="add mod">
          <ac:chgData name="Ngọc Anh Nguyễn Hữu" userId="56b27124bc82585d" providerId="LiveId" clId="{7188A3AD-7D9C-4A8C-9F40-305856DD4150}" dt="2022-08-31T07:31:09.597" v="457" actId="1076"/>
          <ac:spMkLst>
            <pc:docMk/>
            <pc:sldMk cId="1029584838" sldId="258"/>
            <ac:spMk id="33" creationId="{A4289C83-D82A-AE02-C31F-F1EA7971DACD}"/>
          </ac:spMkLst>
        </pc:spChg>
        <pc:spChg chg="add del mod">
          <ac:chgData name="Ngọc Anh Nguyễn Hữu" userId="56b27124bc82585d" providerId="LiveId" clId="{7188A3AD-7D9C-4A8C-9F40-305856DD4150}" dt="2022-08-31T07:36:01.750" v="840" actId="478"/>
          <ac:spMkLst>
            <pc:docMk/>
            <pc:sldMk cId="1029584838" sldId="258"/>
            <ac:spMk id="34" creationId="{20870D84-AFB3-00E4-1AB6-B15C35176C39}"/>
          </ac:spMkLst>
        </pc:spChg>
        <pc:spChg chg="add mod">
          <ac:chgData name="Ngọc Anh Nguyễn Hữu" userId="56b27124bc82585d" providerId="LiveId" clId="{7188A3AD-7D9C-4A8C-9F40-305856DD4150}" dt="2022-08-31T07:34:55.494" v="827" actId="1076"/>
          <ac:spMkLst>
            <pc:docMk/>
            <pc:sldMk cId="1029584838" sldId="258"/>
            <ac:spMk id="35" creationId="{5F5FF4B5-72EB-CE0B-0BEC-EF9555EDDC0A}"/>
          </ac:spMkLst>
        </pc:spChg>
        <pc:spChg chg="add mod">
          <ac:chgData name="Ngọc Anh Nguyễn Hữu" userId="56b27124bc82585d" providerId="LiveId" clId="{7188A3AD-7D9C-4A8C-9F40-305856DD4150}" dt="2022-08-31T07:35:02.982" v="829" actId="1076"/>
          <ac:spMkLst>
            <pc:docMk/>
            <pc:sldMk cId="1029584838" sldId="258"/>
            <ac:spMk id="36" creationId="{6811C7A2-86B6-123D-3927-E0EFB66D75AC}"/>
          </ac:spMkLst>
        </pc:spChg>
        <pc:spChg chg="add mod">
          <ac:chgData name="Ngọc Anh Nguyễn Hữu" userId="56b27124bc82585d" providerId="LiveId" clId="{7188A3AD-7D9C-4A8C-9F40-305856DD4150}" dt="2022-08-31T07:34:55.494" v="827" actId="1076"/>
          <ac:spMkLst>
            <pc:docMk/>
            <pc:sldMk cId="1029584838" sldId="258"/>
            <ac:spMk id="48" creationId="{52008217-F8B0-4CF7-5B01-BAAC5B98AE19}"/>
          </ac:spMkLst>
        </pc:spChg>
        <pc:spChg chg="add mod">
          <ac:chgData name="Ngọc Anh Nguyễn Hữu" userId="56b27124bc82585d" providerId="LiveId" clId="{7188A3AD-7D9C-4A8C-9F40-305856DD4150}" dt="2022-08-31T07:34:55.494" v="827" actId="1076"/>
          <ac:spMkLst>
            <pc:docMk/>
            <pc:sldMk cId="1029584838" sldId="258"/>
            <ac:spMk id="49" creationId="{D1F416D7-27A5-7555-3585-A6458F9D8F08}"/>
          </ac:spMkLst>
        </pc:spChg>
        <pc:spChg chg="add mod">
          <ac:chgData name="Ngọc Anh Nguyễn Hữu" userId="56b27124bc82585d" providerId="LiveId" clId="{7188A3AD-7D9C-4A8C-9F40-305856DD4150}" dt="2022-08-31T07:35:39.308" v="837" actId="2711"/>
          <ac:spMkLst>
            <pc:docMk/>
            <pc:sldMk cId="1029584838" sldId="258"/>
            <ac:spMk id="50" creationId="{1BFBB42D-0AA3-58AB-7C51-1F589B872623}"/>
          </ac:spMkLst>
        </pc:spChg>
        <pc:grpChg chg="add del mod">
          <ac:chgData name="Ngọc Anh Nguyễn Hữu" userId="56b27124bc82585d" providerId="LiveId" clId="{7188A3AD-7D9C-4A8C-9F40-305856DD4150}" dt="2022-08-31T07:29:34.886" v="374" actId="478"/>
          <ac:grpSpMkLst>
            <pc:docMk/>
            <pc:sldMk cId="1029584838" sldId="258"/>
            <ac:grpSpMk id="2" creationId="{A9C69260-E7C1-D29E-AABC-EDC59826EB5C}"/>
          </ac:grpSpMkLst>
        </pc:grpChg>
        <pc:grpChg chg="mod">
          <ac:chgData name="Ngọc Anh Nguyễn Hữu" userId="56b27124bc82585d" providerId="LiveId" clId="{7188A3AD-7D9C-4A8C-9F40-305856DD4150}" dt="2022-08-31T07:12:50.386" v="250"/>
          <ac:grpSpMkLst>
            <pc:docMk/>
            <pc:sldMk cId="1029584838" sldId="258"/>
            <ac:grpSpMk id="3" creationId="{95E5F537-8B1E-2665-9E2B-2E1A2162E853}"/>
          </ac:grpSpMkLst>
        </pc:grpChg>
        <pc:grpChg chg="mod">
          <ac:chgData name="Ngọc Anh Nguyễn Hữu" userId="56b27124bc82585d" providerId="LiveId" clId="{7188A3AD-7D9C-4A8C-9F40-305856DD4150}" dt="2022-08-31T07:12:50.386" v="250"/>
          <ac:grpSpMkLst>
            <pc:docMk/>
            <pc:sldMk cId="1029584838" sldId="258"/>
            <ac:grpSpMk id="4" creationId="{DE4A152A-98EE-8C27-C8CE-E9A25E575CC5}"/>
          </ac:grpSpMkLst>
        </pc:grpChg>
        <pc:grpChg chg="mod">
          <ac:chgData name="Ngọc Anh Nguyễn Hữu" userId="56b27124bc82585d" providerId="LiveId" clId="{7188A3AD-7D9C-4A8C-9F40-305856DD4150}" dt="2022-08-31T07:12:50.386" v="250"/>
          <ac:grpSpMkLst>
            <pc:docMk/>
            <pc:sldMk cId="1029584838" sldId="258"/>
            <ac:grpSpMk id="15" creationId="{D1EAD366-5C1D-EE64-4B76-B6EF0C94CACB}"/>
          </ac:grpSpMkLst>
        </pc:grpChg>
        <pc:grpChg chg="mod">
          <ac:chgData name="Ngọc Anh Nguyễn Hữu" userId="56b27124bc82585d" providerId="LiveId" clId="{7188A3AD-7D9C-4A8C-9F40-305856DD4150}" dt="2022-08-31T07:12:50.386" v="250"/>
          <ac:grpSpMkLst>
            <pc:docMk/>
            <pc:sldMk cId="1029584838" sldId="258"/>
            <ac:grpSpMk id="16" creationId="{35A54F5A-2688-B3FF-F31E-7EB0548B548A}"/>
          </ac:grpSpMkLst>
        </pc:grpChg>
        <pc:grpChg chg="add del mod">
          <ac:chgData name="Ngọc Anh Nguyễn Hữu" userId="56b27124bc82585d" providerId="LiveId" clId="{7188A3AD-7D9C-4A8C-9F40-305856DD4150}" dt="2022-08-31T07:29:33.842" v="373" actId="478"/>
          <ac:grpSpMkLst>
            <pc:docMk/>
            <pc:sldMk cId="1029584838" sldId="258"/>
            <ac:grpSpMk id="21" creationId="{77E627FB-9E6E-9D3D-BFD0-7DACAED614C5}"/>
          </ac:grpSpMkLst>
        </pc:grpChg>
        <pc:grpChg chg="add mod">
          <ac:chgData name="Ngọc Anh Nguyễn Hữu" userId="56b27124bc82585d" providerId="LiveId" clId="{7188A3AD-7D9C-4A8C-9F40-305856DD4150}" dt="2022-08-31T07:34:59.137" v="828" actId="1076"/>
          <ac:grpSpMkLst>
            <pc:docMk/>
            <pc:sldMk cId="1029584838" sldId="258"/>
            <ac:grpSpMk id="28" creationId="{9AD3E7D4-A595-0FB9-5B90-090AD251F90C}"/>
          </ac:grpSpMkLst>
        </pc:grpChg>
        <pc:picChg chg="mod">
          <ac:chgData name="Ngọc Anh Nguyễn Hữu" userId="56b27124bc82585d" providerId="LiveId" clId="{7188A3AD-7D9C-4A8C-9F40-305856DD4150}" dt="2022-08-31T07:12:50.386" v="250"/>
          <ac:picMkLst>
            <pc:docMk/>
            <pc:sldMk cId="1029584838" sldId="258"/>
            <ac:picMk id="14" creationId="{9BBEBA81-385C-2AF4-C301-1C8E7D0CEB1F}"/>
          </ac:picMkLst>
        </pc:picChg>
        <pc:picChg chg="mod">
          <ac:chgData name="Ngọc Anh Nguyễn Hữu" userId="56b27124bc82585d" providerId="LiveId" clId="{7188A3AD-7D9C-4A8C-9F40-305856DD4150}" dt="2022-08-31T07:12:50.386" v="250"/>
          <ac:picMkLst>
            <pc:docMk/>
            <pc:sldMk cId="1029584838" sldId="258"/>
            <ac:picMk id="17" creationId="{0D61B398-49A2-D49C-3915-6B44F2F99AD5}"/>
          </ac:picMkLst>
        </pc:picChg>
        <pc:picChg chg="add mod modCrop">
          <ac:chgData name="Ngọc Anh Nguyễn Hữu" userId="56b27124bc82585d" providerId="LiveId" clId="{7188A3AD-7D9C-4A8C-9F40-305856DD4150}" dt="2022-08-31T07:30:13.447" v="400" actId="1076"/>
          <ac:picMkLst>
            <pc:docMk/>
            <pc:sldMk cId="1029584838" sldId="258"/>
            <ac:picMk id="25" creationId="{71ABD4A3-EC33-2644-4DA3-1A80AB952903}"/>
          </ac:picMkLst>
        </pc:picChg>
        <pc:picChg chg="add del mod">
          <ac:chgData name="Ngọc Anh Nguyễn Hữu" userId="56b27124bc82585d" providerId="LiveId" clId="{7188A3AD-7D9C-4A8C-9F40-305856DD4150}" dt="2022-08-31T07:35:59.272" v="839" actId="478"/>
          <ac:picMkLst>
            <pc:docMk/>
            <pc:sldMk cId="1029584838" sldId="258"/>
            <ac:picMk id="1026" creationId="{77231F8A-3517-A461-40FD-B8E8128BC36D}"/>
          </ac:picMkLst>
        </pc:picChg>
        <pc:cxnChg chg="mod">
          <ac:chgData name="Ngọc Anh Nguyễn Hữu" userId="56b27124bc82585d" providerId="LiveId" clId="{7188A3AD-7D9C-4A8C-9F40-305856DD4150}" dt="2022-08-31T07:12:50.386" v="250"/>
          <ac:cxnSpMkLst>
            <pc:docMk/>
            <pc:sldMk cId="1029584838" sldId="258"/>
            <ac:cxnSpMk id="7" creationId="{7483EC2E-B4ED-B831-514F-E40230AF53CE}"/>
          </ac:cxnSpMkLst>
        </pc:cxnChg>
        <pc:cxnChg chg="mod">
          <ac:chgData name="Ngọc Anh Nguyễn Hữu" userId="56b27124bc82585d" providerId="LiveId" clId="{7188A3AD-7D9C-4A8C-9F40-305856DD4150}" dt="2022-08-31T07:12:50.386" v="250"/>
          <ac:cxnSpMkLst>
            <pc:docMk/>
            <pc:sldMk cId="1029584838" sldId="258"/>
            <ac:cxnSpMk id="9" creationId="{5110C651-7256-86F1-5A33-0FB4FB09BB8D}"/>
          </ac:cxnSpMkLst>
        </pc:cxnChg>
        <pc:cxnChg chg="mod">
          <ac:chgData name="Ngọc Anh Nguyễn Hữu" userId="56b27124bc82585d" providerId="LiveId" clId="{7188A3AD-7D9C-4A8C-9F40-305856DD4150}" dt="2022-08-31T07:12:50.386" v="250"/>
          <ac:cxnSpMkLst>
            <pc:docMk/>
            <pc:sldMk cId="1029584838" sldId="258"/>
            <ac:cxnSpMk id="11" creationId="{B4C37C6F-7D1A-F4D9-73BD-5AF57F490A00}"/>
          </ac:cxnSpMkLst>
        </pc:cxnChg>
        <pc:cxnChg chg="add mod">
          <ac:chgData name="Ngọc Anh Nguyễn Hữu" userId="56b27124bc82585d" providerId="LiveId" clId="{7188A3AD-7D9C-4A8C-9F40-305856DD4150}" dt="2022-08-31T07:35:11.835" v="833" actId="14100"/>
          <ac:cxnSpMkLst>
            <pc:docMk/>
            <pc:sldMk cId="1029584838" sldId="258"/>
            <ac:cxnSpMk id="38" creationId="{E599A3E9-E339-C787-F1B7-7166729A4FA2}"/>
          </ac:cxnSpMkLst>
        </pc:cxnChg>
        <pc:cxnChg chg="add mod">
          <ac:chgData name="Ngọc Anh Nguyễn Hữu" userId="56b27124bc82585d" providerId="LiveId" clId="{7188A3AD-7D9C-4A8C-9F40-305856DD4150}" dt="2022-08-31T07:35:08.212" v="832" actId="1076"/>
          <ac:cxnSpMkLst>
            <pc:docMk/>
            <pc:sldMk cId="1029584838" sldId="258"/>
            <ac:cxnSpMk id="40" creationId="{ADC87C72-EE80-6002-EBDC-7322491F2E4B}"/>
          </ac:cxnSpMkLst>
        </pc:cxnChg>
        <pc:cxnChg chg="add mod">
          <ac:chgData name="Ngọc Anh Nguyễn Hữu" userId="56b27124bc82585d" providerId="LiveId" clId="{7188A3AD-7D9C-4A8C-9F40-305856DD4150}" dt="2022-08-31T07:34:55.494" v="827" actId="1076"/>
          <ac:cxnSpMkLst>
            <pc:docMk/>
            <pc:sldMk cId="1029584838" sldId="258"/>
            <ac:cxnSpMk id="42" creationId="{97F4F212-7BF5-CF65-FFFB-EFE5889DF0FB}"/>
          </ac:cxnSpMkLst>
        </pc:cxnChg>
        <pc:cxnChg chg="add mod">
          <ac:chgData name="Ngọc Anh Nguyễn Hữu" userId="56b27124bc82585d" providerId="LiveId" clId="{7188A3AD-7D9C-4A8C-9F40-305856DD4150}" dt="2022-08-31T07:35:15.853" v="834" actId="14100"/>
          <ac:cxnSpMkLst>
            <pc:docMk/>
            <pc:sldMk cId="1029584838" sldId="258"/>
            <ac:cxnSpMk id="47" creationId="{4783F918-47DC-AEE5-68AB-FC64BA73C235}"/>
          </ac:cxnSpMkLst>
        </pc:cxnChg>
      </pc:sldChg>
      <pc:sldChg chg="new add del">
        <pc:chgData name="Ngọc Anh Nguyễn Hữu" userId="56b27124bc82585d" providerId="LiveId" clId="{7188A3AD-7D9C-4A8C-9F40-305856DD4150}" dt="2022-08-31T07:51:33.762" v="1418" actId="47"/>
        <pc:sldMkLst>
          <pc:docMk/>
          <pc:sldMk cId="2641905169" sldId="259"/>
        </pc:sldMkLst>
      </pc:sldChg>
      <pc:sldChg chg="addSp delSp modSp add mod modTransition">
        <pc:chgData name="Ngọc Anh Nguyễn Hữu" userId="56b27124bc82585d" providerId="LiveId" clId="{7188A3AD-7D9C-4A8C-9F40-305856DD4150}" dt="2022-09-01T07:20:33.760" v="7301"/>
        <pc:sldMkLst>
          <pc:docMk/>
          <pc:sldMk cId="707558759" sldId="260"/>
        </pc:sldMkLst>
        <pc:spChg chg="mod">
          <ac:chgData name="Ngọc Anh Nguyễn Hữu" userId="56b27124bc82585d" providerId="LiveId" clId="{7188A3AD-7D9C-4A8C-9F40-305856DD4150}" dt="2022-08-31T08:51:24.378" v="3475" actId="20577"/>
          <ac:spMkLst>
            <pc:docMk/>
            <pc:sldMk cId="707558759" sldId="260"/>
            <ac:spMk id="29" creationId="{10DA2B48-6B02-0086-781B-51DC8908370C}"/>
          </ac:spMkLst>
        </pc:spChg>
        <pc:spChg chg="mod">
          <ac:chgData name="Ngọc Anh Nguyễn Hữu" userId="56b27124bc82585d" providerId="LiveId" clId="{7188A3AD-7D9C-4A8C-9F40-305856DD4150}" dt="2022-08-31T07:42:06.577" v="966" actId="1076"/>
          <ac:spMkLst>
            <pc:docMk/>
            <pc:sldMk cId="707558759" sldId="260"/>
            <ac:spMk id="32" creationId="{D25DE69B-7A36-0585-CFBE-EF9306C6222E}"/>
          </ac:spMkLst>
        </pc:spChg>
        <pc:spChg chg="add mod">
          <ac:chgData name="Ngọc Anh Nguyễn Hữu" userId="56b27124bc82585d" providerId="LiveId" clId="{7188A3AD-7D9C-4A8C-9F40-305856DD4150}" dt="2022-08-31T08:49:33.802" v="3364"/>
          <ac:spMkLst>
            <pc:docMk/>
            <pc:sldMk cId="707558759" sldId="260"/>
            <ac:spMk id="34" creationId="{C6DCE76A-C793-9EEC-EC55-B3C2B5B33179}"/>
          </ac:spMkLst>
        </pc:spChg>
        <pc:spChg chg="del mod">
          <ac:chgData name="Ngọc Anh Nguyễn Hữu" userId="56b27124bc82585d" providerId="LiveId" clId="{7188A3AD-7D9C-4A8C-9F40-305856DD4150}" dt="2022-08-31T07:59:52.858" v="2306" actId="478"/>
          <ac:spMkLst>
            <pc:docMk/>
            <pc:sldMk cId="707558759" sldId="260"/>
            <ac:spMk id="35" creationId="{1F7C3E48-D5E1-6C8F-D886-4E48FB6DDCE6}"/>
          </ac:spMkLst>
        </pc:spChg>
        <pc:spChg chg="mod">
          <ac:chgData name="Ngọc Anh Nguyễn Hữu" userId="56b27124bc82585d" providerId="LiveId" clId="{7188A3AD-7D9C-4A8C-9F40-305856DD4150}" dt="2022-09-01T07:19:29.381" v="7259"/>
          <ac:spMkLst>
            <pc:docMk/>
            <pc:sldMk cId="707558759" sldId="260"/>
            <ac:spMk id="40" creationId="{3EFBC94C-F8FF-A21C-7842-A810C6822DE1}"/>
          </ac:spMkLst>
        </pc:spChg>
        <pc:spChg chg="mod">
          <ac:chgData name="Ngọc Anh Nguyễn Hữu" userId="56b27124bc82585d" providerId="LiveId" clId="{7188A3AD-7D9C-4A8C-9F40-305856DD4150}" dt="2022-09-01T07:19:29.381" v="7259"/>
          <ac:spMkLst>
            <pc:docMk/>
            <pc:sldMk cId="707558759" sldId="260"/>
            <ac:spMk id="41" creationId="{4A3F22EA-54E3-7A7C-C667-5F69F2A96658}"/>
          </ac:spMkLst>
        </pc:spChg>
        <pc:spChg chg="mod">
          <ac:chgData name="Ngọc Anh Nguyễn Hữu" userId="56b27124bc82585d" providerId="LiveId" clId="{7188A3AD-7D9C-4A8C-9F40-305856DD4150}" dt="2022-09-01T07:19:29.381" v="7259"/>
          <ac:spMkLst>
            <pc:docMk/>
            <pc:sldMk cId="707558759" sldId="260"/>
            <ac:spMk id="45" creationId="{4C276ACA-AB75-0A0C-3C50-89E3DB32A983}"/>
          </ac:spMkLst>
        </pc:spChg>
        <pc:spChg chg="mod">
          <ac:chgData name="Ngọc Anh Nguyễn Hữu" userId="56b27124bc82585d" providerId="LiveId" clId="{7188A3AD-7D9C-4A8C-9F40-305856DD4150}" dt="2022-09-01T07:19:29.381" v="7259"/>
          <ac:spMkLst>
            <pc:docMk/>
            <pc:sldMk cId="707558759" sldId="260"/>
            <ac:spMk id="47" creationId="{ADC162B9-A80F-DD27-61B4-36622A89F443}"/>
          </ac:spMkLst>
        </pc:spChg>
        <pc:spChg chg="mod">
          <ac:chgData name="Ngọc Anh Nguyễn Hữu" userId="56b27124bc82585d" providerId="LiveId" clId="{7188A3AD-7D9C-4A8C-9F40-305856DD4150}" dt="2022-09-01T07:19:29.381" v="7259"/>
          <ac:spMkLst>
            <pc:docMk/>
            <pc:sldMk cId="707558759" sldId="260"/>
            <ac:spMk id="49" creationId="{14FD6206-C76A-E81F-3F14-7E4CB6A2279F}"/>
          </ac:spMkLst>
        </pc:spChg>
        <pc:spChg chg="add mod">
          <ac:chgData name="Ngọc Anh Nguyễn Hữu" userId="56b27124bc82585d" providerId="LiveId" clId="{7188A3AD-7D9C-4A8C-9F40-305856DD4150}" dt="2022-08-31T07:50:02.891" v="1217" actId="164"/>
          <ac:spMkLst>
            <pc:docMk/>
            <pc:sldMk cId="707558759" sldId="260"/>
            <ac:spMk id="51" creationId="{1DD39586-F028-B324-8DCB-20834D0000D2}"/>
          </ac:spMkLst>
        </pc:spChg>
        <pc:spChg chg="add mod">
          <ac:chgData name="Ngọc Anh Nguyễn Hữu" userId="56b27124bc82585d" providerId="LiveId" clId="{7188A3AD-7D9C-4A8C-9F40-305856DD4150}" dt="2022-08-31T07:50:09.611" v="1218" actId="164"/>
          <ac:spMkLst>
            <pc:docMk/>
            <pc:sldMk cId="707558759" sldId="260"/>
            <ac:spMk id="52" creationId="{FAB01649-7AE0-2B42-1B5E-D5DC5A91BEBF}"/>
          </ac:spMkLst>
        </pc:spChg>
        <pc:spChg chg="add mod">
          <ac:chgData name="Ngọc Anh Nguyễn Hữu" userId="56b27124bc82585d" providerId="LiveId" clId="{7188A3AD-7D9C-4A8C-9F40-305856DD4150}" dt="2022-08-31T07:47:03.545" v="1086" actId="571"/>
          <ac:spMkLst>
            <pc:docMk/>
            <pc:sldMk cId="707558759" sldId="260"/>
            <ac:spMk id="53" creationId="{7C2376D0-D574-F909-576E-4AA354131B57}"/>
          </ac:spMkLst>
        </pc:spChg>
        <pc:spChg chg="add mod">
          <ac:chgData name="Ngọc Anh Nguyễn Hữu" userId="56b27124bc82585d" providerId="LiveId" clId="{7188A3AD-7D9C-4A8C-9F40-305856DD4150}" dt="2022-08-31T07:50:12.419" v="1219" actId="164"/>
          <ac:spMkLst>
            <pc:docMk/>
            <pc:sldMk cId="707558759" sldId="260"/>
            <ac:spMk id="54" creationId="{122BEFF8-30AD-11FA-2EE7-4A950A5D7581}"/>
          </ac:spMkLst>
        </pc:spChg>
        <pc:spChg chg="add mod">
          <ac:chgData name="Ngọc Anh Nguyễn Hữu" userId="56b27124bc82585d" providerId="LiveId" clId="{7188A3AD-7D9C-4A8C-9F40-305856DD4150}" dt="2022-08-31T07:50:19.326" v="1220" actId="164"/>
          <ac:spMkLst>
            <pc:docMk/>
            <pc:sldMk cId="707558759" sldId="260"/>
            <ac:spMk id="55" creationId="{538ED777-DA84-08BA-FFFF-0DD5ED877288}"/>
          </ac:spMkLst>
        </pc:spChg>
        <pc:spChg chg="mod">
          <ac:chgData name="Ngọc Anh Nguyễn Hữu" userId="56b27124bc82585d" providerId="LiveId" clId="{7188A3AD-7D9C-4A8C-9F40-305856DD4150}" dt="2022-09-01T07:19:29.381" v="7259"/>
          <ac:spMkLst>
            <pc:docMk/>
            <pc:sldMk cId="707558759" sldId="260"/>
            <ac:spMk id="57" creationId="{71BD4D4E-E067-858B-AFB2-93FCC582161F}"/>
          </ac:spMkLst>
        </pc:spChg>
        <pc:spChg chg="mod">
          <ac:chgData name="Ngọc Anh Nguyễn Hữu" userId="56b27124bc82585d" providerId="LiveId" clId="{7188A3AD-7D9C-4A8C-9F40-305856DD4150}" dt="2022-09-01T07:19:29.381" v="7259"/>
          <ac:spMkLst>
            <pc:docMk/>
            <pc:sldMk cId="707558759" sldId="260"/>
            <ac:spMk id="58" creationId="{19BA3936-8DE5-C619-95F2-DBEF81FBB1FC}"/>
          </ac:spMkLst>
        </pc:spChg>
        <pc:spChg chg="mod">
          <ac:chgData name="Ngọc Anh Nguyễn Hữu" userId="56b27124bc82585d" providerId="LiveId" clId="{7188A3AD-7D9C-4A8C-9F40-305856DD4150}" dt="2022-09-01T07:19:29.381" v="7259"/>
          <ac:spMkLst>
            <pc:docMk/>
            <pc:sldMk cId="707558759" sldId="260"/>
            <ac:spMk id="60" creationId="{56650585-CE0B-AA39-5CF7-92AF6D876FA1}"/>
          </ac:spMkLst>
        </pc:spChg>
        <pc:spChg chg="mod">
          <ac:chgData name="Ngọc Anh Nguyễn Hữu" userId="56b27124bc82585d" providerId="LiveId" clId="{7188A3AD-7D9C-4A8C-9F40-305856DD4150}" dt="2022-09-01T07:20:33.760" v="7301"/>
          <ac:spMkLst>
            <pc:docMk/>
            <pc:sldMk cId="707558759" sldId="260"/>
            <ac:spMk id="66" creationId="{94826EF9-BB7C-690D-E61F-61892C032617}"/>
          </ac:spMkLst>
        </pc:spChg>
        <pc:spChg chg="mod">
          <ac:chgData name="Ngọc Anh Nguyễn Hữu" userId="56b27124bc82585d" providerId="LiveId" clId="{7188A3AD-7D9C-4A8C-9F40-305856DD4150}" dt="2022-09-01T07:20:33.760" v="7301"/>
          <ac:spMkLst>
            <pc:docMk/>
            <pc:sldMk cId="707558759" sldId="260"/>
            <ac:spMk id="67" creationId="{44242651-F493-4F63-F792-16974132A4B1}"/>
          </ac:spMkLst>
        </pc:spChg>
        <pc:spChg chg="mod">
          <ac:chgData name="Ngọc Anh Nguyễn Hữu" userId="56b27124bc82585d" providerId="LiveId" clId="{7188A3AD-7D9C-4A8C-9F40-305856DD4150}" dt="2022-09-01T07:20:33.760" v="7301"/>
          <ac:spMkLst>
            <pc:docMk/>
            <pc:sldMk cId="707558759" sldId="260"/>
            <ac:spMk id="69" creationId="{59B981B2-4955-C6F0-F830-81513E998B74}"/>
          </ac:spMkLst>
        </pc:spChg>
        <pc:spChg chg="mod">
          <ac:chgData name="Ngọc Anh Nguyễn Hữu" userId="56b27124bc82585d" providerId="LiveId" clId="{7188A3AD-7D9C-4A8C-9F40-305856DD4150}" dt="2022-09-01T07:20:33.760" v="7301"/>
          <ac:spMkLst>
            <pc:docMk/>
            <pc:sldMk cId="707558759" sldId="260"/>
            <ac:spMk id="77" creationId="{C3F80C5D-6DCB-326D-F557-26E09BC09BC9}"/>
          </ac:spMkLst>
        </pc:spChg>
        <pc:spChg chg="mod">
          <ac:chgData name="Ngọc Anh Nguyễn Hữu" userId="56b27124bc82585d" providerId="LiveId" clId="{7188A3AD-7D9C-4A8C-9F40-305856DD4150}" dt="2022-08-31T07:51:38.263" v="1419"/>
          <ac:spMkLst>
            <pc:docMk/>
            <pc:sldMk cId="707558759" sldId="260"/>
            <ac:spMk id="78" creationId="{7AFD1E6B-F08A-19C4-3B07-EC5D7E0E8DEF}"/>
          </ac:spMkLst>
        </pc:spChg>
        <pc:spChg chg="mod">
          <ac:chgData name="Ngọc Anh Nguyễn Hữu" userId="56b27124bc82585d" providerId="LiveId" clId="{7188A3AD-7D9C-4A8C-9F40-305856DD4150}" dt="2022-09-01T07:20:33.760" v="7301"/>
          <ac:spMkLst>
            <pc:docMk/>
            <pc:sldMk cId="707558759" sldId="260"/>
            <ac:spMk id="79" creationId="{E0D3F866-A10F-2B2C-6C2E-0B4421969344}"/>
          </ac:spMkLst>
        </pc:spChg>
        <pc:spChg chg="mod">
          <ac:chgData name="Ngọc Anh Nguyễn Hữu" userId="56b27124bc82585d" providerId="LiveId" clId="{7188A3AD-7D9C-4A8C-9F40-305856DD4150}" dt="2022-09-01T07:20:33.760" v="7301"/>
          <ac:spMkLst>
            <pc:docMk/>
            <pc:sldMk cId="707558759" sldId="260"/>
            <ac:spMk id="83" creationId="{CD072A9C-1ABD-478D-6E78-8A10BA816E8D}"/>
          </ac:spMkLst>
        </pc:spChg>
        <pc:spChg chg="mod">
          <ac:chgData name="Ngọc Anh Nguyễn Hữu" userId="56b27124bc82585d" providerId="LiveId" clId="{7188A3AD-7D9C-4A8C-9F40-305856DD4150}" dt="2022-09-01T07:20:33.760" v="7301"/>
          <ac:spMkLst>
            <pc:docMk/>
            <pc:sldMk cId="707558759" sldId="260"/>
            <ac:spMk id="84" creationId="{D5427DBF-6455-DDD4-4839-AF3B6111356E}"/>
          </ac:spMkLst>
        </pc:spChg>
        <pc:spChg chg="mod">
          <ac:chgData name="Ngọc Anh Nguyễn Hữu" userId="56b27124bc82585d" providerId="LiveId" clId="{7188A3AD-7D9C-4A8C-9F40-305856DD4150}" dt="2022-09-01T07:20:33.760" v="7301"/>
          <ac:spMkLst>
            <pc:docMk/>
            <pc:sldMk cId="707558759" sldId="260"/>
            <ac:spMk id="85" creationId="{2000CB31-0AE4-9918-9DC8-5395F7E50416}"/>
          </ac:spMkLst>
        </pc:spChg>
        <pc:grpChg chg="mod">
          <ac:chgData name="Ngọc Anh Nguyễn Hữu" userId="56b27124bc82585d" providerId="LiveId" clId="{7188A3AD-7D9C-4A8C-9F40-305856DD4150}" dt="2022-08-31T07:42:01.471" v="965" actId="1076"/>
          <ac:grpSpMkLst>
            <pc:docMk/>
            <pc:sldMk cId="707558759" sldId="260"/>
            <ac:grpSpMk id="3" creationId="{364773F2-6735-2403-8714-F77DE51ED552}"/>
          </ac:grpSpMkLst>
        </pc:grpChg>
        <pc:grpChg chg="add del">
          <ac:chgData name="Ngọc Anh Nguyễn Hữu" userId="56b27124bc82585d" providerId="LiveId" clId="{7188A3AD-7D9C-4A8C-9F40-305856DD4150}" dt="2022-09-01T07:20:33.202" v="7300" actId="478"/>
          <ac:grpSpMkLst>
            <pc:docMk/>
            <pc:sldMk cId="707558759" sldId="260"/>
            <ac:grpSpMk id="4" creationId="{F412A69C-BF77-1FDF-E1F8-F960CE364EDF}"/>
          </ac:grpSpMkLst>
        </pc:grpChg>
        <pc:grpChg chg="add del mod">
          <ac:chgData name="Ngọc Anh Nguyễn Hữu" userId="56b27124bc82585d" providerId="LiveId" clId="{7188A3AD-7D9C-4A8C-9F40-305856DD4150}" dt="2022-09-01T07:20:16.818" v="7296"/>
          <ac:grpSpMkLst>
            <pc:docMk/>
            <pc:sldMk cId="707558759" sldId="260"/>
            <ac:grpSpMk id="35" creationId="{E2295B28-2EDF-FDEA-3500-C4F05EDDFF1E}"/>
          </ac:grpSpMkLst>
        </pc:grpChg>
        <pc:grpChg chg="mod">
          <ac:chgData name="Ngọc Anh Nguyễn Hữu" userId="56b27124bc82585d" providerId="LiveId" clId="{7188A3AD-7D9C-4A8C-9F40-305856DD4150}" dt="2022-09-01T07:19:29.381" v="7259"/>
          <ac:grpSpMkLst>
            <pc:docMk/>
            <pc:sldMk cId="707558759" sldId="260"/>
            <ac:grpSpMk id="36" creationId="{CFDEAE5C-8AB8-0C5A-E5C2-70641521262F}"/>
          </ac:grpSpMkLst>
        </pc:grpChg>
        <pc:grpChg chg="mod">
          <ac:chgData name="Ngọc Anh Nguyễn Hữu" userId="56b27124bc82585d" providerId="LiveId" clId="{7188A3AD-7D9C-4A8C-9F40-305856DD4150}" dt="2022-09-01T07:19:29.381" v="7259"/>
          <ac:grpSpMkLst>
            <pc:docMk/>
            <pc:sldMk cId="707558759" sldId="260"/>
            <ac:grpSpMk id="38" creationId="{2CF770B9-C0CF-0C6F-FFFF-A52CD8F5201A}"/>
          </ac:grpSpMkLst>
        </pc:grpChg>
        <pc:grpChg chg="mod">
          <ac:chgData name="Ngọc Anh Nguyễn Hữu" userId="56b27124bc82585d" providerId="LiveId" clId="{7188A3AD-7D9C-4A8C-9F40-305856DD4150}" dt="2022-09-01T07:19:29.381" v="7259"/>
          <ac:grpSpMkLst>
            <pc:docMk/>
            <pc:sldMk cId="707558759" sldId="260"/>
            <ac:grpSpMk id="50" creationId="{C5621F7B-469B-35FE-D81D-E94597EA47AC}"/>
          </ac:grpSpMkLst>
        </pc:grpChg>
        <pc:grpChg chg="mod">
          <ac:chgData name="Ngọc Anh Nguyễn Hữu" userId="56b27124bc82585d" providerId="LiveId" clId="{7188A3AD-7D9C-4A8C-9F40-305856DD4150}" dt="2022-09-01T07:19:29.381" v="7259"/>
          <ac:grpSpMkLst>
            <pc:docMk/>
            <pc:sldMk cId="707558759" sldId="260"/>
            <ac:grpSpMk id="53" creationId="{A78B6652-DEEA-9714-7441-7E006777B010}"/>
          </ac:grpSpMkLst>
        </pc:grpChg>
        <pc:grpChg chg="add mod">
          <ac:chgData name="Ngọc Anh Nguyễn Hữu" userId="56b27124bc82585d" providerId="LiveId" clId="{7188A3AD-7D9C-4A8C-9F40-305856DD4150}" dt="2022-09-01T07:20:33.760" v="7301"/>
          <ac:grpSpMkLst>
            <pc:docMk/>
            <pc:sldMk cId="707558759" sldId="260"/>
            <ac:grpSpMk id="62" creationId="{615A6E98-565E-1FE9-18AA-E1C3FDB850B7}"/>
          </ac:grpSpMkLst>
        </pc:grpChg>
        <pc:grpChg chg="mod">
          <ac:chgData name="Ngọc Anh Nguyễn Hữu" userId="56b27124bc82585d" providerId="LiveId" clId="{7188A3AD-7D9C-4A8C-9F40-305856DD4150}" dt="2022-09-01T07:20:33.760" v="7301"/>
          <ac:grpSpMkLst>
            <pc:docMk/>
            <pc:sldMk cId="707558759" sldId="260"/>
            <ac:grpSpMk id="64" creationId="{44ADB7D1-840E-A2DD-EC47-62D4B617D475}"/>
          </ac:grpSpMkLst>
        </pc:grpChg>
        <pc:grpChg chg="mod">
          <ac:chgData name="Ngọc Anh Nguyễn Hữu" userId="56b27124bc82585d" providerId="LiveId" clId="{7188A3AD-7D9C-4A8C-9F40-305856DD4150}" dt="2022-09-01T07:20:33.760" v="7301"/>
          <ac:grpSpMkLst>
            <pc:docMk/>
            <pc:sldMk cId="707558759" sldId="260"/>
            <ac:grpSpMk id="65" creationId="{2FE2F799-AFF8-6B74-0432-EF45FC220742}"/>
          </ac:grpSpMkLst>
        </pc:grpChg>
        <pc:grpChg chg="add mod">
          <ac:chgData name="Ngọc Anh Nguyễn Hữu" userId="56b27124bc82585d" providerId="LiveId" clId="{7188A3AD-7D9C-4A8C-9F40-305856DD4150}" dt="2022-08-31T08:49:33.802" v="3364"/>
          <ac:grpSpMkLst>
            <pc:docMk/>
            <pc:sldMk cId="707558759" sldId="260"/>
            <ac:grpSpMk id="70" creationId="{C8EBDB48-FFED-1E7F-250A-5B105FA303A8}"/>
          </ac:grpSpMkLst>
        </pc:grpChg>
        <pc:grpChg chg="add mod">
          <ac:chgData name="Ngọc Anh Nguyễn Hữu" userId="56b27124bc82585d" providerId="LiveId" clId="{7188A3AD-7D9C-4A8C-9F40-305856DD4150}" dt="2022-08-31T07:50:02.891" v="1217" actId="164"/>
          <ac:grpSpMkLst>
            <pc:docMk/>
            <pc:sldMk cId="707558759" sldId="260"/>
            <ac:grpSpMk id="71" creationId="{9C67B282-9FCA-30B3-A6D3-E7123B14F960}"/>
          </ac:grpSpMkLst>
        </pc:grpChg>
        <pc:grpChg chg="add mod">
          <ac:chgData name="Ngọc Anh Nguyễn Hữu" userId="56b27124bc82585d" providerId="LiveId" clId="{7188A3AD-7D9C-4A8C-9F40-305856DD4150}" dt="2022-08-31T07:50:45.745" v="1305" actId="1076"/>
          <ac:grpSpMkLst>
            <pc:docMk/>
            <pc:sldMk cId="707558759" sldId="260"/>
            <ac:grpSpMk id="72" creationId="{77344C8C-1DD8-DF66-07BD-56C4BEECA90E}"/>
          </ac:grpSpMkLst>
        </pc:grpChg>
        <pc:grpChg chg="add mod">
          <ac:chgData name="Ngọc Anh Nguyễn Hữu" userId="56b27124bc82585d" providerId="LiveId" clId="{7188A3AD-7D9C-4A8C-9F40-305856DD4150}" dt="2022-08-31T07:50:12.419" v="1219" actId="164"/>
          <ac:grpSpMkLst>
            <pc:docMk/>
            <pc:sldMk cId="707558759" sldId="260"/>
            <ac:grpSpMk id="73" creationId="{887B7EEE-3366-5C81-43FA-F3442A3B3885}"/>
          </ac:grpSpMkLst>
        </pc:grpChg>
        <pc:grpChg chg="add mod">
          <ac:chgData name="Ngọc Anh Nguyễn Hữu" userId="56b27124bc82585d" providerId="LiveId" clId="{7188A3AD-7D9C-4A8C-9F40-305856DD4150}" dt="2022-08-31T07:50:19.326" v="1220" actId="164"/>
          <ac:grpSpMkLst>
            <pc:docMk/>
            <pc:sldMk cId="707558759" sldId="260"/>
            <ac:grpSpMk id="74" creationId="{4226D7D7-5E4A-F053-4202-A40410C4308A}"/>
          </ac:grpSpMkLst>
        </pc:grpChg>
        <pc:grpChg chg="add mod">
          <ac:chgData name="Ngọc Anh Nguyễn Hữu" userId="56b27124bc82585d" providerId="LiveId" clId="{7188A3AD-7D9C-4A8C-9F40-305856DD4150}" dt="2022-08-31T08:49:33.802" v="3364"/>
          <ac:grpSpMkLst>
            <pc:docMk/>
            <pc:sldMk cId="707558759" sldId="260"/>
            <ac:grpSpMk id="75" creationId="{9298658B-4808-82A8-4324-410902FAA2B5}"/>
          </ac:grpSpMkLst>
        </pc:grpChg>
        <pc:grpChg chg="add del mod">
          <ac:chgData name="Ngọc Anh Nguyễn Hữu" userId="56b27124bc82585d" providerId="LiveId" clId="{7188A3AD-7D9C-4A8C-9F40-305856DD4150}" dt="2022-08-31T07:51:39.202" v="1420"/>
          <ac:grpSpMkLst>
            <pc:docMk/>
            <pc:sldMk cId="707558759" sldId="260"/>
            <ac:grpSpMk id="76" creationId="{4DC267B2-553A-54FE-10EA-77E5C3BA473E}"/>
          </ac:grpSpMkLst>
        </pc:grpChg>
        <pc:grpChg chg="mod">
          <ac:chgData name="Ngọc Anh Nguyễn Hữu" userId="56b27124bc82585d" providerId="LiveId" clId="{7188A3AD-7D9C-4A8C-9F40-305856DD4150}" dt="2022-09-01T07:20:33.760" v="7301"/>
          <ac:grpSpMkLst>
            <pc:docMk/>
            <pc:sldMk cId="707558759" sldId="260"/>
            <ac:grpSpMk id="80" creationId="{3168E72C-20E6-EA59-6F2F-091CBAEC7F26}"/>
          </ac:grpSpMkLst>
        </pc:grpChg>
        <pc:grpChg chg="mod">
          <ac:chgData name="Ngọc Anh Nguyễn Hữu" userId="56b27124bc82585d" providerId="LiveId" clId="{7188A3AD-7D9C-4A8C-9F40-305856DD4150}" dt="2022-09-01T07:20:33.760" v="7301"/>
          <ac:grpSpMkLst>
            <pc:docMk/>
            <pc:sldMk cId="707558759" sldId="260"/>
            <ac:grpSpMk id="81" creationId="{972BCCAE-DA81-51C4-1E63-6339E4698E56}"/>
          </ac:grpSpMkLst>
        </pc:grpChg>
        <pc:picChg chg="add mod modCrop">
          <ac:chgData name="Ngọc Anh Nguyễn Hữu" userId="56b27124bc82585d" providerId="LiveId" clId="{7188A3AD-7D9C-4A8C-9F40-305856DD4150}" dt="2022-08-31T07:50:02.891" v="1217" actId="164"/>
          <ac:picMkLst>
            <pc:docMk/>
            <pc:sldMk cId="707558759" sldId="260"/>
            <ac:picMk id="30" creationId="{79C69772-C405-481A-B3CC-62A9D5DBB513}"/>
          </ac:picMkLst>
        </pc:picChg>
        <pc:picChg chg="add mod modCrop">
          <ac:chgData name="Ngọc Anh Nguyễn Hữu" userId="56b27124bc82585d" providerId="LiveId" clId="{7188A3AD-7D9C-4A8C-9F40-305856DD4150}" dt="2022-08-31T07:50:09.611" v="1218" actId="164"/>
          <ac:picMkLst>
            <pc:docMk/>
            <pc:sldMk cId="707558759" sldId="260"/>
            <ac:picMk id="31" creationId="{7DEDC39F-AB32-9FB1-91E3-20CF68CCD3CA}"/>
          </ac:picMkLst>
        </pc:picChg>
        <pc:picChg chg="add mod modCrop">
          <ac:chgData name="Ngọc Anh Nguyễn Hữu" userId="56b27124bc82585d" providerId="LiveId" clId="{7188A3AD-7D9C-4A8C-9F40-305856DD4150}" dt="2022-08-31T07:50:12.419" v="1219" actId="164"/>
          <ac:picMkLst>
            <pc:docMk/>
            <pc:sldMk cId="707558759" sldId="260"/>
            <ac:picMk id="33" creationId="{C918DDA3-8F5C-14E8-0CF9-6E26F37B680E}"/>
          </ac:picMkLst>
        </pc:picChg>
        <pc:picChg chg="mod">
          <ac:chgData name="Ngọc Anh Nguyễn Hữu" userId="56b27124bc82585d" providerId="LiveId" clId="{7188A3AD-7D9C-4A8C-9F40-305856DD4150}" dt="2022-09-01T07:19:29.381" v="7259"/>
          <ac:picMkLst>
            <pc:docMk/>
            <pc:sldMk cId="707558759" sldId="260"/>
            <ac:picMk id="56" creationId="{579DB5FC-4254-3532-60FF-FFD7BFF92A68}"/>
          </ac:picMkLst>
        </pc:picChg>
        <pc:picChg chg="mod">
          <ac:chgData name="Ngọc Anh Nguyễn Hữu" userId="56b27124bc82585d" providerId="LiveId" clId="{7188A3AD-7D9C-4A8C-9F40-305856DD4150}" dt="2022-08-31T07:51:38.263" v="1419"/>
          <ac:picMkLst>
            <pc:docMk/>
            <pc:sldMk cId="707558759" sldId="260"/>
            <ac:picMk id="77" creationId="{B34B1B5C-018E-525F-6380-A1F6FC332FA2}"/>
          </ac:picMkLst>
        </pc:picChg>
        <pc:picChg chg="mod">
          <ac:chgData name="Ngọc Anh Nguyễn Hữu" userId="56b27124bc82585d" providerId="LiveId" clId="{7188A3AD-7D9C-4A8C-9F40-305856DD4150}" dt="2022-09-01T07:20:33.760" v="7301"/>
          <ac:picMkLst>
            <pc:docMk/>
            <pc:sldMk cId="707558759" sldId="260"/>
            <ac:picMk id="82" creationId="{C696E9EE-6389-1DAA-4393-368806D89EE7}"/>
          </ac:picMkLst>
        </pc:picChg>
        <pc:cxnChg chg="add mod">
          <ac:chgData name="Ngọc Anh Nguyễn Hữu" userId="56b27124bc82585d" providerId="LiveId" clId="{7188A3AD-7D9C-4A8C-9F40-305856DD4150}" dt="2022-08-31T08:49:44.519" v="3367" actId="12788"/>
          <ac:cxnSpMkLst>
            <pc:docMk/>
            <pc:sldMk cId="707558759" sldId="260"/>
            <ac:cxnSpMk id="37" creationId="{46503FC1-B2E1-2BF0-91FB-1F9D12A586A2}"/>
          </ac:cxnSpMkLst>
        </pc:cxnChg>
        <pc:cxnChg chg="add mod">
          <ac:chgData name="Ngọc Anh Nguyễn Hữu" userId="56b27124bc82585d" providerId="LiveId" clId="{7188A3AD-7D9C-4A8C-9F40-305856DD4150}" dt="2022-08-31T08:49:33.802" v="3364"/>
          <ac:cxnSpMkLst>
            <pc:docMk/>
            <pc:sldMk cId="707558759" sldId="260"/>
            <ac:cxnSpMk id="39" creationId="{3AE6DF5C-8B85-ACDC-CCF2-BEA75CFB10D9}"/>
          </ac:cxnSpMkLst>
        </pc:cxnChg>
        <pc:cxnChg chg="add mod">
          <ac:chgData name="Ngọc Anh Nguyễn Hữu" userId="56b27124bc82585d" providerId="LiveId" clId="{7188A3AD-7D9C-4A8C-9F40-305856DD4150}" dt="2022-08-31T08:49:33.802" v="3364"/>
          <ac:cxnSpMkLst>
            <pc:docMk/>
            <pc:sldMk cId="707558759" sldId="260"/>
            <ac:cxnSpMk id="42" creationId="{FD65C316-B0AD-9198-BC20-FCF75F231A4A}"/>
          </ac:cxnSpMkLst>
        </pc:cxnChg>
        <pc:cxnChg chg="mod">
          <ac:chgData name="Ngọc Anh Nguyễn Hữu" userId="56b27124bc82585d" providerId="LiveId" clId="{7188A3AD-7D9C-4A8C-9F40-305856DD4150}" dt="2022-09-01T07:19:29.381" v="7259"/>
          <ac:cxnSpMkLst>
            <pc:docMk/>
            <pc:sldMk cId="707558759" sldId="260"/>
            <ac:cxnSpMk id="43" creationId="{05C38265-9E6A-406E-8076-00AE2298B192}"/>
          </ac:cxnSpMkLst>
        </pc:cxnChg>
        <pc:cxnChg chg="add mod">
          <ac:chgData name="Ngọc Anh Nguyễn Hữu" userId="56b27124bc82585d" providerId="LiveId" clId="{7188A3AD-7D9C-4A8C-9F40-305856DD4150}" dt="2022-08-31T08:49:33.802" v="3364"/>
          <ac:cxnSpMkLst>
            <pc:docMk/>
            <pc:sldMk cId="707558759" sldId="260"/>
            <ac:cxnSpMk id="44" creationId="{5AE44E32-3F66-1E8A-AB09-6AEF86E676CC}"/>
          </ac:cxnSpMkLst>
        </pc:cxnChg>
        <pc:cxnChg chg="add del">
          <ac:chgData name="Ngọc Anh Nguyễn Hữu" userId="56b27124bc82585d" providerId="LiveId" clId="{7188A3AD-7D9C-4A8C-9F40-305856DD4150}" dt="2022-08-31T07:46:03.835" v="1015" actId="478"/>
          <ac:cxnSpMkLst>
            <pc:docMk/>
            <pc:sldMk cId="707558759" sldId="260"/>
            <ac:cxnSpMk id="46" creationId="{668DF254-D6B7-A9CE-1898-65C07703EA0B}"/>
          </ac:cxnSpMkLst>
        </pc:cxnChg>
        <pc:cxnChg chg="mod">
          <ac:chgData name="Ngọc Anh Nguyễn Hữu" userId="56b27124bc82585d" providerId="LiveId" clId="{7188A3AD-7D9C-4A8C-9F40-305856DD4150}" dt="2022-09-01T07:19:29.381" v="7259"/>
          <ac:cxnSpMkLst>
            <pc:docMk/>
            <pc:sldMk cId="707558759" sldId="260"/>
            <ac:cxnSpMk id="46" creationId="{85CA922C-1841-001C-51E8-3393BF40DC61}"/>
          </ac:cxnSpMkLst>
        </pc:cxnChg>
        <pc:cxnChg chg="mod">
          <ac:chgData name="Ngọc Anh Nguyễn Hữu" userId="56b27124bc82585d" providerId="LiveId" clId="{7188A3AD-7D9C-4A8C-9F40-305856DD4150}" dt="2022-09-01T07:19:29.381" v="7259"/>
          <ac:cxnSpMkLst>
            <pc:docMk/>
            <pc:sldMk cId="707558759" sldId="260"/>
            <ac:cxnSpMk id="48" creationId="{FF703221-D36F-4B8B-2CC2-CBA09456C3E4}"/>
          </ac:cxnSpMkLst>
        </pc:cxnChg>
        <pc:cxnChg chg="add del mod">
          <ac:chgData name="Ngọc Anh Nguyễn Hữu" userId="56b27124bc82585d" providerId="LiveId" clId="{7188A3AD-7D9C-4A8C-9F40-305856DD4150}" dt="2022-08-31T07:48:23.035" v="1204" actId="478"/>
          <ac:cxnSpMkLst>
            <pc:docMk/>
            <pc:sldMk cId="707558759" sldId="260"/>
            <ac:cxnSpMk id="57" creationId="{3F9EA34B-5AB0-45CF-6AD3-148D6EE0FF24}"/>
          </ac:cxnSpMkLst>
        </pc:cxnChg>
        <pc:cxnChg chg="add mod">
          <ac:chgData name="Ngọc Anh Nguyễn Hữu" userId="56b27124bc82585d" providerId="LiveId" clId="{7188A3AD-7D9C-4A8C-9F40-305856DD4150}" dt="2022-08-31T07:50:19.326" v="1220" actId="164"/>
          <ac:cxnSpMkLst>
            <pc:docMk/>
            <pc:sldMk cId="707558759" sldId="260"/>
            <ac:cxnSpMk id="59" creationId="{8F1D1FE6-16F8-F738-7820-58DE81C8A611}"/>
          </ac:cxnSpMkLst>
        </pc:cxnChg>
        <pc:cxnChg chg="add mod">
          <ac:chgData name="Ngọc Anh Nguyễn Hữu" userId="56b27124bc82585d" providerId="LiveId" clId="{7188A3AD-7D9C-4A8C-9F40-305856DD4150}" dt="2022-08-31T07:50:45.745" v="1305" actId="1076"/>
          <ac:cxnSpMkLst>
            <pc:docMk/>
            <pc:sldMk cId="707558759" sldId="260"/>
            <ac:cxnSpMk id="61" creationId="{BCBFE490-E958-E1CA-B03D-8E22FF4DBC04}"/>
          </ac:cxnSpMkLst>
        </pc:cxnChg>
        <pc:cxnChg chg="add mod">
          <ac:chgData name="Ngọc Anh Nguyễn Hữu" userId="56b27124bc82585d" providerId="LiveId" clId="{7188A3AD-7D9C-4A8C-9F40-305856DD4150}" dt="2022-08-31T07:50:19.326" v="1220" actId="164"/>
          <ac:cxnSpMkLst>
            <pc:docMk/>
            <pc:sldMk cId="707558759" sldId="260"/>
            <ac:cxnSpMk id="63" creationId="{334CED82-ABE5-06C6-5E6C-663F45938582}"/>
          </ac:cxnSpMkLst>
        </pc:cxnChg>
        <pc:cxnChg chg="mod">
          <ac:chgData name="Ngọc Anh Nguyễn Hữu" userId="56b27124bc82585d" providerId="LiveId" clId="{7188A3AD-7D9C-4A8C-9F40-305856DD4150}" dt="2022-09-01T07:20:33.760" v="7301"/>
          <ac:cxnSpMkLst>
            <pc:docMk/>
            <pc:sldMk cId="707558759" sldId="260"/>
            <ac:cxnSpMk id="68" creationId="{35E853C9-9E7F-B647-75D4-B40CE1AFC7A3}"/>
          </ac:cxnSpMkLst>
        </pc:cxnChg>
        <pc:cxnChg chg="mod">
          <ac:chgData name="Ngọc Anh Nguyễn Hữu" userId="56b27124bc82585d" providerId="LiveId" clId="{7188A3AD-7D9C-4A8C-9F40-305856DD4150}" dt="2022-09-01T07:20:33.760" v="7301"/>
          <ac:cxnSpMkLst>
            <pc:docMk/>
            <pc:sldMk cId="707558759" sldId="260"/>
            <ac:cxnSpMk id="76" creationId="{4CD94E34-6EA8-8E88-7B79-6B2FC660BA48}"/>
          </ac:cxnSpMkLst>
        </pc:cxnChg>
        <pc:cxnChg chg="mod">
          <ac:chgData name="Ngọc Anh Nguyễn Hữu" userId="56b27124bc82585d" providerId="LiveId" clId="{7188A3AD-7D9C-4A8C-9F40-305856DD4150}" dt="2022-09-01T07:20:33.760" v="7301"/>
          <ac:cxnSpMkLst>
            <pc:docMk/>
            <pc:sldMk cId="707558759" sldId="260"/>
            <ac:cxnSpMk id="78" creationId="{9BCBA27B-DF73-393B-DA32-26958351F63E}"/>
          </ac:cxnSpMkLst>
        </pc:cxnChg>
      </pc:sldChg>
      <pc:sldChg chg="addSp delSp modSp new mod modAnim">
        <pc:chgData name="Ngọc Anh Nguyễn Hữu" userId="56b27124bc82585d" providerId="LiveId" clId="{7188A3AD-7D9C-4A8C-9F40-305856DD4150}" dt="2022-09-01T07:20:45.770" v="7307"/>
        <pc:sldMkLst>
          <pc:docMk/>
          <pc:sldMk cId="4220034937" sldId="261"/>
        </pc:sldMkLst>
        <pc:spChg chg="mod">
          <ac:chgData name="Ngọc Anh Nguyễn Hữu" userId="56b27124bc82585d" providerId="LiveId" clId="{7188A3AD-7D9C-4A8C-9F40-305856DD4150}" dt="2022-08-31T08:00:57.612" v="2308"/>
          <ac:spMkLst>
            <pc:docMk/>
            <pc:sldMk cId="4220034937" sldId="261"/>
            <ac:spMk id="5" creationId="{09C6B8C1-FBB5-B5E9-414F-9DC1B5B1C4DD}"/>
          </ac:spMkLst>
        </pc:spChg>
        <pc:spChg chg="mod">
          <ac:chgData name="Ngọc Anh Nguyễn Hữu" userId="56b27124bc82585d" providerId="LiveId" clId="{7188A3AD-7D9C-4A8C-9F40-305856DD4150}" dt="2022-08-31T08:00:57.612" v="2308"/>
          <ac:spMkLst>
            <pc:docMk/>
            <pc:sldMk cId="4220034937" sldId="261"/>
            <ac:spMk id="6" creationId="{ED4FDB3F-B087-AC9C-748F-C0661F3A575D}"/>
          </ac:spMkLst>
        </pc:spChg>
        <pc:spChg chg="mod">
          <ac:chgData name="Ngọc Anh Nguyễn Hữu" userId="56b27124bc82585d" providerId="LiveId" clId="{7188A3AD-7D9C-4A8C-9F40-305856DD4150}" dt="2022-08-31T08:00:57.612" v="2308"/>
          <ac:spMkLst>
            <pc:docMk/>
            <pc:sldMk cId="4220034937" sldId="261"/>
            <ac:spMk id="8" creationId="{07061699-8C0E-544C-235F-0FE5AA427979}"/>
          </ac:spMkLst>
        </pc:spChg>
        <pc:spChg chg="mod">
          <ac:chgData name="Ngọc Anh Nguyễn Hữu" userId="56b27124bc82585d" providerId="LiveId" clId="{7188A3AD-7D9C-4A8C-9F40-305856DD4150}" dt="2022-08-31T08:00:57.612" v="2308"/>
          <ac:spMkLst>
            <pc:docMk/>
            <pc:sldMk cId="4220034937" sldId="261"/>
            <ac:spMk id="10" creationId="{B2B1A7C3-7CF8-7995-C950-FF8256E547CF}"/>
          </ac:spMkLst>
        </pc:spChg>
        <pc:spChg chg="mod">
          <ac:chgData name="Ngọc Anh Nguyễn Hữu" userId="56b27124bc82585d" providerId="LiveId" clId="{7188A3AD-7D9C-4A8C-9F40-305856DD4150}" dt="2022-08-31T08:00:57.612" v="2308"/>
          <ac:spMkLst>
            <pc:docMk/>
            <pc:sldMk cId="4220034937" sldId="261"/>
            <ac:spMk id="12" creationId="{0EEBB1AA-48AA-C5BB-0CD0-058E5CEE0F6C}"/>
          </ac:spMkLst>
        </pc:spChg>
        <pc:spChg chg="mod">
          <ac:chgData name="Ngọc Anh Nguyễn Hữu" userId="56b27124bc82585d" providerId="LiveId" clId="{7188A3AD-7D9C-4A8C-9F40-305856DD4150}" dt="2022-08-31T08:00:57.612" v="2308"/>
          <ac:spMkLst>
            <pc:docMk/>
            <pc:sldMk cId="4220034937" sldId="261"/>
            <ac:spMk id="13" creationId="{CE897AFC-8506-4B31-365F-5B90D9912E6E}"/>
          </ac:spMkLst>
        </pc:spChg>
        <pc:spChg chg="mod">
          <ac:chgData name="Ngọc Anh Nguyễn Hữu" userId="56b27124bc82585d" providerId="LiveId" clId="{7188A3AD-7D9C-4A8C-9F40-305856DD4150}" dt="2022-08-31T08:00:57.612" v="2308"/>
          <ac:spMkLst>
            <pc:docMk/>
            <pc:sldMk cId="4220034937" sldId="261"/>
            <ac:spMk id="18" creationId="{4842742F-F279-F7EE-85BA-7A2CA6D93945}"/>
          </ac:spMkLst>
        </pc:spChg>
        <pc:spChg chg="mod">
          <ac:chgData name="Ngọc Anh Nguyễn Hữu" userId="56b27124bc82585d" providerId="LiveId" clId="{7188A3AD-7D9C-4A8C-9F40-305856DD4150}" dt="2022-08-31T08:00:57.612" v="2308"/>
          <ac:spMkLst>
            <pc:docMk/>
            <pc:sldMk cId="4220034937" sldId="261"/>
            <ac:spMk id="19" creationId="{53867E23-EBBC-459D-D585-0AF8D09B4EC4}"/>
          </ac:spMkLst>
        </pc:spChg>
        <pc:spChg chg="mod">
          <ac:chgData name="Ngọc Anh Nguyễn Hữu" userId="56b27124bc82585d" providerId="LiveId" clId="{7188A3AD-7D9C-4A8C-9F40-305856DD4150}" dt="2022-08-31T08:00:57.612" v="2308"/>
          <ac:spMkLst>
            <pc:docMk/>
            <pc:sldMk cId="4220034937" sldId="261"/>
            <ac:spMk id="20" creationId="{458B6FEE-1D79-46FE-BDCB-75452B651795}"/>
          </ac:spMkLst>
        </pc:spChg>
        <pc:spChg chg="mod">
          <ac:chgData name="Ngọc Anh Nguyễn Hữu" userId="56b27124bc82585d" providerId="LiveId" clId="{7188A3AD-7D9C-4A8C-9F40-305856DD4150}" dt="2022-08-31T08:00:57.612" v="2308"/>
          <ac:spMkLst>
            <pc:docMk/>
            <pc:sldMk cId="4220034937" sldId="261"/>
            <ac:spMk id="22" creationId="{B54D7712-9034-707A-AE57-94B3FC8B978E}"/>
          </ac:spMkLst>
        </pc:spChg>
        <pc:spChg chg="mod">
          <ac:chgData name="Ngọc Anh Nguyễn Hữu" userId="56b27124bc82585d" providerId="LiveId" clId="{7188A3AD-7D9C-4A8C-9F40-305856DD4150}" dt="2022-08-31T08:00:57.612" v="2308"/>
          <ac:spMkLst>
            <pc:docMk/>
            <pc:sldMk cId="4220034937" sldId="261"/>
            <ac:spMk id="23" creationId="{B7C3B3F5-B1B2-4823-0591-181A7EFB6482}"/>
          </ac:spMkLst>
        </pc:spChg>
        <pc:spChg chg="mod">
          <ac:chgData name="Ngọc Anh Nguyễn Hữu" userId="56b27124bc82585d" providerId="LiveId" clId="{7188A3AD-7D9C-4A8C-9F40-305856DD4150}" dt="2022-08-31T08:00:57.612" v="2308"/>
          <ac:spMkLst>
            <pc:docMk/>
            <pc:sldMk cId="4220034937" sldId="261"/>
            <ac:spMk id="24" creationId="{B1C9906C-B3EB-28E5-9209-9E0F8C977602}"/>
          </ac:spMkLst>
        </pc:spChg>
        <pc:spChg chg="add mod">
          <ac:chgData name="Ngọc Anh Nguyễn Hữu" userId="56b27124bc82585d" providerId="LiveId" clId="{7188A3AD-7D9C-4A8C-9F40-305856DD4150}" dt="2022-08-31T08:51:16.977" v="3473" actId="20577"/>
          <ac:spMkLst>
            <pc:docMk/>
            <pc:sldMk cId="4220034937" sldId="261"/>
            <ac:spMk id="25" creationId="{3D19DF8E-3482-67FC-8004-3B30D4A167B7}"/>
          </ac:spMkLst>
        </pc:spChg>
        <pc:spChg chg="add mod">
          <ac:chgData name="Ngọc Anh Nguyễn Hữu" userId="56b27124bc82585d" providerId="LiveId" clId="{7188A3AD-7D9C-4A8C-9F40-305856DD4150}" dt="2022-08-31T08:13:41.778" v="2520" actId="14100"/>
          <ac:spMkLst>
            <pc:docMk/>
            <pc:sldMk cId="4220034937" sldId="261"/>
            <ac:spMk id="28" creationId="{228719D1-0221-B011-A527-8BE6493C53C7}"/>
          </ac:spMkLst>
        </pc:spChg>
        <pc:spChg chg="add mod">
          <ac:chgData name="Ngọc Anh Nguyễn Hữu" userId="56b27124bc82585d" providerId="LiveId" clId="{7188A3AD-7D9C-4A8C-9F40-305856DD4150}" dt="2022-08-31T08:11:48.963" v="2367" actId="20577"/>
          <ac:spMkLst>
            <pc:docMk/>
            <pc:sldMk cId="4220034937" sldId="261"/>
            <ac:spMk id="29" creationId="{B8D5C3BF-4D4A-25C7-89B7-F816AE3792B0}"/>
          </ac:spMkLst>
        </pc:spChg>
        <pc:spChg chg="mod">
          <ac:chgData name="Ngọc Anh Nguyễn Hữu" userId="56b27124bc82585d" providerId="LiveId" clId="{7188A3AD-7D9C-4A8C-9F40-305856DD4150}" dt="2022-08-31T08:10:24.964" v="2337" actId="403"/>
          <ac:spMkLst>
            <pc:docMk/>
            <pc:sldMk cId="4220034937" sldId="261"/>
            <ac:spMk id="32" creationId="{D992BB56-5238-1179-0302-7AEE2AB45D8E}"/>
          </ac:spMkLst>
        </pc:spChg>
        <pc:spChg chg="mod">
          <ac:chgData name="Ngọc Anh Nguyễn Hữu" userId="56b27124bc82585d" providerId="LiveId" clId="{7188A3AD-7D9C-4A8C-9F40-305856DD4150}" dt="2022-08-31T08:12:59.984" v="2510" actId="1076"/>
          <ac:spMkLst>
            <pc:docMk/>
            <pc:sldMk cId="4220034937" sldId="261"/>
            <ac:spMk id="33" creationId="{C3F6E33C-E0B3-5FB3-D030-C290861F6BDF}"/>
          </ac:spMkLst>
        </pc:spChg>
        <pc:spChg chg="mod">
          <ac:chgData name="Ngọc Anh Nguyễn Hữu" userId="56b27124bc82585d" providerId="LiveId" clId="{7188A3AD-7D9C-4A8C-9F40-305856DD4150}" dt="2022-08-31T08:10:24.964" v="2337" actId="403"/>
          <ac:spMkLst>
            <pc:docMk/>
            <pc:sldMk cId="4220034937" sldId="261"/>
            <ac:spMk id="36" creationId="{E36468BF-90B5-C0CD-870C-553E29BD3B44}"/>
          </ac:spMkLst>
        </pc:spChg>
        <pc:spChg chg="mod">
          <ac:chgData name="Ngọc Anh Nguyễn Hữu" userId="56b27124bc82585d" providerId="LiveId" clId="{7188A3AD-7D9C-4A8C-9F40-305856DD4150}" dt="2022-08-31T08:13:08.840" v="2512" actId="1076"/>
          <ac:spMkLst>
            <pc:docMk/>
            <pc:sldMk cId="4220034937" sldId="261"/>
            <ac:spMk id="37" creationId="{E7897992-F702-942E-F16B-00DCF7DF31AA}"/>
          </ac:spMkLst>
        </pc:spChg>
        <pc:spChg chg="mod">
          <ac:chgData name="Ngọc Anh Nguyễn Hữu" userId="56b27124bc82585d" providerId="LiveId" clId="{7188A3AD-7D9C-4A8C-9F40-305856DD4150}" dt="2022-08-31T08:10:24.964" v="2337" actId="403"/>
          <ac:spMkLst>
            <pc:docMk/>
            <pc:sldMk cId="4220034937" sldId="261"/>
            <ac:spMk id="40" creationId="{91D30E83-ADFD-3247-334F-56C9E7B81A14}"/>
          </ac:spMkLst>
        </pc:spChg>
        <pc:spChg chg="mod">
          <ac:chgData name="Ngọc Anh Nguyễn Hữu" userId="56b27124bc82585d" providerId="LiveId" clId="{7188A3AD-7D9C-4A8C-9F40-305856DD4150}" dt="2022-08-31T08:13:17.312" v="2515" actId="1076"/>
          <ac:spMkLst>
            <pc:docMk/>
            <pc:sldMk cId="4220034937" sldId="261"/>
            <ac:spMk id="41" creationId="{B5297380-F406-7E05-FB25-4E344BA81393}"/>
          </ac:spMkLst>
        </pc:spChg>
        <pc:spChg chg="mod">
          <ac:chgData name="Ngọc Anh Nguyễn Hữu" userId="56b27124bc82585d" providerId="LiveId" clId="{7188A3AD-7D9C-4A8C-9F40-305856DD4150}" dt="2022-08-31T08:10:24.964" v="2337" actId="403"/>
          <ac:spMkLst>
            <pc:docMk/>
            <pc:sldMk cId="4220034937" sldId="261"/>
            <ac:spMk id="44" creationId="{E77453FD-BF80-32F8-6C2B-14D6EE023A3E}"/>
          </ac:spMkLst>
        </pc:spChg>
        <pc:spChg chg="mod">
          <ac:chgData name="Ngọc Anh Nguyễn Hữu" userId="56b27124bc82585d" providerId="LiveId" clId="{7188A3AD-7D9C-4A8C-9F40-305856DD4150}" dt="2022-08-31T08:13:24.768" v="2517" actId="1076"/>
          <ac:spMkLst>
            <pc:docMk/>
            <pc:sldMk cId="4220034937" sldId="261"/>
            <ac:spMk id="45" creationId="{15F69468-C90D-2CF9-B0BD-C168F7B01EB2}"/>
          </ac:spMkLst>
        </pc:spChg>
        <pc:spChg chg="mod">
          <ac:chgData name="Ngọc Anh Nguyễn Hữu" userId="56b27124bc82585d" providerId="LiveId" clId="{7188A3AD-7D9C-4A8C-9F40-305856DD4150}" dt="2022-09-01T07:19:41.075" v="7263"/>
          <ac:spMkLst>
            <pc:docMk/>
            <pc:sldMk cId="4220034937" sldId="261"/>
            <ac:spMk id="47" creationId="{1DF53643-5C49-6AF9-736F-8B53FEAE20F3}"/>
          </ac:spMkLst>
        </pc:spChg>
        <pc:spChg chg="add del">
          <ac:chgData name="Ngọc Anh Nguyễn Hữu" userId="56b27124bc82585d" providerId="LiveId" clId="{7188A3AD-7D9C-4A8C-9F40-305856DD4150}" dt="2022-08-31T08:14:05.065" v="2542" actId="478"/>
          <ac:spMkLst>
            <pc:docMk/>
            <pc:sldMk cId="4220034937" sldId="261"/>
            <ac:spMk id="48" creationId="{3A90607E-370A-A6B1-AF21-3634525C94B1}"/>
          </ac:spMkLst>
        </pc:spChg>
        <pc:spChg chg="mod">
          <ac:chgData name="Ngọc Anh Nguyễn Hữu" userId="56b27124bc82585d" providerId="LiveId" clId="{7188A3AD-7D9C-4A8C-9F40-305856DD4150}" dt="2022-09-01T07:19:41.075" v="7263"/>
          <ac:spMkLst>
            <pc:docMk/>
            <pc:sldMk cId="4220034937" sldId="261"/>
            <ac:spMk id="48" creationId="{EA6682EB-291C-CEDF-4EFB-DA700B382814}"/>
          </ac:spMkLst>
        </pc:spChg>
        <pc:spChg chg="mod">
          <ac:chgData name="Ngọc Anh Nguyễn Hữu" userId="56b27124bc82585d" providerId="LiveId" clId="{7188A3AD-7D9C-4A8C-9F40-305856DD4150}" dt="2022-09-01T07:19:41.075" v="7263"/>
          <ac:spMkLst>
            <pc:docMk/>
            <pc:sldMk cId="4220034937" sldId="261"/>
            <ac:spMk id="50" creationId="{2903A420-0D03-E122-CCF2-EFD51A560EBB}"/>
          </ac:spMkLst>
        </pc:spChg>
        <pc:spChg chg="add del">
          <ac:chgData name="Ngọc Anh Nguyễn Hữu" userId="56b27124bc82585d" providerId="LiveId" clId="{7188A3AD-7D9C-4A8C-9F40-305856DD4150}" dt="2022-08-31T08:14:07.961" v="2546"/>
          <ac:spMkLst>
            <pc:docMk/>
            <pc:sldMk cId="4220034937" sldId="261"/>
            <ac:spMk id="50" creationId="{BE56BA62-7F9C-588F-5C66-77D7C225F578}"/>
          </ac:spMkLst>
        </pc:spChg>
        <pc:spChg chg="mod">
          <ac:chgData name="Ngọc Anh Nguyễn Hữu" userId="56b27124bc82585d" providerId="LiveId" clId="{7188A3AD-7D9C-4A8C-9F40-305856DD4150}" dt="2022-09-01T07:19:41.075" v="7263"/>
          <ac:spMkLst>
            <pc:docMk/>
            <pc:sldMk cId="4220034937" sldId="261"/>
            <ac:spMk id="52" creationId="{C3A1A3AF-BE94-7233-D9BE-B7C3C8FD57F1}"/>
          </ac:spMkLst>
        </pc:spChg>
        <pc:spChg chg="mod">
          <ac:chgData name="Ngọc Anh Nguyễn Hữu" userId="56b27124bc82585d" providerId="LiveId" clId="{7188A3AD-7D9C-4A8C-9F40-305856DD4150}" dt="2022-09-01T07:19:41.075" v="7263"/>
          <ac:spMkLst>
            <pc:docMk/>
            <pc:sldMk cId="4220034937" sldId="261"/>
            <ac:spMk id="54" creationId="{9E054E39-DB50-3408-9932-10F8F884BDD6}"/>
          </ac:spMkLst>
        </pc:spChg>
        <pc:spChg chg="mod">
          <ac:chgData name="Ngọc Anh Nguyễn Hữu" userId="56b27124bc82585d" providerId="LiveId" clId="{7188A3AD-7D9C-4A8C-9F40-305856DD4150}" dt="2022-09-01T07:19:41.075" v="7263"/>
          <ac:spMkLst>
            <pc:docMk/>
            <pc:sldMk cId="4220034937" sldId="261"/>
            <ac:spMk id="58" creationId="{E0B41076-1718-63BE-CA7C-E4B2FEC43EB0}"/>
          </ac:spMkLst>
        </pc:spChg>
        <pc:spChg chg="mod">
          <ac:chgData name="Ngọc Anh Nguyễn Hữu" userId="56b27124bc82585d" providerId="LiveId" clId="{7188A3AD-7D9C-4A8C-9F40-305856DD4150}" dt="2022-09-01T07:19:41.075" v="7263"/>
          <ac:spMkLst>
            <pc:docMk/>
            <pc:sldMk cId="4220034937" sldId="261"/>
            <ac:spMk id="59" creationId="{4F1CB6B8-050B-AB40-6F63-BF631B574F98}"/>
          </ac:spMkLst>
        </pc:spChg>
        <pc:spChg chg="mod">
          <ac:chgData name="Ngọc Anh Nguyễn Hữu" userId="56b27124bc82585d" providerId="LiveId" clId="{7188A3AD-7D9C-4A8C-9F40-305856DD4150}" dt="2022-09-01T07:19:41.075" v="7263"/>
          <ac:spMkLst>
            <pc:docMk/>
            <pc:sldMk cId="4220034937" sldId="261"/>
            <ac:spMk id="60" creationId="{7DF3289E-D5BF-9D3D-04B1-4BD3BB2F507C}"/>
          </ac:spMkLst>
        </pc:spChg>
        <pc:spChg chg="mod">
          <ac:chgData name="Ngọc Anh Nguyễn Hữu" userId="56b27124bc82585d" providerId="LiveId" clId="{7188A3AD-7D9C-4A8C-9F40-305856DD4150}" dt="2022-09-01T07:20:45.770" v="7307"/>
          <ac:spMkLst>
            <pc:docMk/>
            <pc:sldMk cId="4220034937" sldId="261"/>
            <ac:spMk id="64" creationId="{9249372E-D27D-81AB-AC16-3C20EE11080C}"/>
          </ac:spMkLst>
        </pc:spChg>
        <pc:spChg chg="mod">
          <ac:chgData name="Ngọc Anh Nguyễn Hữu" userId="56b27124bc82585d" providerId="LiveId" clId="{7188A3AD-7D9C-4A8C-9F40-305856DD4150}" dt="2022-09-01T07:20:45.770" v="7307"/>
          <ac:spMkLst>
            <pc:docMk/>
            <pc:sldMk cId="4220034937" sldId="261"/>
            <ac:spMk id="65" creationId="{F3228DF2-7E73-6BB0-7C30-98D6D1B4D66B}"/>
          </ac:spMkLst>
        </pc:spChg>
        <pc:spChg chg="mod">
          <ac:chgData name="Ngọc Anh Nguyễn Hữu" userId="56b27124bc82585d" providerId="LiveId" clId="{7188A3AD-7D9C-4A8C-9F40-305856DD4150}" dt="2022-09-01T07:20:45.770" v="7307"/>
          <ac:spMkLst>
            <pc:docMk/>
            <pc:sldMk cId="4220034937" sldId="261"/>
            <ac:spMk id="67" creationId="{828BEA98-3DE4-89F2-0EBF-9B56D505C67D}"/>
          </ac:spMkLst>
        </pc:spChg>
        <pc:spChg chg="mod">
          <ac:chgData name="Ngọc Anh Nguyễn Hữu" userId="56b27124bc82585d" providerId="LiveId" clId="{7188A3AD-7D9C-4A8C-9F40-305856DD4150}" dt="2022-09-01T07:20:45.770" v="7307"/>
          <ac:spMkLst>
            <pc:docMk/>
            <pc:sldMk cId="4220034937" sldId="261"/>
            <ac:spMk id="69" creationId="{E7EA9327-57D1-A0FD-23CB-EFA8BD7135DC}"/>
          </ac:spMkLst>
        </pc:spChg>
        <pc:spChg chg="mod">
          <ac:chgData name="Ngọc Anh Nguyễn Hữu" userId="56b27124bc82585d" providerId="LiveId" clId="{7188A3AD-7D9C-4A8C-9F40-305856DD4150}" dt="2022-09-01T07:20:45.770" v="7307"/>
          <ac:spMkLst>
            <pc:docMk/>
            <pc:sldMk cId="4220034937" sldId="261"/>
            <ac:spMk id="71" creationId="{01B34369-1E12-EB5A-21F2-8571EBFFE592}"/>
          </ac:spMkLst>
        </pc:spChg>
        <pc:spChg chg="mod">
          <ac:chgData name="Ngọc Anh Nguyễn Hữu" userId="56b27124bc82585d" providerId="LiveId" clId="{7188A3AD-7D9C-4A8C-9F40-305856DD4150}" dt="2022-09-01T07:20:45.770" v="7307"/>
          <ac:spMkLst>
            <pc:docMk/>
            <pc:sldMk cId="4220034937" sldId="261"/>
            <ac:spMk id="75" creationId="{4C5F6F28-B907-447F-D7D8-7B79F543EFE9}"/>
          </ac:spMkLst>
        </pc:spChg>
        <pc:spChg chg="mod">
          <ac:chgData name="Ngọc Anh Nguyễn Hữu" userId="56b27124bc82585d" providerId="LiveId" clId="{7188A3AD-7D9C-4A8C-9F40-305856DD4150}" dt="2022-09-01T07:20:45.770" v="7307"/>
          <ac:spMkLst>
            <pc:docMk/>
            <pc:sldMk cId="4220034937" sldId="261"/>
            <ac:spMk id="76" creationId="{D0279DF5-4064-E682-2C56-1E4AF678AB6A}"/>
          </ac:spMkLst>
        </pc:spChg>
        <pc:spChg chg="mod">
          <ac:chgData name="Ngọc Anh Nguyễn Hữu" userId="56b27124bc82585d" providerId="LiveId" clId="{7188A3AD-7D9C-4A8C-9F40-305856DD4150}" dt="2022-09-01T07:20:45.770" v="7307"/>
          <ac:spMkLst>
            <pc:docMk/>
            <pc:sldMk cId="4220034937" sldId="261"/>
            <ac:spMk id="77" creationId="{96F448CC-FBCA-7424-C4AC-F1BD6A6AF09A}"/>
          </ac:spMkLst>
        </pc:spChg>
        <pc:grpChg chg="add del mod">
          <ac:chgData name="Ngọc Anh Nguyễn Hữu" userId="56b27124bc82585d" providerId="LiveId" clId="{7188A3AD-7D9C-4A8C-9F40-305856DD4150}" dt="2022-09-01T07:20:45.370" v="7306" actId="478"/>
          <ac:grpSpMkLst>
            <pc:docMk/>
            <pc:sldMk cId="4220034937" sldId="261"/>
            <ac:grpSpMk id="2" creationId="{17952DDB-A37B-EE58-463A-01E4106AC101}"/>
          </ac:grpSpMkLst>
        </pc:grpChg>
        <pc:grpChg chg="mod">
          <ac:chgData name="Ngọc Anh Nguyễn Hữu" userId="56b27124bc82585d" providerId="LiveId" clId="{7188A3AD-7D9C-4A8C-9F40-305856DD4150}" dt="2022-08-31T08:00:57.612" v="2308"/>
          <ac:grpSpMkLst>
            <pc:docMk/>
            <pc:sldMk cId="4220034937" sldId="261"/>
            <ac:grpSpMk id="3" creationId="{B255FAFF-C45B-F8AF-0E56-8B3E5CF2BE85}"/>
          </ac:grpSpMkLst>
        </pc:grpChg>
        <pc:grpChg chg="mod">
          <ac:chgData name="Ngọc Anh Nguyễn Hữu" userId="56b27124bc82585d" providerId="LiveId" clId="{7188A3AD-7D9C-4A8C-9F40-305856DD4150}" dt="2022-08-31T08:00:57.612" v="2308"/>
          <ac:grpSpMkLst>
            <pc:docMk/>
            <pc:sldMk cId="4220034937" sldId="261"/>
            <ac:grpSpMk id="4" creationId="{1A736E25-BE32-5FC7-FAC7-6DEA02EE5378}"/>
          </ac:grpSpMkLst>
        </pc:grpChg>
        <pc:grpChg chg="mod">
          <ac:chgData name="Ngọc Anh Nguyễn Hữu" userId="56b27124bc82585d" providerId="LiveId" clId="{7188A3AD-7D9C-4A8C-9F40-305856DD4150}" dt="2022-08-31T08:00:57.612" v="2308"/>
          <ac:grpSpMkLst>
            <pc:docMk/>
            <pc:sldMk cId="4220034937" sldId="261"/>
            <ac:grpSpMk id="15" creationId="{B039394B-DB52-E1D1-9B45-88B674BD0607}"/>
          </ac:grpSpMkLst>
        </pc:grpChg>
        <pc:grpChg chg="mod">
          <ac:chgData name="Ngọc Anh Nguyễn Hữu" userId="56b27124bc82585d" providerId="LiveId" clId="{7188A3AD-7D9C-4A8C-9F40-305856DD4150}" dt="2022-08-31T08:00:57.612" v="2308"/>
          <ac:grpSpMkLst>
            <pc:docMk/>
            <pc:sldMk cId="4220034937" sldId="261"/>
            <ac:grpSpMk id="16" creationId="{83CBFC38-B050-0E5E-58D2-391E64FA8D85}"/>
          </ac:grpSpMkLst>
        </pc:grpChg>
        <pc:grpChg chg="add mod">
          <ac:chgData name="Ngọc Anh Nguyễn Hữu" userId="56b27124bc82585d" providerId="LiveId" clId="{7188A3AD-7D9C-4A8C-9F40-305856DD4150}" dt="2022-08-31T08:00:57.612" v="2308"/>
          <ac:grpSpMkLst>
            <pc:docMk/>
            <pc:sldMk cId="4220034937" sldId="261"/>
            <ac:grpSpMk id="21" creationId="{E54126B0-DA26-BEC9-BB79-C1960ACF72EE}"/>
          </ac:grpSpMkLst>
        </pc:grpChg>
        <pc:grpChg chg="add del mod">
          <ac:chgData name="Ngọc Anh Nguyễn Hữu" userId="56b27124bc82585d" providerId="LiveId" clId="{7188A3AD-7D9C-4A8C-9F40-305856DD4150}" dt="2022-09-01T07:20:15.346" v="7292"/>
          <ac:grpSpMkLst>
            <pc:docMk/>
            <pc:sldMk cId="4220034937" sldId="261"/>
            <ac:grpSpMk id="26" creationId="{DC097FE2-6A47-44C7-2355-6903B30A7848}"/>
          </ac:grpSpMkLst>
        </pc:grpChg>
        <pc:grpChg chg="mod">
          <ac:chgData name="Ngọc Anh Nguyễn Hữu" userId="56b27124bc82585d" providerId="LiveId" clId="{7188A3AD-7D9C-4A8C-9F40-305856DD4150}" dt="2022-09-01T07:19:41.075" v="7263"/>
          <ac:grpSpMkLst>
            <pc:docMk/>
            <pc:sldMk cId="4220034937" sldId="261"/>
            <ac:grpSpMk id="27" creationId="{D78CB93C-0B04-8B98-0BB5-C6D1E07F59B6}"/>
          </ac:grpSpMkLst>
        </pc:grpChg>
        <pc:grpChg chg="add mod">
          <ac:chgData name="Ngọc Anh Nguyễn Hữu" userId="56b27124bc82585d" providerId="LiveId" clId="{7188A3AD-7D9C-4A8C-9F40-305856DD4150}" dt="2022-08-31T08:13:45.542" v="2536" actId="1036"/>
          <ac:grpSpMkLst>
            <pc:docMk/>
            <pc:sldMk cId="4220034937" sldId="261"/>
            <ac:grpSpMk id="30" creationId="{BF9CE1A3-8203-C8D4-10F3-99E1DF9783DA}"/>
          </ac:grpSpMkLst>
        </pc:grpChg>
        <pc:grpChg chg="add mod">
          <ac:chgData name="Ngọc Anh Nguyễn Hữu" userId="56b27124bc82585d" providerId="LiveId" clId="{7188A3AD-7D9C-4A8C-9F40-305856DD4150}" dt="2022-08-31T08:13:45.542" v="2536" actId="1036"/>
          <ac:grpSpMkLst>
            <pc:docMk/>
            <pc:sldMk cId="4220034937" sldId="261"/>
            <ac:grpSpMk id="34" creationId="{1D4C2505-D1FE-DA38-0D7B-EB4AB39E9DD2}"/>
          </ac:grpSpMkLst>
        </pc:grpChg>
        <pc:grpChg chg="add mod">
          <ac:chgData name="Ngọc Anh Nguyễn Hữu" userId="56b27124bc82585d" providerId="LiveId" clId="{7188A3AD-7D9C-4A8C-9F40-305856DD4150}" dt="2022-08-31T08:12:11.473" v="2402" actId="1035"/>
          <ac:grpSpMkLst>
            <pc:docMk/>
            <pc:sldMk cId="4220034937" sldId="261"/>
            <ac:grpSpMk id="38" creationId="{CE51F189-B1AB-0B95-994F-97DDCBEEF48E}"/>
          </ac:grpSpMkLst>
        </pc:grpChg>
        <pc:grpChg chg="add mod">
          <ac:chgData name="Ngọc Anh Nguyễn Hữu" userId="56b27124bc82585d" providerId="LiveId" clId="{7188A3AD-7D9C-4A8C-9F40-305856DD4150}" dt="2022-08-31T08:12:11.473" v="2402" actId="1035"/>
          <ac:grpSpMkLst>
            <pc:docMk/>
            <pc:sldMk cId="4220034937" sldId="261"/>
            <ac:grpSpMk id="42" creationId="{8D9A6ADC-980B-FCB5-D397-0BC4A6419F87}"/>
          </ac:grpSpMkLst>
        </pc:grpChg>
        <pc:grpChg chg="mod">
          <ac:chgData name="Ngọc Anh Nguyễn Hữu" userId="56b27124bc82585d" providerId="LiveId" clId="{7188A3AD-7D9C-4A8C-9F40-305856DD4150}" dt="2022-09-01T07:19:41.075" v="7263"/>
          <ac:grpSpMkLst>
            <pc:docMk/>
            <pc:sldMk cId="4220034937" sldId="261"/>
            <ac:grpSpMk id="46" creationId="{774D958E-45AC-D8C7-F016-7A09FD8A973A}"/>
          </ac:grpSpMkLst>
        </pc:grpChg>
        <pc:grpChg chg="mod">
          <ac:chgData name="Ngọc Anh Nguyễn Hữu" userId="56b27124bc82585d" providerId="LiveId" clId="{7188A3AD-7D9C-4A8C-9F40-305856DD4150}" dt="2022-09-01T07:19:41.075" v="7263"/>
          <ac:grpSpMkLst>
            <pc:docMk/>
            <pc:sldMk cId="4220034937" sldId="261"/>
            <ac:grpSpMk id="55" creationId="{23FF787B-8A3A-58B4-A933-984667327108}"/>
          </ac:grpSpMkLst>
        </pc:grpChg>
        <pc:grpChg chg="mod">
          <ac:chgData name="Ngọc Anh Nguyễn Hữu" userId="56b27124bc82585d" providerId="LiveId" clId="{7188A3AD-7D9C-4A8C-9F40-305856DD4150}" dt="2022-09-01T07:19:41.075" v="7263"/>
          <ac:grpSpMkLst>
            <pc:docMk/>
            <pc:sldMk cId="4220034937" sldId="261"/>
            <ac:grpSpMk id="56" creationId="{4CD9985D-D667-2FB1-0F22-D6C0ABBD4DE3}"/>
          </ac:grpSpMkLst>
        </pc:grpChg>
        <pc:grpChg chg="add mod">
          <ac:chgData name="Ngọc Anh Nguyễn Hữu" userId="56b27124bc82585d" providerId="LiveId" clId="{7188A3AD-7D9C-4A8C-9F40-305856DD4150}" dt="2022-09-01T07:20:45.770" v="7307"/>
          <ac:grpSpMkLst>
            <pc:docMk/>
            <pc:sldMk cId="4220034937" sldId="261"/>
            <ac:grpSpMk id="61" creationId="{4ADBD0AD-DB96-3E12-D8D7-D75EA4EEE4B0}"/>
          </ac:grpSpMkLst>
        </pc:grpChg>
        <pc:grpChg chg="mod">
          <ac:chgData name="Ngọc Anh Nguyễn Hữu" userId="56b27124bc82585d" providerId="LiveId" clId="{7188A3AD-7D9C-4A8C-9F40-305856DD4150}" dt="2022-09-01T07:20:45.770" v="7307"/>
          <ac:grpSpMkLst>
            <pc:docMk/>
            <pc:sldMk cId="4220034937" sldId="261"/>
            <ac:grpSpMk id="62" creationId="{6514DE7F-A733-EA8E-F025-3CAB26730971}"/>
          </ac:grpSpMkLst>
        </pc:grpChg>
        <pc:grpChg chg="mod">
          <ac:chgData name="Ngọc Anh Nguyễn Hữu" userId="56b27124bc82585d" providerId="LiveId" clId="{7188A3AD-7D9C-4A8C-9F40-305856DD4150}" dt="2022-09-01T07:20:45.770" v="7307"/>
          <ac:grpSpMkLst>
            <pc:docMk/>
            <pc:sldMk cId="4220034937" sldId="261"/>
            <ac:grpSpMk id="63" creationId="{BAF95775-7726-F9B7-9154-E639FFC0EE82}"/>
          </ac:grpSpMkLst>
        </pc:grpChg>
        <pc:grpChg chg="mod">
          <ac:chgData name="Ngọc Anh Nguyễn Hữu" userId="56b27124bc82585d" providerId="LiveId" clId="{7188A3AD-7D9C-4A8C-9F40-305856DD4150}" dt="2022-09-01T07:20:45.770" v="7307"/>
          <ac:grpSpMkLst>
            <pc:docMk/>
            <pc:sldMk cId="4220034937" sldId="261"/>
            <ac:grpSpMk id="72" creationId="{117259FE-FB1C-368A-667F-785C5BE43986}"/>
          </ac:grpSpMkLst>
        </pc:grpChg>
        <pc:grpChg chg="mod">
          <ac:chgData name="Ngọc Anh Nguyễn Hữu" userId="56b27124bc82585d" providerId="LiveId" clId="{7188A3AD-7D9C-4A8C-9F40-305856DD4150}" dt="2022-09-01T07:20:45.770" v="7307"/>
          <ac:grpSpMkLst>
            <pc:docMk/>
            <pc:sldMk cId="4220034937" sldId="261"/>
            <ac:grpSpMk id="73" creationId="{684D558B-3D55-D77D-3DDB-769AFD42C0E1}"/>
          </ac:grpSpMkLst>
        </pc:grpChg>
        <pc:graphicFrameChg chg="add del mod">
          <ac:chgData name="Ngọc Anh Nguyễn Hữu" userId="56b27124bc82585d" providerId="LiveId" clId="{7188A3AD-7D9C-4A8C-9F40-305856DD4150}" dt="2022-08-31T08:08:22.959" v="2318"/>
          <ac:graphicFrameMkLst>
            <pc:docMk/>
            <pc:sldMk cId="4220034937" sldId="261"/>
            <ac:graphicFrameMk id="26" creationId="{EDD1B9FB-0BFC-8E2C-7111-2DBB7F6E13B3}"/>
          </ac:graphicFrameMkLst>
        </pc:graphicFrameChg>
        <pc:graphicFrameChg chg="add del mod">
          <ac:chgData name="Ngọc Anh Nguyễn Hữu" userId="56b27124bc82585d" providerId="LiveId" clId="{7188A3AD-7D9C-4A8C-9F40-305856DD4150}" dt="2022-08-31T08:14:02.182" v="2539"/>
          <ac:graphicFrameMkLst>
            <pc:docMk/>
            <pc:sldMk cId="4220034937" sldId="261"/>
            <ac:graphicFrameMk id="46" creationId="{68FC5B9B-A851-AF3B-37FF-E1B44698F4AE}"/>
          </ac:graphicFrameMkLst>
        </pc:graphicFrameChg>
        <pc:picChg chg="mod">
          <ac:chgData name="Ngọc Anh Nguyễn Hữu" userId="56b27124bc82585d" providerId="LiveId" clId="{7188A3AD-7D9C-4A8C-9F40-305856DD4150}" dt="2022-08-31T08:00:57.612" v="2308"/>
          <ac:picMkLst>
            <pc:docMk/>
            <pc:sldMk cId="4220034937" sldId="261"/>
            <ac:picMk id="14" creationId="{201F3D38-E9FF-9C97-FCD3-63DA325363E3}"/>
          </ac:picMkLst>
        </pc:picChg>
        <pc:picChg chg="mod">
          <ac:chgData name="Ngọc Anh Nguyễn Hữu" userId="56b27124bc82585d" providerId="LiveId" clId="{7188A3AD-7D9C-4A8C-9F40-305856DD4150}" dt="2022-08-31T08:00:57.612" v="2308"/>
          <ac:picMkLst>
            <pc:docMk/>
            <pc:sldMk cId="4220034937" sldId="261"/>
            <ac:picMk id="17" creationId="{8F034E77-A56D-2EDC-6E29-25B85193689A}"/>
          </ac:picMkLst>
        </pc:picChg>
        <pc:picChg chg="mod">
          <ac:chgData name="Ngọc Anh Nguyễn Hữu" userId="56b27124bc82585d" providerId="LiveId" clId="{7188A3AD-7D9C-4A8C-9F40-305856DD4150}" dt="2022-08-31T08:10:17.897" v="2333"/>
          <ac:picMkLst>
            <pc:docMk/>
            <pc:sldMk cId="4220034937" sldId="261"/>
            <ac:picMk id="31" creationId="{2683B109-33C2-8058-FB3A-FC2E684E1E3E}"/>
          </ac:picMkLst>
        </pc:picChg>
        <pc:picChg chg="mod">
          <ac:chgData name="Ngọc Anh Nguyễn Hữu" userId="56b27124bc82585d" providerId="LiveId" clId="{7188A3AD-7D9C-4A8C-9F40-305856DD4150}" dt="2022-08-31T08:10:17.897" v="2333"/>
          <ac:picMkLst>
            <pc:docMk/>
            <pc:sldMk cId="4220034937" sldId="261"/>
            <ac:picMk id="35" creationId="{4872175F-B9BC-5C4E-7EB4-23B9D20A3999}"/>
          </ac:picMkLst>
        </pc:picChg>
        <pc:picChg chg="mod">
          <ac:chgData name="Ngọc Anh Nguyễn Hữu" userId="56b27124bc82585d" providerId="LiveId" clId="{7188A3AD-7D9C-4A8C-9F40-305856DD4150}" dt="2022-08-31T08:10:17.897" v="2333"/>
          <ac:picMkLst>
            <pc:docMk/>
            <pc:sldMk cId="4220034937" sldId="261"/>
            <ac:picMk id="39" creationId="{1C6E2D20-2A4D-2F70-B3E9-9B0050F887E8}"/>
          </ac:picMkLst>
        </pc:picChg>
        <pc:picChg chg="mod">
          <ac:chgData name="Ngọc Anh Nguyễn Hữu" userId="56b27124bc82585d" providerId="LiveId" clId="{7188A3AD-7D9C-4A8C-9F40-305856DD4150}" dt="2022-08-31T08:10:17.897" v="2333"/>
          <ac:picMkLst>
            <pc:docMk/>
            <pc:sldMk cId="4220034937" sldId="261"/>
            <ac:picMk id="43" creationId="{715ACDC6-4912-E70B-A14A-CE1F586CA083}"/>
          </ac:picMkLst>
        </pc:picChg>
        <pc:picChg chg="mod">
          <ac:chgData name="Ngọc Anh Nguyễn Hữu" userId="56b27124bc82585d" providerId="LiveId" clId="{7188A3AD-7D9C-4A8C-9F40-305856DD4150}" dt="2022-09-01T07:19:41.075" v="7263"/>
          <ac:picMkLst>
            <pc:docMk/>
            <pc:sldMk cId="4220034937" sldId="261"/>
            <ac:picMk id="57" creationId="{3B1F0F78-4697-2807-3255-BA916FFCF08F}"/>
          </ac:picMkLst>
        </pc:picChg>
        <pc:picChg chg="mod">
          <ac:chgData name="Ngọc Anh Nguyễn Hữu" userId="56b27124bc82585d" providerId="LiveId" clId="{7188A3AD-7D9C-4A8C-9F40-305856DD4150}" dt="2022-09-01T07:20:45.770" v="7307"/>
          <ac:picMkLst>
            <pc:docMk/>
            <pc:sldMk cId="4220034937" sldId="261"/>
            <ac:picMk id="74" creationId="{9A157775-6828-6B4A-9B5B-418B45B49F51}"/>
          </ac:picMkLst>
        </pc:picChg>
        <pc:cxnChg chg="mod">
          <ac:chgData name="Ngọc Anh Nguyễn Hữu" userId="56b27124bc82585d" providerId="LiveId" clId="{7188A3AD-7D9C-4A8C-9F40-305856DD4150}" dt="2022-08-31T08:00:57.612" v="2308"/>
          <ac:cxnSpMkLst>
            <pc:docMk/>
            <pc:sldMk cId="4220034937" sldId="261"/>
            <ac:cxnSpMk id="7" creationId="{C1E18F65-1E59-3BFF-3E01-2F4C1070AA78}"/>
          </ac:cxnSpMkLst>
        </pc:cxnChg>
        <pc:cxnChg chg="mod">
          <ac:chgData name="Ngọc Anh Nguyễn Hữu" userId="56b27124bc82585d" providerId="LiveId" clId="{7188A3AD-7D9C-4A8C-9F40-305856DD4150}" dt="2022-08-31T08:00:57.612" v="2308"/>
          <ac:cxnSpMkLst>
            <pc:docMk/>
            <pc:sldMk cId="4220034937" sldId="261"/>
            <ac:cxnSpMk id="9" creationId="{59CA3D57-F5D1-F65B-F7D4-39EBC271C038}"/>
          </ac:cxnSpMkLst>
        </pc:cxnChg>
        <pc:cxnChg chg="mod">
          <ac:chgData name="Ngọc Anh Nguyễn Hữu" userId="56b27124bc82585d" providerId="LiveId" clId="{7188A3AD-7D9C-4A8C-9F40-305856DD4150}" dt="2022-08-31T08:00:57.612" v="2308"/>
          <ac:cxnSpMkLst>
            <pc:docMk/>
            <pc:sldMk cId="4220034937" sldId="261"/>
            <ac:cxnSpMk id="11" creationId="{6F72760A-F9B7-342D-AE9D-D89C337AD6AF}"/>
          </ac:cxnSpMkLst>
        </pc:cxnChg>
        <pc:cxnChg chg="mod">
          <ac:chgData name="Ngọc Anh Nguyễn Hữu" userId="56b27124bc82585d" providerId="LiveId" clId="{7188A3AD-7D9C-4A8C-9F40-305856DD4150}" dt="2022-09-01T07:19:41.075" v="7263"/>
          <ac:cxnSpMkLst>
            <pc:docMk/>
            <pc:sldMk cId="4220034937" sldId="261"/>
            <ac:cxnSpMk id="49" creationId="{CC8D76F1-AB06-7240-08B0-5C6A099020A7}"/>
          </ac:cxnSpMkLst>
        </pc:cxnChg>
        <pc:cxnChg chg="mod">
          <ac:chgData name="Ngọc Anh Nguyễn Hữu" userId="56b27124bc82585d" providerId="LiveId" clId="{7188A3AD-7D9C-4A8C-9F40-305856DD4150}" dt="2022-09-01T07:19:41.075" v="7263"/>
          <ac:cxnSpMkLst>
            <pc:docMk/>
            <pc:sldMk cId="4220034937" sldId="261"/>
            <ac:cxnSpMk id="51" creationId="{68569B50-5543-E15B-1C1F-2938D099B9EB}"/>
          </ac:cxnSpMkLst>
        </pc:cxnChg>
        <pc:cxnChg chg="mod">
          <ac:chgData name="Ngọc Anh Nguyễn Hữu" userId="56b27124bc82585d" providerId="LiveId" clId="{7188A3AD-7D9C-4A8C-9F40-305856DD4150}" dt="2022-09-01T07:19:41.075" v="7263"/>
          <ac:cxnSpMkLst>
            <pc:docMk/>
            <pc:sldMk cId="4220034937" sldId="261"/>
            <ac:cxnSpMk id="53" creationId="{95B03250-D31E-4BAE-1D8C-F3E04D3A316C}"/>
          </ac:cxnSpMkLst>
        </pc:cxnChg>
        <pc:cxnChg chg="mod">
          <ac:chgData name="Ngọc Anh Nguyễn Hữu" userId="56b27124bc82585d" providerId="LiveId" clId="{7188A3AD-7D9C-4A8C-9F40-305856DD4150}" dt="2022-09-01T07:20:45.770" v="7307"/>
          <ac:cxnSpMkLst>
            <pc:docMk/>
            <pc:sldMk cId="4220034937" sldId="261"/>
            <ac:cxnSpMk id="66" creationId="{D4457EE8-40CC-8B0A-DA44-7456D62BA9AE}"/>
          </ac:cxnSpMkLst>
        </pc:cxnChg>
        <pc:cxnChg chg="mod">
          <ac:chgData name="Ngọc Anh Nguyễn Hữu" userId="56b27124bc82585d" providerId="LiveId" clId="{7188A3AD-7D9C-4A8C-9F40-305856DD4150}" dt="2022-09-01T07:20:45.770" v="7307"/>
          <ac:cxnSpMkLst>
            <pc:docMk/>
            <pc:sldMk cId="4220034937" sldId="261"/>
            <ac:cxnSpMk id="68" creationId="{40EEC797-CAAA-BEB5-794D-F3705AEFD964}"/>
          </ac:cxnSpMkLst>
        </pc:cxnChg>
        <pc:cxnChg chg="mod">
          <ac:chgData name="Ngọc Anh Nguyễn Hữu" userId="56b27124bc82585d" providerId="LiveId" clId="{7188A3AD-7D9C-4A8C-9F40-305856DD4150}" dt="2022-09-01T07:20:45.770" v="7307"/>
          <ac:cxnSpMkLst>
            <pc:docMk/>
            <pc:sldMk cId="4220034937" sldId="261"/>
            <ac:cxnSpMk id="70" creationId="{C54BF9D3-D3E3-47C9-5A6B-1F2D538E5586}"/>
          </ac:cxnSpMkLst>
        </pc:cxnChg>
      </pc:sldChg>
      <pc:sldChg chg="addSp delSp modSp add mod modTransition delAnim modAnim">
        <pc:chgData name="Ngọc Anh Nguyễn Hữu" userId="56b27124bc82585d" providerId="LiveId" clId="{7188A3AD-7D9C-4A8C-9F40-305856DD4150}" dt="2022-09-01T07:20:49.506" v="7309"/>
        <pc:sldMkLst>
          <pc:docMk/>
          <pc:sldMk cId="51481889" sldId="262"/>
        </pc:sldMkLst>
        <pc:spChg chg="mod">
          <ac:chgData name="Ngọc Anh Nguyễn Hữu" userId="56b27124bc82585d" providerId="LiveId" clId="{7188A3AD-7D9C-4A8C-9F40-305856DD4150}" dt="2022-08-31T08:51:13.118" v="3472" actId="20577"/>
          <ac:spMkLst>
            <pc:docMk/>
            <pc:sldMk cId="51481889" sldId="262"/>
            <ac:spMk id="25" creationId="{3D19DF8E-3482-67FC-8004-3B30D4A167B7}"/>
          </ac:spMkLst>
        </pc:spChg>
        <pc:spChg chg="add mod">
          <ac:chgData name="Ngọc Anh Nguyễn Hữu" userId="56b27124bc82585d" providerId="LiveId" clId="{7188A3AD-7D9C-4A8C-9F40-305856DD4150}" dt="2022-08-31T08:24:48.438" v="2612" actId="1076"/>
          <ac:spMkLst>
            <pc:docMk/>
            <pc:sldMk cId="51481889" sldId="262"/>
            <ac:spMk id="27" creationId="{F2AD359E-C748-80E3-B1D1-82F110A715CE}"/>
          </ac:spMkLst>
        </pc:spChg>
        <pc:spChg chg="del">
          <ac:chgData name="Ngọc Anh Nguyễn Hữu" userId="56b27124bc82585d" providerId="LiveId" clId="{7188A3AD-7D9C-4A8C-9F40-305856DD4150}" dt="2022-08-31T08:14:13.200" v="2548" actId="478"/>
          <ac:spMkLst>
            <pc:docMk/>
            <pc:sldMk cId="51481889" sldId="262"/>
            <ac:spMk id="28" creationId="{228719D1-0221-B011-A527-8BE6493C53C7}"/>
          </ac:spMkLst>
        </pc:spChg>
        <pc:spChg chg="del">
          <ac:chgData name="Ngọc Anh Nguyễn Hữu" userId="56b27124bc82585d" providerId="LiveId" clId="{7188A3AD-7D9C-4A8C-9F40-305856DD4150}" dt="2022-08-31T08:14:14.681" v="2549" actId="478"/>
          <ac:spMkLst>
            <pc:docMk/>
            <pc:sldMk cId="51481889" sldId="262"/>
            <ac:spMk id="29" creationId="{B8D5C3BF-4D4A-25C7-89B7-F816AE3792B0}"/>
          </ac:spMkLst>
        </pc:spChg>
        <pc:spChg chg="mod">
          <ac:chgData name="Ngọc Anh Nguyễn Hữu" userId="56b27124bc82585d" providerId="LiveId" clId="{7188A3AD-7D9C-4A8C-9F40-305856DD4150}" dt="2022-09-01T07:19:44.681" v="7265"/>
          <ac:spMkLst>
            <pc:docMk/>
            <pc:sldMk cId="51481889" sldId="262"/>
            <ac:spMk id="34" creationId="{BADF383D-AB42-9FA1-11AA-20FA35463D4D}"/>
          </ac:spMkLst>
        </pc:spChg>
        <pc:spChg chg="mod">
          <ac:chgData name="Ngọc Anh Nguyễn Hữu" userId="56b27124bc82585d" providerId="LiveId" clId="{7188A3AD-7D9C-4A8C-9F40-305856DD4150}" dt="2022-09-01T07:19:44.681" v="7265"/>
          <ac:spMkLst>
            <pc:docMk/>
            <pc:sldMk cId="51481889" sldId="262"/>
            <ac:spMk id="35" creationId="{2D4053C7-5FC5-41C7-9DA2-CD1657E88A6C}"/>
          </ac:spMkLst>
        </pc:spChg>
        <pc:spChg chg="mod">
          <ac:chgData name="Ngọc Anh Nguyễn Hữu" userId="56b27124bc82585d" providerId="LiveId" clId="{7188A3AD-7D9C-4A8C-9F40-305856DD4150}" dt="2022-09-01T07:19:44.681" v="7265"/>
          <ac:spMkLst>
            <pc:docMk/>
            <pc:sldMk cId="51481889" sldId="262"/>
            <ac:spMk id="37" creationId="{DED98A16-835E-03CB-4D67-B571D44C7DBF}"/>
          </ac:spMkLst>
        </pc:spChg>
        <pc:spChg chg="mod">
          <ac:chgData name="Ngọc Anh Nguyễn Hữu" userId="56b27124bc82585d" providerId="LiveId" clId="{7188A3AD-7D9C-4A8C-9F40-305856DD4150}" dt="2022-09-01T07:19:44.681" v="7265"/>
          <ac:spMkLst>
            <pc:docMk/>
            <pc:sldMk cId="51481889" sldId="262"/>
            <ac:spMk id="39" creationId="{33729AF0-58B9-6886-9E32-ADB3760543B3}"/>
          </ac:spMkLst>
        </pc:spChg>
        <pc:spChg chg="mod">
          <ac:chgData name="Ngọc Anh Nguyễn Hữu" userId="56b27124bc82585d" providerId="LiveId" clId="{7188A3AD-7D9C-4A8C-9F40-305856DD4150}" dt="2022-09-01T07:19:44.681" v="7265"/>
          <ac:spMkLst>
            <pc:docMk/>
            <pc:sldMk cId="51481889" sldId="262"/>
            <ac:spMk id="41" creationId="{9AC9AA19-D556-061C-21CE-5D41826A5EEF}"/>
          </ac:spMkLst>
        </pc:spChg>
        <pc:spChg chg="mod">
          <ac:chgData name="Ngọc Anh Nguyễn Hữu" userId="56b27124bc82585d" providerId="LiveId" clId="{7188A3AD-7D9C-4A8C-9F40-305856DD4150}" dt="2022-09-01T07:19:44.681" v="7265"/>
          <ac:spMkLst>
            <pc:docMk/>
            <pc:sldMk cId="51481889" sldId="262"/>
            <ac:spMk id="45" creationId="{7D2021C6-CA4D-0A2F-5EC7-CE6252F9E2E0}"/>
          </ac:spMkLst>
        </pc:spChg>
        <pc:spChg chg="mod">
          <ac:chgData name="Ngọc Anh Nguyễn Hữu" userId="56b27124bc82585d" providerId="LiveId" clId="{7188A3AD-7D9C-4A8C-9F40-305856DD4150}" dt="2022-09-01T07:19:44.681" v="7265"/>
          <ac:spMkLst>
            <pc:docMk/>
            <pc:sldMk cId="51481889" sldId="262"/>
            <ac:spMk id="46" creationId="{C093B344-776A-B380-1461-9CBF01365590}"/>
          </ac:spMkLst>
        </pc:spChg>
        <pc:spChg chg="mod">
          <ac:chgData name="Ngọc Anh Nguyễn Hữu" userId="56b27124bc82585d" providerId="LiveId" clId="{7188A3AD-7D9C-4A8C-9F40-305856DD4150}" dt="2022-09-01T07:19:44.681" v="7265"/>
          <ac:spMkLst>
            <pc:docMk/>
            <pc:sldMk cId="51481889" sldId="262"/>
            <ac:spMk id="47" creationId="{0D13958B-0CE8-6C76-F608-89963518985F}"/>
          </ac:spMkLst>
        </pc:spChg>
        <pc:spChg chg="add del mod">
          <ac:chgData name="Ngọc Anh Nguyễn Hữu" userId="56b27124bc82585d" providerId="LiveId" clId="{7188A3AD-7D9C-4A8C-9F40-305856DD4150}" dt="2022-08-31T08:22:19.990" v="2600" actId="478"/>
          <ac:spMkLst>
            <pc:docMk/>
            <pc:sldMk cId="51481889" sldId="262"/>
            <ac:spMk id="47" creationId="{B01121AF-5D08-D0A6-FEE3-B5498968912E}"/>
          </ac:spMkLst>
        </pc:spChg>
        <pc:spChg chg="add del">
          <ac:chgData name="Ngọc Anh Nguyễn Hữu" userId="56b27124bc82585d" providerId="LiveId" clId="{7188A3AD-7D9C-4A8C-9F40-305856DD4150}" dt="2022-08-31T08:25:06.610" v="2617"/>
          <ac:spMkLst>
            <pc:docMk/>
            <pc:sldMk cId="51481889" sldId="262"/>
            <ac:spMk id="51" creationId="{0BC1CA41-B728-14C2-75F6-EF8E1D53B9E8}"/>
          </ac:spMkLst>
        </pc:spChg>
        <pc:spChg chg="mod">
          <ac:chgData name="Ngọc Anh Nguyễn Hữu" userId="56b27124bc82585d" providerId="LiveId" clId="{7188A3AD-7D9C-4A8C-9F40-305856DD4150}" dt="2022-09-01T07:20:49.506" v="7309"/>
          <ac:spMkLst>
            <pc:docMk/>
            <pc:sldMk cId="51481889" sldId="262"/>
            <ac:spMk id="51" creationId="{8D399721-2D6F-B433-FFF2-0BD01E5090C6}"/>
          </ac:spMkLst>
        </pc:spChg>
        <pc:spChg chg="add mod">
          <ac:chgData name="Ngọc Anh Nguyễn Hữu" userId="56b27124bc82585d" providerId="LiveId" clId="{7188A3AD-7D9C-4A8C-9F40-305856DD4150}" dt="2022-08-31T08:34:38.798" v="2817" actId="164"/>
          <ac:spMkLst>
            <pc:docMk/>
            <pc:sldMk cId="51481889" sldId="262"/>
            <ac:spMk id="52" creationId="{0EF2AD08-AB71-4EAE-EE22-B4B60410CD33}"/>
          </ac:spMkLst>
        </pc:spChg>
        <pc:spChg chg="add mod">
          <ac:chgData name="Ngọc Anh Nguyễn Hữu" userId="56b27124bc82585d" providerId="LiveId" clId="{7188A3AD-7D9C-4A8C-9F40-305856DD4150}" dt="2022-08-31T08:34:43.462" v="2818" actId="164"/>
          <ac:spMkLst>
            <pc:docMk/>
            <pc:sldMk cId="51481889" sldId="262"/>
            <ac:spMk id="53" creationId="{1992C7D0-D4E7-300D-40F5-9D781DBD4650}"/>
          </ac:spMkLst>
        </pc:spChg>
        <pc:spChg chg="add mod ord">
          <ac:chgData name="Ngọc Anh Nguyễn Hữu" userId="56b27124bc82585d" providerId="LiveId" clId="{7188A3AD-7D9C-4A8C-9F40-305856DD4150}" dt="2022-08-31T08:34:38.798" v="2817" actId="164"/>
          <ac:spMkLst>
            <pc:docMk/>
            <pc:sldMk cId="51481889" sldId="262"/>
            <ac:spMk id="54" creationId="{8A7304E5-F63A-8986-6604-3673B182B561}"/>
          </ac:spMkLst>
        </pc:spChg>
        <pc:spChg chg="add mod ord">
          <ac:chgData name="Ngọc Anh Nguyễn Hữu" userId="56b27124bc82585d" providerId="LiveId" clId="{7188A3AD-7D9C-4A8C-9F40-305856DD4150}" dt="2022-08-31T08:34:43.462" v="2818" actId="164"/>
          <ac:spMkLst>
            <pc:docMk/>
            <pc:sldMk cId="51481889" sldId="262"/>
            <ac:spMk id="55" creationId="{7655C98E-94C5-F19F-7BF0-5F67C3F3794C}"/>
          </ac:spMkLst>
        </pc:spChg>
        <pc:spChg chg="add mod ord">
          <ac:chgData name="Ngọc Anh Nguyễn Hữu" userId="56b27124bc82585d" providerId="LiveId" clId="{7188A3AD-7D9C-4A8C-9F40-305856DD4150}" dt="2022-08-31T08:34:38.798" v="2817" actId="164"/>
          <ac:spMkLst>
            <pc:docMk/>
            <pc:sldMk cId="51481889" sldId="262"/>
            <ac:spMk id="56" creationId="{ED7238CE-4EC6-DA86-6BB8-BFCC2DA76F2C}"/>
          </ac:spMkLst>
        </pc:spChg>
        <pc:spChg chg="mod">
          <ac:chgData name="Ngọc Anh Nguyễn Hữu" userId="56b27124bc82585d" providerId="LiveId" clId="{7188A3AD-7D9C-4A8C-9F40-305856DD4150}" dt="2022-09-01T07:20:49.506" v="7309"/>
          <ac:spMkLst>
            <pc:docMk/>
            <pc:sldMk cId="51481889" sldId="262"/>
            <ac:spMk id="59" creationId="{9919A6DC-B81B-DD7E-086D-13129AEBE563}"/>
          </ac:spMkLst>
        </pc:spChg>
        <pc:spChg chg="mod">
          <ac:chgData name="Ngọc Anh Nguyễn Hữu" userId="56b27124bc82585d" providerId="LiveId" clId="{7188A3AD-7D9C-4A8C-9F40-305856DD4150}" dt="2022-09-01T07:20:49.506" v="7309"/>
          <ac:spMkLst>
            <pc:docMk/>
            <pc:sldMk cId="51481889" sldId="262"/>
            <ac:spMk id="61" creationId="{A72EEF9E-D0FE-0384-0174-087C90A60866}"/>
          </ac:spMkLst>
        </pc:spChg>
        <pc:spChg chg="mod">
          <ac:chgData name="Ngọc Anh Nguyễn Hữu" userId="56b27124bc82585d" providerId="LiveId" clId="{7188A3AD-7D9C-4A8C-9F40-305856DD4150}" dt="2022-09-01T07:20:49.506" v="7309"/>
          <ac:spMkLst>
            <pc:docMk/>
            <pc:sldMk cId="51481889" sldId="262"/>
            <ac:spMk id="63" creationId="{E899C5FD-08A0-08BA-90AA-167065F663BE}"/>
          </ac:spMkLst>
        </pc:spChg>
        <pc:spChg chg="mod">
          <ac:chgData name="Ngọc Anh Nguyễn Hữu" userId="56b27124bc82585d" providerId="LiveId" clId="{7188A3AD-7D9C-4A8C-9F40-305856DD4150}" dt="2022-09-01T07:20:49.506" v="7309"/>
          <ac:spMkLst>
            <pc:docMk/>
            <pc:sldMk cId="51481889" sldId="262"/>
            <ac:spMk id="3073" creationId="{3D170960-E9ED-5B33-BA66-11DB0D232E46}"/>
          </ac:spMkLst>
        </pc:spChg>
        <pc:spChg chg="mod">
          <ac:chgData name="Ngọc Anh Nguyễn Hữu" userId="56b27124bc82585d" providerId="LiveId" clId="{7188A3AD-7D9C-4A8C-9F40-305856DD4150}" dt="2022-09-01T07:20:49.506" v="7309"/>
          <ac:spMkLst>
            <pc:docMk/>
            <pc:sldMk cId="51481889" sldId="262"/>
            <ac:spMk id="3079" creationId="{A1F06B92-28C1-9C0A-BE76-D8C009A8208F}"/>
          </ac:spMkLst>
        </pc:spChg>
        <pc:spChg chg="mod">
          <ac:chgData name="Ngọc Anh Nguyễn Hữu" userId="56b27124bc82585d" providerId="LiveId" clId="{7188A3AD-7D9C-4A8C-9F40-305856DD4150}" dt="2022-09-01T07:20:49.506" v="7309"/>
          <ac:spMkLst>
            <pc:docMk/>
            <pc:sldMk cId="51481889" sldId="262"/>
            <ac:spMk id="3080" creationId="{E559CC83-9F1C-52ED-91B6-73C384D0F948}"/>
          </ac:spMkLst>
        </pc:spChg>
        <pc:spChg chg="mod">
          <ac:chgData name="Ngọc Anh Nguyễn Hữu" userId="56b27124bc82585d" providerId="LiveId" clId="{7188A3AD-7D9C-4A8C-9F40-305856DD4150}" dt="2022-09-01T07:20:49.506" v="7309"/>
          <ac:spMkLst>
            <pc:docMk/>
            <pc:sldMk cId="51481889" sldId="262"/>
            <ac:spMk id="3081" creationId="{0958426C-C50B-E3EB-FC8D-ECFF44A4588F}"/>
          </ac:spMkLst>
        </pc:spChg>
        <pc:grpChg chg="add del mod">
          <ac:chgData name="Ngọc Anh Nguyễn Hữu" userId="56b27124bc82585d" providerId="LiveId" clId="{7188A3AD-7D9C-4A8C-9F40-305856DD4150}" dt="2022-09-01T07:20:49.273" v="7308" actId="478"/>
          <ac:grpSpMkLst>
            <pc:docMk/>
            <pc:sldMk cId="51481889" sldId="262"/>
            <ac:grpSpMk id="2" creationId="{17952DDB-A37B-EE58-463A-01E4106AC101}"/>
          </ac:grpSpMkLst>
        </pc:grpChg>
        <pc:grpChg chg="add del mod">
          <ac:chgData name="Ngọc Anh Nguyễn Hữu" userId="56b27124bc82585d" providerId="LiveId" clId="{7188A3AD-7D9C-4A8C-9F40-305856DD4150}" dt="2022-09-01T07:20:14.661" v="7290"/>
          <ac:grpSpMkLst>
            <pc:docMk/>
            <pc:sldMk cId="51481889" sldId="262"/>
            <ac:grpSpMk id="26" creationId="{244309DB-E277-D290-3AA9-264369B562D2}"/>
          </ac:grpSpMkLst>
        </pc:grpChg>
        <pc:grpChg chg="mod">
          <ac:chgData name="Ngọc Anh Nguyễn Hữu" userId="56b27124bc82585d" providerId="LiveId" clId="{7188A3AD-7D9C-4A8C-9F40-305856DD4150}" dt="2022-09-01T07:19:44.681" v="7265"/>
          <ac:grpSpMkLst>
            <pc:docMk/>
            <pc:sldMk cId="51481889" sldId="262"/>
            <ac:grpSpMk id="28" creationId="{55084331-C8A7-6AE4-D9AC-134424B58B16}"/>
          </ac:grpSpMkLst>
        </pc:grpChg>
        <pc:grpChg chg="mod">
          <ac:chgData name="Ngọc Anh Nguyễn Hữu" userId="56b27124bc82585d" providerId="LiveId" clId="{7188A3AD-7D9C-4A8C-9F40-305856DD4150}" dt="2022-09-01T07:19:44.681" v="7265"/>
          <ac:grpSpMkLst>
            <pc:docMk/>
            <pc:sldMk cId="51481889" sldId="262"/>
            <ac:grpSpMk id="29" creationId="{329DF8EE-657D-AFC2-FB94-58A1AE48DF5A}"/>
          </ac:grpSpMkLst>
        </pc:grpChg>
        <pc:grpChg chg="mod">
          <ac:chgData name="Ngọc Anh Nguyễn Hữu" userId="56b27124bc82585d" providerId="LiveId" clId="{7188A3AD-7D9C-4A8C-9F40-305856DD4150}" dt="2022-08-31T08:24:51.572" v="2613" actId="1076"/>
          <ac:grpSpMkLst>
            <pc:docMk/>
            <pc:sldMk cId="51481889" sldId="262"/>
            <ac:grpSpMk id="30" creationId="{BF9CE1A3-8203-C8D4-10F3-99E1DF9783DA}"/>
          </ac:grpSpMkLst>
        </pc:grpChg>
        <pc:grpChg chg="del mod">
          <ac:chgData name="Ngọc Anh Nguyễn Hữu" userId="56b27124bc82585d" providerId="LiveId" clId="{7188A3AD-7D9C-4A8C-9F40-305856DD4150}" dt="2022-08-31T08:14:19.532" v="2552" actId="478"/>
          <ac:grpSpMkLst>
            <pc:docMk/>
            <pc:sldMk cId="51481889" sldId="262"/>
            <ac:grpSpMk id="34" creationId="{1D4C2505-D1FE-DA38-0D7B-EB4AB39E9DD2}"/>
          </ac:grpSpMkLst>
        </pc:grpChg>
        <pc:grpChg chg="del mod">
          <ac:chgData name="Ngọc Anh Nguyễn Hữu" userId="56b27124bc82585d" providerId="LiveId" clId="{7188A3AD-7D9C-4A8C-9F40-305856DD4150}" dt="2022-08-31T08:14:19.532" v="2552" actId="478"/>
          <ac:grpSpMkLst>
            <pc:docMk/>
            <pc:sldMk cId="51481889" sldId="262"/>
            <ac:grpSpMk id="38" creationId="{CE51F189-B1AB-0B95-994F-97DDCBEEF48E}"/>
          </ac:grpSpMkLst>
        </pc:grpChg>
        <pc:grpChg chg="del mod">
          <ac:chgData name="Ngọc Anh Nguyễn Hữu" userId="56b27124bc82585d" providerId="LiveId" clId="{7188A3AD-7D9C-4A8C-9F40-305856DD4150}" dt="2022-08-31T08:14:19.532" v="2552" actId="478"/>
          <ac:grpSpMkLst>
            <pc:docMk/>
            <pc:sldMk cId="51481889" sldId="262"/>
            <ac:grpSpMk id="42" creationId="{8D9A6ADC-980B-FCB5-D397-0BC4A6419F87}"/>
          </ac:grpSpMkLst>
        </pc:grpChg>
        <pc:grpChg chg="mod">
          <ac:chgData name="Ngọc Anh Nguyễn Hữu" userId="56b27124bc82585d" providerId="LiveId" clId="{7188A3AD-7D9C-4A8C-9F40-305856DD4150}" dt="2022-09-01T07:19:44.681" v="7265"/>
          <ac:grpSpMkLst>
            <pc:docMk/>
            <pc:sldMk cId="51481889" sldId="262"/>
            <ac:grpSpMk id="42" creationId="{EBEF3B2A-D512-D3FD-1158-C899A8E95DA8}"/>
          </ac:grpSpMkLst>
        </pc:grpChg>
        <pc:grpChg chg="mod">
          <ac:chgData name="Ngọc Anh Nguyễn Hữu" userId="56b27124bc82585d" providerId="LiveId" clId="{7188A3AD-7D9C-4A8C-9F40-305856DD4150}" dt="2022-09-01T07:19:44.681" v="7265"/>
          <ac:grpSpMkLst>
            <pc:docMk/>
            <pc:sldMk cId="51481889" sldId="262"/>
            <ac:grpSpMk id="43" creationId="{D92ACF00-4412-484E-6E17-B86CB3D2AD26}"/>
          </ac:grpSpMkLst>
        </pc:grpChg>
        <pc:grpChg chg="add mod">
          <ac:chgData name="Ngọc Anh Nguyễn Hữu" userId="56b27124bc82585d" providerId="LiveId" clId="{7188A3AD-7D9C-4A8C-9F40-305856DD4150}" dt="2022-09-01T07:20:49.506" v="7309"/>
          <ac:grpSpMkLst>
            <pc:docMk/>
            <pc:sldMk cId="51481889" sldId="262"/>
            <ac:grpSpMk id="48" creationId="{96D6FA09-5F21-5060-2546-F0F447DC202C}"/>
          </ac:grpSpMkLst>
        </pc:grpChg>
        <pc:grpChg chg="mod">
          <ac:chgData name="Ngọc Anh Nguyễn Hữu" userId="56b27124bc82585d" providerId="LiveId" clId="{7188A3AD-7D9C-4A8C-9F40-305856DD4150}" dt="2022-09-01T07:20:49.506" v="7309"/>
          <ac:grpSpMkLst>
            <pc:docMk/>
            <pc:sldMk cId="51481889" sldId="262"/>
            <ac:grpSpMk id="49" creationId="{B152C0E4-1252-4BB3-82CD-7DEED72F7CE8}"/>
          </ac:grpSpMkLst>
        </pc:grpChg>
        <pc:grpChg chg="mod">
          <ac:chgData name="Ngọc Anh Nguyễn Hữu" userId="56b27124bc82585d" providerId="LiveId" clId="{7188A3AD-7D9C-4A8C-9F40-305856DD4150}" dt="2022-09-01T07:20:49.506" v="7309"/>
          <ac:grpSpMkLst>
            <pc:docMk/>
            <pc:sldMk cId="51481889" sldId="262"/>
            <ac:grpSpMk id="50" creationId="{0505D4BF-AFC2-020F-F556-06AC704A86CD}"/>
          </ac:grpSpMkLst>
        </pc:grpChg>
        <pc:grpChg chg="add mod">
          <ac:chgData name="Ngọc Anh Nguyễn Hữu" userId="56b27124bc82585d" providerId="LiveId" clId="{7188A3AD-7D9C-4A8C-9F40-305856DD4150}" dt="2022-08-31T08:34:38.798" v="2817" actId="164"/>
          <ac:grpSpMkLst>
            <pc:docMk/>
            <pc:sldMk cId="51481889" sldId="262"/>
            <ac:grpSpMk id="57" creationId="{297D9F54-4A42-500F-0898-DDC76C33D0C2}"/>
          </ac:grpSpMkLst>
        </pc:grpChg>
        <pc:grpChg chg="add mod">
          <ac:chgData name="Ngọc Anh Nguyễn Hữu" userId="56b27124bc82585d" providerId="LiveId" clId="{7188A3AD-7D9C-4A8C-9F40-305856DD4150}" dt="2022-08-31T08:34:43.462" v="2818" actId="164"/>
          <ac:grpSpMkLst>
            <pc:docMk/>
            <pc:sldMk cId="51481889" sldId="262"/>
            <ac:grpSpMk id="58" creationId="{31F65865-F139-F585-6271-47B1F26FB08C}"/>
          </ac:grpSpMkLst>
        </pc:grpChg>
        <pc:grpChg chg="mod">
          <ac:chgData name="Ngọc Anh Nguyễn Hữu" userId="56b27124bc82585d" providerId="LiveId" clId="{7188A3AD-7D9C-4A8C-9F40-305856DD4150}" dt="2022-09-01T07:20:49.506" v="7309"/>
          <ac:grpSpMkLst>
            <pc:docMk/>
            <pc:sldMk cId="51481889" sldId="262"/>
            <ac:grpSpMk id="3074" creationId="{AD6E012B-A978-B6E2-F85E-67CDF42C89FD}"/>
          </ac:grpSpMkLst>
        </pc:grpChg>
        <pc:grpChg chg="mod">
          <ac:chgData name="Ngọc Anh Nguyễn Hữu" userId="56b27124bc82585d" providerId="LiveId" clId="{7188A3AD-7D9C-4A8C-9F40-305856DD4150}" dt="2022-09-01T07:20:49.506" v="7309"/>
          <ac:grpSpMkLst>
            <pc:docMk/>
            <pc:sldMk cId="51481889" sldId="262"/>
            <ac:grpSpMk id="3075" creationId="{D460A427-6E4A-42D4-A76E-F70E9BB2CD54}"/>
          </ac:grpSpMkLst>
        </pc:grpChg>
        <pc:picChg chg="mod">
          <ac:chgData name="Ngọc Anh Nguyễn Hữu" userId="56b27124bc82585d" providerId="LiveId" clId="{7188A3AD-7D9C-4A8C-9F40-305856DD4150}" dt="2022-09-01T07:19:44.681" v="7265"/>
          <ac:picMkLst>
            <pc:docMk/>
            <pc:sldMk cId="51481889" sldId="262"/>
            <ac:picMk id="44" creationId="{4A5F92C3-AA14-8EA9-3DBE-8C6E0F6C25B1}"/>
          </ac:picMkLst>
        </pc:picChg>
        <pc:picChg chg="add del mod">
          <ac:chgData name="Ngọc Anh Nguyễn Hữu" userId="56b27124bc82585d" providerId="LiveId" clId="{7188A3AD-7D9C-4A8C-9F40-305856DD4150}" dt="2022-08-31T08:24:16.447" v="2608" actId="478"/>
          <ac:picMkLst>
            <pc:docMk/>
            <pc:sldMk cId="51481889" sldId="262"/>
            <ac:picMk id="49" creationId="{FEBAA883-461A-2BB1-E34A-BF290D780943}"/>
          </ac:picMkLst>
        </pc:picChg>
        <pc:picChg chg="add del mod">
          <ac:chgData name="Ngọc Anh Nguyễn Hữu" userId="56b27124bc82585d" providerId="LiveId" clId="{7188A3AD-7D9C-4A8C-9F40-305856DD4150}" dt="2022-08-31T08:17:32.259" v="2587" actId="478"/>
          <ac:picMkLst>
            <pc:docMk/>
            <pc:sldMk cId="51481889" sldId="262"/>
            <ac:picMk id="3074" creationId="{1628D2E0-BD8E-141F-C78D-FC8F559C9E25}"/>
          </ac:picMkLst>
        </pc:picChg>
        <pc:picChg chg="add mod">
          <ac:chgData name="Ngọc Anh Nguyễn Hữu" userId="56b27124bc82585d" providerId="LiveId" clId="{7188A3AD-7D9C-4A8C-9F40-305856DD4150}" dt="2022-08-31T08:34:38.798" v="2817" actId="164"/>
          <ac:picMkLst>
            <pc:docMk/>
            <pc:sldMk cId="51481889" sldId="262"/>
            <ac:picMk id="3076" creationId="{C4922EA9-AAA5-DD96-055D-8FB80642E740}"/>
          </ac:picMkLst>
        </pc:picChg>
        <pc:picChg chg="mod">
          <ac:chgData name="Ngọc Anh Nguyễn Hữu" userId="56b27124bc82585d" providerId="LiveId" clId="{7188A3AD-7D9C-4A8C-9F40-305856DD4150}" dt="2022-09-01T07:20:49.506" v="7309"/>
          <ac:picMkLst>
            <pc:docMk/>
            <pc:sldMk cId="51481889" sldId="262"/>
            <ac:picMk id="3077" creationId="{C37D1C05-8A2E-8CA1-47E0-ADDB98B83307}"/>
          </ac:picMkLst>
        </pc:picChg>
        <pc:picChg chg="add mod">
          <ac:chgData name="Ngọc Anh Nguyễn Hữu" userId="56b27124bc82585d" providerId="LiveId" clId="{7188A3AD-7D9C-4A8C-9F40-305856DD4150}" dt="2022-08-31T08:34:43.462" v="2818" actId="164"/>
          <ac:picMkLst>
            <pc:docMk/>
            <pc:sldMk cId="51481889" sldId="262"/>
            <ac:picMk id="3078" creationId="{79827880-5C52-4518-92D4-8CF62C7D9806}"/>
          </ac:picMkLst>
        </pc:picChg>
        <pc:cxnChg chg="mod">
          <ac:chgData name="Ngọc Anh Nguyễn Hữu" userId="56b27124bc82585d" providerId="LiveId" clId="{7188A3AD-7D9C-4A8C-9F40-305856DD4150}" dt="2022-09-01T07:19:44.681" v="7265"/>
          <ac:cxnSpMkLst>
            <pc:docMk/>
            <pc:sldMk cId="51481889" sldId="262"/>
            <ac:cxnSpMk id="36" creationId="{0613C891-BFCE-FECA-F1A6-9FF075D742BC}"/>
          </ac:cxnSpMkLst>
        </pc:cxnChg>
        <pc:cxnChg chg="mod">
          <ac:chgData name="Ngọc Anh Nguyễn Hữu" userId="56b27124bc82585d" providerId="LiveId" clId="{7188A3AD-7D9C-4A8C-9F40-305856DD4150}" dt="2022-09-01T07:19:44.681" v="7265"/>
          <ac:cxnSpMkLst>
            <pc:docMk/>
            <pc:sldMk cId="51481889" sldId="262"/>
            <ac:cxnSpMk id="38" creationId="{EE5C398F-0E50-A04F-AAE5-79191E339998}"/>
          </ac:cxnSpMkLst>
        </pc:cxnChg>
        <pc:cxnChg chg="mod">
          <ac:chgData name="Ngọc Anh Nguyễn Hữu" userId="56b27124bc82585d" providerId="LiveId" clId="{7188A3AD-7D9C-4A8C-9F40-305856DD4150}" dt="2022-09-01T07:19:44.681" v="7265"/>
          <ac:cxnSpMkLst>
            <pc:docMk/>
            <pc:sldMk cId="51481889" sldId="262"/>
            <ac:cxnSpMk id="40" creationId="{1967DBE4-2E74-D355-154E-51151DC422A1}"/>
          </ac:cxnSpMkLst>
        </pc:cxnChg>
        <pc:cxnChg chg="mod">
          <ac:chgData name="Ngọc Anh Nguyễn Hữu" userId="56b27124bc82585d" providerId="LiveId" clId="{7188A3AD-7D9C-4A8C-9F40-305856DD4150}" dt="2022-09-01T07:20:49.506" v="7309"/>
          <ac:cxnSpMkLst>
            <pc:docMk/>
            <pc:sldMk cId="51481889" sldId="262"/>
            <ac:cxnSpMk id="60" creationId="{5239ABA0-8D87-895B-28E0-32509F9C798F}"/>
          </ac:cxnSpMkLst>
        </pc:cxnChg>
        <pc:cxnChg chg="mod">
          <ac:chgData name="Ngọc Anh Nguyễn Hữu" userId="56b27124bc82585d" providerId="LiveId" clId="{7188A3AD-7D9C-4A8C-9F40-305856DD4150}" dt="2022-09-01T07:20:49.506" v="7309"/>
          <ac:cxnSpMkLst>
            <pc:docMk/>
            <pc:sldMk cId="51481889" sldId="262"/>
            <ac:cxnSpMk id="62" creationId="{8BE131B9-8F9E-95DC-FDDA-548D461E2C8B}"/>
          </ac:cxnSpMkLst>
        </pc:cxnChg>
        <pc:cxnChg chg="mod">
          <ac:chgData name="Ngọc Anh Nguyễn Hữu" userId="56b27124bc82585d" providerId="LiveId" clId="{7188A3AD-7D9C-4A8C-9F40-305856DD4150}" dt="2022-09-01T07:20:49.506" v="7309"/>
          <ac:cxnSpMkLst>
            <pc:docMk/>
            <pc:sldMk cId="51481889" sldId="262"/>
            <ac:cxnSpMk id="3072" creationId="{44A5A619-6DB7-7CE3-FE4A-2A9EBA0B4943}"/>
          </ac:cxnSpMkLst>
        </pc:cxnChg>
      </pc:sldChg>
      <pc:sldChg chg="addSp delSp modSp add mod modAnim">
        <pc:chgData name="Ngọc Anh Nguyễn Hữu" userId="56b27124bc82585d" providerId="LiveId" clId="{7188A3AD-7D9C-4A8C-9F40-305856DD4150}" dt="2022-09-01T07:20:53.816" v="7311"/>
        <pc:sldMkLst>
          <pc:docMk/>
          <pc:sldMk cId="3939437184" sldId="263"/>
        </pc:sldMkLst>
        <pc:spChg chg="mod">
          <ac:chgData name="Ngọc Anh Nguyễn Hữu" userId="56b27124bc82585d" providerId="LiveId" clId="{7188A3AD-7D9C-4A8C-9F40-305856DD4150}" dt="2022-08-31T08:51:10.731" v="3471" actId="14100"/>
          <ac:spMkLst>
            <pc:docMk/>
            <pc:sldMk cId="3939437184" sldId="263"/>
            <ac:spMk id="25" creationId="{3D19DF8E-3482-67FC-8004-3B30D4A167B7}"/>
          </ac:spMkLst>
        </pc:spChg>
        <pc:spChg chg="mod">
          <ac:chgData name="Ngọc Anh Nguyễn Hữu" userId="56b27124bc82585d" providerId="LiveId" clId="{7188A3AD-7D9C-4A8C-9F40-305856DD4150}" dt="2022-08-31T16:44:41.597" v="6844" actId="20577"/>
          <ac:spMkLst>
            <pc:docMk/>
            <pc:sldMk cId="3939437184" sldId="263"/>
            <ac:spMk id="27" creationId="{F2AD359E-C748-80E3-B1D1-82F110A715CE}"/>
          </ac:spMkLst>
        </pc:spChg>
        <pc:spChg chg="add del">
          <ac:chgData name="Ngọc Anh Nguyễn Hữu" userId="56b27124bc82585d" providerId="LiveId" clId="{7188A3AD-7D9C-4A8C-9F40-305856DD4150}" dt="2022-08-31T08:29:07.597" v="2659"/>
          <ac:spMkLst>
            <pc:docMk/>
            <pc:sldMk cId="3939437184" sldId="263"/>
            <ac:spMk id="28" creationId="{AB812DB5-4043-23C8-FCAC-FB6DA2C27E88}"/>
          </ac:spMkLst>
        </pc:spChg>
        <pc:spChg chg="mod">
          <ac:chgData name="Ngọc Anh Nguyễn Hữu" userId="56b27124bc82585d" providerId="LiveId" clId="{7188A3AD-7D9C-4A8C-9F40-305856DD4150}" dt="2022-08-31T08:25:24.041" v="2637"/>
          <ac:spMkLst>
            <pc:docMk/>
            <pc:sldMk cId="3939437184" sldId="263"/>
            <ac:spMk id="32" creationId="{D992BB56-5238-1179-0302-7AEE2AB45D8E}"/>
          </ac:spMkLst>
        </pc:spChg>
        <pc:spChg chg="mod">
          <ac:chgData name="Ngọc Anh Nguyễn Hữu" userId="56b27124bc82585d" providerId="LiveId" clId="{7188A3AD-7D9C-4A8C-9F40-305856DD4150}" dt="2022-08-31T08:25:22.548" v="2632" actId="20577"/>
          <ac:spMkLst>
            <pc:docMk/>
            <pc:sldMk cId="3939437184" sldId="263"/>
            <ac:spMk id="33" creationId="{C3F6E33C-E0B3-5FB3-D030-C290861F6BDF}"/>
          </ac:spMkLst>
        </pc:spChg>
        <pc:spChg chg="mod">
          <ac:chgData name="Ngọc Anh Nguyễn Hữu" userId="56b27124bc82585d" providerId="LiveId" clId="{7188A3AD-7D9C-4A8C-9F40-305856DD4150}" dt="2022-09-01T07:19:48.301" v="7267"/>
          <ac:spMkLst>
            <pc:docMk/>
            <pc:sldMk cId="3939437184" sldId="263"/>
            <ac:spMk id="35" creationId="{EAE162A2-0C33-0AC3-7A80-88268055DC8B}"/>
          </ac:spMkLst>
        </pc:spChg>
        <pc:spChg chg="add mod ord">
          <ac:chgData name="Ngọc Anh Nguyễn Hữu" userId="56b27124bc82585d" providerId="LiveId" clId="{7188A3AD-7D9C-4A8C-9F40-305856DD4150}" dt="2022-08-31T08:35:53.547" v="2878" actId="164"/>
          <ac:spMkLst>
            <pc:docMk/>
            <pc:sldMk cId="3939437184" sldId="263"/>
            <ac:spMk id="37" creationId="{0A53FD61-AA8A-7CE6-0A91-369D23F15404}"/>
          </ac:spMkLst>
        </pc:spChg>
        <pc:spChg chg="add mod ord">
          <ac:chgData name="Ngọc Anh Nguyễn Hữu" userId="56b27124bc82585d" providerId="LiveId" clId="{7188A3AD-7D9C-4A8C-9F40-305856DD4150}" dt="2022-08-31T08:35:53.547" v="2878" actId="164"/>
          <ac:spMkLst>
            <pc:docMk/>
            <pc:sldMk cId="3939437184" sldId="263"/>
            <ac:spMk id="38" creationId="{F76F9464-A22F-EF3D-D138-87E615C4681E}"/>
          </ac:spMkLst>
        </pc:spChg>
        <pc:spChg chg="mod">
          <ac:chgData name="Ngọc Anh Nguyễn Hữu" userId="56b27124bc82585d" providerId="LiveId" clId="{7188A3AD-7D9C-4A8C-9F40-305856DD4150}" dt="2022-08-31T08:36:02.253" v="2902"/>
          <ac:spMkLst>
            <pc:docMk/>
            <pc:sldMk cId="3939437184" sldId="263"/>
            <ac:spMk id="41" creationId="{A2A60BC6-F86F-5C05-11BC-0C5F4D79115A}"/>
          </ac:spMkLst>
        </pc:spChg>
        <pc:spChg chg="mod">
          <ac:chgData name="Ngọc Anh Nguyễn Hữu" userId="56b27124bc82585d" providerId="LiveId" clId="{7188A3AD-7D9C-4A8C-9F40-305856DD4150}" dt="2022-08-31T08:36:50.321" v="2957" actId="20577"/>
          <ac:spMkLst>
            <pc:docMk/>
            <pc:sldMk cId="3939437184" sldId="263"/>
            <ac:spMk id="42" creationId="{EF639A3F-1CE8-8705-06BF-A3CE2BB7CDFC}"/>
          </ac:spMkLst>
        </pc:spChg>
        <pc:spChg chg="mod">
          <ac:chgData name="Ngọc Anh Nguyễn Hữu" userId="56b27124bc82585d" providerId="LiveId" clId="{7188A3AD-7D9C-4A8C-9F40-305856DD4150}" dt="2022-09-01T07:19:48.301" v="7267"/>
          <ac:spMkLst>
            <pc:docMk/>
            <pc:sldMk cId="3939437184" sldId="263"/>
            <ac:spMk id="45" creationId="{5AB82E3A-597A-5BCA-525F-B4B7DEF69860}"/>
          </ac:spMkLst>
        </pc:spChg>
        <pc:spChg chg="mod">
          <ac:chgData name="Ngọc Anh Nguyễn Hữu" userId="56b27124bc82585d" providerId="LiveId" clId="{7188A3AD-7D9C-4A8C-9F40-305856DD4150}" dt="2022-09-01T07:19:48.301" v="7267"/>
          <ac:spMkLst>
            <pc:docMk/>
            <pc:sldMk cId="3939437184" sldId="263"/>
            <ac:spMk id="47" creationId="{892511FF-FDD7-7898-3124-7EEB63FEA69B}"/>
          </ac:spMkLst>
        </pc:spChg>
        <pc:spChg chg="mod">
          <ac:chgData name="Ngọc Anh Nguyễn Hữu" userId="56b27124bc82585d" providerId="LiveId" clId="{7188A3AD-7D9C-4A8C-9F40-305856DD4150}" dt="2022-09-01T07:19:48.301" v="7267"/>
          <ac:spMkLst>
            <pc:docMk/>
            <pc:sldMk cId="3939437184" sldId="263"/>
            <ac:spMk id="49" creationId="{0C43C6F1-7AD9-E145-0141-D40F592310C7}"/>
          </ac:spMkLst>
        </pc:spChg>
        <pc:spChg chg="mod">
          <ac:chgData name="Ngọc Anh Nguyễn Hữu" userId="56b27124bc82585d" providerId="LiveId" clId="{7188A3AD-7D9C-4A8C-9F40-305856DD4150}" dt="2022-09-01T07:19:48.301" v="7267"/>
          <ac:spMkLst>
            <pc:docMk/>
            <pc:sldMk cId="3939437184" sldId="263"/>
            <ac:spMk id="51" creationId="{5AA45420-EC22-9515-FEFC-F70CD0C2B14D}"/>
          </ac:spMkLst>
        </pc:spChg>
        <pc:spChg chg="mod">
          <ac:chgData name="Ngọc Anh Nguyễn Hữu" userId="56b27124bc82585d" providerId="LiveId" clId="{7188A3AD-7D9C-4A8C-9F40-305856DD4150}" dt="2022-09-01T07:19:48.301" v="7267"/>
          <ac:spMkLst>
            <pc:docMk/>
            <pc:sldMk cId="3939437184" sldId="263"/>
            <ac:spMk id="55" creationId="{0AD4FB4A-9934-AE8B-059E-D93B24DD4193}"/>
          </ac:spMkLst>
        </pc:spChg>
        <pc:spChg chg="mod">
          <ac:chgData name="Ngọc Anh Nguyễn Hữu" userId="56b27124bc82585d" providerId="LiveId" clId="{7188A3AD-7D9C-4A8C-9F40-305856DD4150}" dt="2022-09-01T07:19:48.301" v="7267"/>
          <ac:spMkLst>
            <pc:docMk/>
            <pc:sldMk cId="3939437184" sldId="263"/>
            <ac:spMk id="56" creationId="{F77BC064-30C7-EBB3-2585-4253E866FCBD}"/>
          </ac:spMkLst>
        </pc:spChg>
        <pc:spChg chg="mod">
          <ac:chgData name="Ngọc Anh Nguyễn Hữu" userId="56b27124bc82585d" providerId="LiveId" clId="{7188A3AD-7D9C-4A8C-9F40-305856DD4150}" dt="2022-09-01T07:19:48.301" v="7267"/>
          <ac:spMkLst>
            <pc:docMk/>
            <pc:sldMk cId="3939437184" sldId="263"/>
            <ac:spMk id="57" creationId="{9ED7D1A2-79B7-5E54-D2E7-6F237B335518}"/>
          </ac:spMkLst>
        </pc:spChg>
        <pc:spChg chg="mod">
          <ac:chgData name="Ngọc Anh Nguyễn Hữu" userId="56b27124bc82585d" providerId="LiveId" clId="{7188A3AD-7D9C-4A8C-9F40-305856DD4150}" dt="2022-09-01T07:20:53.816" v="7311"/>
          <ac:spMkLst>
            <pc:docMk/>
            <pc:sldMk cId="3939437184" sldId="263"/>
            <ac:spMk id="61" creationId="{E6756995-B53E-B860-E105-4DD0AB757A17}"/>
          </ac:spMkLst>
        </pc:spChg>
        <pc:spChg chg="mod">
          <ac:chgData name="Ngọc Anh Nguyễn Hữu" userId="56b27124bc82585d" providerId="LiveId" clId="{7188A3AD-7D9C-4A8C-9F40-305856DD4150}" dt="2022-09-01T07:20:53.816" v="7311"/>
          <ac:spMkLst>
            <pc:docMk/>
            <pc:sldMk cId="3939437184" sldId="263"/>
            <ac:spMk id="62" creationId="{33DCCCB5-5E49-59B0-6F78-43F6847535A6}"/>
          </ac:spMkLst>
        </pc:spChg>
        <pc:spChg chg="mod">
          <ac:chgData name="Ngọc Anh Nguyễn Hữu" userId="56b27124bc82585d" providerId="LiveId" clId="{7188A3AD-7D9C-4A8C-9F40-305856DD4150}" dt="2022-09-01T07:20:53.816" v="7311"/>
          <ac:spMkLst>
            <pc:docMk/>
            <pc:sldMk cId="3939437184" sldId="263"/>
            <ac:spMk id="64" creationId="{617EA5B2-3453-58F7-2917-72A7BE71EBBA}"/>
          </ac:spMkLst>
        </pc:spChg>
        <pc:spChg chg="mod">
          <ac:chgData name="Ngọc Anh Nguyễn Hữu" userId="56b27124bc82585d" providerId="LiveId" clId="{7188A3AD-7D9C-4A8C-9F40-305856DD4150}" dt="2022-09-01T07:20:53.816" v="7311"/>
          <ac:spMkLst>
            <pc:docMk/>
            <pc:sldMk cId="3939437184" sldId="263"/>
            <ac:spMk id="66" creationId="{F8B8F7CD-1FAE-11E3-C05D-93BDE896F1D6}"/>
          </ac:spMkLst>
        </pc:spChg>
        <pc:spChg chg="mod">
          <ac:chgData name="Ngọc Anh Nguyễn Hữu" userId="56b27124bc82585d" providerId="LiveId" clId="{7188A3AD-7D9C-4A8C-9F40-305856DD4150}" dt="2022-09-01T07:20:53.816" v="7311"/>
          <ac:spMkLst>
            <pc:docMk/>
            <pc:sldMk cId="3939437184" sldId="263"/>
            <ac:spMk id="68" creationId="{513394FA-5980-11DD-79D0-65A09680842E}"/>
          </ac:spMkLst>
        </pc:spChg>
        <pc:spChg chg="mod">
          <ac:chgData name="Ngọc Anh Nguyễn Hữu" userId="56b27124bc82585d" providerId="LiveId" clId="{7188A3AD-7D9C-4A8C-9F40-305856DD4150}" dt="2022-09-01T07:20:53.816" v="7311"/>
          <ac:spMkLst>
            <pc:docMk/>
            <pc:sldMk cId="3939437184" sldId="263"/>
            <ac:spMk id="72" creationId="{CDA37452-9BBE-6E0B-6EAF-9857F2614522}"/>
          </ac:spMkLst>
        </pc:spChg>
        <pc:spChg chg="mod">
          <ac:chgData name="Ngọc Anh Nguyễn Hữu" userId="56b27124bc82585d" providerId="LiveId" clId="{7188A3AD-7D9C-4A8C-9F40-305856DD4150}" dt="2022-09-01T07:20:53.816" v="7311"/>
          <ac:spMkLst>
            <pc:docMk/>
            <pc:sldMk cId="3939437184" sldId="263"/>
            <ac:spMk id="73" creationId="{B4688CFD-83BE-A424-8DE2-7E7CD72994DC}"/>
          </ac:spMkLst>
        </pc:spChg>
        <pc:spChg chg="mod">
          <ac:chgData name="Ngọc Anh Nguyễn Hữu" userId="56b27124bc82585d" providerId="LiveId" clId="{7188A3AD-7D9C-4A8C-9F40-305856DD4150}" dt="2022-09-01T07:20:53.816" v="7311"/>
          <ac:spMkLst>
            <pc:docMk/>
            <pc:sldMk cId="3939437184" sldId="263"/>
            <ac:spMk id="74" creationId="{BE258F01-6D8D-63DD-CEB9-3127818DBFE6}"/>
          </ac:spMkLst>
        </pc:spChg>
        <pc:grpChg chg="add del">
          <ac:chgData name="Ngọc Anh Nguyễn Hữu" userId="56b27124bc82585d" providerId="LiveId" clId="{7188A3AD-7D9C-4A8C-9F40-305856DD4150}" dt="2022-09-01T07:20:53.360" v="7310" actId="478"/>
          <ac:grpSpMkLst>
            <pc:docMk/>
            <pc:sldMk cId="3939437184" sldId="263"/>
            <ac:grpSpMk id="2" creationId="{17952DDB-A37B-EE58-463A-01E4106AC101}"/>
          </ac:grpSpMkLst>
        </pc:grpChg>
        <pc:grpChg chg="add del mod">
          <ac:chgData name="Ngọc Anh Nguyễn Hữu" userId="56b27124bc82585d" providerId="LiveId" clId="{7188A3AD-7D9C-4A8C-9F40-305856DD4150}" dt="2022-09-01T07:20:14.381" v="7288"/>
          <ac:grpSpMkLst>
            <pc:docMk/>
            <pc:sldMk cId="3939437184" sldId="263"/>
            <ac:grpSpMk id="26" creationId="{7E47DB16-982D-7B91-F66E-251459068894}"/>
          </ac:grpSpMkLst>
        </pc:grpChg>
        <pc:grpChg chg="mod">
          <ac:chgData name="Ngọc Anh Nguyễn Hữu" userId="56b27124bc82585d" providerId="LiveId" clId="{7188A3AD-7D9C-4A8C-9F40-305856DD4150}" dt="2022-09-01T07:19:48.301" v="7267"/>
          <ac:grpSpMkLst>
            <pc:docMk/>
            <pc:sldMk cId="3939437184" sldId="263"/>
            <ac:grpSpMk id="28" creationId="{900044BA-25C5-8ED5-4498-BA9E5E21470A}"/>
          </ac:grpSpMkLst>
        </pc:grpChg>
        <pc:grpChg chg="mod">
          <ac:chgData name="Ngọc Anh Nguyễn Hữu" userId="56b27124bc82585d" providerId="LiveId" clId="{7188A3AD-7D9C-4A8C-9F40-305856DD4150}" dt="2022-09-01T07:19:48.301" v="7267"/>
          <ac:grpSpMkLst>
            <pc:docMk/>
            <pc:sldMk cId="3939437184" sldId="263"/>
            <ac:grpSpMk id="29" creationId="{DC2CFE47-DA62-327C-3EC8-F7A98B465522}"/>
          </ac:grpSpMkLst>
        </pc:grpChg>
        <pc:grpChg chg="mod">
          <ac:chgData name="Ngọc Anh Nguyễn Hữu" userId="56b27124bc82585d" providerId="LiveId" clId="{7188A3AD-7D9C-4A8C-9F40-305856DD4150}" dt="2022-08-31T08:37:14.906" v="2974" actId="1036"/>
          <ac:grpSpMkLst>
            <pc:docMk/>
            <pc:sldMk cId="3939437184" sldId="263"/>
            <ac:grpSpMk id="30" creationId="{BF9CE1A3-8203-C8D4-10F3-99E1DF9783DA}"/>
          </ac:grpSpMkLst>
        </pc:grpChg>
        <pc:grpChg chg="add mod">
          <ac:chgData name="Ngọc Anh Nguyễn Hữu" userId="56b27124bc82585d" providerId="LiveId" clId="{7188A3AD-7D9C-4A8C-9F40-305856DD4150}" dt="2022-08-31T08:37:06.339" v="2959" actId="164"/>
          <ac:grpSpMkLst>
            <pc:docMk/>
            <pc:sldMk cId="3939437184" sldId="263"/>
            <ac:grpSpMk id="39" creationId="{C5780037-3B87-B23E-7B7B-7B5AE1A7DC62}"/>
          </ac:grpSpMkLst>
        </pc:grpChg>
        <pc:grpChg chg="add mod ord">
          <ac:chgData name="Ngọc Anh Nguyễn Hữu" userId="56b27124bc82585d" providerId="LiveId" clId="{7188A3AD-7D9C-4A8C-9F40-305856DD4150}" dt="2022-08-31T08:36:56.276" v="2958" actId="164"/>
          <ac:grpSpMkLst>
            <pc:docMk/>
            <pc:sldMk cId="3939437184" sldId="263"/>
            <ac:grpSpMk id="40" creationId="{BE68AC16-BBB5-121D-E86E-69AFAAA9AA93}"/>
          </ac:grpSpMkLst>
        </pc:grpChg>
        <pc:grpChg chg="add mod">
          <ac:chgData name="Ngọc Anh Nguyễn Hữu" userId="56b27124bc82585d" providerId="LiveId" clId="{7188A3AD-7D9C-4A8C-9F40-305856DD4150}" dt="2022-08-31T08:37:18.130" v="2980" actId="1036"/>
          <ac:grpSpMkLst>
            <pc:docMk/>
            <pc:sldMk cId="3939437184" sldId="263"/>
            <ac:grpSpMk id="43" creationId="{AE59BA26-03C0-B07B-F853-BA8A294DF5D5}"/>
          </ac:grpSpMkLst>
        </pc:grpChg>
        <pc:grpChg chg="add mod">
          <ac:chgData name="Ngọc Anh Nguyễn Hữu" userId="56b27124bc82585d" providerId="LiveId" clId="{7188A3AD-7D9C-4A8C-9F40-305856DD4150}" dt="2022-08-31T08:37:18.130" v="2980" actId="1036"/>
          <ac:grpSpMkLst>
            <pc:docMk/>
            <pc:sldMk cId="3939437184" sldId="263"/>
            <ac:grpSpMk id="44" creationId="{07BB40CC-7465-F0B8-4948-901F472ACB06}"/>
          </ac:grpSpMkLst>
        </pc:grpChg>
        <pc:grpChg chg="mod">
          <ac:chgData name="Ngọc Anh Nguyễn Hữu" userId="56b27124bc82585d" providerId="LiveId" clId="{7188A3AD-7D9C-4A8C-9F40-305856DD4150}" dt="2022-09-01T07:19:48.301" v="7267"/>
          <ac:grpSpMkLst>
            <pc:docMk/>
            <pc:sldMk cId="3939437184" sldId="263"/>
            <ac:grpSpMk id="52" creationId="{AC7071E2-9DC4-3F3B-2964-1761CEA9E86A}"/>
          </ac:grpSpMkLst>
        </pc:grpChg>
        <pc:grpChg chg="mod">
          <ac:chgData name="Ngọc Anh Nguyễn Hữu" userId="56b27124bc82585d" providerId="LiveId" clId="{7188A3AD-7D9C-4A8C-9F40-305856DD4150}" dt="2022-09-01T07:19:48.301" v="7267"/>
          <ac:grpSpMkLst>
            <pc:docMk/>
            <pc:sldMk cId="3939437184" sldId="263"/>
            <ac:grpSpMk id="53" creationId="{9A18AC6A-E8C6-EBCD-EFA2-426F33AA134C}"/>
          </ac:grpSpMkLst>
        </pc:grpChg>
        <pc:grpChg chg="add mod">
          <ac:chgData name="Ngọc Anh Nguyễn Hữu" userId="56b27124bc82585d" providerId="LiveId" clId="{7188A3AD-7D9C-4A8C-9F40-305856DD4150}" dt="2022-09-01T07:20:53.816" v="7311"/>
          <ac:grpSpMkLst>
            <pc:docMk/>
            <pc:sldMk cId="3939437184" sldId="263"/>
            <ac:grpSpMk id="58" creationId="{34BEFF31-77A4-6777-7E2B-B5FD157D28F4}"/>
          </ac:grpSpMkLst>
        </pc:grpChg>
        <pc:grpChg chg="mod">
          <ac:chgData name="Ngọc Anh Nguyễn Hữu" userId="56b27124bc82585d" providerId="LiveId" clId="{7188A3AD-7D9C-4A8C-9F40-305856DD4150}" dt="2022-09-01T07:20:53.816" v="7311"/>
          <ac:grpSpMkLst>
            <pc:docMk/>
            <pc:sldMk cId="3939437184" sldId="263"/>
            <ac:grpSpMk id="59" creationId="{CA0996A3-77EB-A4F7-DA2C-A6723B8543AE}"/>
          </ac:grpSpMkLst>
        </pc:grpChg>
        <pc:grpChg chg="mod">
          <ac:chgData name="Ngọc Anh Nguyễn Hữu" userId="56b27124bc82585d" providerId="LiveId" clId="{7188A3AD-7D9C-4A8C-9F40-305856DD4150}" dt="2022-09-01T07:20:53.816" v="7311"/>
          <ac:grpSpMkLst>
            <pc:docMk/>
            <pc:sldMk cId="3939437184" sldId="263"/>
            <ac:grpSpMk id="60" creationId="{D75FBDF1-E26D-2C9F-FF91-5E60B27AB4D5}"/>
          </ac:grpSpMkLst>
        </pc:grpChg>
        <pc:grpChg chg="mod">
          <ac:chgData name="Ngọc Anh Nguyễn Hữu" userId="56b27124bc82585d" providerId="LiveId" clId="{7188A3AD-7D9C-4A8C-9F40-305856DD4150}" dt="2022-09-01T07:20:53.816" v="7311"/>
          <ac:grpSpMkLst>
            <pc:docMk/>
            <pc:sldMk cId="3939437184" sldId="263"/>
            <ac:grpSpMk id="69" creationId="{15707B06-D9F2-83BD-CD88-C01E952CE584}"/>
          </ac:grpSpMkLst>
        </pc:grpChg>
        <pc:grpChg chg="mod">
          <ac:chgData name="Ngọc Anh Nguyễn Hữu" userId="56b27124bc82585d" providerId="LiveId" clId="{7188A3AD-7D9C-4A8C-9F40-305856DD4150}" dt="2022-09-01T07:20:53.816" v="7311"/>
          <ac:grpSpMkLst>
            <pc:docMk/>
            <pc:sldMk cId="3939437184" sldId="263"/>
            <ac:grpSpMk id="70" creationId="{77089714-F40C-BEA4-884E-307B97E82DC9}"/>
          </ac:grpSpMkLst>
        </pc:grpChg>
        <pc:picChg chg="add mod">
          <ac:chgData name="Ngọc Anh Nguyễn Hữu" userId="56b27124bc82585d" providerId="LiveId" clId="{7188A3AD-7D9C-4A8C-9F40-305856DD4150}" dt="2022-08-31T08:37:06.339" v="2959" actId="164"/>
          <ac:picMkLst>
            <pc:docMk/>
            <pc:sldMk cId="3939437184" sldId="263"/>
            <ac:picMk id="34" creationId="{66973FEE-1BFA-662A-6E30-392657B28E99}"/>
          </ac:picMkLst>
        </pc:picChg>
        <pc:picChg chg="add mod">
          <ac:chgData name="Ngọc Anh Nguyễn Hữu" userId="56b27124bc82585d" providerId="LiveId" clId="{7188A3AD-7D9C-4A8C-9F40-305856DD4150}" dt="2022-08-31T08:36:56.276" v="2958" actId="164"/>
          <ac:picMkLst>
            <pc:docMk/>
            <pc:sldMk cId="3939437184" sldId="263"/>
            <ac:picMk id="36" creationId="{1B382A5C-323A-5BA8-EDF3-F49218E93B27}"/>
          </ac:picMkLst>
        </pc:picChg>
        <pc:picChg chg="mod">
          <ac:chgData name="Ngọc Anh Nguyễn Hữu" userId="56b27124bc82585d" providerId="LiveId" clId="{7188A3AD-7D9C-4A8C-9F40-305856DD4150}" dt="2022-09-01T07:19:48.301" v="7267"/>
          <ac:picMkLst>
            <pc:docMk/>
            <pc:sldMk cId="3939437184" sldId="263"/>
            <ac:picMk id="54" creationId="{A138EB08-63F9-7F4A-8A61-8912EFDE0BD7}"/>
          </ac:picMkLst>
        </pc:picChg>
        <pc:picChg chg="mod">
          <ac:chgData name="Ngọc Anh Nguyễn Hữu" userId="56b27124bc82585d" providerId="LiveId" clId="{7188A3AD-7D9C-4A8C-9F40-305856DD4150}" dt="2022-09-01T07:20:53.816" v="7311"/>
          <ac:picMkLst>
            <pc:docMk/>
            <pc:sldMk cId="3939437184" sldId="263"/>
            <ac:picMk id="71" creationId="{CC36C578-6777-7727-02BC-437A9FF235A4}"/>
          </ac:picMkLst>
        </pc:picChg>
        <pc:picChg chg="add del mod">
          <ac:chgData name="Ngọc Anh Nguyễn Hữu" userId="56b27124bc82585d" providerId="LiveId" clId="{7188A3AD-7D9C-4A8C-9F40-305856DD4150}" dt="2022-08-31T08:29:27.582" v="2665" actId="478"/>
          <ac:picMkLst>
            <pc:docMk/>
            <pc:sldMk cId="3939437184" sldId="263"/>
            <ac:picMk id="5122" creationId="{7EBE6B85-41D7-5E98-C87C-75F6C3901AF9}"/>
          </ac:picMkLst>
        </pc:picChg>
        <pc:cxnChg chg="mod">
          <ac:chgData name="Ngọc Anh Nguyễn Hữu" userId="56b27124bc82585d" providerId="LiveId" clId="{7188A3AD-7D9C-4A8C-9F40-305856DD4150}" dt="2022-09-01T07:19:48.301" v="7267"/>
          <ac:cxnSpMkLst>
            <pc:docMk/>
            <pc:sldMk cId="3939437184" sldId="263"/>
            <ac:cxnSpMk id="46" creationId="{B42A524C-611A-1CBA-B121-8C315B921B1B}"/>
          </ac:cxnSpMkLst>
        </pc:cxnChg>
        <pc:cxnChg chg="mod">
          <ac:chgData name="Ngọc Anh Nguyễn Hữu" userId="56b27124bc82585d" providerId="LiveId" clId="{7188A3AD-7D9C-4A8C-9F40-305856DD4150}" dt="2022-09-01T07:19:48.301" v="7267"/>
          <ac:cxnSpMkLst>
            <pc:docMk/>
            <pc:sldMk cId="3939437184" sldId="263"/>
            <ac:cxnSpMk id="48" creationId="{93B1A908-ABF9-F9B9-8762-8DB5EE86647F}"/>
          </ac:cxnSpMkLst>
        </pc:cxnChg>
        <pc:cxnChg chg="mod">
          <ac:chgData name="Ngọc Anh Nguyễn Hữu" userId="56b27124bc82585d" providerId="LiveId" clId="{7188A3AD-7D9C-4A8C-9F40-305856DD4150}" dt="2022-09-01T07:19:48.301" v="7267"/>
          <ac:cxnSpMkLst>
            <pc:docMk/>
            <pc:sldMk cId="3939437184" sldId="263"/>
            <ac:cxnSpMk id="50" creationId="{EC5CAD7C-1098-2636-8EEE-1C8907A5E767}"/>
          </ac:cxnSpMkLst>
        </pc:cxnChg>
        <pc:cxnChg chg="mod">
          <ac:chgData name="Ngọc Anh Nguyễn Hữu" userId="56b27124bc82585d" providerId="LiveId" clId="{7188A3AD-7D9C-4A8C-9F40-305856DD4150}" dt="2022-09-01T07:20:53.816" v="7311"/>
          <ac:cxnSpMkLst>
            <pc:docMk/>
            <pc:sldMk cId="3939437184" sldId="263"/>
            <ac:cxnSpMk id="63" creationId="{E6FC100E-6E74-8837-0591-AD3EA739E7D6}"/>
          </ac:cxnSpMkLst>
        </pc:cxnChg>
        <pc:cxnChg chg="mod">
          <ac:chgData name="Ngọc Anh Nguyễn Hữu" userId="56b27124bc82585d" providerId="LiveId" clId="{7188A3AD-7D9C-4A8C-9F40-305856DD4150}" dt="2022-09-01T07:20:53.816" v="7311"/>
          <ac:cxnSpMkLst>
            <pc:docMk/>
            <pc:sldMk cId="3939437184" sldId="263"/>
            <ac:cxnSpMk id="65" creationId="{2762CC51-6E23-4DA0-1478-AB391049C59B}"/>
          </ac:cxnSpMkLst>
        </pc:cxnChg>
        <pc:cxnChg chg="mod">
          <ac:chgData name="Ngọc Anh Nguyễn Hữu" userId="56b27124bc82585d" providerId="LiveId" clId="{7188A3AD-7D9C-4A8C-9F40-305856DD4150}" dt="2022-09-01T07:20:53.816" v="7311"/>
          <ac:cxnSpMkLst>
            <pc:docMk/>
            <pc:sldMk cId="3939437184" sldId="263"/>
            <ac:cxnSpMk id="67" creationId="{B6CB49FB-7A76-0375-A281-917D5A5500CF}"/>
          </ac:cxnSpMkLst>
        </pc:cxnChg>
      </pc:sldChg>
      <pc:sldChg chg="addSp delSp modSp new mod modTransition">
        <pc:chgData name="Ngọc Anh Nguyễn Hữu" userId="56b27124bc82585d" providerId="LiveId" clId="{7188A3AD-7D9C-4A8C-9F40-305856DD4150}" dt="2022-09-01T07:21:06.130" v="7317"/>
        <pc:sldMkLst>
          <pc:docMk/>
          <pc:sldMk cId="1380472261" sldId="264"/>
        </pc:sldMkLst>
        <pc:spChg chg="mod">
          <ac:chgData name="Ngọc Anh Nguyễn Hữu" userId="56b27124bc82585d" providerId="LiveId" clId="{7188A3AD-7D9C-4A8C-9F40-305856DD4150}" dt="2022-08-31T08:50:34.814" v="3390"/>
          <ac:spMkLst>
            <pc:docMk/>
            <pc:sldMk cId="1380472261" sldId="264"/>
            <ac:spMk id="5" creationId="{4D5444D7-9B7D-92F2-8518-A4E8ED9F5492}"/>
          </ac:spMkLst>
        </pc:spChg>
        <pc:spChg chg="mod">
          <ac:chgData name="Ngọc Anh Nguyễn Hữu" userId="56b27124bc82585d" providerId="LiveId" clId="{7188A3AD-7D9C-4A8C-9F40-305856DD4150}" dt="2022-08-31T08:50:34.814" v="3390"/>
          <ac:spMkLst>
            <pc:docMk/>
            <pc:sldMk cId="1380472261" sldId="264"/>
            <ac:spMk id="6" creationId="{A08E5919-EC11-BA3C-3953-A1575981CD83}"/>
          </ac:spMkLst>
        </pc:spChg>
        <pc:spChg chg="mod">
          <ac:chgData name="Ngọc Anh Nguyễn Hữu" userId="56b27124bc82585d" providerId="LiveId" clId="{7188A3AD-7D9C-4A8C-9F40-305856DD4150}" dt="2022-08-31T08:50:34.814" v="3390"/>
          <ac:spMkLst>
            <pc:docMk/>
            <pc:sldMk cId="1380472261" sldId="264"/>
            <ac:spMk id="8" creationId="{52B3548C-E758-0E7E-0FAB-09F4C703BBA9}"/>
          </ac:spMkLst>
        </pc:spChg>
        <pc:spChg chg="mod">
          <ac:chgData name="Ngọc Anh Nguyễn Hữu" userId="56b27124bc82585d" providerId="LiveId" clId="{7188A3AD-7D9C-4A8C-9F40-305856DD4150}" dt="2022-08-31T08:50:34.814" v="3390"/>
          <ac:spMkLst>
            <pc:docMk/>
            <pc:sldMk cId="1380472261" sldId="264"/>
            <ac:spMk id="10" creationId="{D88AB4DD-08D1-2A77-E6E1-D63688A42A98}"/>
          </ac:spMkLst>
        </pc:spChg>
        <pc:spChg chg="mod">
          <ac:chgData name="Ngọc Anh Nguyễn Hữu" userId="56b27124bc82585d" providerId="LiveId" clId="{7188A3AD-7D9C-4A8C-9F40-305856DD4150}" dt="2022-08-31T08:50:34.814" v="3390"/>
          <ac:spMkLst>
            <pc:docMk/>
            <pc:sldMk cId="1380472261" sldId="264"/>
            <ac:spMk id="12" creationId="{89090286-6004-4EE8-35E0-B3D9F9E3BED9}"/>
          </ac:spMkLst>
        </pc:spChg>
        <pc:spChg chg="mod">
          <ac:chgData name="Ngọc Anh Nguyễn Hữu" userId="56b27124bc82585d" providerId="LiveId" clId="{7188A3AD-7D9C-4A8C-9F40-305856DD4150}" dt="2022-08-31T08:50:34.814" v="3390"/>
          <ac:spMkLst>
            <pc:docMk/>
            <pc:sldMk cId="1380472261" sldId="264"/>
            <ac:spMk id="13" creationId="{85EB54B5-CDC3-A28E-8F1E-27C40A7CCCC6}"/>
          </ac:spMkLst>
        </pc:spChg>
        <pc:spChg chg="mod">
          <ac:chgData name="Ngọc Anh Nguyễn Hữu" userId="56b27124bc82585d" providerId="LiveId" clId="{7188A3AD-7D9C-4A8C-9F40-305856DD4150}" dt="2022-08-31T08:50:34.814" v="3390"/>
          <ac:spMkLst>
            <pc:docMk/>
            <pc:sldMk cId="1380472261" sldId="264"/>
            <ac:spMk id="18" creationId="{EF84CB34-4504-5C91-D571-B38E6C70094E}"/>
          </ac:spMkLst>
        </pc:spChg>
        <pc:spChg chg="mod">
          <ac:chgData name="Ngọc Anh Nguyễn Hữu" userId="56b27124bc82585d" providerId="LiveId" clId="{7188A3AD-7D9C-4A8C-9F40-305856DD4150}" dt="2022-08-31T08:50:34.814" v="3390"/>
          <ac:spMkLst>
            <pc:docMk/>
            <pc:sldMk cId="1380472261" sldId="264"/>
            <ac:spMk id="19" creationId="{88BB2B41-419B-E6BC-8452-1BB0581665BA}"/>
          </ac:spMkLst>
        </pc:spChg>
        <pc:spChg chg="mod">
          <ac:chgData name="Ngọc Anh Nguyễn Hữu" userId="56b27124bc82585d" providerId="LiveId" clId="{7188A3AD-7D9C-4A8C-9F40-305856DD4150}" dt="2022-08-31T08:50:34.814" v="3390"/>
          <ac:spMkLst>
            <pc:docMk/>
            <pc:sldMk cId="1380472261" sldId="264"/>
            <ac:spMk id="20" creationId="{A74B2C5D-6F6F-5892-706A-C745F8AE333C}"/>
          </ac:spMkLst>
        </pc:spChg>
        <pc:spChg chg="mod">
          <ac:chgData name="Ngọc Anh Nguyễn Hữu" userId="56b27124bc82585d" providerId="LiveId" clId="{7188A3AD-7D9C-4A8C-9F40-305856DD4150}" dt="2022-08-31T08:50:34.814" v="3390"/>
          <ac:spMkLst>
            <pc:docMk/>
            <pc:sldMk cId="1380472261" sldId="264"/>
            <ac:spMk id="22" creationId="{11A43C94-32E2-DCD8-B056-0327CD9923A7}"/>
          </ac:spMkLst>
        </pc:spChg>
        <pc:spChg chg="mod">
          <ac:chgData name="Ngọc Anh Nguyễn Hữu" userId="56b27124bc82585d" providerId="LiveId" clId="{7188A3AD-7D9C-4A8C-9F40-305856DD4150}" dt="2022-08-31T08:50:34.814" v="3390"/>
          <ac:spMkLst>
            <pc:docMk/>
            <pc:sldMk cId="1380472261" sldId="264"/>
            <ac:spMk id="23" creationId="{D020FC19-7EFF-F5A1-3B0A-828BF4715401}"/>
          </ac:spMkLst>
        </pc:spChg>
        <pc:spChg chg="mod">
          <ac:chgData name="Ngọc Anh Nguyễn Hữu" userId="56b27124bc82585d" providerId="LiveId" clId="{7188A3AD-7D9C-4A8C-9F40-305856DD4150}" dt="2022-08-31T08:50:34.814" v="3390"/>
          <ac:spMkLst>
            <pc:docMk/>
            <pc:sldMk cId="1380472261" sldId="264"/>
            <ac:spMk id="24" creationId="{AE894BB2-1690-D682-EC74-E858E364B01D}"/>
          </ac:spMkLst>
        </pc:spChg>
        <pc:spChg chg="add mod">
          <ac:chgData name="Ngọc Anh Nguyễn Hữu" userId="56b27124bc82585d" providerId="LiveId" clId="{7188A3AD-7D9C-4A8C-9F40-305856DD4150}" dt="2022-08-31T08:50:58.842" v="3467" actId="14100"/>
          <ac:spMkLst>
            <pc:docMk/>
            <pc:sldMk cId="1380472261" sldId="264"/>
            <ac:spMk id="25" creationId="{BD5283FD-F4DF-0C21-60AC-727238EC519E}"/>
          </ac:spMkLst>
        </pc:spChg>
        <pc:spChg chg="add mod">
          <ac:chgData name="Ngọc Anh Nguyễn Hữu" userId="56b27124bc82585d" providerId="LiveId" clId="{7188A3AD-7D9C-4A8C-9F40-305856DD4150}" dt="2022-08-31T08:53:58.275" v="3525" actId="207"/>
          <ac:spMkLst>
            <pc:docMk/>
            <pc:sldMk cId="1380472261" sldId="264"/>
            <ac:spMk id="26" creationId="{4BCDA35C-68EF-9D90-29E1-1929D5DAB383}"/>
          </ac:spMkLst>
        </pc:spChg>
        <pc:spChg chg="add del mod">
          <ac:chgData name="Ngọc Anh Nguyễn Hữu" userId="56b27124bc82585d" providerId="LiveId" clId="{7188A3AD-7D9C-4A8C-9F40-305856DD4150}" dt="2022-08-31T08:53:22.558" v="3518" actId="478"/>
          <ac:spMkLst>
            <pc:docMk/>
            <pc:sldMk cId="1380472261" sldId="264"/>
            <ac:spMk id="27" creationId="{56047585-97E2-341C-1D13-6ED9F55C5E8B}"/>
          </ac:spMkLst>
        </pc:spChg>
        <pc:spChg chg="add del mod">
          <ac:chgData name="Ngọc Anh Nguyễn Hữu" userId="56b27124bc82585d" providerId="LiveId" clId="{7188A3AD-7D9C-4A8C-9F40-305856DD4150}" dt="2022-08-31T08:53:22.979" v="3519" actId="478"/>
          <ac:spMkLst>
            <pc:docMk/>
            <pc:sldMk cId="1380472261" sldId="264"/>
            <ac:spMk id="28" creationId="{5A4F1D62-6ADD-E6D3-9612-A6E381717082}"/>
          </ac:spMkLst>
        </pc:spChg>
        <pc:spChg chg="add mod">
          <ac:chgData name="Ngọc Anh Nguyễn Hữu" userId="56b27124bc82585d" providerId="LiveId" clId="{7188A3AD-7D9C-4A8C-9F40-305856DD4150}" dt="2022-08-31T08:53:58.275" v="3525" actId="207"/>
          <ac:spMkLst>
            <pc:docMk/>
            <pc:sldMk cId="1380472261" sldId="264"/>
            <ac:spMk id="29" creationId="{351327C5-BA43-507B-FD2D-DBDFA6FC0D40}"/>
          </ac:spMkLst>
        </pc:spChg>
        <pc:spChg chg="mod">
          <ac:chgData name="Ngọc Anh Nguyễn Hữu" userId="56b27124bc82585d" providerId="LiveId" clId="{7188A3AD-7D9C-4A8C-9F40-305856DD4150}" dt="2022-09-01T07:20:00.811" v="7273"/>
          <ac:spMkLst>
            <pc:docMk/>
            <pc:sldMk cId="1380472261" sldId="264"/>
            <ac:spMk id="30" creationId="{0E1F3434-FBAC-5B9F-1A1E-3E7A9FD253BA}"/>
          </ac:spMkLst>
        </pc:spChg>
        <pc:spChg chg="mod">
          <ac:chgData name="Ngọc Anh Nguyễn Hữu" userId="56b27124bc82585d" providerId="LiveId" clId="{7188A3AD-7D9C-4A8C-9F40-305856DD4150}" dt="2022-09-01T07:20:00.811" v="7273"/>
          <ac:spMkLst>
            <pc:docMk/>
            <pc:sldMk cId="1380472261" sldId="264"/>
            <ac:spMk id="31" creationId="{135D7149-E081-1742-5CBA-AB4040252525}"/>
          </ac:spMkLst>
        </pc:spChg>
        <pc:spChg chg="mod">
          <ac:chgData name="Ngọc Anh Nguyễn Hữu" userId="56b27124bc82585d" providerId="LiveId" clId="{7188A3AD-7D9C-4A8C-9F40-305856DD4150}" dt="2022-08-31T08:54:11.247" v="3545" actId="12788"/>
          <ac:spMkLst>
            <pc:docMk/>
            <pc:sldMk cId="1380472261" sldId="264"/>
            <ac:spMk id="32" creationId="{C119A5FE-13AA-806F-4B2A-6B012BAC55A6}"/>
          </ac:spMkLst>
        </pc:spChg>
        <pc:spChg chg="mod">
          <ac:chgData name="Ngọc Anh Nguyễn Hữu" userId="56b27124bc82585d" providerId="LiveId" clId="{7188A3AD-7D9C-4A8C-9F40-305856DD4150}" dt="2022-09-01T07:20:00.811" v="7273"/>
          <ac:spMkLst>
            <pc:docMk/>
            <pc:sldMk cId="1380472261" sldId="264"/>
            <ac:spMk id="33" creationId="{1FF99263-234D-3AE6-04EC-FA85EFC5A8AB}"/>
          </ac:spMkLst>
        </pc:spChg>
        <pc:spChg chg="mod">
          <ac:chgData name="Ngọc Anh Nguyễn Hữu" userId="56b27124bc82585d" providerId="LiveId" clId="{7188A3AD-7D9C-4A8C-9F40-305856DD4150}" dt="2022-08-31T08:54:11.247" v="3545" actId="12788"/>
          <ac:spMkLst>
            <pc:docMk/>
            <pc:sldMk cId="1380472261" sldId="264"/>
            <ac:spMk id="33" creationId="{FEA45BE4-9343-F7AB-511A-EB61DA0F51B0}"/>
          </ac:spMkLst>
        </pc:spChg>
        <pc:spChg chg="mod">
          <ac:chgData name="Ngọc Anh Nguyễn Hữu" userId="56b27124bc82585d" providerId="LiveId" clId="{7188A3AD-7D9C-4A8C-9F40-305856DD4150}" dt="2022-09-01T07:20:00.811" v="7273"/>
          <ac:spMkLst>
            <pc:docMk/>
            <pc:sldMk cId="1380472261" sldId="264"/>
            <ac:spMk id="35" creationId="{7F6E25A0-B513-42E6-9526-8AC19F69A29C}"/>
          </ac:spMkLst>
        </pc:spChg>
        <pc:spChg chg="mod">
          <ac:chgData name="Ngọc Anh Nguyễn Hữu" userId="56b27124bc82585d" providerId="LiveId" clId="{7188A3AD-7D9C-4A8C-9F40-305856DD4150}" dt="2022-08-31T08:54:22.053" v="3568" actId="12788"/>
          <ac:spMkLst>
            <pc:docMk/>
            <pc:sldMk cId="1380472261" sldId="264"/>
            <ac:spMk id="35" creationId="{8A3E2481-013F-BCEF-A015-EFCDD6E9C73B}"/>
          </ac:spMkLst>
        </pc:spChg>
        <pc:spChg chg="mod">
          <ac:chgData name="Ngọc Anh Nguyễn Hữu" userId="56b27124bc82585d" providerId="LiveId" clId="{7188A3AD-7D9C-4A8C-9F40-305856DD4150}" dt="2022-08-31T09:19:25.104" v="4932" actId="1076"/>
          <ac:spMkLst>
            <pc:docMk/>
            <pc:sldMk cId="1380472261" sldId="264"/>
            <ac:spMk id="36" creationId="{031DE5B1-251F-082B-51DA-B49ED9D7B828}"/>
          </ac:spMkLst>
        </pc:spChg>
        <pc:spChg chg="mod">
          <ac:chgData name="Ngọc Anh Nguyễn Hữu" userId="56b27124bc82585d" providerId="LiveId" clId="{7188A3AD-7D9C-4A8C-9F40-305856DD4150}" dt="2022-09-01T07:20:00.811" v="7273"/>
          <ac:spMkLst>
            <pc:docMk/>
            <pc:sldMk cId="1380472261" sldId="264"/>
            <ac:spMk id="37" creationId="{63A5058D-BFB4-3C2A-9638-615A370D13CC}"/>
          </ac:spMkLst>
        </pc:spChg>
        <pc:spChg chg="mod">
          <ac:chgData name="Ngọc Anh Nguyễn Hữu" userId="56b27124bc82585d" providerId="LiveId" clId="{7188A3AD-7D9C-4A8C-9F40-305856DD4150}" dt="2022-09-01T07:20:00.811" v="7273"/>
          <ac:spMkLst>
            <pc:docMk/>
            <pc:sldMk cId="1380472261" sldId="264"/>
            <ac:spMk id="43" creationId="{80C665E6-A0BD-9919-E2BB-595947E075CC}"/>
          </ac:spMkLst>
        </pc:spChg>
        <pc:spChg chg="mod">
          <ac:chgData name="Ngọc Anh Nguyễn Hữu" userId="56b27124bc82585d" providerId="LiveId" clId="{7188A3AD-7D9C-4A8C-9F40-305856DD4150}" dt="2022-09-01T07:20:00.811" v="7273"/>
          <ac:spMkLst>
            <pc:docMk/>
            <pc:sldMk cId="1380472261" sldId="264"/>
            <ac:spMk id="44" creationId="{7E7415D8-CEE4-821D-11BC-052A6AC88AC7}"/>
          </ac:spMkLst>
        </pc:spChg>
        <pc:spChg chg="mod">
          <ac:chgData name="Ngọc Anh Nguyễn Hữu" userId="56b27124bc82585d" providerId="LiveId" clId="{7188A3AD-7D9C-4A8C-9F40-305856DD4150}" dt="2022-09-01T07:20:00.811" v="7273"/>
          <ac:spMkLst>
            <pc:docMk/>
            <pc:sldMk cId="1380472261" sldId="264"/>
            <ac:spMk id="45" creationId="{D3AC00F9-6582-E6FE-37E6-8D13B3D81752}"/>
          </ac:spMkLst>
        </pc:spChg>
        <pc:spChg chg="mod">
          <ac:chgData name="Ngọc Anh Nguyễn Hữu" userId="56b27124bc82585d" providerId="LiveId" clId="{7188A3AD-7D9C-4A8C-9F40-305856DD4150}" dt="2022-09-01T07:21:06.130" v="7317"/>
          <ac:spMkLst>
            <pc:docMk/>
            <pc:sldMk cId="1380472261" sldId="264"/>
            <ac:spMk id="49" creationId="{8BF1C7AA-9678-8714-22B3-BDD47F4679FA}"/>
          </ac:spMkLst>
        </pc:spChg>
        <pc:spChg chg="mod">
          <ac:chgData name="Ngọc Anh Nguyễn Hữu" userId="56b27124bc82585d" providerId="LiveId" clId="{7188A3AD-7D9C-4A8C-9F40-305856DD4150}" dt="2022-09-01T07:21:06.130" v="7317"/>
          <ac:spMkLst>
            <pc:docMk/>
            <pc:sldMk cId="1380472261" sldId="264"/>
            <ac:spMk id="50" creationId="{060A8ECE-8EAD-4099-4260-BF28541867AB}"/>
          </ac:spMkLst>
        </pc:spChg>
        <pc:spChg chg="mod">
          <ac:chgData name="Ngọc Anh Nguyễn Hữu" userId="56b27124bc82585d" providerId="LiveId" clId="{7188A3AD-7D9C-4A8C-9F40-305856DD4150}" dt="2022-09-01T07:21:06.130" v="7317"/>
          <ac:spMkLst>
            <pc:docMk/>
            <pc:sldMk cId="1380472261" sldId="264"/>
            <ac:spMk id="52" creationId="{F4D84EC8-7341-E371-FF60-8609E7474456}"/>
          </ac:spMkLst>
        </pc:spChg>
        <pc:spChg chg="mod">
          <ac:chgData name="Ngọc Anh Nguyễn Hữu" userId="56b27124bc82585d" providerId="LiveId" clId="{7188A3AD-7D9C-4A8C-9F40-305856DD4150}" dt="2022-09-01T07:21:06.130" v="7317"/>
          <ac:spMkLst>
            <pc:docMk/>
            <pc:sldMk cId="1380472261" sldId="264"/>
            <ac:spMk id="54" creationId="{3F36F9F6-524D-2D76-C0D8-FCB130124DE2}"/>
          </ac:spMkLst>
        </pc:spChg>
        <pc:spChg chg="mod">
          <ac:chgData name="Ngọc Anh Nguyễn Hữu" userId="56b27124bc82585d" providerId="LiveId" clId="{7188A3AD-7D9C-4A8C-9F40-305856DD4150}" dt="2022-09-01T07:21:06.130" v="7317"/>
          <ac:spMkLst>
            <pc:docMk/>
            <pc:sldMk cId="1380472261" sldId="264"/>
            <ac:spMk id="56" creationId="{1352942A-95C4-3A03-80E3-AABF4B7BF44B}"/>
          </ac:spMkLst>
        </pc:spChg>
        <pc:spChg chg="mod">
          <ac:chgData name="Ngọc Anh Nguyễn Hữu" userId="56b27124bc82585d" providerId="LiveId" clId="{7188A3AD-7D9C-4A8C-9F40-305856DD4150}" dt="2022-09-01T07:21:06.130" v="7317"/>
          <ac:spMkLst>
            <pc:docMk/>
            <pc:sldMk cId="1380472261" sldId="264"/>
            <ac:spMk id="60" creationId="{12496845-A40C-87BB-2F05-9399524D1B17}"/>
          </ac:spMkLst>
        </pc:spChg>
        <pc:spChg chg="mod">
          <ac:chgData name="Ngọc Anh Nguyễn Hữu" userId="56b27124bc82585d" providerId="LiveId" clId="{7188A3AD-7D9C-4A8C-9F40-305856DD4150}" dt="2022-09-01T07:21:06.130" v="7317"/>
          <ac:spMkLst>
            <pc:docMk/>
            <pc:sldMk cId="1380472261" sldId="264"/>
            <ac:spMk id="61" creationId="{A58B0AA2-434D-3833-ED58-CEB9C58DFB48}"/>
          </ac:spMkLst>
        </pc:spChg>
        <pc:spChg chg="mod">
          <ac:chgData name="Ngọc Anh Nguyễn Hữu" userId="56b27124bc82585d" providerId="LiveId" clId="{7188A3AD-7D9C-4A8C-9F40-305856DD4150}" dt="2022-09-01T07:21:06.130" v="7317"/>
          <ac:spMkLst>
            <pc:docMk/>
            <pc:sldMk cId="1380472261" sldId="264"/>
            <ac:spMk id="62" creationId="{47FCCD98-AAE9-C1C2-8DD9-85211177DE52}"/>
          </ac:spMkLst>
        </pc:spChg>
        <pc:grpChg chg="add del mod">
          <ac:chgData name="Ngọc Anh Nguyễn Hữu" userId="56b27124bc82585d" providerId="LiveId" clId="{7188A3AD-7D9C-4A8C-9F40-305856DD4150}" dt="2022-09-01T07:21:05.900" v="7316" actId="478"/>
          <ac:grpSpMkLst>
            <pc:docMk/>
            <pc:sldMk cId="1380472261" sldId="264"/>
            <ac:grpSpMk id="2" creationId="{F8BCAC5B-B6A2-35D4-8FFD-C22614542D78}"/>
          </ac:grpSpMkLst>
        </pc:grpChg>
        <pc:grpChg chg="mod">
          <ac:chgData name="Ngọc Anh Nguyễn Hữu" userId="56b27124bc82585d" providerId="LiveId" clId="{7188A3AD-7D9C-4A8C-9F40-305856DD4150}" dt="2022-08-31T08:50:34.814" v="3390"/>
          <ac:grpSpMkLst>
            <pc:docMk/>
            <pc:sldMk cId="1380472261" sldId="264"/>
            <ac:grpSpMk id="3" creationId="{9322E7AC-0D2B-E502-B9C8-408B8D4307AB}"/>
          </ac:grpSpMkLst>
        </pc:grpChg>
        <pc:grpChg chg="mod">
          <ac:chgData name="Ngọc Anh Nguyễn Hữu" userId="56b27124bc82585d" providerId="LiveId" clId="{7188A3AD-7D9C-4A8C-9F40-305856DD4150}" dt="2022-08-31T08:50:34.814" v="3390"/>
          <ac:grpSpMkLst>
            <pc:docMk/>
            <pc:sldMk cId="1380472261" sldId="264"/>
            <ac:grpSpMk id="4" creationId="{6A5100E3-AF8C-277D-9392-E0135047E255}"/>
          </ac:grpSpMkLst>
        </pc:grpChg>
        <pc:grpChg chg="mod">
          <ac:chgData name="Ngọc Anh Nguyễn Hữu" userId="56b27124bc82585d" providerId="LiveId" clId="{7188A3AD-7D9C-4A8C-9F40-305856DD4150}" dt="2022-08-31T08:50:34.814" v="3390"/>
          <ac:grpSpMkLst>
            <pc:docMk/>
            <pc:sldMk cId="1380472261" sldId="264"/>
            <ac:grpSpMk id="15" creationId="{06C402C4-C72D-1594-404B-CA3817EE95CC}"/>
          </ac:grpSpMkLst>
        </pc:grpChg>
        <pc:grpChg chg="mod">
          <ac:chgData name="Ngọc Anh Nguyễn Hữu" userId="56b27124bc82585d" providerId="LiveId" clId="{7188A3AD-7D9C-4A8C-9F40-305856DD4150}" dt="2022-08-31T08:50:34.814" v="3390"/>
          <ac:grpSpMkLst>
            <pc:docMk/>
            <pc:sldMk cId="1380472261" sldId="264"/>
            <ac:grpSpMk id="16" creationId="{36E86E00-9E6F-1B6A-C625-EEA45BB3523E}"/>
          </ac:grpSpMkLst>
        </pc:grpChg>
        <pc:grpChg chg="add mod">
          <ac:chgData name="Ngọc Anh Nguyễn Hữu" userId="56b27124bc82585d" providerId="LiveId" clId="{7188A3AD-7D9C-4A8C-9F40-305856DD4150}" dt="2022-08-31T08:50:34.814" v="3390"/>
          <ac:grpSpMkLst>
            <pc:docMk/>
            <pc:sldMk cId="1380472261" sldId="264"/>
            <ac:grpSpMk id="21" creationId="{D4212C24-D8DB-9F35-EC3A-3401B751CDA1}"/>
          </ac:grpSpMkLst>
        </pc:grpChg>
        <pc:grpChg chg="add del mod">
          <ac:chgData name="Ngọc Anh Nguyễn Hữu" userId="56b27124bc82585d" providerId="LiveId" clId="{7188A3AD-7D9C-4A8C-9F40-305856DD4150}" dt="2022-09-01T07:20:13.431" v="7282"/>
          <ac:grpSpMkLst>
            <pc:docMk/>
            <pc:sldMk cId="1380472261" sldId="264"/>
            <ac:grpSpMk id="26" creationId="{08AF9D61-4FAB-BF35-7363-924AB2A3002F}"/>
          </ac:grpSpMkLst>
        </pc:grpChg>
        <pc:grpChg chg="mod">
          <ac:chgData name="Ngọc Anh Nguyễn Hữu" userId="56b27124bc82585d" providerId="LiveId" clId="{7188A3AD-7D9C-4A8C-9F40-305856DD4150}" dt="2022-09-01T07:20:00.811" v="7273"/>
          <ac:grpSpMkLst>
            <pc:docMk/>
            <pc:sldMk cId="1380472261" sldId="264"/>
            <ac:grpSpMk id="27" creationId="{2AFA1924-75A1-751E-C368-B9EC1A3CFA03}"/>
          </ac:grpSpMkLst>
        </pc:grpChg>
        <pc:grpChg chg="mod">
          <ac:chgData name="Ngọc Anh Nguyễn Hữu" userId="56b27124bc82585d" providerId="LiveId" clId="{7188A3AD-7D9C-4A8C-9F40-305856DD4150}" dt="2022-09-01T07:20:00.811" v="7273"/>
          <ac:grpSpMkLst>
            <pc:docMk/>
            <pc:sldMk cId="1380472261" sldId="264"/>
            <ac:grpSpMk id="29" creationId="{B096CC23-0C0A-3B54-3103-6FBEA05D171E}"/>
          </ac:grpSpMkLst>
        </pc:grpChg>
        <pc:grpChg chg="add del mod">
          <ac:chgData name="Ngọc Anh Nguyễn Hữu" userId="56b27124bc82585d" providerId="LiveId" clId="{7188A3AD-7D9C-4A8C-9F40-305856DD4150}" dt="2022-08-31T16:04:25.006" v="6635" actId="478"/>
          <ac:grpSpMkLst>
            <pc:docMk/>
            <pc:sldMk cId="1380472261" sldId="264"/>
            <ac:grpSpMk id="30" creationId="{59028A7E-D76A-035D-A212-8B7BF4305D0C}"/>
          </ac:grpSpMkLst>
        </pc:grpChg>
        <pc:grpChg chg="add del mod">
          <ac:chgData name="Ngọc Anh Nguyễn Hữu" userId="56b27124bc82585d" providerId="LiveId" clId="{7188A3AD-7D9C-4A8C-9F40-305856DD4150}" dt="2022-08-31T16:04:49.010" v="6639" actId="478"/>
          <ac:grpSpMkLst>
            <pc:docMk/>
            <pc:sldMk cId="1380472261" sldId="264"/>
            <ac:grpSpMk id="31" creationId="{B5DC1173-BB85-228E-7D77-F1F8D2E76EC2}"/>
          </ac:grpSpMkLst>
        </pc:grpChg>
        <pc:grpChg chg="add del mod">
          <ac:chgData name="Ngọc Anh Nguyễn Hữu" userId="56b27124bc82585d" providerId="LiveId" clId="{7188A3AD-7D9C-4A8C-9F40-305856DD4150}" dt="2022-08-31T16:05:10.888" v="6643" actId="478"/>
          <ac:grpSpMkLst>
            <pc:docMk/>
            <pc:sldMk cId="1380472261" sldId="264"/>
            <ac:grpSpMk id="34" creationId="{918F7411-3BA9-AAFC-FC09-394556092D67}"/>
          </ac:grpSpMkLst>
        </pc:grpChg>
        <pc:grpChg chg="mod">
          <ac:chgData name="Ngọc Anh Nguyễn Hữu" userId="56b27124bc82585d" providerId="LiveId" clId="{7188A3AD-7D9C-4A8C-9F40-305856DD4150}" dt="2022-09-01T07:20:00.811" v="7273"/>
          <ac:grpSpMkLst>
            <pc:docMk/>
            <pc:sldMk cId="1380472261" sldId="264"/>
            <ac:grpSpMk id="39" creationId="{A069DBA0-309E-CC2F-2EFF-21A89D7DDAEA}"/>
          </ac:grpSpMkLst>
        </pc:grpChg>
        <pc:grpChg chg="mod">
          <ac:chgData name="Ngọc Anh Nguyễn Hữu" userId="56b27124bc82585d" providerId="LiveId" clId="{7188A3AD-7D9C-4A8C-9F40-305856DD4150}" dt="2022-09-01T07:20:00.811" v="7273"/>
          <ac:grpSpMkLst>
            <pc:docMk/>
            <pc:sldMk cId="1380472261" sldId="264"/>
            <ac:grpSpMk id="41" creationId="{9C371A7F-A827-4A35-8C79-AF13F0383F66}"/>
          </ac:grpSpMkLst>
        </pc:grpChg>
        <pc:grpChg chg="add mod">
          <ac:chgData name="Ngọc Anh Nguyễn Hữu" userId="56b27124bc82585d" providerId="LiveId" clId="{7188A3AD-7D9C-4A8C-9F40-305856DD4150}" dt="2022-09-01T07:21:06.130" v="7317"/>
          <ac:grpSpMkLst>
            <pc:docMk/>
            <pc:sldMk cId="1380472261" sldId="264"/>
            <ac:grpSpMk id="46" creationId="{3CD0FF71-1DD3-BBFB-21D2-28425F261C2C}"/>
          </ac:grpSpMkLst>
        </pc:grpChg>
        <pc:grpChg chg="mod">
          <ac:chgData name="Ngọc Anh Nguyễn Hữu" userId="56b27124bc82585d" providerId="LiveId" clId="{7188A3AD-7D9C-4A8C-9F40-305856DD4150}" dt="2022-09-01T07:21:06.130" v="7317"/>
          <ac:grpSpMkLst>
            <pc:docMk/>
            <pc:sldMk cId="1380472261" sldId="264"/>
            <ac:grpSpMk id="47" creationId="{97160129-FB6A-1C1B-31F0-B9A853E0287A}"/>
          </ac:grpSpMkLst>
        </pc:grpChg>
        <pc:grpChg chg="mod">
          <ac:chgData name="Ngọc Anh Nguyễn Hữu" userId="56b27124bc82585d" providerId="LiveId" clId="{7188A3AD-7D9C-4A8C-9F40-305856DD4150}" dt="2022-09-01T07:21:06.130" v="7317"/>
          <ac:grpSpMkLst>
            <pc:docMk/>
            <pc:sldMk cId="1380472261" sldId="264"/>
            <ac:grpSpMk id="48" creationId="{86398A75-96F5-9641-5B64-447D33C5BA3B}"/>
          </ac:grpSpMkLst>
        </pc:grpChg>
        <pc:grpChg chg="mod">
          <ac:chgData name="Ngọc Anh Nguyễn Hữu" userId="56b27124bc82585d" providerId="LiveId" clId="{7188A3AD-7D9C-4A8C-9F40-305856DD4150}" dt="2022-09-01T07:21:06.130" v="7317"/>
          <ac:grpSpMkLst>
            <pc:docMk/>
            <pc:sldMk cId="1380472261" sldId="264"/>
            <ac:grpSpMk id="57" creationId="{E4345793-CF4E-BB61-36A9-74BADF0D1D9A}"/>
          </ac:grpSpMkLst>
        </pc:grpChg>
        <pc:grpChg chg="mod">
          <ac:chgData name="Ngọc Anh Nguyễn Hữu" userId="56b27124bc82585d" providerId="LiveId" clId="{7188A3AD-7D9C-4A8C-9F40-305856DD4150}" dt="2022-09-01T07:21:06.130" v="7317"/>
          <ac:grpSpMkLst>
            <pc:docMk/>
            <pc:sldMk cId="1380472261" sldId="264"/>
            <ac:grpSpMk id="58" creationId="{EDBB1AEC-55B4-5706-7410-84E6D3809280}"/>
          </ac:grpSpMkLst>
        </pc:grpChg>
        <pc:graphicFrameChg chg="add mod modGraphic">
          <ac:chgData name="Ngọc Anh Nguyễn Hữu" userId="56b27124bc82585d" providerId="LiveId" clId="{7188A3AD-7D9C-4A8C-9F40-305856DD4150}" dt="2022-08-31T16:10:51.393" v="6689" actId="1076"/>
          <ac:graphicFrameMkLst>
            <pc:docMk/>
            <pc:sldMk cId="1380472261" sldId="264"/>
            <ac:graphicFrameMk id="28" creationId="{83348BA9-0389-9573-9F94-1D8AC2A38AA5}"/>
          </ac:graphicFrameMkLst>
        </pc:graphicFrameChg>
        <pc:graphicFrameChg chg="add mod modGraphic">
          <ac:chgData name="Ngọc Anh Nguyễn Hữu" userId="56b27124bc82585d" providerId="LiveId" clId="{7188A3AD-7D9C-4A8C-9F40-305856DD4150}" dt="2022-08-31T16:19:21.982" v="6833" actId="27297"/>
          <ac:graphicFrameMkLst>
            <pc:docMk/>
            <pc:sldMk cId="1380472261" sldId="264"/>
            <ac:graphicFrameMk id="38" creationId="{F8188772-A8FD-91B3-A98E-11FA76E20FDC}"/>
          </ac:graphicFrameMkLst>
        </pc:graphicFrameChg>
        <pc:graphicFrameChg chg="add mod modGraphic">
          <ac:chgData name="Ngọc Anh Nguyễn Hữu" userId="56b27124bc82585d" providerId="LiveId" clId="{7188A3AD-7D9C-4A8C-9F40-305856DD4150}" dt="2022-08-31T16:10:53.355" v="6690" actId="1076"/>
          <ac:graphicFrameMkLst>
            <pc:docMk/>
            <pc:sldMk cId="1380472261" sldId="264"/>
            <ac:graphicFrameMk id="40" creationId="{04F1CD66-CD07-2462-388B-006473240866}"/>
          </ac:graphicFrameMkLst>
        </pc:graphicFrameChg>
        <pc:graphicFrameChg chg="add del mod modGraphic">
          <ac:chgData name="Ngọc Anh Nguyễn Hữu" userId="56b27124bc82585d" providerId="LiveId" clId="{7188A3AD-7D9C-4A8C-9F40-305856DD4150}" dt="2022-08-31T16:20:00.391" v="6840" actId="478"/>
          <ac:graphicFrameMkLst>
            <pc:docMk/>
            <pc:sldMk cId="1380472261" sldId="264"/>
            <ac:graphicFrameMk id="43" creationId="{939F8351-EAE6-D70E-A3F9-720CD957EB9B}"/>
          </ac:graphicFrameMkLst>
        </pc:graphicFrameChg>
        <pc:picChg chg="mod">
          <ac:chgData name="Ngọc Anh Nguyễn Hữu" userId="56b27124bc82585d" providerId="LiveId" clId="{7188A3AD-7D9C-4A8C-9F40-305856DD4150}" dt="2022-08-31T08:50:34.814" v="3390"/>
          <ac:picMkLst>
            <pc:docMk/>
            <pc:sldMk cId="1380472261" sldId="264"/>
            <ac:picMk id="14" creationId="{AED1BD04-1EAB-9847-7729-C5EDE51D02DA}"/>
          </ac:picMkLst>
        </pc:picChg>
        <pc:picChg chg="mod">
          <ac:chgData name="Ngọc Anh Nguyễn Hữu" userId="56b27124bc82585d" providerId="LiveId" clId="{7188A3AD-7D9C-4A8C-9F40-305856DD4150}" dt="2022-08-31T08:50:34.814" v="3390"/>
          <ac:picMkLst>
            <pc:docMk/>
            <pc:sldMk cId="1380472261" sldId="264"/>
            <ac:picMk id="17" creationId="{E5464EFC-64E1-AC77-21BD-0B11B667F9C0}"/>
          </ac:picMkLst>
        </pc:picChg>
        <pc:picChg chg="add del mod">
          <ac:chgData name="Ngọc Anh Nguyễn Hữu" userId="56b27124bc82585d" providerId="LiveId" clId="{7188A3AD-7D9C-4A8C-9F40-305856DD4150}" dt="2022-08-31T16:04:25.006" v="6635" actId="478"/>
          <ac:picMkLst>
            <pc:docMk/>
            <pc:sldMk cId="1380472261" sldId="264"/>
            <ac:picMk id="41" creationId="{706B95EE-D6D6-C716-0F9A-1B6ABB13E245}"/>
          </ac:picMkLst>
        </pc:picChg>
        <pc:picChg chg="mod">
          <ac:chgData name="Ngọc Anh Nguyễn Hữu" userId="56b27124bc82585d" providerId="LiveId" clId="{7188A3AD-7D9C-4A8C-9F40-305856DD4150}" dt="2022-09-01T07:20:00.811" v="7273"/>
          <ac:picMkLst>
            <pc:docMk/>
            <pc:sldMk cId="1380472261" sldId="264"/>
            <ac:picMk id="42" creationId="{9ABBDE7C-0858-801F-5C09-49DD1F2926DB}"/>
          </ac:picMkLst>
        </pc:picChg>
        <pc:picChg chg="mod">
          <ac:chgData name="Ngọc Anh Nguyễn Hữu" userId="56b27124bc82585d" providerId="LiveId" clId="{7188A3AD-7D9C-4A8C-9F40-305856DD4150}" dt="2022-09-01T07:21:06.130" v="7317"/>
          <ac:picMkLst>
            <pc:docMk/>
            <pc:sldMk cId="1380472261" sldId="264"/>
            <ac:picMk id="59" creationId="{990A8DB3-9C2E-4AAB-ECEA-62901B7DB40B}"/>
          </ac:picMkLst>
        </pc:picChg>
        <pc:cxnChg chg="mod">
          <ac:chgData name="Ngọc Anh Nguyễn Hữu" userId="56b27124bc82585d" providerId="LiveId" clId="{7188A3AD-7D9C-4A8C-9F40-305856DD4150}" dt="2022-08-31T08:50:34.814" v="3390"/>
          <ac:cxnSpMkLst>
            <pc:docMk/>
            <pc:sldMk cId="1380472261" sldId="264"/>
            <ac:cxnSpMk id="7" creationId="{8E181CB9-C7B3-4A26-222D-DE179943B1DF}"/>
          </ac:cxnSpMkLst>
        </pc:cxnChg>
        <pc:cxnChg chg="mod">
          <ac:chgData name="Ngọc Anh Nguyễn Hữu" userId="56b27124bc82585d" providerId="LiveId" clId="{7188A3AD-7D9C-4A8C-9F40-305856DD4150}" dt="2022-08-31T08:50:34.814" v="3390"/>
          <ac:cxnSpMkLst>
            <pc:docMk/>
            <pc:sldMk cId="1380472261" sldId="264"/>
            <ac:cxnSpMk id="9" creationId="{E5524585-8BCB-2AE4-6F27-B2BDD60FCE32}"/>
          </ac:cxnSpMkLst>
        </pc:cxnChg>
        <pc:cxnChg chg="mod">
          <ac:chgData name="Ngọc Anh Nguyễn Hữu" userId="56b27124bc82585d" providerId="LiveId" clId="{7188A3AD-7D9C-4A8C-9F40-305856DD4150}" dt="2022-08-31T08:50:34.814" v="3390"/>
          <ac:cxnSpMkLst>
            <pc:docMk/>
            <pc:sldMk cId="1380472261" sldId="264"/>
            <ac:cxnSpMk id="11" creationId="{7D05EA5F-CD87-E545-30FA-75CB3353E58C}"/>
          </ac:cxnSpMkLst>
        </pc:cxnChg>
        <pc:cxnChg chg="mod">
          <ac:chgData name="Ngọc Anh Nguyễn Hữu" userId="56b27124bc82585d" providerId="LiveId" clId="{7188A3AD-7D9C-4A8C-9F40-305856DD4150}" dt="2022-09-01T07:20:00.811" v="7273"/>
          <ac:cxnSpMkLst>
            <pc:docMk/>
            <pc:sldMk cId="1380472261" sldId="264"/>
            <ac:cxnSpMk id="32" creationId="{EA1D2BFA-2023-0AD2-54A5-0B7F27889F44}"/>
          </ac:cxnSpMkLst>
        </pc:cxnChg>
        <pc:cxnChg chg="mod">
          <ac:chgData name="Ngọc Anh Nguyễn Hữu" userId="56b27124bc82585d" providerId="LiveId" clId="{7188A3AD-7D9C-4A8C-9F40-305856DD4150}" dt="2022-09-01T07:20:00.811" v="7273"/>
          <ac:cxnSpMkLst>
            <pc:docMk/>
            <pc:sldMk cId="1380472261" sldId="264"/>
            <ac:cxnSpMk id="34" creationId="{8FAFA4A8-A313-BD5F-C660-5021C91A9319}"/>
          </ac:cxnSpMkLst>
        </pc:cxnChg>
        <pc:cxnChg chg="mod">
          <ac:chgData name="Ngọc Anh Nguyễn Hữu" userId="56b27124bc82585d" providerId="LiveId" clId="{7188A3AD-7D9C-4A8C-9F40-305856DD4150}" dt="2022-09-01T07:20:00.811" v="7273"/>
          <ac:cxnSpMkLst>
            <pc:docMk/>
            <pc:sldMk cId="1380472261" sldId="264"/>
            <ac:cxnSpMk id="36" creationId="{23A62A1A-D81E-8D0A-D061-A356152DC399}"/>
          </ac:cxnSpMkLst>
        </pc:cxnChg>
        <pc:cxnChg chg="mod">
          <ac:chgData name="Ngọc Anh Nguyễn Hữu" userId="56b27124bc82585d" providerId="LiveId" clId="{7188A3AD-7D9C-4A8C-9F40-305856DD4150}" dt="2022-09-01T07:21:06.130" v="7317"/>
          <ac:cxnSpMkLst>
            <pc:docMk/>
            <pc:sldMk cId="1380472261" sldId="264"/>
            <ac:cxnSpMk id="51" creationId="{5F7F469B-7144-0225-EC99-329C050855D9}"/>
          </ac:cxnSpMkLst>
        </pc:cxnChg>
        <pc:cxnChg chg="mod">
          <ac:chgData name="Ngọc Anh Nguyễn Hữu" userId="56b27124bc82585d" providerId="LiveId" clId="{7188A3AD-7D9C-4A8C-9F40-305856DD4150}" dt="2022-09-01T07:21:06.130" v="7317"/>
          <ac:cxnSpMkLst>
            <pc:docMk/>
            <pc:sldMk cId="1380472261" sldId="264"/>
            <ac:cxnSpMk id="53" creationId="{6D6DD86B-BBD9-A4EE-C857-28B20A467674}"/>
          </ac:cxnSpMkLst>
        </pc:cxnChg>
        <pc:cxnChg chg="mod">
          <ac:chgData name="Ngọc Anh Nguyễn Hữu" userId="56b27124bc82585d" providerId="LiveId" clId="{7188A3AD-7D9C-4A8C-9F40-305856DD4150}" dt="2022-09-01T07:21:06.130" v="7317"/>
          <ac:cxnSpMkLst>
            <pc:docMk/>
            <pc:sldMk cId="1380472261" sldId="264"/>
            <ac:cxnSpMk id="55" creationId="{F999284F-EAE9-59A4-5C60-54BFC64CF749}"/>
          </ac:cxnSpMkLst>
        </pc:cxnChg>
      </pc:sldChg>
      <pc:sldChg chg="addSp delSp modSp add mod">
        <pc:chgData name="Ngọc Anh Nguyễn Hữu" userId="56b27124bc82585d" providerId="LiveId" clId="{7188A3AD-7D9C-4A8C-9F40-305856DD4150}" dt="2022-09-01T07:20:59.295" v="7313"/>
        <pc:sldMkLst>
          <pc:docMk/>
          <pc:sldMk cId="2986231960" sldId="265"/>
        </pc:sldMkLst>
        <pc:spChg chg="mod">
          <ac:chgData name="Ngọc Anh Nguyễn Hữu" userId="56b27124bc82585d" providerId="LiveId" clId="{7188A3AD-7D9C-4A8C-9F40-305856DD4150}" dt="2022-08-31T08:51:06.193" v="3469" actId="20577"/>
          <ac:spMkLst>
            <pc:docMk/>
            <pc:sldMk cId="2986231960" sldId="265"/>
            <ac:spMk id="25" creationId="{3D19DF8E-3482-67FC-8004-3B30D4A167B7}"/>
          </ac:spMkLst>
        </pc:spChg>
        <pc:spChg chg="mod">
          <ac:chgData name="Ngọc Anh Nguyễn Hữu" userId="56b27124bc82585d" providerId="LiveId" clId="{7188A3AD-7D9C-4A8C-9F40-305856DD4150}" dt="2022-08-31T08:44:33.522" v="3252" actId="1076"/>
          <ac:spMkLst>
            <pc:docMk/>
            <pc:sldMk cId="2986231960" sldId="265"/>
            <ac:spMk id="27" creationId="{F2AD359E-C748-80E3-B1D1-82F110A715CE}"/>
          </ac:spMkLst>
        </pc:spChg>
        <pc:spChg chg="mod">
          <ac:chgData name="Ngọc Anh Nguyễn Hữu" userId="56b27124bc82585d" providerId="LiveId" clId="{7188A3AD-7D9C-4A8C-9F40-305856DD4150}" dt="2022-08-31T08:39:27.679" v="3127"/>
          <ac:spMkLst>
            <pc:docMk/>
            <pc:sldMk cId="2986231960" sldId="265"/>
            <ac:spMk id="32" creationId="{D992BB56-5238-1179-0302-7AEE2AB45D8E}"/>
          </ac:spMkLst>
        </pc:spChg>
        <pc:spChg chg="mod">
          <ac:chgData name="Ngọc Anh Nguyễn Hữu" userId="56b27124bc82585d" providerId="LiveId" clId="{7188A3AD-7D9C-4A8C-9F40-305856DD4150}" dt="2022-08-31T08:39:36.111" v="3140" actId="14100"/>
          <ac:spMkLst>
            <pc:docMk/>
            <pc:sldMk cId="2986231960" sldId="265"/>
            <ac:spMk id="33" creationId="{C3F6E33C-E0B3-5FB3-D030-C290861F6BDF}"/>
          </ac:spMkLst>
        </pc:spChg>
        <pc:spChg chg="mod">
          <ac:chgData name="Ngọc Anh Nguyễn Hữu" userId="56b27124bc82585d" providerId="LiveId" clId="{7188A3AD-7D9C-4A8C-9F40-305856DD4150}" dt="2022-09-01T07:19:53.390" v="7269"/>
          <ac:spMkLst>
            <pc:docMk/>
            <pc:sldMk cId="2986231960" sldId="265"/>
            <ac:spMk id="35" creationId="{111C76D2-0FBD-16AE-5B93-5B9A64B02EE6}"/>
          </ac:spMkLst>
        </pc:spChg>
        <pc:spChg chg="mod">
          <ac:chgData name="Ngọc Anh Nguyễn Hữu" userId="56b27124bc82585d" providerId="LiveId" clId="{7188A3AD-7D9C-4A8C-9F40-305856DD4150}" dt="2022-09-01T07:19:53.390" v="7269"/>
          <ac:spMkLst>
            <pc:docMk/>
            <pc:sldMk cId="2986231960" sldId="265"/>
            <ac:spMk id="36" creationId="{94EA330D-1B9C-3F59-CB6F-F796624E1679}"/>
          </ac:spMkLst>
        </pc:spChg>
        <pc:spChg chg="mod">
          <ac:chgData name="Ngọc Anh Nguyễn Hữu" userId="56b27124bc82585d" providerId="LiveId" clId="{7188A3AD-7D9C-4A8C-9F40-305856DD4150}" dt="2022-08-31T08:45:00.556" v="3255" actId="1076"/>
          <ac:spMkLst>
            <pc:docMk/>
            <pc:sldMk cId="2986231960" sldId="265"/>
            <ac:spMk id="37" creationId="{0A53FD61-AA8A-7CE6-0A91-369D23F15404}"/>
          </ac:spMkLst>
        </pc:spChg>
        <pc:spChg chg="mod">
          <ac:chgData name="Ngọc Anh Nguyễn Hữu" userId="56b27124bc82585d" providerId="LiveId" clId="{7188A3AD-7D9C-4A8C-9F40-305856DD4150}" dt="2022-08-31T08:45:00.556" v="3255" actId="1076"/>
          <ac:spMkLst>
            <pc:docMk/>
            <pc:sldMk cId="2986231960" sldId="265"/>
            <ac:spMk id="38" creationId="{F76F9464-A22F-EF3D-D138-87E615C4681E}"/>
          </ac:spMkLst>
        </pc:spChg>
        <pc:spChg chg="mod">
          <ac:chgData name="Ngọc Anh Nguyễn Hữu" userId="56b27124bc82585d" providerId="LiveId" clId="{7188A3AD-7D9C-4A8C-9F40-305856DD4150}" dt="2022-09-01T07:19:53.390" v="7269"/>
          <ac:spMkLst>
            <pc:docMk/>
            <pc:sldMk cId="2986231960" sldId="265"/>
            <ac:spMk id="41" creationId="{2ABB22DA-B655-88FD-FDFB-298C6468682D}"/>
          </ac:spMkLst>
        </pc:spChg>
        <pc:spChg chg="mod">
          <ac:chgData name="Ngọc Anh Nguyễn Hữu" userId="56b27124bc82585d" providerId="LiveId" clId="{7188A3AD-7D9C-4A8C-9F40-305856DD4150}" dt="2022-09-01T07:19:53.390" v="7269"/>
          <ac:spMkLst>
            <pc:docMk/>
            <pc:sldMk cId="2986231960" sldId="265"/>
            <ac:spMk id="43" creationId="{8385F400-2D32-1A75-C42E-4F455EBFDCD4}"/>
          </ac:spMkLst>
        </pc:spChg>
        <pc:spChg chg="mod">
          <ac:chgData name="Ngọc Anh Nguyễn Hữu" userId="56b27124bc82585d" providerId="LiveId" clId="{7188A3AD-7D9C-4A8C-9F40-305856DD4150}" dt="2022-09-01T07:19:53.390" v="7269"/>
          <ac:spMkLst>
            <pc:docMk/>
            <pc:sldMk cId="2986231960" sldId="265"/>
            <ac:spMk id="45" creationId="{B5398FBE-CCDB-7F56-5CE8-069149601593}"/>
          </ac:spMkLst>
        </pc:spChg>
        <pc:spChg chg="mod">
          <ac:chgData name="Ngọc Anh Nguyễn Hữu" userId="56b27124bc82585d" providerId="LiveId" clId="{7188A3AD-7D9C-4A8C-9F40-305856DD4150}" dt="2022-09-01T07:19:53.390" v="7269"/>
          <ac:spMkLst>
            <pc:docMk/>
            <pc:sldMk cId="2986231960" sldId="265"/>
            <ac:spMk id="49" creationId="{8FF692B1-CB9C-B781-AFCC-2B330EBF6D68}"/>
          </ac:spMkLst>
        </pc:spChg>
        <pc:spChg chg="mod">
          <ac:chgData name="Ngọc Anh Nguyễn Hữu" userId="56b27124bc82585d" providerId="LiveId" clId="{7188A3AD-7D9C-4A8C-9F40-305856DD4150}" dt="2022-09-01T07:19:53.390" v="7269"/>
          <ac:spMkLst>
            <pc:docMk/>
            <pc:sldMk cId="2986231960" sldId="265"/>
            <ac:spMk id="50" creationId="{BC730221-EC72-C385-E000-7C629B65F797}"/>
          </ac:spMkLst>
        </pc:spChg>
        <pc:spChg chg="mod">
          <ac:chgData name="Ngọc Anh Nguyễn Hữu" userId="56b27124bc82585d" providerId="LiveId" clId="{7188A3AD-7D9C-4A8C-9F40-305856DD4150}" dt="2022-09-01T07:19:53.390" v="7269"/>
          <ac:spMkLst>
            <pc:docMk/>
            <pc:sldMk cId="2986231960" sldId="265"/>
            <ac:spMk id="51" creationId="{40442FD3-2D5F-4D5D-139B-4A7E6D51FE82}"/>
          </ac:spMkLst>
        </pc:spChg>
        <pc:spChg chg="mod">
          <ac:chgData name="Ngọc Anh Nguyễn Hữu" userId="56b27124bc82585d" providerId="LiveId" clId="{7188A3AD-7D9C-4A8C-9F40-305856DD4150}" dt="2022-09-01T07:20:59.295" v="7313"/>
          <ac:spMkLst>
            <pc:docMk/>
            <pc:sldMk cId="2986231960" sldId="265"/>
            <ac:spMk id="55" creationId="{398F0C5A-326B-1903-89D5-E9EA3492A103}"/>
          </ac:spMkLst>
        </pc:spChg>
        <pc:spChg chg="mod">
          <ac:chgData name="Ngọc Anh Nguyễn Hữu" userId="56b27124bc82585d" providerId="LiveId" clId="{7188A3AD-7D9C-4A8C-9F40-305856DD4150}" dt="2022-09-01T07:20:59.295" v="7313"/>
          <ac:spMkLst>
            <pc:docMk/>
            <pc:sldMk cId="2986231960" sldId="265"/>
            <ac:spMk id="56" creationId="{AADFB8A6-E690-B21F-C1B4-32AE1AF6D16D}"/>
          </ac:spMkLst>
        </pc:spChg>
        <pc:spChg chg="mod">
          <ac:chgData name="Ngọc Anh Nguyễn Hữu" userId="56b27124bc82585d" providerId="LiveId" clId="{7188A3AD-7D9C-4A8C-9F40-305856DD4150}" dt="2022-09-01T07:20:59.295" v="7313"/>
          <ac:spMkLst>
            <pc:docMk/>
            <pc:sldMk cId="2986231960" sldId="265"/>
            <ac:spMk id="58" creationId="{237F6413-20FB-B9C4-A942-F419F7FD2238}"/>
          </ac:spMkLst>
        </pc:spChg>
        <pc:spChg chg="mod">
          <ac:chgData name="Ngọc Anh Nguyễn Hữu" userId="56b27124bc82585d" providerId="LiveId" clId="{7188A3AD-7D9C-4A8C-9F40-305856DD4150}" dt="2022-09-01T07:20:59.295" v="7313"/>
          <ac:spMkLst>
            <pc:docMk/>
            <pc:sldMk cId="2986231960" sldId="265"/>
            <ac:spMk id="60" creationId="{FDF3BD43-CC5E-7E1A-8D26-390D7DA4D627}"/>
          </ac:spMkLst>
        </pc:spChg>
        <pc:spChg chg="mod">
          <ac:chgData name="Ngọc Anh Nguyễn Hữu" userId="56b27124bc82585d" providerId="LiveId" clId="{7188A3AD-7D9C-4A8C-9F40-305856DD4150}" dt="2022-09-01T07:20:59.295" v="7313"/>
          <ac:spMkLst>
            <pc:docMk/>
            <pc:sldMk cId="2986231960" sldId="265"/>
            <ac:spMk id="62" creationId="{E32D7D27-DE15-8E98-C584-FD32EE9551D4}"/>
          </ac:spMkLst>
        </pc:spChg>
        <pc:spChg chg="mod">
          <ac:chgData name="Ngọc Anh Nguyễn Hữu" userId="56b27124bc82585d" providerId="LiveId" clId="{7188A3AD-7D9C-4A8C-9F40-305856DD4150}" dt="2022-09-01T07:20:59.295" v="7313"/>
          <ac:spMkLst>
            <pc:docMk/>
            <pc:sldMk cId="2986231960" sldId="265"/>
            <ac:spMk id="6146" creationId="{2E19F550-8EC1-D3F3-B03C-D04D82785657}"/>
          </ac:spMkLst>
        </pc:spChg>
        <pc:spChg chg="mod">
          <ac:chgData name="Ngọc Anh Nguyễn Hữu" userId="56b27124bc82585d" providerId="LiveId" clId="{7188A3AD-7D9C-4A8C-9F40-305856DD4150}" dt="2022-09-01T07:20:59.295" v="7313"/>
          <ac:spMkLst>
            <pc:docMk/>
            <pc:sldMk cId="2986231960" sldId="265"/>
            <ac:spMk id="6147" creationId="{916CD1F2-5751-FE56-B0C0-07F37A4F6B36}"/>
          </ac:spMkLst>
        </pc:spChg>
        <pc:spChg chg="mod">
          <ac:chgData name="Ngọc Anh Nguyễn Hữu" userId="56b27124bc82585d" providerId="LiveId" clId="{7188A3AD-7D9C-4A8C-9F40-305856DD4150}" dt="2022-09-01T07:20:59.295" v="7313"/>
          <ac:spMkLst>
            <pc:docMk/>
            <pc:sldMk cId="2986231960" sldId="265"/>
            <ac:spMk id="6149" creationId="{97040A65-BB86-948E-19F7-F317B821B26B}"/>
          </ac:spMkLst>
        </pc:spChg>
        <pc:grpChg chg="add del">
          <ac:chgData name="Ngọc Anh Nguyễn Hữu" userId="56b27124bc82585d" providerId="LiveId" clId="{7188A3AD-7D9C-4A8C-9F40-305856DD4150}" dt="2022-09-01T07:20:58.870" v="7312" actId="478"/>
          <ac:grpSpMkLst>
            <pc:docMk/>
            <pc:sldMk cId="2986231960" sldId="265"/>
            <ac:grpSpMk id="2" creationId="{17952DDB-A37B-EE58-463A-01E4106AC101}"/>
          </ac:grpSpMkLst>
        </pc:grpChg>
        <pc:grpChg chg="add mod">
          <ac:chgData name="Ngọc Anh Nguyễn Hữu" userId="56b27124bc82585d" providerId="LiveId" clId="{7188A3AD-7D9C-4A8C-9F40-305856DD4150}" dt="2022-08-31T08:45:00.556" v="3255" actId="1076"/>
          <ac:grpSpMkLst>
            <pc:docMk/>
            <pc:sldMk cId="2986231960" sldId="265"/>
            <ac:grpSpMk id="26" creationId="{09BB09C0-A98C-7DC1-EAA3-4103AD5CD118}"/>
          </ac:grpSpMkLst>
        </pc:grpChg>
        <pc:grpChg chg="add del mod">
          <ac:chgData name="Ngọc Anh Nguyễn Hữu" userId="56b27124bc82585d" providerId="LiveId" clId="{7188A3AD-7D9C-4A8C-9F40-305856DD4150}" dt="2022-09-01T07:20:14.041" v="7286"/>
          <ac:grpSpMkLst>
            <pc:docMk/>
            <pc:sldMk cId="2986231960" sldId="265"/>
            <ac:grpSpMk id="28" creationId="{F499389F-B1AF-B51D-7AE0-2C9D1640C5FD}"/>
          </ac:grpSpMkLst>
        </pc:grpChg>
        <pc:grpChg chg="mod">
          <ac:chgData name="Ngọc Anh Nguyễn Hữu" userId="56b27124bc82585d" providerId="LiveId" clId="{7188A3AD-7D9C-4A8C-9F40-305856DD4150}" dt="2022-09-01T07:19:53.390" v="7269"/>
          <ac:grpSpMkLst>
            <pc:docMk/>
            <pc:sldMk cId="2986231960" sldId="265"/>
            <ac:grpSpMk id="29" creationId="{ADC1FDB2-A0D4-3A38-9413-F179ED9CD110}"/>
          </ac:grpSpMkLst>
        </pc:grpChg>
        <pc:grpChg chg="mod">
          <ac:chgData name="Ngọc Anh Nguyễn Hữu" userId="56b27124bc82585d" providerId="LiveId" clId="{7188A3AD-7D9C-4A8C-9F40-305856DD4150}" dt="2022-09-01T07:19:53.390" v="7269"/>
          <ac:grpSpMkLst>
            <pc:docMk/>
            <pc:sldMk cId="2986231960" sldId="265"/>
            <ac:grpSpMk id="34" creationId="{26D73359-704B-3585-1825-53EE5DB10CCD}"/>
          </ac:grpSpMkLst>
        </pc:grpChg>
        <pc:grpChg chg="mod topLvl">
          <ac:chgData name="Ngọc Anh Nguyễn Hữu" userId="56b27124bc82585d" providerId="LiveId" clId="{7188A3AD-7D9C-4A8C-9F40-305856DD4150}" dt="2022-08-31T08:45:00.556" v="3255" actId="1076"/>
          <ac:grpSpMkLst>
            <pc:docMk/>
            <pc:sldMk cId="2986231960" sldId="265"/>
            <ac:grpSpMk id="39" creationId="{C5780037-3B87-B23E-7B7B-7B5AE1A7DC62}"/>
          </ac:grpSpMkLst>
        </pc:grpChg>
        <pc:grpChg chg="del">
          <ac:chgData name="Ngọc Anh Nguyễn Hữu" userId="56b27124bc82585d" providerId="LiveId" clId="{7188A3AD-7D9C-4A8C-9F40-305856DD4150}" dt="2022-08-31T08:40:13.413" v="3146" actId="478"/>
          <ac:grpSpMkLst>
            <pc:docMk/>
            <pc:sldMk cId="2986231960" sldId="265"/>
            <ac:grpSpMk id="43" creationId="{AE59BA26-03C0-B07B-F853-BA8A294DF5D5}"/>
          </ac:grpSpMkLst>
        </pc:grpChg>
        <pc:grpChg chg="del mod">
          <ac:chgData name="Ngọc Anh Nguyễn Hữu" userId="56b27124bc82585d" providerId="LiveId" clId="{7188A3AD-7D9C-4A8C-9F40-305856DD4150}" dt="2022-08-31T08:40:17.644" v="3148" actId="478"/>
          <ac:grpSpMkLst>
            <pc:docMk/>
            <pc:sldMk cId="2986231960" sldId="265"/>
            <ac:grpSpMk id="44" creationId="{07BB40CC-7465-F0B8-4948-901F472ACB06}"/>
          </ac:grpSpMkLst>
        </pc:grpChg>
        <pc:grpChg chg="mod">
          <ac:chgData name="Ngọc Anh Nguyễn Hữu" userId="56b27124bc82585d" providerId="LiveId" clId="{7188A3AD-7D9C-4A8C-9F40-305856DD4150}" dt="2022-09-01T07:19:53.390" v="7269"/>
          <ac:grpSpMkLst>
            <pc:docMk/>
            <pc:sldMk cId="2986231960" sldId="265"/>
            <ac:grpSpMk id="46" creationId="{65483843-81E3-8819-1AF1-D20FF49585BF}"/>
          </ac:grpSpMkLst>
        </pc:grpChg>
        <pc:grpChg chg="mod">
          <ac:chgData name="Ngọc Anh Nguyễn Hữu" userId="56b27124bc82585d" providerId="LiveId" clId="{7188A3AD-7D9C-4A8C-9F40-305856DD4150}" dt="2022-09-01T07:19:53.390" v="7269"/>
          <ac:grpSpMkLst>
            <pc:docMk/>
            <pc:sldMk cId="2986231960" sldId="265"/>
            <ac:grpSpMk id="47" creationId="{33FE76D0-3C75-7B23-7DD5-B00B3592486D}"/>
          </ac:grpSpMkLst>
        </pc:grpChg>
        <pc:grpChg chg="add mod">
          <ac:chgData name="Ngọc Anh Nguyễn Hữu" userId="56b27124bc82585d" providerId="LiveId" clId="{7188A3AD-7D9C-4A8C-9F40-305856DD4150}" dt="2022-09-01T07:20:59.295" v="7313"/>
          <ac:grpSpMkLst>
            <pc:docMk/>
            <pc:sldMk cId="2986231960" sldId="265"/>
            <ac:grpSpMk id="52" creationId="{07AAC23F-1680-479C-5943-A7CD713F193F}"/>
          </ac:grpSpMkLst>
        </pc:grpChg>
        <pc:grpChg chg="mod">
          <ac:chgData name="Ngọc Anh Nguyễn Hữu" userId="56b27124bc82585d" providerId="LiveId" clId="{7188A3AD-7D9C-4A8C-9F40-305856DD4150}" dt="2022-09-01T07:20:59.295" v="7313"/>
          <ac:grpSpMkLst>
            <pc:docMk/>
            <pc:sldMk cId="2986231960" sldId="265"/>
            <ac:grpSpMk id="53" creationId="{BB12FAB1-F072-129E-B00A-C20B03DE9396}"/>
          </ac:grpSpMkLst>
        </pc:grpChg>
        <pc:grpChg chg="mod">
          <ac:chgData name="Ngọc Anh Nguyễn Hữu" userId="56b27124bc82585d" providerId="LiveId" clId="{7188A3AD-7D9C-4A8C-9F40-305856DD4150}" dt="2022-09-01T07:20:59.295" v="7313"/>
          <ac:grpSpMkLst>
            <pc:docMk/>
            <pc:sldMk cId="2986231960" sldId="265"/>
            <ac:grpSpMk id="54" creationId="{F315604F-6587-16F3-9C8D-9A875817F144}"/>
          </ac:grpSpMkLst>
        </pc:grpChg>
        <pc:grpChg chg="mod">
          <ac:chgData name="Ngọc Anh Nguyễn Hữu" userId="56b27124bc82585d" providerId="LiveId" clId="{7188A3AD-7D9C-4A8C-9F40-305856DD4150}" dt="2022-09-01T07:20:59.295" v="7313"/>
          <ac:grpSpMkLst>
            <pc:docMk/>
            <pc:sldMk cId="2986231960" sldId="265"/>
            <ac:grpSpMk id="63" creationId="{C6991F1E-94B3-909A-9E3E-8E30B0B72D59}"/>
          </ac:grpSpMkLst>
        </pc:grpChg>
        <pc:grpChg chg="mod">
          <ac:chgData name="Ngọc Anh Nguyễn Hữu" userId="56b27124bc82585d" providerId="LiveId" clId="{7188A3AD-7D9C-4A8C-9F40-305856DD4150}" dt="2022-09-01T07:20:59.295" v="7313"/>
          <ac:grpSpMkLst>
            <pc:docMk/>
            <pc:sldMk cId="2986231960" sldId="265"/>
            <ac:grpSpMk id="6144" creationId="{A949F2DE-8668-7DFF-5243-26F74DE90DEE}"/>
          </ac:grpSpMkLst>
        </pc:grpChg>
        <pc:picChg chg="del topLvl">
          <ac:chgData name="Ngọc Anh Nguyễn Hữu" userId="56b27124bc82585d" providerId="LiveId" clId="{7188A3AD-7D9C-4A8C-9F40-305856DD4150}" dt="2022-08-31T08:40:17.644" v="3148" actId="478"/>
          <ac:picMkLst>
            <pc:docMk/>
            <pc:sldMk cId="2986231960" sldId="265"/>
            <ac:picMk id="34" creationId="{66973FEE-1BFA-662A-6E30-392657B28E99}"/>
          </ac:picMkLst>
        </pc:picChg>
        <pc:picChg chg="mod">
          <ac:chgData name="Ngọc Anh Nguyễn Hữu" userId="56b27124bc82585d" providerId="LiveId" clId="{7188A3AD-7D9C-4A8C-9F40-305856DD4150}" dt="2022-09-01T07:19:53.390" v="7269"/>
          <ac:picMkLst>
            <pc:docMk/>
            <pc:sldMk cId="2986231960" sldId="265"/>
            <ac:picMk id="48" creationId="{857AA8AA-5768-CB9D-B257-DD5CA3E3B5A5}"/>
          </ac:picMkLst>
        </pc:picChg>
        <pc:picChg chg="mod">
          <ac:chgData name="Ngọc Anh Nguyễn Hữu" userId="56b27124bc82585d" providerId="LiveId" clId="{7188A3AD-7D9C-4A8C-9F40-305856DD4150}" dt="2022-09-01T07:20:59.295" v="7313"/>
          <ac:picMkLst>
            <pc:docMk/>
            <pc:sldMk cId="2986231960" sldId="265"/>
            <ac:picMk id="6145" creationId="{DFFF7422-C13D-760E-3AB6-20D9C312B3DE}"/>
          </ac:picMkLst>
        </pc:picChg>
        <pc:picChg chg="add del mod">
          <ac:chgData name="Ngọc Anh Nguyễn Hữu" userId="56b27124bc82585d" providerId="LiveId" clId="{7188A3AD-7D9C-4A8C-9F40-305856DD4150}" dt="2022-08-31T08:42:19.232" v="3162" actId="478"/>
          <ac:picMkLst>
            <pc:docMk/>
            <pc:sldMk cId="2986231960" sldId="265"/>
            <ac:picMk id="6146" creationId="{8484FC2F-B907-267B-3D8E-2E3185940973}"/>
          </ac:picMkLst>
        </pc:picChg>
        <pc:picChg chg="add mod">
          <ac:chgData name="Ngọc Anh Nguyễn Hữu" userId="56b27124bc82585d" providerId="LiveId" clId="{7188A3AD-7D9C-4A8C-9F40-305856DD4150}" dt="2022-08-31T08:45:00.556" v="3255" actId="1076"/>
          <ac:picMkLst>
            <pc:docMk/>
            <pc:sldMk cId="2986231960" sldId="265"/>
            <ac:picMk id="6148" creationId="{AD26227D-A292-AA25-63CD-ACC1AE189A6D}"/>
          </ac:picMkLst>
        </pc:picChg>
        <pc:cxnChg chg="mod">
          <ac:chgData name="Ngọc Anh Nguyễn Hữu" userId="56b27124bc82585d" providerId="LiveId" clId="{7188A3AD-7D9C-4A8C-9F40-305856DD4150}" dt="2022-09-01T07:19:53.390" v="7269"/>
          <ac:cxnSpMkLst>
            <pc:docMk/>
            <pc:sldMk cId="2986231960" sldId="265"/>
            <ac:cxnSpMk id="40" creationId="{07C311B0-1FA5-9C86-1A74-351712773A66}"/>
          </ac:cxnSpMkLst>
        </pc:cxnChg>
        <pc:cxnChg chg="mod">
          <ac:chgData name="Ngọc Anh Nguyễn Hữu" userId="56b27124bc82585d" providerId="LiveId" clId="{7188A3AD-7D9C-4A8C-9F40-305856DD4150}" dt="2022-09-01T07:19:53.390" v="7269"/>
          <ac:cxnSpMkLst>
            <pc:docMk/>
            <pc:sldMk cId="2986231960" sldId="265"/>
            <ac:cxnSpMk id="42" creationId="{611A6F68-CE59-69F8-BC0D-CF61C6D1A723}"/>
          </ac:cxnSpMkLst>
        </pc:cxnChg>
        <pc:cxnChg chg="mod">
          <ac:chgData name="Ngọc Anh Nguyễn Hữu" userId="56b27124bc82585d" providerId="LiveId" clId="{7188A3AD-7D9C-4A8C-9F40-305856DD4150}" dt="2022-09-01T07:19:53.390" v="7269"/>
          <ac:cxnSpMkLst>
            <pc:docMk/>
            <pc:sldMk cId="2986231960" sldId="265"/>
            <ac:cxnSpMk id="44" creationId="{31A4E61D-1C12-44C0-5C99-5EA5952C7A26}"/>
          </ac:cxnSpMkLst>
        </pc:cxnChg>
        <pc:cxnChg chg="mod">
          <ac:chgData name="Ngọc Anh Nguyễn Hữu" userId="56b27124bc82585d" providerId="LiveId" clId="{7188A3AD-7D9C-4A8C-9F40-305856DD4150}" dt="2022-09-01T07:20:59.295" v="7313"/>
          <ac:cxnSpMkLst>
            <pc:docMk/>
            <pc:sldMk cId="2986231960" sldId="265"/>
            <ac:cxnSpMk id="57" creationId="{FDD74AD5-9D38-6FBE-853D-9A21927C7051}"/>
          </ac:cxnSpMkLst>
        </pc:cxnChg>
        <pc:cxnChg chg="mod">
          <ac:chgData name="Ngọc Anh Nguyễn Hữu" userId="56b27124bc82585d" providerId="LiveId" clId="{7188A3AD-7D9C-4A8C-9F40-305856DD4150}" dt="2022-09-01T07:20:59.295" v="7313"/>
          <ac:cxnSpMkLst>
            <pc:docMk/>
            <pc:sldMk cId="2986231960" sldId="265"/>
            <ac:cxnSpMk id="59" creationId="{A480FA50-1C29-B56D-3115-6D5138779517}"/>
          </ac:cxnSpMkLst>
        </pc:cxnChg>
        <pc:cxnChg chg="mod">
          <ac:chgData name="Ngọc Anh Nguyễn Hữu" userId="56b27124bc82585d" providerId="LiveId" clId="{7188A3AD-7D9C-4A8C-9F40-305856DD4150}" dt="2022-09-01T07:20:59.295" v="7313"/>
          <ac:cxnSpMkLst>
            <pc:docMk/>
            <pc:sldMk cId="2986231960" sldId="265"/>
            <ac:cxnSpMk id="61" creationId="{D74C7BE8-97F2-07DE-4128-63F880F9C9B1}"/>
          </ac:cxnSpMkLst>
        </pc:cxnChg>
      </pc:sldChg>
      <pc:sldChg chg="addSp delSp modSp add mod">
        <pc:chgData name="Ngọc Anh Nguyễn Hữu" userId="56b27124bc82585d" providerId="LiveId" clId="{7188A3AD-7D9C-4A8C-9F40-305856DD4150}" dt="2022-09-01T07:21:02.770" v="7315"/>
        <pc:sldMkLst>
          <pc:docMk/>
          <pc:sldMk cId="1104160099" sldId="266"/>
        </pc:sldMkLst>
        <pc:spChg chg="mod">
          <ac:chgData name="Ngọc Anh Nguyễn Hữu" userId="56b27124bc82585d" providerId="LiveId" clId="{7188A3AD-7D9C-4A8C-9F40-305856DD4150}" dt="2022-08-31T08:51:01.880" v="3468" actId="20577"/>
          <ac:spMkLst>
            <pc:docMk/>
            <pc:sldMk cId="1104160099" sldId="266"/>
            <ac:spMk id="25" creationId="{3D19DF8E-3482-67FC-8004-3B30D4A167B7}"/>
          </ac:spMkLst>
        </pc:spChg>
        <pc:spChg chg="mod">
          <ac:chgData name="Ngọc Anh Nguyễn Hữu" userId="56b27124bc82585d" providerId="LiveId" clId="{7188A3AD-7D9C-4A8C-9F40-305856DD4150}" dt="2022-08-31T08:48:04.419" v="3349" actId="14100"/>
          <ac:spMkLst>
            <pc:docMk/>
            <pc:sldMk cId="1104160099" sldId="266"/>
            <ac:spMk id="27" creationId="{F2AD359E-C748-80E3-B1D1-82F110A715CE}"/>
          </ac:spMkLst>
        </pc:spChg>
        <pc:spChg chg="mod">
          <ac:chgData name="Ngọc Anh Nguyễn Hữu" userId="56b27124bc82585d" providerId="LiveId" clId="{7188A3AD-7D9C-4A8C-9F40-305856DD4150}" dt="2022-08-31T08:48:17.019" v="3354"/>
          <ac:spMkLst>
            <pc:docMk/>
            <pc:sldMk cId="1104160099" sldId="266"/>
            <ac:spMk id="32" creationId="{D992BB56-5238-1179-0302-7AEE2AB45D8E}"/>
          </ac:spMkLst>
        </pc:spChg>
        <pc:spChg chg="mod">
          <ac:chgData name="Ngọc Anh Nguyễn Hữu" userId="56b27124bc82585d" providerId="LiveId" clId="{7188A3AD-7D9C-4A8C-9F40-305856DD4150}" dt="2022-08-31T08:45:29.878" v="3269" actId="20577"/>
          <ac:spMkLst>
            <pc:docMk/>
            <pc:sldMk cId="1104160099" sldId="266"/>
            <ac:spMk id="33" creationId="{C3F6E33C-E0B3-5FB3-D030-C290861F6BDF}"/>
          </ac:spMkLst>
        </pc:spChg>
        <pc:spChg chg="mod">
          <ac:chgData name="Ngọc Anh Nguyễn Hữu" userId="56b27124bc82585d" providerId="LiveId" clId="{7188A3AD-7D9C-4A8C-9F40-305856DD4150}" dt="2022-08-31T09:58:30.527" v="5683" actId="255"/>
          <ac:spMkLst>
            <pc:docMk/>
            <pc:sldMk cId="1104160099" sldId="266"/>
            <ac:spMk id="34" creationId="{B287B51C-18D9-CDCB-6653-1118C90976D8}"/>
          </ac:spMkLst>
        </pc:spChg>
        <pc:spChg chg="mod">
          <ac:chgData name="Ngọc Anh Nguyễn Hữu" userId="56b27124bc82585d" providerId="LiveId" clId="{7188A3AD-7D9C-4A8C-9F40-305856DD4150}" dt="2022-08-31T09:58:30.527" v="5683" actId="255"/>
          <ac:spMkLst>
            <pc:docMk/>
            <pc:sldMk cId="1104160099" sldId="266"/>
            <ac:spMk id="35" creationId="{01E6A97D-A474-9B7F-52D3-FE1ECC084A13}"/>
          </ac:spMkLst>
        </pc:spChg>
        <pc:spChg chg="mod">
          <ac:chgData name="Ngọc Anh Nguyễn Hữu" userId="56b27124bc82585d" providerId="LiveId" clId="{7188A3AD-7D9C-4A8C-9F40-305856DD4150}" dt="2022-09-01T07:19:57.715" v="7271"/>
          <ac:spMkLst>
            <pc:docMk/>
            <pc:sldMk cId="1104160099" sldId="266"/>
            <ac:spMk id="36" creationId="{7529EE7E-E451-8830-3190-C267807BA643}"/>
          </ac:spMkLst>
        </pc:spChg>
        <pc:spChg chg="mod">
          <ac:chgData name="Ngọc Anh Nguyễn Hữu" userId="56b27124bc82585d" providerId="LiveId" clId="{7188A3AD-7D9C-4A8C-9F40-305856DD4150}" dt="2022-08-31T08:47:56.993" v="3346" actId="1076"/>
          <ac:spMkLst>
            <pc:docMk/>
            <pc:sldMk cId="1104160099" sldId="266"/>
            <ac:spMk id="37" creationId="{0A53FD61-AA8A-7CE6-0A91-369D23F15404}"/>
          </ac:spMkLst>
        </pc:spChg>
        <pc:spChg chg="mod">
          <ac:chgData name="Ngọc Anh Nguyễn Hữu" userId="56b27124bc82585d" providerId="LiveId" clId="{7188A3AD-7D9C-4A8C-9F40-305856DD4150}" dt="2022-08-31T08:47:56.993" v="3346" actId="1076"/>
          <ac:spMkLst>
            <pc:docMk/>
            <pc:sldMk cId="1104160099" sldId="266"/>
            <ac:spMk id="38" creationId="{F76F9464-A22F-EF3D-D138-87E615C4681E}"/>
          </ac:spMkLst>
        </pc:spChg>
        <pc:spChg chg="mod">
          <ac:chgData name="Ngọc Anh Nguyễn Hữu" userId="56b27124bc82585d" providerId="LiveId" clId="{7188A3AD-7D9C-4A8C-9F40-305856DD4150}" dt="2022-09-01T07:19:57.715" v="7271"/>
          <ac:spMkLst>
            <pc:docMk/>
            <pc:sldMk cId="1104160099" sldId="266"/>
            <ac:spMk id="40" creationId="{44ED9D67-C95B-3B2F-7D44-8D80261953EA}"/>
          </ac:spMkLst>
        </pc:spChg>
        <pc:spChg chg="mod">
          <ac:chgData name="Ngọc Anh Nguyễn Hữu" userId="56b27124bc82585d" providerId="LiveId" clId="{7188A3AD-7D9C-4A8C-9F40-305856DD4150}" dt="2022-08-31T09:58:30.527" v="5683" actId="255"/>
          <ac:spMkLst>
            <pc:docMk/>
            <pc:sldMk cId="1104160099" sldId="266"/>
            <ac:spMk id="40" creationId="{B1689166-51AA-55B1-B80F-56207E9E000A}"/>
          </ac:spMkLst>
        </pc:spChg>
        <pc:spChg chg="mod">
          <ac:chgData name="Ngọc Anh Nguyễn Hữu" userId="56b27124bc82585d" providerId="LiveId" clId="{7188A3AD-7D9C-4A8C-9F40-305856DD4150}" dt="2022-08-31T09:58:30.527" v="5683" actId="255"/>
          <ac:spMkLst>
            <pc:docMk/>
            <pc:sldMk cId="1104160099" sldId="266"/>
            <ac:spMk id="41" creationId="{3103BC3A-8F8F-0B43-C0AC-5022EB05E403}"/>
          </ac:spMkLst>
        </pc:spChg>
        <pc:spChg chg="mod">
          <ac:chgData name="Ngọc Anh Nguyễn Hữu" userId="56b27124bc82585d" providerId="LiveId" clId="{7188A3AD-7D9C-4A8C-9F40-305856DD4150}" dt="2022-09-01T07:19:57.715" v="7271"/>
          <ac:spMkLst>
            <pc:docMk/>
            <pc:sldMk cId="1104160099" sldId="266"/>
            <ac:spMk id="42" creationId="{871855EF-2018-7E26-2FA2-0F6F6ACF1FB9}"/>
          </ac:spMkLst>
        </pc:spChg>
        <pc:spChg chg="mod">
          <ac:chgData name="Ngọc Anh Nguyễn Hữu" userId="56b27124bc82585d" providerId="LiveId" clId="{7188A3AD-7D9C-4A8C-9F40-305856DD4150}" dt="2022-08-31T09:58:30.527" v="5683" actId="255"/>
          <ac:spMkLst>
            <pc:docMk/>
            <pc:sldMk cId="1104160099" sldId="266"/>
            <ac:spMk id="43" creationId="{E2CB31E2-9C09-C298-710C-B16B06CACB76}"/>
          </ac:spMkLst>
        </pc:spChg>
        <pc:spChg chg="mod">
          <ac:chgData name="Ngọc Anh Nguyễn Hữu" userId="56b27124bc82585d" providerId="LiveId" clId="{7188A3AD-7D9C-4A8C-9F40-305856DD4150}" dt="2022-08-31T09:58:30.527" v="5683" actId="255"/>
          <ac:spMkLst>
            <pc:docMk/>
            <pc:sldMk cId="1104160099" sldId="266"/>
            <ac:spMk id="44" creationId="{1967DD7D-EBDB-8D50-1B94-1DCDBEF5674E}"/>
          </ac:spMkLst>
        </pc:spChg>
        <pc:spChg chg="mod">
          <ac:chgData name="Ngọc Anh Nguyễn Hữu" userId="56b27124bc82585d" providerId="LiveId" clId="{7188A3AD-7D9C-4A8C-9F40-305856DD4150}" dt="2022-09-01T07:19:57.715" v="7271"/>
          <ac:spMkLst>
            <pc:docMk/>
            <pc:sldMk cId="1104160099" sldId="266"/>
            <ac:spMk id="44" creationId="{E66DEEC9-2987-4554-8B35-4E660807CA41}"/>
          </ac:spMkLst>
        </pc:spChg>
        <pc:spChg chg="mod">
          <ac:chgData name="Ngọc Anh Nguyễn Hữu" userId="56b27124bc82585d" providerId="LiveId" clId="{7188A3AD-7D9C-4A8C-9F40-305856DD4150}" dt="2022-09-01T07:19:57.715" v="7271"/>
          <ac:spMkLst>
            <pc:docMk/>
            <pc:sldMk cId="1104160099" sldId="266"/>
            <ac:spMk id="48" creationId="{2E41C347-67F1-77F2-743F-38832CE42137}"/>
          </ac:spMkLst>
        </pc:spChg>
        <pc:spChg chg="mod">
          <ac:chgData name="Ngọc Anh Nguyễn Hữu" userId="56b27124bc82585d" providerId="LiveId" clId="{7188A3AD-7D9C-4A8C-9F40-305856DD4150}" dt="2022-09-01T07:19:57.715" v="7271"/>
          <ac:spMkLst>
            <pc:docMk/>
            <pc:sldMk cId="1104160099" sldId="266"/>
            <ac:spMk id="52" creationId="{04627F90-1B30-CF16-D0EF-119BA705FE03}"/>
          </ac:spMkLst>
        </pc:spChg>
        <pc:spChg chg="mod">
          <ac:chgData name="Ngọc Anh Nguyễn Hữu" userId="56b27124bc82585d" providerId="LiveId" clId="{7188A3AD-7D9C-4A8C-9F40-305856DD4150}" dt="2022-09-01T07:19:57.715" v="7271"/>
          <ac:spMkLst>
            <pc:docMk/>
            <pc:sldMk cId="1104160099" sldId="266"/>
            <ac:spMk id="53" creationId="{BDA69610-DD91-C397-5520-07B3A6D21BCB}"/>
          </ac:spMkLst>
        </pc:spChg>
        <pc:spChg chg="mod">
          <ac:chgData name="Ngọc Anh Nguyễn Hữu" userId="56b27124bc82585d" providerId="LiveId" clId="{7188A3AD-7D9C-4A8C-9F40-305856DD4150}" dt="2022-09-01T07:19:57.715" v="7271"/>
          <ac:spMkLst>
            <pc:docMk/>
            <pc:sldMk cId="1104160099" sldId="266"/>
            <ac:spMk id="54" creationId="{43476BCF-701C-B662-E3D3-07F5472B2DEA}"/>
          </ac:spMkLst>
        </pc:spChg>
        <pc:spChg chg="mod">
          <ac:chgData name="Ngọc Anh Nguyễn Hữu" userId="56b27124bc82585d" providerId="LiveId" clId="{7188A3AD-7D9C-4A8C-9F40-305856DD4150}" dt="2022-09-01T07:21:02.770" v="7315"/>
          <ac:spMkLst>
            <pc:docMk/>
            <pc:sldMk cId="1104160099" sldId="266"/>
            <ac:spMk id="58" creationId="{A2150627-02AC-25F7-D157-96D15E45C11B}"/>
          </ac:spMkLst>
        </pc:spChg>
        <pc:spChg chg="mod">
          <ac:chgData name="Ngọc Anh Nguyễn Hữu" userId="56b27124bc82585d" providerId="LiveId" clId="{7188A3AD-7D9C-4A8C-9F40-305856DD4150}" dt="2022-09-01T07:21:02.770" v="7315"/>
          <ac:spMkLst>
            <pc:docMk/>
            <pc:sldMk cId="1104160099" sldId="266"/>
            <ac:spMk id="59" creationId="{5D44FD5D-FA47-1080-7BCD-637C8243A711}"/>
          </ac:spMkLst>
        </pc:spChg>
        <pc:spChg chg="mod">
          <ac:chgData name="Ngọc Anh Nguyễn Hữu" userId="56b27124bc82585d" providerId="LiveId" clId="{7188A3AD-7D9C-4A8C-9F40-305856DD4150}" dt="2022-09-01T07:21:02.770" v="7315"/>
          <ac:spMkLst>
            <pc:docMk/>
            <pc:sldMk cId="1104160099" sldId="266"/>
            <ac:spMk id="61" creationId="{E80F2388-EB40-30DF-6354-42C90D1F6CB2}"/>
          </ac:spMkLst>
        </pc:spChg>
        <pc:spChg chg="mod">
          <ac:chgData name="Ngọc Anh Nguyễn Hữu" userId="56b27124bc82585d" providerId="LiveId" clId="{7188A3AD-7D9C-4A8C-9F40-305856DD4150}" dt="2022-09-01T07:21:02.770" v="7315"/>
          <ac:spMkLst>
            <pc:docMk/>
            <pc:sldMk cId="1104160099" sldId="266"/>
            <ac:spMk id="63" creationId="{AEE50343-E9D8-45F3-4B58-0A48526D2096}"/>
          </ac:spMkLst>
        </pc:spChg>
        <pc:spChg chg="mod">
          <ac:chgData name="Ngọc Anh Nguyễn Hữu" userId="56b27124bc82585d" providerId="LiveId" clId="{7188A3AD-7D9C-4A8C-9F40-305856DD4150}" dt="2022-09-01T07:21:02.770" v="7315"/>
          <ac:spMkLst>
            <pc:docMk/>
            <pc:sldMk cId="1104160099" sldId="266"/>
            <ac:spMk id="7169" creationId="{D997EC1F-47AF-6C96-97D1-691AADD556A9}"/>
          </ac:spMkLst>
        </pc:spChg>
        <pc:spChg chg="mod">
          <ac:chgData name="Ngọc Anh Nguyễn Hữu" userId="56b27124bc82585d" providerId="LiveId" clId="{7188A3AD-7D9C-4A8C-9F40-305856DD4150}" dt="2022-09-01T07:21:02.770" v="7315"/>
          <ac:spMkLst>
            <pc:docMk/>
            <pc:sldMk cId="1104160099" sldId="266"/>
            <ac:spMk id="7174" creationId="{8490EFC1-9064-C68E-16C9-2AD6E55E0434}"/>
          </ac:spMkLst>
        </pc:spChg>
        <pc:spChg chg="mod">
          <ac:chgData name="Ngọc Anh Nguyễn Hữu" userId="56b27124bc82585d" providerId="LiveId" clId="{7188A3AD-7D9C-4A8C-9F40-305856DD4150}" dt="2022-09-01T07:21:02.770" v="7315"/>
          <ac:spMkLst>
            <pc:docMk/>
            <pc:sldMk cId="1104160099" sldId="266"/>
            <ac:spMk id="7175" creationId="{5CCABE31-A08E-1493-E29B-8C86231375CE}"/>
          </ac:spMkLst>
        </pc:spChg>
        <pc:spChg chg="mod">
          <ac:chgData name="Ngọc Anh Nguyễn Hữu" userId="56b27124bc82585d" providerId="LiveId" clId="{7188A3AD-7D9C-4A8C-9F40-305856DD4150}" dt="2022-09-01T07:21:02.770" v="7315"/>
          <ac:spMkLst>
            <pc:docMk/>
            <pc:sldMk cId="1104160099" sldId="266"/>
            <ac:spMk id="7176" creationId="{C25799C9-4256-25CB-BC63-19580A28A8E7}"/>
          </ac:spMkLst>
        </pc:spChg>
        <pc:grpChg chg="add del">
          <ac:chgData name="Ngọc Anh Nguyễn Hữu" userId="56b27124bc82585d" providerId="LiveId" clId="{7188A3AD-7D9C-4A8C-9F40-305856DD4150}" dt="2022-09-01T07:21:02.190" v="7314" actId="478"/>
          <ac:grpSpMkLst>
            <pc:docMk/>
            <pc:sldMk cId="1104160099" sldId="266"/>
            <ac:grpSpMk id="2" creationId="{17952DDB-A37B-EE58-463A-01E4106AC101}"/>
          </ac:grpSpMkLst>
        </pc:grpChg>
        <pc:grpChg chg="del mod">
          <ac:chgData name="Ngọc Anh Nguyễn Hữu" userId="56b27124bc82585d" providerId="LiveId" clId="{7188A3AD-7D9C-4A8C-9F40-305856DD4150}" dt="2022-08-31T08:46:46.833" v="3278" actId="478"/>
          <ac:grpSpMkLst>
            <pc:docMk/>
            <pc:sldMk cId="1104160099" sldId="266"/>
            <ac:grpSpMk id="26" creationId="{09BB09C0-A98C-7DC1-EAA3-4103AD5CD118}"/>
          </ac:grpSpMkLst>
        </pc:grpChg>
        <pc:grpChg chg="add mod">
          <ac:chgData name="Ngọc Anh Nguyễn Hữu" userId="56b27124bc82585d" providerId="LiveId" clId="{7188A3AD-7D9C-4A8C-9F40-305856DD4150}" dt="2022-08-31T08:47:56.993" v="3346" actId="1076"/>
          <ac:grpSpMkLst>
            <pc:docMk/>
            <pc:sldMk cId="1104160099" sldId="266"/>
            <ac:grpSpMk id="28" creationId="{940D1253-0EDE-D1CC-8AB9-B8E3BC0059FB}"/>
          </ac:grpSpMkLst>
        </pc:grpChg>
        <pc:grpChg chg="add del mod">
          <ac:chgData name="Ngọc Anh Nguyễn Hữu" userId="56b27124bc82585d" providerId="LiveId" clId="{7188A3AD-7D9C-4A8C-9F40-305856DD4150}" dt="2022-08-31T16:11:12.406" v="6692" actId="478"/>
          <ac:grpSpMkLst>
            <pc:docMk/>
            <pc:sldMk cId="1104160099" sldId="266"/>
            <ac:grpSpMk id="29" creationId="{A8C044F8-51EE-2B69-6E9B-213120399D1B}"/>
          </ac:grpSpMkLst>
        </pc:grpChg>
        <pc:grpChg chg="add del mod">
          <ac:chgData name="Ngọc Anh Nguyễn Hữu" userId="56b27124bc82585d" providerId="LiveId" clId="{7188A3AD-7D9C-4A8C-9F40-305856DD4150}" dt="2022-09-01T07:20:13.700" v="7284"/>
          <ac:grpSpMkLst>
            <pc:docMk/>
            <pc:sldMk cId="1104160099" sldId="266"/>
            <ac:grpSpMk id="29" creationId="{CD33543F-404D-8241-0BBB-C4321B1BF04C}"/>
          </ac:grpSpMkLst>
        </pc:grpChg>
        <pc:grpChg chg="mod">
          <ac:chgData name="Ngọc Anh Nguyễn Hữu" userId="56b27124bc82585d" providerId="LiveId" clId="{7188A3AD-7D9C-4A8C-9F40-305856DD4150}" dt="2022-09-01T07:19:57.715" v="7271"/>
          <ac:grpSpMkLst>
            <pc:docMk/>
            <pc:sldMk cId="1104160099" sldId="266"/>
            <ac:grpSpMk id="34" creationId="{64C4056F-7EE3-9C14-BAED-81391F3BD087}"/>
          </ac:grpSpMkLst>
        </pc:grpChg>
        <pc:grpChg chg="mod">
          <ac:chgData name="Ngọc Anh Nguyễn Hữu" userId="56b27124bc82585d" providerId="LiveId" clId="{7188A3AD-7D9C-4A8C-9F40-305856DD4150}" dt="2022-09-01T07:19:57.715" v="7271"/>
          <ac:grpSpMkLst>
            <pc:docMk/>
            <pc:sldMk cId="1104160099" sldId="266"/>
            <ac:grpSpMk id="35" creationId="{444D31D9-3CF8-654F-2C9E-878011A70C74}"/>
          </ac:grpSpMkLst>
        </pc:grpChg>
        <pc:grpChg chg="add del mod">
          <ac:chgData name="Ngọc Anh Nguyễn Hữu" userId="56b27124bc82585d" providerId="LiveId" clId="{7188A3AD-7D9C-4A8C-9F40-305856DD4150}" dt="2022-08-31T16:11:12.406" v="6692" actId="478"/>
          <ac:grpSpMkLst>
            <pc:docMk/>
            <pc:sldMk cId="1104160099" sldId="266"/>
            <ac:grpSpMk id="36" creationId="{C699D7CA-10C2-AFE0-9839-A963EA708C11}"/>
          </ac:grpSpMkLst>
        </pc:grpChg>
        <pc:grpChg chg="mod">
          <ac:chgData name="Ngọc Anh Nguyễn Hữu" userId="56b27124bc82585d" providerId="LiveId" clId="{7188A3AD-7D9C-4A8C-9F40-305856DD4150}" dt="2022-08-31T08:47:56.993" v="3346" actId="1076"/>
          <ac:grpSpMkLst>
            <pc:docMk/>
            <pc:sldMk cId="1104160099" sldId="266"/>
            <ac:grpSpMk id="39" creationId="{C5780037-3B87-B23E-7B7B-7B5AE1A7DC62}"/>
          </ac:grpSpMkLst>
        </pc:grpChg>
        <pc:grpChg chg="add del mod">
          <ac:chgData name="Ngọc Anh Nguyễn Hữu" userId="56b27124bc82585d" providerId="LiveId" clId="{7188A3AD-7D9C-4A8C-9F40-305856DD4150}" dt="2022-08-31T16:11:12.406" v="6692" actId="478"/>
          <ac:grpSpMkLst>
            <pc:docMk/>
            <pc:sldMk cId="1104160099" sldId="266"/>
            <ac:grpSpMk id="42" creationId="{6E2DDF1E-14EC-FA98-A64B-7095A98DE0E8}"/>
          </ac:grpSpMkLst>
        </pc:grpChg>
        <pc:grpChg chg="mod">
          <ac:chgData name="Ngọc Anh Nguyễn Hữu" userId="56b27124bc82585d" providerId="LiveId" clId="{7188A3AD-7D9C-4A8C-9F40-305856DD4150}" dt="2022-09-01T07:19:57.715" v="7271"/>
          <ac:grpSpMkLst>
            <pc:docMk/>
            <pc:sldMk cId="1104160099" sldId="266"/>
            <ac:grpSpMk id="49" creationId="{57E9358D-DD9F-EAB6-9ED7-E383C574B727}"/>
          </ac:grpSpMkLst>
        </pc:grpChg>
        <pc:grpChg chg="mod">
          <ac:chgData name="Ngọc Anh Nguyễn Hữu" userId="56b27124bc82585d" providerId="LiveId" clId="{7188A3AD-7D9C-4A8C-9F40-305856DD4150}" dt="2022-09-01T07:19:57.715" v="7271"/>
          <ac:grpSpMkLst>
            <pc:docMk/>
            <pc:sldMk cId="1104160099" sldId="266"/>
            <ac:grpSpMk id="50" creationId="{EE255CDA-ED5C-DB3A-3107-D499592E4A3C}"/>
          </ac:grpSpMkLst>
        </pc:grpChg>
        <pc:grpChg chg="add mod">
          <ac:chgData name="Ngọc Anh Nguyễn Hữu" userId="56b27124bc82585d" providerId="LiveId" clId="{7188A3AD-7D9C-4A8C-9F40-305856DD4150}" dt="2022-09-01T07:21:02.770" v="7315"/>
          <ac:grpSpMkLst>
            <pc:docMk/>
            <pc:sldMk cId="1104160099" sldId="266"/>
            <ac:grpSpMk id="55" creationId="{243749D5-0984-58F5-C039-A9F24516A1C5}"/>
          </ac:grpSpMkLst>
        </pc:grpChg>
        <pc:grpChg chg="mod">
          <ac:chgData name="Ngọc Anh Nguyễn Hữu" userId="56b27124bc82585d" providerId="LiveId" clId="{7188A3AD-7D9C-4A8C-9F40-305856DD4150}" dt="2022-09-01T07:21:02.770" v="7315"/>
          <ac:grpSpMkLst>
            <pc:docMk/>
            <pc:sldMk cId="1104160099" sldId="266"/>
            <ac:grpSpMk id="56" creationId="{D01886D2-493E-9056-59BF-205F0E73D009}"/>
          </ac:grpSpMkLst>
        </pc:grpChg>
        <pc:grpChg chg="mod">
          <ac:chgData name="Ngọc Anh Nguyễn Hữu" userId="56b27124bc82585d" providerId="LiveId" clId="{7188A3AD-7D9C-4A8C-9F40-305856DD4150}" dt="2022-09-01T07:21:02.770" v="7315"/>
          <ac:grpSpMkLst>
            <pc:docMk/>
            <pc:sldMk cId="1104160099" sldId="266"/>
            <ac:grpSpMk id="57" creationId="{03CBC796-2749-C3B5-6782-C9C0CCCDF885}"/>
          </ac:grpSpMkLst>
        </pc:grpChg>
        <pc:grpChg chg="mod">
          <ac:chgData name="Ngọc Anh Nguyễn Hữu" userId="56b27124bc82585d" providerId="LiveId" clId="{7188A3AD-7D9C-4A8C-9F40-305856DD4150}" dt="2022-09-01T07:21:02.770" v="7315"/>
          <ac:grpSpMkLst>
            <pc:docMk/>
            <pc:sldMk cId="1104160099" sldId="266"/>
            <ac:grpSpMk id="7171" creationId="{11211501-80F9-E1F7-58BC-AAD6DB2573B7}"/>
          </ac:grpSpMkLst>
        </pc:grpChg>
        <pc:grpChg chg="mod">
          <ac:chgData name="Ngọc Anh Nguyễn Hữu" userId="56b27124bc82585d" providerId="LiveId" clId="{7188A3AD-7D9C-4A8C-9F40-305856DD4150}" dt="2022-09-01T07:21:02.770" v="7315"/>
          <ac:grpSpMkLst>
            <pc:docMk/>
            <pc:sldMk cId="1104160099" sldId="266"/>
            <ac:grpSpMk id="7172" creationId="{EA1C66B1-13BF-981E-E39B-D7C9DAF2DB5D}"/>
          </ac:grpSpMkLst>
        </pc:grpChg>
        <pc:graphicFrameChg chg="add mod">
          <ac:chgData name="Ngọc Anh Nguyễn Hữu" userId="56b27124bc82585d" providerId="LiveId" clId="{7188A3AD-7D9C-4A8C-9F40-305856DD4150}" dt="2022-08-31T16:11:34.939" v="6727" actId="1076"/>
          <ac:graphicFrameMkLst>
            <pc:docMk/>
            <pc:sldMk cId="1104160099" sldId="266"/>
            <ac:graphicFrameMk id="26" creationId="{7246E91B-EDD6-B4ED-5BC1-32DA824505A2}"/>
          </ac:graphicFrameMkLst>
        </pc:graphicFrameChg>
        <pc:graphicFrameChg chg="add mod">
          <ac:chgData name="Ngọc Anh Nguyễn Hữu" userId="56b27124bc82585d" providerId="LiveId" clId="{7188A3AD-7D9C-4A8C-9F40-305856DD4150}" dt="2022-08-31T16:11:41.308" v="6738" actId="1036"/>
          <ac:graphicFrameMkLst>
            <pc:docMk/>
            <pc:sldMk cId="1104160099" sldId="266"/>
            <ac:graphicFrameMk id="45" creationId="{96CF9C25-A2BC-8965-C7CA-DBAD894700A9}"/>
          </ac:graphicFrameMkLst>
        </pc:graphicFrameChg>
        <pc:graphicFrameChg chg="add mod">
          <ac:chgData name="Ngọc Anh Nguyễn Hữu" userId="56b27124bc82585d" providerId="LiveId" clId="{7188A3AD-7D9C-4A8C-9F40-305856DD4150}" dt="2022-08-31T16:11:45.944" v="6760" actId="1038"/>
          <ac:graphicFrameMkLst>
            <pc:docMk/>
            <pc:sldMk cId="1104160099" sldId="266"/>
            <ac:graphicFrameMk id="46" creationId="{B9787174-DACB-631B-8D04-15B8A7591E30}"/>
          </ac:graphicFrameMkLst>
        </pc:graphicFrameChg>
        <pc:picChg chg="mod">
          <ac:chgData name="Ngọc Anh Nguyễn Hữu" userId="56b27124bc82585d" providerId="LiveId" clId="{7188A3AD-7D9C-4A8C-9F40-305856DD4150}" dt="2022-09-01T07:19:57.715" v="7271"/>
          <ac:picMkLst>
            <pc:docMk/>
            <pc:sldMk cId="1104160099" sldId="266"/>
            <ac:picMk id="51" creationId="{CC837469-B365-8B04-F3C9-DE233B8C9AD3}"/>
          </ac:picMkLst>
        </pc:picChg>
        <pc:picChg chg="del">
          <ac:chgData name="Ngọc Anh Nguyễn Hữu" userId="56b27124bc82585d" providerId="LiveId" clId="{7188A3AD-7D9C-4A8C-9F40-305856DD4150}" dt="2022-08-31T08:46:46.833" v="3278" actId="478"/>
          <ac:picMkLst>
            <pc:docMk/>
            <pc:sldMk cId="1104160099" sldId="266"/>
            <ac:picMk id="6148" creationId="{AD26227D-A292-AA25-63CD-ACC1AE189A6D}"/>
          </ac:picMkLst>
        </pc:picChg>
        <pc:picChg chg="add mod">
          <ac:chgData name="Ngọc Anh Nguyễn Hữu" userId="56b27124bc82585d" providerId="LiveId" clId="{7188A3AD-7D9C-4A8C-9F40-305856DD4150}" dt="2022-08-31T08:47:56.993" v="3346" actId="1076"/>
          <ac:picMkLst>
            <pc:docMk/>
            <pc:sldMk cId="1104160099" sldId="266"/>
            <ac:picMk id="7170" creationId="{B5A8C433-59E6-B9F9-8BD5-23CF37847C01}"/>
          </ac:picMkLst>
        </pc:picChg>
        <pc:picChg chg="mod">
          <ac:chgData name="Ngọc Anh Nguyễn Hữu" userId="56b27124bc82585d" providerId="LiveId" clId="{7188A3AD-7D9C-4A8C-9F40-305856DD4150}" dt="2022-09-01T07:21:02.770" v="7315"/>
          <ac:picMkLst>
            <pc:docMk/>
            <pc:sldMk cId="1104160099" sldId="266"/>
            <ac:picMk id="7173" creationId="{EE6B5BD0-98B0-DB29-C3DC-DEA13895710F}"/>
          </ac:picMkLst>
        </pc:picChg>
        <pc:cxnChg chg="mod">
          <ac:chgData name="Ngọc Anh Nguyễn Hữu" userId="56b27124bc82585d" providerId="LiveId" clId="{7188A3AD-7D9C-4A8C-9F40-305856DD4150}" dt="2022-09-01T07:19:57.715" v="7271"/>
          <ac:cxnSpMkLst>
            <pc:docMk/>
            <pc:sldMk cId="1104160099" sldId="266"/>
            <ac:cxnSpMk id="41" creationId="{2C196F9A-EB93-A5BC-DB7C-D87D1DA6ACE0}"/>
          </ac:cxnSpMkLst>
        </pc:cxnChg>
        <pc:cxnChg chg="mod">
          <ac:chgData name="Ngọc Anh Nguyễn Hữu" userId="56b27124bc82585d" providerId="LiveId" clId="{7188A3AD-7D9C-4A8C-9F40-305856DD4150}" dt="2022-09-01T07:19:57.715" v="7271"/>
          <ac:cxnSpMkLst>
            <pc:docMk/>
            <pc:sldMk cId="1104160099" sldId="266"/>
            <ac:cxnSpMk id="43" creationId="{7B90E3AD-B0EA-6AFE-9350-95587CD82ED9}"/>
          </ac:cxnSpMkLst>
        </pc:cxnChg>
        <pc:cxnChg chg="mod">
          <ac:chgData name="Ngọc Anh Nguyễn Hữu" userId="56b27124bc82585d" providerId="LiveId" clId="{7188A3AD-7D9C-4A8C-9F40-305856DD4150}" dt="2022-09-01T07:19:57.715" v="7271"/>
          <ac:cxnSpMkLst>
            <pc:docMk/>
            <pc:sldMk cId="1104160099" sldId="266"/>
            <ac:cxnSpMk id="47" creationId="{1AC77FB7-7A01-98C2-4D0A-8063EDEBD680}"/>
          </ac:cxnSpMkLst>
        </pc:cxnChg>
        <pc:cxnChg chg="mod">
          <ac:chgData name="Ngọc Anh Nguyễn Hữu" userId="56b27124bc82585d" providerId="LiveId" clId="{7188A3AD-7D9C-4A8C-9F40-305856DD4150}" dt="2022-09-01T07:21:02.770" v="7315"/>
          <ac:cxnSpMkLst>
            <pc:docMk/>
            <pc:sldMk cId="1104160099" sldId="266"/>
            <ac:cxnSpMk id="60" creationId="{2D4738EA-72DE-39BE-2C83-0B8BD5EF18B9}"/>
          </ac:cxnSpMkLst>
        </pc:cxnChg>
        <pc:cxnChg chg="mod">
          <ac:chgData name="Ngọc Anh Nguyễn Hữu" userId="56b27124bc82585d" providerId="LiveId" clId="{7188A3AD-7D9C-4A8C-9F40-305856DD4150}" dt="2022-09-01T07:21:02.770" v="7315"/>
          <ac:cxnSpMkLst>
            <pc:docMk/>
            <pc:sldMk cId="1104160099" sldId="266"/>
            <ac:cxnSpMk id="62" creationId="{81C9A7A5-BB77-3881-AD8A-C4BFE07FFF2B}"/>
          </ac:cxnSpMkLst>
        </pc:cxnChg>
        <pc:cxnChg chg="mod">
          <ac:chgData name="Ngọc Anh Nguyễn Hữu" userId="56b27124bc82585d" providerId="LiveId" clId="{7188A3AD-7D9C-4A8C-9F40-305856DD4150}" dt="2022-09-01T07:21:02.770" v="7315"/>
          <ac:cxnSpMkLst>
            <pc:docMk/>
            <pc:sldMk cId="1104160099" sldId="266"/>
            <ac:cxnSpMk id="7168" creationId="{B19E991B-A87C-12D7-79B5-48439DA06F32}"/>
          </ac:cxnSpMkLst>
        </pc:cxnChg>
      </pc:sldChg>
      <pc:sldChg chg="addSp delSp modSp add mod modTransition modAnim modNotesTx">
        <pc:chgData name="Ngọc Anh Nguyễn Hữu" userId="56b27124bc82585d" providerId="LiveId" clId="{7188A3AD-7D9C-4A8C-9F40-305856DD4150}" dt="2022-09-01T07:21:10.462" v="7319"/>
        <pc:sldMkLst>
          <pc:docMk/>
          <pc:sldMk cId="737881134" sldId="267"/>
        </pc:sldMkLst>
        <pc:spChg chg="add mod">
          <ac:chgData name="Ngọc Anh Nguyễn Hữu" userId="56b27124bc82585d" providerId="LiveId" clId="{7188A3AD-7D9C-4A8C-9F40-305856DD4150}" dt="2022-08-31T09:06:44.054" v="4278" actId="1076"/>
          <ac:spMkLst>
            <pc:docMk/>
            <pc:sldMk cId="737881134" sldId="267"/>
            <ac:spMk id="27" creationId="{E51EB637-633D-8C89-C35B-C5860C0A6BCA}"/>
          </ac:spMkLst>
        </pc:spChg>
        <pc:spChg chg="add mod">
          <ac:chgData name="Ngọc Anh Nguyễn Hữu" userId="56b27124bc82585d" providerId="LiveId" clId="{7188A3AD-7D9C-4A8C-9F40-305856DD4150}" dt="2022-08-31T09:02:37.227" v="3986" actId="1076"/>
          <ac:spMkLst>
            <pc:docMk/>
            <pc:sldMk cId="737881134" sldId="267"/>
            <ac:spMk id="28" creationId="{0C3FFF0E-391C-9180-47B3-E2DA00DD7F1E}"/>
          </ac:spMkLst>
        </pc:spChg>
        <pc:spChg chg="mod">
          <ac:chgData name="Ngọc Anh Nguyễn Hữu" userId="56b27124bc82585d" providerId="LiveId" clId="{7188A3AD-7D9C-4A8C-9F40-305856DD4150}" dt="2022-09-01T07:20:04.426" v="7275"/>
          <ac:spMkLst>
            <pc:docMk/>
            <pc:sldMk cId="737881134" sldId="267"/>
            <ac:spMk id="34" creationId="{2C7395F2-6A80-C3E1-EA2B-41F0E57B7776}"/>
          </ac:spMkLst>
        </pc:spChg>
        <pc:spChg chg="mod">
          <ac:chgData name="Ngọc Anh Nguyễn Hữu" userId="56b27124bc82585d" providerId="LiveId" clId="{7188A3AD-7D9C-4A8C-9F40-305856DD4150}" dt="2022-09-01T07:20:04.426" v="7275"/>
          <ac:spMkLst>
            <pc:docMk/>
            <pc:sldMk cId="737881134" sldId="267"/>
            <ac:spMk id="35" creationId="{14791081-2CCC-18BE-725C-C7E0CD7D02ED}"/>
          </ac:spMkLst>
        </pc:spChg>
        <pc:spChg chg="mod">
          <ac:chgData name="Ngọc Anh Nguyễn Hữu" userId="56b27124bc82585d" providerId="LiveId" clId="{7188A3AD-7D9C-4A8C-9F40-305856DD4150}" dt="2022-09-01T07:20:04.426" v="7275"/>
          <ac:spMkLst>
            <pc:docMk/>
            <pc:sldMk cId="737881134" sldId="267"/>
            <ac:spMk id="37" creationId="{1C729E17-5400-961C-0970-5C810A4872D8}"/>
          </ac:spMkLst>
        </pc:spChg>
        <pc:spChg chg="add del mod">
          <ac:chgData name="Ngọc Anh Nguyễn Hữu" userId="56b27124bc82585d" providerId="LiveId" clId="{7188A3AD-7D9C-4A8C-9F40-305856DD4150}" dt="2022-08-31T09:03:06.869" v="3999" actId="478"/>
          <ac:spMkLst>
            <pc:docMk/>
            <pc:sldMk cId="737881134" sldId="267"/>
            <ac:spMk id="37" creationId="{C643F8C0-B069-0F41-5FB8-D8846547001F}"/>
          </ac:spMkLst>
        </pc:spChg>
        <pc:spChg chg="add mod ord">
          <ac:chgData name="Ngọc Anh Nguyễn Hữu" userId="56b27124bc82585d" providerId="LiveId" clId="{7188A3AD-7D9C-4A8C-9F40-305856DD4150}" dt="2022-08-31T09:01:37.748" v="3970" actId="164"/>
          <ac:spMkLst>
            <pc:docMk/>
            <pc:sldMk cId="737881134" sldId="267"/>
            <ac:spMk id="38" creationId="{223CE169-8419-F99B-6798-10247C0807FA}"/>
          </ac:spMkLst>
        </pc:spChg>
        <pc:spChg chg="add mod ord">
          <ac:chgData name="Ngọc Anh Nguyễn Hữu" userId="56b27124bc82585d" providerId="LiveId" clId="{7188A3AD-7D9C-4A8C-9F40-305856DD4150}" dt="2022-08-31T09:02:48.595" v="3988" actId="207"/>
          <ac:spMkLst>
            <pc:docMk/>
            <pc:sldMk cId="737881134" sldId="267"/>
            <ac:spMk id="39" creationId="{73CFC344-367E-44BD-562C-94E57CBA804F}"/>
          </ac:spMkLst>
        </pc:spChg>
        <pc:spChg chg="add mod">
          <ac:chgData name="Ngọc Anh Nguyễn Hữu" userId="56b27124bc82585d" providerId="LiveId" clId="{7188A3AD-7D9C-4A8C-9F40-305856DD4150}" dt="2022-08-31T09:05:29.748" v="4267" actId="113"/>
          <ac:spMkLst>
            <pc:docMk/>
            <pc:sldMk cId="737881134" sldId="267"/>
            <ac:spMk id="40" creationId="{3F3CAF6E-B488-7837-5BD7-4237190BDF92}"/>
          </ac:spMkLst>
        </pc:spChg>
        <pc:spChg chg="mod">
          <ac:chgData name="Ngọc Anh Nguyễn Hữu" userId="56b27124bc82585d" providerId="LiveId" clId="{7188A3AD-7D9C-4A8C-9F40-305856DD4150}" dt="2022-08-31T09:02:57.127" v="3989" actId="571"/>
          <ac:spMkLst>
            <pc:docMk/>
            <pc:sldMk cId="737881134" sldId="267"/>
            <ac:spMk id="47" creationId="{E7AEC567-498A-32DA-158F-DC17B87D5316}"/>
          </ac:spMkLst>
        </pc:spChg>
        <pc:spChg chg="mod">
          <ac:chgData name="Ngọc Anh Nguyễn Hữu" userId="56b27124bc82585d" providerId="LiveId" clId="{7188A3AD-7D9C-4A8C-9F40-305856DD4150}" dt="2022-08-31T09:03:04.220" v="3998" actId="20577"/>
          <ac:spMkLst>
            <pc:docMk/>
            <pc:sldMk cId="737881134" sldId="267"/>
            <ac:spMk id="48" creationId="{DD7BA1EA-1277-DE4C-BDFB-FECB4729A7A4}"/>
          </ac:spMkLst>
        </pc:spChg>
        <pc:spChg chg="mod">
          <ac:chgData name="Ngọc Anh Nguyễn Hữu" userId="56b27124bc82585d" providerId="LiveId" clId="{7188A3AD-7D9C-4A8C-9F40-305856DD4150}" dt="2022-08-31T09:02:57.127" v="3989" actId="571"/>
          <ac:spMkLst>
            <pc:docMk/>
            <pc:sldMk cId="737881134" sldId="267"/>
            <ac:spMk id="49" creationId="{488DC743-E994-382C-42F2-012DDA7F14D4}"/>
          </ac:spMkLst>
        </pc:spChg>
        <pc:spChg chg="mod">
          <ac:chgData name="Ngọc Anh Nguyễn Hữu" userId="56b27124bc82585d" providerId="LiveId" clId="{7188A3AD-7D9C-4A8C-9F40-305856DD4150}" dt="2022-08-31T09:05:27.362" v="4266" actId="113"/>
          <ac:spMkLst>
            <pc:docMk/>
            <pc:sldMk cId="737881134" sldId="267"/>
            <ac:spMk id="50" creationId="{77F491D8-7615-E474-2F36-B747CEA8398D}"/>
          </ac:spMkLst>
        </pc:spChg>
        <pc:spChg chg="mod">
          <ac:chgData name="Ngọc Anh Nguyễn Hữu" userId="56b27124bc82585d" providerId="LiveId" clId="{7188A3AD-7D9C-4A8C-9F40-305856DD4150}" dt="2022-09-01T07:20:04.426" v="7275"/>
          <ac:spMkLst>
            <pc:docMk/>
            <pc:sldMk cId="737881134" sldId="267"/>
            <ac:spMk id="52" creationId="{3399C0B3-8D6A-DE10-2D77-16A6FA0C2826}"/>
          </ac:spMkLst>
        </pc:spChg>
        <pc:spChg chg="mod">
          <ac:chgData name="Ngọc Anh Nguyễn Hữu" userId="56b27124bc82585d" providerId="LiveId" clId="{7188A3AD-7D9C-4A8C-9F40-305856DD4150}" dt="2022-09-01T07:20:04.426" v="7275"/>
          <ac:spMkLst>
            <pc:docMk/>
            <pc:sldMk cId="737881134" sldId="267"/>
            <ac:spMk id="54" creationId="{0B3BFBAF-D350-9545-F9CB-987531FDA24C}"/>
          </ac:spMkLst>
        </pc:spChg>
        <pc:spChg chg="mod">
          <ac:chgData name="Ngọc Anh Nguyễn Hữu" userId="56b27124bc82585d" providerId="LiveId" clId="{7188A3AD-7D9C-4A8C-9F40-305856DD4150}" dt="2022-09-01T07:20:04.426" v="7275"/>
          <ac:spMkLst>
            <pc:docMk/>
            <pc:sldMk cId="737881134" sldId="267"/>
            <ac:spMk id="58" creationId="{DD7D1769-A575-0CC5-631D-68737DA93AEC}"/>
          </ac:spMkLst>
        </pc:spChg>
        <pc:spChg chg="mod">
          <ac:chgData name="Ngọc Anh Nguyễn Hữu" userId="56b27124bc82585d" providerId="LiveId" clId="{7188A3AD-7D9C-4A8C-9F40-305856DD4150}" dt="2022-09-01T07:20:04.426" v="7275"/>
          <ac:spMkLst>
            <pc:docMk/>
            <pc:sldMk cId="737881134" sldId="267"/>
            <ac:spMk id="59" creationId="{53AA7CAE-A341-EBEC-E073-0114AA781D45}"/>
          </ac:spMkLst>
        </pc:spChg>
        <pc:spChg chg="mod">
          <ac:chgData name="Ngọc Anh Nguyễn Hữu" userId="56b27124bc82585d" providerId="LiveId" clId="{7188A3AD-7D9C-4A8C-9F40-305856DD4150}" dt="2022-09-01T07:20:04.426" v="7275"/>
          <ac:spMkLst>
            <pc:docMk/>
            <pc:sldMk cId="737881134" sldId="267"/>
            <ac:spMk id="60" creationId="{069E307E-4698-7D25-2489-E10D61CCB0FC}"/>
          </ac:spMkLst>
        </pc:spChg>
        <pc:spChg chg="mod">
          <ac:chgData name="Ngọc Anh Nguyễn Hữu" userId="56b27124bc82585d" providerId="LiveId" clId="{7188A3AD-7D9C-4A8C-9F40-305856DD4150}" dt="2022-09-01T07:21:10.462" v="7319"/>
          <ac:spMkLst>
            <pc:docMk/>
            <pc:sldMk cId="737881134" sldId="267"/>
            <ac:spMk id="64" creationId="{95C63533-BD6E-72FA-FA3D-ABB59DB3A093}"/>
          </ac:spMkLst>
        </pc:spChg>
        <pc:spChg chg="mod">
          <ac:chgData name="Ngọc Anh Nguyễn Hữu" userId="56b27124bc82585d" providerId="LiveId" clId="{7188A3AD-7D9C-4A8C-9F40-305856DD4150}" dt="2022-09-01T07:21:10.462" v="7319"/>
          <ac:spMkLst>
            <pc:docMk/>
            <pc:sldMk cId="737881134" sldId="267"/>
            <ac:spMk id="65" creationId="{6B764941-0156-AAD8-85C4-A3F574873461}"/>
          </ac:spMkLst>
        </pc:spChg>
        <pc:spChg chg="mod">
          <ac:chgData name="Ngọc Anh Nguyễn Hữu" userId="56b27124bc82585d" providerId="LiveId" clId="{7188A3AD-7D9C-4A8C-9F40-305856DD4150}" dt="2022-09-01T07:21:10.462" v="7319"/>
          <ac:spMkLst>
            <pc:docMk/>
            <pc:sldMk cId="737881134" sldId="267"/>
            <ac:spMk id="67" creationId="{5888BF08-46AC-CCED-8182-EAE8AC274FD2}"/>
          </ac:spMkLst>
        </pc:spChg>
        <pc:spChg chg="mod">
          <ac:chgData name="Ngọc Anh Nguyễn Hữu" userId="56b27124bc82585d" providerId="LiveId" clId="{7188A3AD-7D9C-4A8C-9F40-305856DD4150}" dt="2022-09-01T07:21:10.462" v="7319"/>
          <ac:spMkLst>
            <pc:docMk/>
            <pc:sldMk cId="737881134" sldId="267"/>
            <ac:spMk id="69" creationId="{A2DE3F02-5329-8B07-EE3B-46BD1F3B7115}"/>
          </ac:spMkLst>
        </pc:spChg>
        <pc:spChg chg="mod">
          <ac:chgData name="Ngọc Anh Nguyễn Hữu" userId="56b27124bc82585d" providerId="LiveId" clId="{7188A3AD-7D9C-4A8C-9F40-305856DD4150}" dt="2022-09-01T07:21:10.462" v="7319"/>
          <ac:spMkLst>
            <pc:docMk/>
            <pc:sldMk cId="737881134" sldId="267"/>
            <ac:spMk id="71" creationId="{337084ED-A0BA-E7B0-2637-B6DBFE40527C}"/>
          </ac:spMkLst>
        </pc:spChg>
        <pc:spChg chg="mod">
          <ac:chgData name="Ngọc Anh Nguyễn Hữu" userId="56b27124bc82585d" providerId="LiveId" clId="{7188A3AD-7D9C-4A8C-9F40-305856DD4150}" dt="2022-09-01T07:21:10.462" v="7319"/>
          <ac:spMkLst>
            <pc:docMk/>
            <pc:sldMk cId="737881134" sldId="267"/>
            <ac:spMk id="75" creationId="{56102E1E-CB92-EAB9-C251-00A6ECAAA887}"/>
          </ac:spMkLst>
        </pc:spChg>
        <pc:spChg chg="mod">
          <ac:chgData name="Ngọc Anh Nguyễn Hữu" userId="56b27124bc82585d" providerId="LiveId" clId="{7188A3AD-7D9C-4A8C-9F40-305856DD4150}" dt="2022-09-01T07:21:10.462" v="7319"/>
          <ac:spMkLst>
            <pc:docMk/>
            <pc:sldMk cId="737881134" sldId="267"/>
            <ac:spMk id="76" creationId="{D0484D52-ACA0-3A2A-AFC5-EF00406E5027}"/>
          </ac:spMkLst>
        </pc:spChg>
        <pc:spChg chg="mod">
          <ac:chgData name="Ngọc Anh Nguyễn Hữu" userId="56b27124bc82585d" providerId="LiveId" clId="{7188A3AD-7D9C-4A8C-9F40-305856DD4150}" dt="2022-09-01T07:21:10.462" v="7319"/>
          <ac:spMkLst>
            <pc:docMk/>
            <pc:sldMk cId="737881134" sldId="267"/>
            <ac:spMk id="77" creationId="{724E0903-743D-8081-AB88-31B4E797AE53}"/>
          </ac:spMkLst>
        </pc:spChg>
        <pc:grpChg chg="add del">
          <ac:chgData name="Ngọc Anh Nguyễn Hữu" userId="56b27124bc82585d" providerId="LiveId" clId="{7188A3AD-7D9C-4A8C-9F40-305856DD4150}" dt="2022-09-01T07:21:09.930" v="7318" actId="478"/>
          <ac:grpSpMkLst>
            <pc:docMk/>
            <pc:sldMk cId="737881134" sldId="267"/>
            <ac:grpSpMk id="2" creationId="{F8BCAC5B-B6A2-35D4-8FFD-C22614542D78}"/>
          </ac:grpSpMkLst>
        </pc:grpChg>
        <pc:grpChg chg="mod">
          <ac:chgData name="Ngọc Anh Nguyễn Hữu" userId="56b27124bc82585d" providerId="LiveId" clId="{7188A3AD-7D9C-4A8C-9F40-305856DD4150}" dt="2022-08-31T08:58:00.678" v="3626" actId="1037"/>
          <ac:grpSpMkLst>
            <pc:docMk/>
            <pc:sldMk cId="737881134" sldId="267"/>
            <ac:grpSpMk id="30" creationId="{59028A7E-D76A-035D-A212-8B7BF4305D0C}"/>
          </ac:grpSpMkLst>
        </pc:grpChg>
        <pc:grpChg chg="add del mod">
          <ac:chgData name="Ngọc Anh Nguyễn Hữu" userId="56b27124bc82585d" providerId="LiveId" clId="{7188A3AD-7D9C-4A8C-9F40-305856DD4150}" dt="2022-09-01T07:20:13.290" v="7280"/>
          <ac:grpSpMkLst>
            <pc:docMk/>
            <pc:sldMk cId="737881134" sldId="267"/>
            <ac:grpSpMk id="31" creationId="{AADC434D-44E2-CCA7-B1C0-6026AC3099E1}"/>
          </ac:grpSpMkLst>
        </pc:grpChg>
        <pc:grpChg chg="del">
          <ac:chgData name="Ngọc Anh Nguyễn Hữu" userId="56b27124bc82585d" providerId="LiveId" clId="{7188A3AD-7D9C-4A8C-9F40-305856DD4150}" dt="2022-08-31T08:56:57.582" v="3572" actId="478"/>
          <ac:grpSpMkLst>
            <pc:docMk/>
            <pc:sldMk cId="737881134" sldId="267"/>
            <ac:grpSpMk id="31" creationId="{B5DC1173-BB85-228E-7D77-F1F8D2E76EC2}"/>
          </ac:grpSpMkLst>
        </pc:grpChg>
        <pc:grpChg chg="mod">
          <ac:chgData name="Ngọc Anh Nguyễn Hữu" userId="56b27124bc82585d" providerId="LiveId" clId="{7188A3AD-7D9C-4A8C-9F40-305856DD4150}" dt="2022-09-01T07:20:04.426" v="7275"/>
          <ac:grpSpMkLst>
            <pc:docMk/>
            <pc:sldMk cId="737881134" sldId="267"/>
            <ac:grpSpMk id="32" creationId="{5E33F1C8-2C69-E45A-B96C-995666CA49FA}"/>
          </ac:grpSpMkLst>
        </pc:grpChg>
        <pc:grpChg chg="mod">
          <ac:chgData name="Ngọc Anh Nguyễn Hữu" userId="56b27124bc82585d" providerId="LiveId" clId="{7188A3AD-7D9C-4A8C-9F40-305856DD4150}" dt="2022-09-01T07:20:04.426" v="7275"/>
          <ac:grpSpMkLst>
            <pc:docMk/>
            <pc:sldMk cId="737881134" sldId="267"/>
            <ac:grpSpMk id="33" creationId="{594F1B47-584F-3DD8-07A0-669DDF426746}"/>
          </ac:grpSpMkLst>
        </pc:grpChg>
        <pc:grpChg chg="del">
          <ac:chgData name="Ngọc Anh Nguyễn Hữu" userId="56b27124bc82585d" providerId="LiveId" clId="{7188A3AD-7D9C-4A8C-9F40-305856DD4150}" dt="2022-08-31T08:56:57.582" v="3572" actId="478"/>
          <ac:grpSpMkLst>
            <pc:docMk/>
            <pc:sldMk cId="737881134" sldId="267"/>
            <ac:grpSpMk id="34" creationId="{918F7411-3BA9-AAFC-FC09-394556092D67}"/>
          </ac:grpSpMkLst>
        </pc:grpChg>
        <pc:grpChg chg="add mod">
          <ac:chgData name="Ngọc Anh Nguyễn Hữu" userId="56b27124bc82585d" providerId="LiveId" clId="{7188A3AD-7D9C-4A8C-9F40-305856DD4150}" dt="2022-08-31T09:02:05.711" v="3974" actId="164"/>
          <ac:grpSpMkLst>
            <pc:docMk/>
            <pc:sldMk cId="737881134" sldId="267"/>
            <ac:grpSpMk id="41" creationId="{54857E22-3D44-0B05-364D-B73DA99B5B1C}"/>
          </ac:grpSpMkLst>
        </pc:grpChg>
        <pc:grpChg chg="add mod ord">
          <ac:chgData name="Ngọc Anh Nguyễn Hữu" userId="56b27124bc82585d" providerId="LiveId" clId="{7188A3AD-7D9C-4A8C-9F40-305856DD4150}" dt="2022-08-31T09:02:05.711" v="3974" actId="164"/>
          <ac:grpSpMkLst>
            <pc:docMk/>
            <pc:sldMk cId="737881134" sldId="267"/>
            <ac:grpSpMk id="42" creationId="{7FFA0723-E1EC-5037-6BE0-6C3BB49DB81A}"/>
          </ac:grpSpMkLst>
        </pc:grpChg>
        <pc:grpChg chg="add mod">
          <ac:chgData name="Ngọc Anh Nguyễn Hữu" userId="56b27124bc82585d" providerId="LiveId" clId="{7188A3AD-7D9C-4A8C-9F40-305856DD4150}" dt="2022-08-31T09:02:41.608" v="3987" actId="1076"/>
          <ac:grpSpMkLst>
            <pc:docMk/>
            <pc:sldMk cId="737881134" sldId="267"/>
            <ac:grpSpMk id="43" creationId="{03F9F4FB-9147-F4CB-48F6-5C750BE8F0AF}"/>
          </ac:grpSpMkLst>
        </pc:grpChg>
        <pc:grpChg chg="add mod">
          <ac:chgData name="Ngọc Anh Nguyễn Hữu" userId="56b27124bc82585d" providerId="LiveId" clId="{7188A3AD-7D9C-4A8C-9F40-305856DD4150}" dt="2022-08-31T09:03:11.099" v="4000" actId="1076"/>
          <ac:grpSpMkLst>
            <pc:docMk/>
            <pc:sldMk cId="737881134" sldId="267"/>
            <ac:grpSpMk id="44" creationId="{9AB4D95C-5CF8-B225-23FE-31D89F3262FB}"/>
          </ac:grpSpMkLst>
        </pc:grpChg>
        <pc:grpChg chg="mod">
          <ac:chgData name="Ngọc Anh Nguyễn Hữu" userId="56b27124bc82585d" providerId="LiveId" clId="{7188A3AD-7D9C-4A8C-9F40-305856DD4150}" dt="2022-08-31T09:02:57.127" v="3989" actId="571"/>
          <ac:grpSpMkLst>
            <pc:docMk/>
            <pc:sldMk cId="737881134" sldId="267"/>
            <ac:grpSpMk id="45" creationId="{DDE0F95F-8756-6818-E352-99268E031075}"/>
          </ac:grpSpMkLst>
        </pc:grpChg>
        <pc:grpChg chg="mod">
          <ac:chgData name="Ngọc Anh Nguyễn Hữu" userId="56b27124bc82585d" providerId="LiveId" clId="{7188A3AD-7D9C-4A8C-9F40-305856DD4150}" dt="2022-08-31T09:02:57.127" v="3989" actId="571"/>
          <ac:grpSpMkLst>
            <pc:docMk/>
            <pc:sldMk cId="737881134" sldId="267"/>
            <ac:grpSpMk id="46" creationId="{A74D8D0A-6F82-E56C-EDBD-494FB40668F5}"/>
          </ac:grpSpMkLst>
        </pc:grpChg>
        <pc:grpChg chg="mod">
          <ac:chgData name="Ngọc Anh Nguyễn Hữu" userId="56b27124bc82585d" providerId="LiveId" clId="{7188A3AD-7D9C-4A8C-9F40-305856DD4150}" dt="2022-09-01T07:20:04.426" v="7275"/>
          <ac:grpSpMkLst>
            <pc:docMk/>
            <pc:sldMk cId="737881134" sldId="267"/>
            <ac:grpSpMk id="55" creationId="{FD3859B1-CDBC-2F9B-BD99-A747B15319D7}"/>
          </ac:grpSpMkLst>
        </pc:grpChg>
        <pc:grpChg chg="mod">
          <ac:chgData name="Ngọc Anh Nguyễn Hữu" userId="56b27124bc82585d" providerId="LiveId" clId="{7188A3AD-7D9C-4A8C-9F40-305856DD4150}" dt="2022-09-01T07:20:04.426" v="7275"/>
          <ac:grpSpMkLst>
            <pc:docMk/>
            <pc:sldMk cId="737881134" sldId="267"/>
            <ac:grpSpMk id="56" creationId="{BA17FCB5-B70E-3766-CE0E-00264DBFB8FB}"/>
          </ac:grpSpMkLst>
        </pc:grpChg>
        <pc:grpChg chg="add mod">
          <ac:chgData name="Ngọc Anh Nguyễn Hữu" userId="56b27124bc82585d" providerId="LiveId" clId="{7188A3AD-7D9C-4A8C-9F40-305856DD4150}" dt="2022-09-01T07:21:10.462" v="7319"/>
          <ac:grpSpMkLst>
            <pc:docMk/>
            <pc:sldMk cId="737881134" sldId="267"/>
            <ac:grpSpMk id="61" creationId="{5AFA81F5-37BB-389E-09D7-2B26AAA80A55}"/>
          </ac:grpSpMkLst>
        </pc:grpChg>
        <pc:grpChg chg="mod">
          <ac:chgData name="Ngọc Anh Nguyễn Hữu" userId="56b27124bc82585d" providerId="LiveId" clId="{7188A3AD-7D9C-4A8C-9F40-305856DD4150}" dt="2022-09-01T07:21:10.462" v="7319"/>
          <ac:grpSpMkLst>
            <pc:docMk/>
            <pc:sldMk cId="737881134" sldId="267"/>
            <ac:grpSpMk id="62" creationId="{60737647-62D2-9ABE-44F8-9155C9A1DCDB}"/>
          </ac:grpSpMkLst>
        </pc:grpChg>
        <pc:grpChg chg="mod">
          <ac:chgData name="Ngọc Anh Nguyễn Hữu" userId="56b27124bc82585d" providerId="LiveId" clId="{7188A3AD-7D9C-4A8C-9F40-305856DD4150}" dt="2022-09-01T07:21:10.462" v="7319"/>
          <ac:grpSpMkLst>
            <pc:docMk/>
            <pc:sldMk cId="737881134" sldId="267"/>
            <ac:grpSpMk id="63" creationId="{C714E9C4-7FEB-9F4A-67A8-3B56CB152A53}"/>
          </ac:grpSpMkLst>
        </pc:grpChg>
        <pc:grpChg chg="mod">
          <ac:chgData name="Ngọc Anh Nguyễn Hữu" userId="56b27124bc82585d" providerId="LiveId" clId="{7188A3AD-7D9C-4A8C-9F40-305856DD4150}" dt="2022-09-01T07:21:10.462" v="7319"/>
          <ac:grpSpMkLst>
            <pc:docMk/>
            <pc:sldMk cId="737881134" sldId="267"/>
            <ac:grpSpMk id="72" creationId="{07E6FC01-AF16-53F9-B65F-2F7DBBA6DD1A}"/>
          </ac:grpSpMkLst>
        </pc:grpChg>
        <pc:grpChg chg="mod">
          <ac:chgData name="Ngọc Anh Nguyễn Hữu" userId="56b27124bc82585d" providerId="LiveId" clId="{7188A3AD-7D9C-4A8C-9F40-305856DD4150}" dt="2022-09-01T07:21:10.462" v="7319"/>
          <ac:grpSpMkLst>
            <pc:docMk/>
            <pc:sldMk cId="737881134" sldId="267"/>
            <ac:grpSpMk id="73" creationId="{B2390302-3B73-350C-155A-2E8AF56D1C19}"/>
          </ac:grpSpMkLst>
        </pc:grpChg>
        <pc:picChg chg="add del mod">
          <ac:chgData name="Ngọc Anh Nguyễn Hữu" userId="56b27124bc82585d" providerId="LiveId" clId="{7188A3AD-7D9C-4A8C-9F40-305856DD4150}" dt="2022-08-31T09:21:04.962" v="4934" actId="478"/>
          <ac:picMkLst>
            <pc:docMk/>
            <pc:sldMk cId="737881134" sldId="267"/>
            <ac:picMk id="51" creationId="{6527419E-4400-E707-EDA4-B599231A4631}"/>
          </ac:picMkLst>
        </pc:picChg>
        <pc:picChg chg="mod">
          <ac:chgData name="Ngọc Anh Nguyễn Hữu" userId="56b27124bc82585d" providerId="LiveId" clId="{7188A3AD-7D9C-4A8C-9F40-305856DD4150}" dt="2022-09-01T07:20:04.426" v="7275"/>
          <ac:picMkLst>
            <pc:docMk/>
            <pc:sldMk cId="737881134" sldId="267"/>
            <ac:picMk id="57" creationId="{2A8C5343-1DE6-7C14-30AB-0244F4F929DE}"/>
          </ac:picMkLst>
        </pc:picChg>
        <pc:picChg chg="mod">
          <ac:chgData name="Ngọc Anh Nguyễn Hữu" userId="56b27124bc82585d" providerId="LiveId" clId="{7188A3AD-7D9C-4A8C-9F40-305856DD4150}" dt="2022-09-01T07:21:10.462" v="7319"/>
          <ac:picMkLst>
            <pc:docMk/>
            <pc:sldMk cId="737881134" sldId="267"/>
            <ac:picMk id="74" creationId="{849A09B0-0F96-B52E-5AEA-1989DEDC865D}"/>
          </ac:picMkLst>
        </pc:picChg>
        <pc:cxnChg chg="mod">
          <ac:chgData name="Ngọc Anh Nguyễn Hữu" userId="56b27124bc82585d" providerId="LiveId" clId="{7188A3AD-7D9C-4A8C-9F40-305856DD4150}" dt="2022-09-01T07:20:04.426" v="7275"/>
          <ac:cxnSpMkLst>
            <pc:docMk/>
            <pc:sldMk cId="737881134" sldId="267"/>
            <ac:cxnSpMk id="36" creationId="{603A538D-D20B-E9FD-A715-8DCAD005F0BD}"/>
          </ac:cxnSpMkLst>
        </pc:cxnChg>
        <pc:cxnChg chg="mod">
          <ac:chgData name="Ngọc Anh Nguyễn Hữu" userId="56b27124bc82585d" providerId="LiveId" clId="{7188A3AD-7D9C-4A8C-9F40-305856DD4150}" dt="2022-09-01T07:20:04.426" v="7275"/>
          <ac:cxnSpMkLst>
            <pc:docMk/>
            <pc:sldMk cId="737881134" sldId="267"/>
            <ac:cxnSpMk id="51" creationId="{450FFD56-45BF-8D32-9BED-E3BA02B52C20}"/>
          </ac:cxnSpMkLst>
        </pc:cxnChg>
        <pc:cxnChg chg="mod">
          <ac:chgData name="Ngọc Anh Nguyễn Hữu" userId="56b27124bc82585d" providerId="LiveId" clId="{7188A3AD-7D9C-4A8C-9F40-305856DD4150}" dt="2022-09-01T07:20:04.426" v="7275"/>
          <ac:cxnSpMkLst>
            <pc:docMk/>
            <pc:sldMk cId="737881134" sldId="267"/>
            <ac:cxnSpMk id="53" creationId="{56D512D6-E25E-59AD-28C5-83D0CC5CB4BB}"/>
          </ac:cxnSpMkLst>
        </pc:cxnChg>
        <pc:cxnChg chg="mod">
          <ac:chgData name="Ngọc Anh Nguyễn Hữu" userId="56b27124bc82585d" providerId="LiveId" clId="{7188A3AD-7D9C-4A8C-9F40-305856DD4150}" dt="2022-09-01T07:21:10.462" v="7319"/>
          <ac:cxnSpMkLst>
            <pc:docMk/>
            <pc:sldMk cId="737881134" sldId="267"/>
            <ac:cxnSpMk id="66" creationId="{26E42771-C924-F1A1-3903-2FB869872C0D}"/>
          </ac:cxnSpMkLst>
        </pc:cxnChg>
        <pc:cxnChg chg="mod">
          <ac:chgData name="Ngọc Anh Nguyễn Hữu" userId="56b27124bc82585d" providerId="LiveId" clId="{7188A3AD-7D9C-4A8C-9F40-305856DD4150}" dt="2022-09-01T07:21:10.462" v="7319"/>
          <ac:cxnSpMkLst>
            <pc:docMk/>
            <pc:sldMk cId="737881134" sldId="267"/>
            <ac:cxnSpMk id="68" creationId="{078CFBFC-236F-B6CA-49C3-AB220F9B7881}"/>
          </ac:cxnSpMkLst>
        </pc:cxnChg>
        <pc:cxnChg chg="mod">
          <ac:chgData name="Ngọc Anh Nguyễn Hữu" userId="56b27124bc82585d" providerId="LiveId" clId="{7188A3AD-7D9C-4A8C-9F40-305856DD4150}" dt="2022-09-01T07:21:10.462" v="7319"/>
          <ac:cxnSpMkLst>
            <pc:docMk/>
            <pc:sldMk cId="737881134" sldId="267"/>
            <ac:cxnSpMk id="70" creationId="{C30F8197-AEDF-30A7-1871-6BFA6A0D85C9}"/>
          </ac:cxnSpMkLst>
        </pc:cxnChg>
      </pc:sldChg>
      <pc:sldChg chg="addSp delSp modSp add mod modTransition modAnim modNotesTx">
        <pc:chgData name="Ngọc Anh Nguyễn Hữu" userId="56b27124bc82585d" providerId="LiveId" clId="{7188A3AD-7D9C-4A8C-9F40-305856DD4150}" dt="2022-09-01T07:21:14.070" v="7321"/>
        <pc:sldMkLst>
          <pc:docMk/>
          <pc:sldMk cId="802576042" sldId="268"/>
        </pc:sldMkLst>
        <pc:spChg chg="mod">
          <ac:chgData name="Ngọc Anh Nguyễn Hữu" userId="56b27124bc82585d" providerId="LiveId" clId="{7188A3AD-7D9C-4A8C-9F40-305856DD4150}" dt="2022-08-31T09:15:18.138" v="4308" actId="20577"/>
          <ac:spMkLst>
            <pc:docMk/>
            <pc:sldMk cId="802576042" sldId="268"/>
            <ac:spMk id="28" creationId="{0C3FFF0E-391C-9180-47B3-E2DA00DD7F1E}"/>
          </ac:spMkLst>
        </pc:spChg>
        <pc:spChg chg="mod">
          <ac:chgData name="Ngọc Anh Nguyễn Hữu" userId="56b27124bc82585d" providerId="LiveId" clId="{7188A3AD-7D9C-4A8C-9F40-305856DD4150}" dt="2022-08-31T09:15:09.469" v="4299" actId="1076"/>
          <ac:spMkLst>
            <pc:docMk/>
            <pc:sldMk cId="802576042" sldId="268"/>
            <ac:spMk id="29" creationId="{351327C5-BA43-507B-FD2D-DBDFA6FC0D40}"/>
          </ac:spMkLst>
        </pc:spChg>
        <pc:spChg chg="mod">
          <ac:chgData name="Ngọc Anh Nguyễn Hữu" userId="56b27124bc82585d" providerId="LiveId" clId="{7188A3AD-7D9C-4A8C-9F40-305856DD4150}" dt="2022-09-01T07:20:09.270" v="7277"/>
          <ac:spMkLst>
            <pc:docMk/>
            <pc:sldMk cId="802576042" sldId="268"/>
            <ac:spMk id="34" creationId="{4492CF5D-593C-387A-FD58-06DD7D475381}"/>
          </ac:spMkLst>
        </pc:spChg>
        <pc:spChg chg="mod">
          <ac:chgData name="Ngọc Anh Nguyễn Hữu" userId="56b27124bc82585d" providerId="LiveId" clId="{7188A3AD-7D9C-4A8C-9F40-305856DD4150}" dt="2022-09-01T07:20:09.270" v="7277"/>
          <ac:spMkLst>
            <pc:docMk/>
            <pc:sldMk cId="802576042" sldId="268"/>
            <ac:spMk id="35" creationId="{80DBD0F2-2144-9A12-7CAA-E2EE620F81C8}"/>
          </ac:spMkLst>
        </pc:spChg>
        <pc:spChg chg="mod">
          <ac:chgData name="Ngọc Anh Nguyễn Hữu" userId="56b27124bc82585d" providerId="LiveId" clId="{7188A3AD-7D9C-4A8C-9F40-305856DD4150}" dt="2022-09-01T07:20:09.270" v="7277"/>
          <ac:spMkLst>
            <pc:docMk/>
            <pc:sldMk cId="802576042" sldId="268"/>
            <ac:spMk id="37" creationId="{EBF20E7C-409F-B987-ACD0-8BF11B79B6D2}"/>
          </ac:spMkLst>
        </pc:spChg>
        <pc:spChg chg="mod">
          <ac:chgData name="Ngọc Anh Nguyễn Hữu" userId="56b27124bc82585d" providerId="LiveId" clId="{7188A3AD-7D9C-4A8C-9F40-305856DD4150}" dt="2022-08-31T09:17:14.519" v="4581" actId="207"/>
          <ac:spMkLst>
            <pc:docMk/>
            <pc:sldMk cId="802576042" sldId="268"/>
            <ac:spMk id="40" creationId="{3F3CAF6E-B488-7837-5BD7-4237190BDF92}"/>
          </ac:spMkLst>
        </pc:spChg>
        <pc:spChg chg="mod">
          <ac:chgData name="Ngọc Anh Nguyễn Hữu" userId="56b27124bc82585d" providerId="LiveId" clId="{7188A3AD-7D9C-4A8C-9F40-305856DD4150}" dt="2022-08-31T09:15:23.080" v="4332" actId="20577"/>
          <ac:spMkLst>
            <pc:docMk/>
            <pc:sldMk cId="802576042" sldId="268"/>
            <ac:spMk id="48" creationId="{DD7BA1EA-1277-DE4C-BDFB-FECB4729A7A4}"/>
          </ac:spMkLst>
        </pc:spChg>
        <pc:spChg chg="mod">
          <ac:chgData name="Ngọc Anh Nguyễn Hữu" userId="56b27124bc82585d" providerId="LiveId" clId="{7188A3AD-7D9C-4A8C-9F40-305856DD4150}" dt="2022-08-31T09:18:55.050" v="4930" actId="207"/>
          <ac:spMkLst>
            <pc:docMk/>
            <pc:sldMk cId="802576042" sldId="268"/>
            <ac:spMk id="50" creationId="{77F491D8-7615-E474-2F36-B747CEA8398D}"/>
          </ac:spMkLst>
        </pc:spChg>
        <pc:spChg chg="mod">
          <ac:chgData name="Ngọc Anh Nguyễn Hữu" userId="56b27124bc82585d" providerId="LiveId" clId="{7188A3AD-7D9C-4A8C-9F40-305856DD4150}" dt="2022-09-01T07:20:09.270" v="7277"/>
          <ac:spMkLst>
            <pc:docMk/>
            <pc:sldMk cId="802576042" sldId="268"/>
            <ac:spMk id="52" creationId="{AA537ADF-FF92-AE65-7E66-61E971B5BB31}"/>
          </ac:spMkLst>
        </pc:spChg>
        <pc:spChg chg="mod">
          <ac:chgData name="Ngọc Anh Nguyễn Hữu" userId="56b27124bc82585d" providerId="LiveId" clId="{7188A3AD-7D9C-4A8C-9F40-305856DD4150}" dt="2022-09-01T07:20:09.270" v="7277"/>
          <ac:spMkLst>
            <pc:docMk/>
            <pc:sldMk cId="802576042" sldId="268"/>
            <ac:spMk id="54" creationId="{BD909BF2-35E9-92DE-8C1C-2167DD6AAAFD}"/>
          </ac:spMkLst>
        </pc:spChg>
        <pc:spChg chg="mod">
          <ac:chgData name="Ngọc Anh Nguyễn Hữu" userId="56b27124bc82585d" providerId="LiveId" clId="{7188A3AD-7D9C-4A8C-9F40-305856DD4150}" dt="2022-09-01T07:20:09.270" v="7277"/>
          <ac:spMkLst>
            <pc:docMk/>
            <pc:sldMk cId="802576042" sldId="268"/>
            <ac:spMk id="58" creationId="{FB701871-5A53-539A-1077-633720A15BEE}"/>
          </ac:spMkLst>
        </pc:spChg>
        <pc:spChg chg="mod">
          <ac:chgData name="Ngọc Anh Nguyễn Hữu" userId="56b27124bc82585d" providerId="LiveId" clId="{7188A3AD-7D9C-4A8C-9F40-305856DD4150}" dt="2022-09-01T07:20:09.270" v="7277"/>
          <ac:spMkLst>
            <pc:docMk/>
            <pc:sldMk cId="802576042" sldId="268"/>
            <ac:spMk id="59" creationId="{DCD3A8BA-CAF6-2D12-6A5D-4AC34FDAA467}"/>
          </ac:spMkLst>
        </pc:spChg>
        <pc:spChg chg="mod">
          <ac:chgData name="Ngọc Anh Nguyễn Hữu" userId="56b27124bc82585d" providerId="LiveId" clId="{7188A3AD-7D9C-4A8C-9F40-305856DD4150}" dt="2022-09-01T07:20:09.270" v="7277"/>
          <ac:spMkLst>
            <pc:docMk/>
            <pc:sldMk cId="802576042" sldId="268"/>
            <ac:spMk id="60" creationId="{C43DDCE6-41CA-8AB9-6B5F-BC56DDC3A56E}"/>
          </ac:spMkLst>
        </pc:spChg>
        <pc:spChg chg="mod">
          <ac:chgData name="Ngọc Anh Nguyễn Hữu" userId="56b27124bc82585d" providerId="LiveId" clId="{7188A3AD-7D9C-4A8C-9F40-305856DD4150}" dt="2022-09-01T07:21:14.070" v="7321"/>
          <ac:spMkLst>
            <pc:docMk/>
            <pc:sldMk cId="802576042" sldId="268"/>
            <ac:spMk id="64" creationId="{433BA35B-33C9-6ACF-C53E-797B2A42F097}"/>
          </ac:spMkLst>
        </pc:spChg>
        <pc:spChg chg="mod">
          <ac:chgData name="Ngọc Anh Nguyễn Hữu" userId="56b27124bc82585d" providerId="LiveId" clId="{7188A3AD-7D9C-4A8C-9F40-305856DD4150}" dt="2022-09-01T07:21:14.070" v="7321"/>
          <ac:spMkLst>
            <pc:docMk/>
            <pc:sldMk cId="802576042" sldId="268"/>
            <ac:spMk id="65" creationId="{5F824989-14E6-4361-8972-B3738729A3B5}"/>
          </ac:spMkLst>
        </pc:spChg>
        <pc:spChg chg="mod">
          <ac:chgData name="Ngọc Anh Nguyễn Hữu" userId="56b27124bc82585d" providerId="LiveId" clId="{7188A3AD-7D9C-4A8C-9F40-305856DD4150}" dt="2022-09-01T07:21:14.070" v="7321"/>
          <ac:spMkLst>
            <pc:docMk/>
            <pc:sldMk cId="802576042" sldId="268"/>
            <ac:spMk id="67" creationId="{881C82D8-3EBE-8F6B-826F-CD7572C67406}"/>
          </ac:spMkLst>
        </pc:spChg>
        <pc:spChg chg="mod">
          <ac:chgData name="Ngọc Anh Nguyễn Hữu" userId="56b27124bc82585d" providerId="LiveId" clId="{7188A3AD-7D9C-4A8C-9F40-305856DD4150}" dt="2022-09-01T07:21:14.070" v="7321"/>
          <ac:spMkLst>
            <pc:docMk/>
            <pc:sldMk cId="802576042" sldId="268"/>
            <ac:spMk id="69" creationId="{E638BC75-CDF4-1FB3-A2EF-CA98B91808B3}"/>
          </ac:spMkLst>
        </pc:spChg>
        <pc:spChg chg="mod">
          <ac:chgData name="Ngọc Anh Nguyễn Hữu" userId="56b27124bc82585d" providerId="LiveId" clId="{7188A3AD-7D9C-4A8C-9F40-305856DD4150}" dt="2022-09-01T07:21:14.070" v="7321"/>
          <ac:spMkLst>
            <pc:docMk/>
            <pc:sldMk cId="802576042" sldId="268"/>
            <ac:spMk id="71" creationId="{39A0162E-85EB-30C0-114E-66CF63EF15AD}"/>
          </ac:spMkLst>
        </pc:spChg>
        <pc:spChg chg="mod">
          <ac:chgData name="Ngọc Anh Nguyễn Hữu" userId="56b27124bc82585d" providerId="LiveId" clId="{7188A3AD-7D9C-4A8C-9F40-305856DD4150}" dt="2022-09-01T07:21:14.070" v="7321"/>
          <ac:spMkLst>
            <pc:docMk/>
            <pc:sldMk cId="802576042" sldId="268"/>
            <ac:spMk id="75" creationId="{D760AB3D-2333-76EA-A7B3-761606A2D220}"/>
          </ac:spMkLst>
        </pc:spChg>
        <pc:spChg chg="mod">
          <ac:chgData name="Ngọc Anh Nguyễn Hữu" userId="56b27124bc82585d" providerId="LiveId" clId="{7188A3AD-7D9C-4A8C-9F40-305856DD4150}" dt="2022-09-01T07:21:14.070" v="7321"/>
          <ac:spMkLst>
            <pc:docMk/>
            <pc:sldMk cId="802576042" sldId="268"/>
            <ac:spMk id="76" creationId="{CDB90002-5679-B5F5-971E-DDAAE40F61EF}"/>
          </ac:spMkLst>
        </pc:spChg>
        <pc:spChg chg="mod">
          <ac:chgData name="Ngọc Anh Nguyễn Hữu" userId="56b27124bc82585d" providerId="LiveId" clId="{7188A3AD-7D9C-4A8C-9F40-305856DD4150}" dt="2022-09-01T07:21:14.070" v="7321"/>
          <ac:spMkLst>
            <pc:docMk/>
            <pc:sldMk cId="802576042" sldId="268"/>
            <ac:spMk id="77" creationId="{7BA76164-3054-9C11-119C-99C1B2015B45}"/>
          </ac:spMkLst>
        </pc:spChg>
        <pc:grpChg chg="add del">
          <ac:chgData name="Ngọc Anh Nguyễn Hữu" userId="56b27124bc82585d" providerId="LiveId" clId="{7188A3AD-7D9C-4A8C-9F40-305856DD4150}" dt="2022-09-01T07:21:13.620" v="7320" actId="478"/>
          <ac:grpSpMkLst>
            <pc:docMk/>
            <pc:sldMk cId="802576042" sldId="268"/>
            <ac:grpSpMk id="2" creationId="{F8BCAC5B-B6A2-35D4-8FFD-C22614542D78}"/>
          </ac:grpSpMkLst>
        </pc:grpChg>
        <pc:grpChg chg="add del mod">
          <ac:chgData name="Ngọc Anh Nguyễn Hữu" userId="56b27124bc82585d" providerId="LiveId" clId="{7188A3AD-7D9C-4A8C-9F40-305856DD4150}" dt="2022-09-01T07:20:12.630" v="7278"/>
          <ac:grpSpMkLst>
            <pc:docMk/>
            <pc:sldMk cId="802576042" sldId="268"/>
            <ac:grpSpMk id="31" creationId="{AC2AE94C-1F53-4759-F11E-6B47F1C3EAFB}"/>
          </ac:grpSpMkLst>
        </pc:grpChg>
        <pc:grpChg chg="mod">
          <ac:chgData name="Ngọc Anh Nguyễn Hữu" userId="56b27124bc82585d" providerId="LiveId" clId="{7188A3AD-7D9C-4A8C-9F40-305856DD4150}" dt="2022-09-01T07:20:09.270" v="7277"/>
          <ac:grpSpMkLst>
            <pc:docMk/>
            <pc:sldMk cId="802576042" sldId="268"/>
            <ac:grpSpMk id="32" creationId="{2E4145B0-3B81-B7EE-9F79-5E41112DEF4E}"/>
          </ac:grpSpMkLst>
        </pc:grpChg>
        <pc:grpChg chg="mod">
          <ac:chgData name="Ngọc Anh Nguyễn Hữu" userId="56b27124bc82585d" providerId="LiveId" clId="{7188A3AD-7D9C-4A8C-9F40-305856DD4150}" dt="2022-09-01T07:20:09.270" v="7277"/>
          <ac:grpSpMkLst>
            <pc:docMk/>
            <pc:sldMk cId="802576042" sldId="268"/>
            <ac:grpSpMk id="33" creationId="{2B5CCC06-55D7-F1F1-B5EE-3086BBA6F64B}"/>
          </ac:grpSpMkLst>
        </pc:grpChg>
        <pc:grpChg chg="mod">
          <ac:chgData name="Ngọc Anh Nguyễn Hữu" userId="56b27124bc82585d" providerId="LiveId" clId="{7188A3AD-7D9C-4A8C-9F40-305856DD4150}" dt="2022-08-31T09:18:36.092" v="4924" actId="14100"/>
          <ac:grpSpMkLst>
            <pc:docMk/>
            <pc:sldMk cId="802576042" sldId="268"/>
            <ac:grpSpMk id="44" creationId="{9AB4D95C-5CF8-B225-23FE-31D89F3262FB}"/>
          </ac:grpSpMkLst>
        </pc:grpChg>
        <pc:grpChg chg="mod">
          <ac:chgData name="Ngọc Anh Nguyễn Hữu" userId="56b27124bc82585d" providerId="LiveId" clId="{7188A3AD-7D9C-4A8C-9F40-305856DD4150}" dt="2022-09-01T07:20:09.270" v="7277"/>
          <ac:grpSpMkLst>
            <pc:docMk/>
            <pc:sldMk cId="802576042" sldId="268"/>
            <ac:grpSpMk id="55" creationId="{92A059F1-1F4E-CE16-5C6D-0958456E651A}"/>
          </ac:grpSpMkLst>
        </pc:grpChg>
        <pc:grpChg chg="mod">
          <ac:chgData name="Ngọc Anh Nguyễn Hữu" userId="56b27124bc82585d" providerId="LiveId" clId="{7188A3AD-7D9C-4A8C-9F40-305856DD4150}" dt="2022-09-01T07:20:09.270" v="7277"/>
          <ac:grpSpMkLst>
            <pc:docMk/>
            <pc:sldMk cId="802576042" sldId="268"/>
            <ac:grpSpMk id="56" creationId="{E0979085-E1CD-A065-E597-2CB07C91561A}"/>
          </ac:grpSpMkLst>
        </pc:grpChg>
        <pc:grpChg chg="add mod">
          <ac:chgData name="Ngọc Anh Nguyễn Hữu" userId="56b27124bc82585d" providerId="LiveId" clId="{7188A3AD-7D9C-4A8C-9F40-305856DD4150}" dt="2022-09-01T07:21:14.070" v="7321"/>
          <ac:grpSpMkLst>
            <pc:docMk/>
            <pc:sldMk cId="802576042" sldId="268"/>
            <ac:grpSpMk id="61" creationId="{C1F4315E-36E0-D9FA-A374-80C9564D1750}"/>
          </ac:grpSpMkLst>
        </pc:grpChg>
        <pc:grpChg chg="mod">
          <ac:chgData name="Ngọc Anh Nguyễn Hữu" userId="56b27124bc82585d" providerId="LiveId" clId="{7188A3AD-7D9C-4A8C-9F40-305856DD4150}" dt="2022-09-01T07:21:14.070" v="7321"/>
          <ac:grpSpMkLst>
            <pc:docMk/>
            <pc:sldMk cId="802576042" sldId="268"/>
            <ac:grpSpMk id="62" creationId="{F96A0A59-7F85-181E-E5D3-26733061A747}"/>
          </ac:grpSpMkLst>
        </pc:grpChg>
        <pc:grpChg chg="mod">
          <ac:chgData name="Ngọc Anh Nguyễn Hữu" userId="56b27124bc82585d" providerId="LiveId" clId="{7188A3AD-7D9C-4A8C-9F40-305856DD4150}" dt="2022-09-01T07:21:14.070" v="7321"/>
          <ac:grpSpMkLst>
            <pc:docMk/>
            <pc:sldMk cId="802576042" sldId="268"/>
            <ac:grpSpMk id="63" creationId="{3B19A365-EEB9-EB06-0476-4861773CE442}"/>
          </ac:grpSpMkLst>
        </pc:grpChg>
        <pc:grpChg chg="mod">
          <ac:chgData name="Ngọc Anh Nguyễn Hữu" userId="56b27124bc82585d" providerId="LiveId" clId="{7188A3AD-7D9C-4A8C-9F40-305856DD4150}" dt="2022-09-01T07:21:14.070" v="7321"/>
          <ac:grpSpMkLst>
            <pc:docMk/>
            <pc:sldMk cId="802576042" sldId="268"/>
            <ac:grpSpMk id="72" creationId="{35824DBA-2914-A324-6C2F-4D1F6ADB0C55}"/>
          </ac:grpSpMkLst>
        </pc:grpChg>
        <pc:grpChg chg="mod">
          <ac:chgData name="Ngọc Anh Nguyễn Hữu" userId="56b27124bc82585d" providerId="LiveId" clId="{7188A3AD-7D9C-4A8C-9F40-305856DD4150}" dt="2022-09-01T07:21:14.070" v="7321"/>
          <ac:grpSpMkLst>
            <pc:docMk/>
            <pc:sldMk cId="802576042" sldId="268"/>
            <ac:grpSpMk id="73" creationId="{A2E20772-E14C-6DA3-963F-B6F197DAAF17}"/>
          </ac:grpSpMkLst>
        </pc:grpChg>
        <pc:picChg chg="mod">
          <ac:chgData name="Ngọc Anh Nguyễn Hữu" userId="56b27124bc82585d" providerId="LiveId" clId="{7188A3AD-7D9C-4A8C-9F40-305856DD4150}" dt="2022-09-01T07:20:09.270" v="7277"/>
          <ac:picMkLst>
            <pc:docMk/>
            <pc:sldMk cId="802576042" sldId="268"/>
            <ac:picMk id="57" creationId="{229F8631-451D-B9BF-8941-E03A01670167}"/>
          </ac:picMkLst>
        </pc:picChg>
        <pc:picChg chg="mod">
          <ac:chgData name="Ngọc Anh Nguyễn Hữu" userId="56b27124bc82585d" providerId="LiveId" clId="{7188A3AD-7D9C-4A8C-9F40-305856DD4150}" dt="2022-09-01T07:21:14.070" v="7321"/>
          <ac:picMkLst>
            <pc:docMk/>
            <pc:sldMk cId="802576042" sldId="268"/>
            <ac:picMk id="74" creationId="{0275ED4D-0E84-FC40-FAEF-787D267A97D5}"/>
          </ac:picMkLst>
        </pc:picChg>
        <pc:cxnChg chg="mod">
          <ac:chgData name="Ngọc Anh Nguyễn Hữu" userId="56b27124bc82585d" providerId="LiveId" clId="{7188A3AD-7D9C-4A8C-9F40-305856DD4150}" dt="2022-09-01T07:20:09.270" v="7277"/>
          <ac:cxnSpMkLst>
            <pc:docMk/>
            <pc:sldMk cId="802576042" sldId="268"/>
            <ac:cxnSpMk id="36" creationId="{4229DB88-5722-2270-805B-5A33C15686F1}"/>
          </ac:cxnSpMkLst>
        </pc:cxnChg>
        <pc:cxnChg chg="mod">
          <ac:chgData name="Ngọc Anh Nguyễn Hữu" userId="56b27124bc82585d" providerId="LiveId" clId="{7188A3AD-7D9C-4A8C-9F40-305856DD4150}" dt="2022-09-01T07:20:09.270" v="7277"/>
          <ac:cxnSpMkLst>
            <pc:docMk/>
            <pc:sldMk cId="802576042" sldId="268"/>
            <ac:cxnSpMk id="51" creationId="{16C3FF4D-F175-A00C-7391-EBCC45B07813}"/>
          </ac:cxnSpMkLst>
        </pc:cxnChg>
        <pc:cxnChg chg="mod">
          <ac:chgData name="Ngọc Anh Nguyễn Hữu" userId="56b27124bc82585d" providerId="LiveId" clId="{7188A3AD-7D9C-4A8C-9F40-305856DD4150}" dt="2022-09-01T07:20:09.270" v="7277"/>
          <ac:cxnSpMkLst>
            <pc:docMk/>
            <pc:sldMk cId="802576042" sldId="268"/>
            <ac:cxnSpMk id="53" creationId="{FA990E49-7392-1077-B6E5-FCD5D9985B22}"/>
          </ac:cxnSpMkLst>
        </pc:cxnChg>
        <pc:cxnChg chg="mod">
          <ac:chgData name="Ngọc Anh Nguyễn Hữu" userId="56b27124bc82585d" providerId="LiveId" clId="{7188A3AD-7D9C-4A8C-9F40-305856DD4150}" dt="2022-09-01T07:21:14.070" v="7321"/>
          <ac:cxnSpMkLst>
            <pc:docMk/>
            <pc:sldMk cId="802576042" sldId="268"/>
            <ac:cxnSpMk id="66" creationId="{77241645-F45B-554F-503B-EF8407C5A471}"/>
          </ac:cxnSpMkLst>
        </pc:cxnChg>
        <pc:cxnChg chg="mod">
          <ac:chgData name="Ngọc Anh Nguyễn Hữu" userId="56b27124bc82585d" providerId="LiveId" clId="{7188A3AD-7D9C-4A8C-9F40-305856DD4150}" dt="2022-09-01T07:21:14.070" v="7321"/>
          <ac:cxnSpMkLst>
            <pc:docMk/>
            <pc:sldMk cId="802576042" sldId="268"/>
            <ac:cxnSpMk id="68" creationId="{CDF2CBCD-B17C-4262-F76A-3330E7FBE864}"/>
          </ac:cxnSpMkLst>
        </pc:cxnChg>
        <pc:cxnChg chg="mod">
          <ac:chgData name="Ngọc Anh Nguyễn Hữu" userId="56b27124bc82585d" providerId="LiveId" clId="{7188A3AD-7D9C-4A8C-9F40-305856DD4150}" dt="2022-09-01T07:21:14.070" v="7321"/>
          <ac:cxnSpMkLst>
            <pc:docMk/>
            <pc:sldMk cId="802576042" sldId="268"/>
            <ac:cxnSpMk id="70" creationId="{DAB6C921-CA75-8839-01A5-AEDC7150A60E}"/>
          </ac:cxnSpMkLst>
        </pc:cxnChg>
      </pc:sldChg>
      <pc:sldChg chg="addSp delSp modSp add mod modTransition modAnim">
        <pc:chgData name="Ngọc Anh Nguyễn Hữu" userId="56b27124bc82585d" providerId="LiveId" clId="{7188A3AD-7D9C-4A8C-9F40-305856DD4150}" dt="2022-09-01T07:21:17.190" v="7323"/>
        <pc:sldMkLst>
          <pc:docMk/>
          <pc:sldMk cId="849706695" sldId="269"/>
        </pc:sldMkLst>
        <pc:spChg chg="mod">
          <ac:chgData name="Ngọc Anh Nguyễn Hữu" userId="56b27124bc82585d" providerId="LiveId" clId="{7188A3AD-7D9C-4A8C-9F40-305856DD4150}" dt="2022-08-31T09:23:23.009" v="4997" actId="20577"/>
          <ac:spMkLst>
            <pc:docMk/>
            <pc:sldMk cId="849706695" sldId="269"/>
            <ac:spMk id="28" creationId="{0C3FFF0E-391C-9180-47B3-E2DA00DD7F1E}"/>
          </ac:spMkLst>
        </pc:spChg>
        <pc:spChg chg="mod">
          <ac:chgData name="Ngọc Anh Nguyễn Hữu" userId="56b27124bc82585d" providerId="LiveId" clId="{7188A3AD-7D9C-4A8C-9F40-305856DD4150}" dt="2022-08-31T09:23:11.869" v="4956" actId="1076"/>
          <ac:spMkLst>
            <pc:docMk/>
            <pc:sldMk cId="849706695" sldId="269"/>
            <ac:spMk id="29" creationId="{351327C5-BA43-507B-FD2D-DBDFA6FC0D40}"/>
          </ac:spMkLst>
        </pc:spChg>
        <pc:spChg chg="mod">
          <ac:chgData name="Ngọc Anh Nguyễn Hữu" userId="56b27124bc82585d" providerId="LiveId" clId="{7188A3AD-7D9C-4A8C-9F40-305856DD4150}" dt="2022-09-01T07:21:17.190" v="7323"/>
          <ac:spMkLst>
            <pc:docMk/>
            <pc:sldMk cId="849706695" sldId="269"/>
            <ac:spMk id="34" creationId="{6286851D-EA98-1C0E-6D5D-76F0E5EC379C}"/>
          </ac:spMkLst>
        </pc:spChg>
        <pc:spChg chg="mod">
          <ac:chgData name="Ngọc Anh Nguyễn Hữu" userId="56b27124bc82585d" providerId="LiveId" clId="{7188A3AD-7D9C-4A8C-9F40-305856DD4150}" dt="2022-09-01T07:21:17.190" v="7323"/>
          <ac:spMkLst>
            <pc:docMk/>
            <pc:sldMk cId="849706695" sldId="269"/>
            <ac:spMk id="35" creationId="{A9BF6670-5599-914B-8DBA-8B90D90951F5}"/>
          </ac:spMkLst>
        </pc:spChg>
        <pc:spChg chg="mod">
          <ac:chgData name="Ngọc Anh Nguyễn Hữu" userId="56b27124bc82585d" providerId="LiveId" clId="{7188A3AD-7D9C-4A8C-9F40-305856DD4150}" dt="2022-09-01T07:21:17.190" v="7323"/>
          <ac:spMkLst>
            <pc:docMk/>
            <pc:sldMk cId="849706695" sldId="269"/>
            <ac:spMk id="37" creationId="{BAD74FE5-AE38-32F5-CB35-C48A6D75E235}"/>
          </ac:spMkLst>
        </pc:spChg>
        <pc:spChg chg="mod">
          <ac:chgData name="Ngọc Anh Nguyễn Hữu" userId="56b27124bc82585d" providerId="LiveId" clId="{7188A3AD-7D9C-4A8C-9F40-305856DD4150}" dt="2022-08-31T09:24:51.283" v="5305" actId="14100"/>
          <ac:spMkLst>
            <pc:docMk/>
            <pc:sldMk cId="849706695" sldId="269"/>
            <ac:spMk id="39" creationId="{73CFC344-367E-44BD-562C-94E57CBA804F}"/>
          </ac:spMkLst>
        </pc:spChg>
        <pc:spChg chg="mod">
          <ac:chgData name="Ngọc Anh Nguyễn Hữu" userId="56b27124bc82585d" providerId="LiveId" clId="{7188A3AD-7D9C-4A8C-9F40-305856DD4150}" dt="2022-09-01T04:26:23.520" v="7196" actId="20577"/>
          <ac:spMkLst>
            <pc:docMk/>
            <pc:sldMk cId="849706695" sldId="269"/>
            <ac:spMk id="40" creationId="{3F3CAF6E-B488-7837-5BD7-4237190BDF92}"/>
          </ac:spMkLst>
        </pc:spChg>
        <pc:spChg chg="mod">
          <ac:chgData name="Ngọc Anh Nguyễn Hữu" userId="56b27124bc82585d" providerId="LiveId" clId="{7188A3AD-7D9C-4A8C-9F40-305856DD4150}" dt="2022-09-01T07:21:17.190" v="7323"/>
          <ac:spMkLst>
            <pc:docMk/>
            <pc:sldMk cId="849706695" sldId="269"/>
            <ac:spMk id="45" creationId="{BA67E384-2C9C-E8BF-E6A3-CF883526C6B0}"/>
          </ac:spMkLst>
        </pc:spChg>
        <pc:spChg chg="mod">
          <ac:chgData name="Ngọc Anh Nguyễn Hữu" userId="56b27124bc82585d" providerId="LiveId" clId="{7188A3AD-7D9C-4A8C-9F40-305856DD4150}" dt="2022-09-01T07:21:17.190" v="7323"/>
          <ac:spMkLst>
            <pc:docMk/>
            <pc:sldMk cId="849706695" sldId="269"/>
            <ac:spMk id="47" creationId="{3CF57A78-5B09-611B-6B91-DDD46240A403}"/>
          </ac:spMkLst>
        </pc:spChg>
        <pc:spChg chg="mod">
          <ac:chgData name="Ngọc Anh Nguyễn Hữu" userId="56b27124bc82585d" providerId="LiveId" clId="{7188A3AD-7D9C-4A8C-9F40-305856DD4150}" dt="2022-09-01T07:21:17.190" v="7323"/>
          <ac:spMkLst>
            <pc:docMk/>
            <pc:sldMk cId="849706695" sldId="269"/>
            <ac:spMk id="51" creationId="{6EDDD381-C8B2-C746-276B-2558B2D8E199}"/>
          </ac:spMkLst>
        </pc:spChg>
        <pc:spChg chg="mod">
          <ac:chgData name="Ngọc Anh Nguyễn Hữu" userId="56b27124bc82585d" providerId="LiveId" clId="{7188A3AD-7D9C-4A8C-9F40-305856DD4150}" dt="2022-09-01T07:21:17.190" v="7323"/>
          <ac:spMkLst>
            <pc:docMk/>
            <pc:sldMk cId="849706695" sldId="269"/>
            <ac:spMk id="52" creationId="{7CC3295B-87AB-0B3F-64A6-4C0B71DF5E5E}"/>
          </ac:spMkLst>
        </pc:spChg>
        <pc:spChg chg="mod">
          <ac:chgData name="Ngọc Anh Nguyễn Hữu" userId="56b27124bc82585d" providerId="LiveId" clId="{7188A3AD-7D9C-4A8C-9F40-305856DD4150}" dt="2022-09-01T07:21:17.190" v="7323"/>
          <ac:spMkLst>
            <pc:docMk/>
            <pc:sldMk cId="849706695" sldId="269"/>
            <ac:spMk id="53" creationId="{B655D654-6100-696B-C0BE-EA03230B8302}"/>
          </ac:spMkLst>
        </pc:spChg>
        <pc:grpChg chg="del">
          <ac:chgData name="Ngọc Anh Nguyễn Hữu" userId="56b27124bc82585d" providerId="LiveId" clId="{7188A3AD-7D9C-4A8C-9F40-305856DD4150}" dt="2022-09-01T07:21:16.760" v="7322" actId="478"/>
          <ac:grpSpMkLst>
            <pc:docMk/>
            <pc:sldMk cId="849706695" sldId="269"/>
            <ac:grpSpMk id="2" creationId="{F8BCAC5B-B6A2-35D4-8FFD-C22614542D78}"/>
          </ac:grpSpMkLst>
        </pc:grpChg>
        <pc:grpChg chg="add mod">
          <ac:chgData name="Ngọc Anh Nguyễn Hữu" userId="56b27124bc82585d" providerId="LiveId" clId="{7188A3AD-7D9C-4A8C-9F40-305856DD4150}" dt="2022-09-01T07:21:17.190" v="7323"/>
          <ac:grpSpMkLst>
            <pc:docMk/>
            <pc:sldMk cId="849706695" sldId="269"/>
            <ac:grpSpMk id="31" creationId="{0BAAB670-8E0A-9435-CAA3-37E6102490E7}"/>
          </ac:grpSpMkLst>
        </pc:grpChg>
        <pc:grpChg chg="mod">
          <ac:chgData name="Ngọc Anh Nguyễn Hữu" userId="56b27124bc82585d" providerId="LiveId" clId="{7188A3AD-7D9C-4A8C-9F40-305856DD4150}" dt="2022-09-01T07:21:17.190" v="7323"/>
          <ac:grpSpMkLst>
            <pc:docMk/>
            <pc:sldMk cId="849706695" sldId="269"/>
            <ac:grpSpMk id="32" creationId="{A1FDA7C4-42AA-A91F-0394-C2C378CDFBBA}"/>
          </ac:grpSpMkLst>
        </pc:grpChg>
        <pc:grpChg chg="mod">
          <ac:chgData name="Ngọc Anh Nguyễn Hữu" userId="56b27124bc82585d" providerId="LiveId" clId="{7188A3AD-7D9C-4A8C-9F40-305856DD4150}" dt="2022-09-01T07:21:17.190" v="7323"/>
          <ac:grpSpMkLst>
            <pc:docMk/>
            <pc:sldMk cId="849706695" sldId="269"/>
            <ac:grpSpMk id="33" creationId="{50446E65-2DDC-C42B-849E-A8CD6D13EF4C}"/>
          </ac:grpSpMkLst>
        </pc:grpChg>
        <pc:grpChg chg="mod">
          <ac:chgData name="Ngọc Anh Nguyễn Hữu" userId="56b27124bc82585d" providerId="LiveId" clId="{7188A3AD-7D9C-4A8C-9F40-305856DD4150}" dt="2022-08-31T09:24:54.595" v="5306" actId="1076"/>
          <ac:grpSpMkLst>
            <pc:docMk/>
            <pc:sldMk cId="849706695" sldId="269"/>
            <ac:grpSpMk id="43" creationId="{03F9F4FB-9147-F4CB-48F6-5C750BE8F0AF}"/>
          </ac:grpSpMkLst>
        </pc:grpChg>
        <pc:grpChg chg="del">
          <ac:chgData name="Ngọc Anh Nguyễn Hữu" userId="56b27124bc82585d" providerId="LiveId" clId="{7188A3AD-7D9C-4A8C-9F40-305856DD4150}" dt="2022-08-31T09:24:35.321" v="5302" actId="478"/>
          <ac:grpSpMkLst>
            <pc:docMk/>
            <pc:sldMk cId="849706695" sldId="269"/>
            <ac:grpSpMk id="44" creationId="{9AB4D95C-5CF8-B225-23FE-31D89F3262FB}"/>
          </ac:grpSpMkLst>
        </pc:grpChg>
        <pc:grpChg chg="mod">
          <ac:chgData name="Ngọc Anh Nguyễn Hữu" userId="56b27124bc82585d" providerId="LiveId" clId="{7188A3AD-7D9C-4A8C-9F40-305856DD4150}" dt="2022-09-01T07:21:17.190" v="7323"/>
          <ac:grpSpMkLst>
            <pc:docMk/>
            <pc:sldMk cId="849706695" sldId="269"/>
            <ac:grpSpMk id="48" creationId="{70D3CF47-BA74-F7BC-10F0-DD1ABD280FC9}"/>
          </ac:grpSpMkLst>
        </pc:grpChg>
        <pc:grpChg chg="mod">
          <ac:chgData name="Ngọc Anh Nguyễn Hữu" userId="56b27124bc82585d" providerId="LiveId" clId="{7188A3AD-7D9C-4A8C-9F40-305856DD4150}" dt="2022-09-01T07:21:17.190" v="7323"/>
          <ac:grpSpMkLst>
            <pc:docMk/>
            <pc:sldMk cId="849706695" sldId="269"/>
            <ac:grpSpMk id="49" creationId="{27E5BF31-0C8D-27CA-CC2A-CE589BAE2785}"/>
          </ac:grpSpMkLst>
        </pc:grpChg>
        <pc:graphicFrameChg chg="add del mod">
          <ac:chgData name="Ngọc Anh Nguyễn Hữu" userId="56b27124bc82585d" providerId="LiveId" clId="{7188A3AD-7D9C-4A8C-9F40-305856DD4150}" dt="2022-08-31T16:08:56.597" v="6679"/>
          <ac:graphicFrameMkLst>
            <pc:docMk/>
            <pc:sldMk cId="849706695" sldId="269"/>
            <ac:graphicFrameMk id="31" creationId="{43CF44CF-EB18-0E32-CC5D-875C53B8626D}"/>
          </ac:graphicFrameMkLst>
        </pc:graphicFrameChg>
        <pc:picChg chg="add del mod">
          <ac:chgData name="Ngọc Anh Nguyễn Hữu" userId="56b27124bc82585d" providerId="LiveId" clId="{7188A3AD-7D9C-4A8C-9F40-305856DD4150}" dt="2022-08-31T16:09:00.360" v="6682" actId="478"/>
          <ac:picMkLst>
            <pc:docMk/>
            <pc:sldMk cId="849706695" sldId="269"/>
            <ac:picMk id="32" creationId="{90245BFD-924B-9570-99C7-820ABFDC19E0}"/>
          </ac:picMkLst>
        </pc:picChg>
        <pc:picChg chg="mod">
          <ac:chgData name="Ngọc Anh Nguyễn Hữu" userId="56b27124bc82585d" providerId="LiveId" clId="{7188A3AD-7D9C-4A8C-9F40-305856DD4150}" dt="2022-09-01T07:21:17.190" v="7323"/>
          <ac:picMkLst>
            <pc:docMk/>
            <pc:sldMk cId="849706695" sldId="269"/>
            <ac:picMk id="50" creationId="{37C7C14E-D827-6AB7-F83D-5843FF016BC2}"/>
          </ac:picMkLst>
        </pc:picChg>
        <pc:cxnChg chg="mod">
          <ac:chgData name="Ngọc Anh Nguyễn Hữu" userId="56b27124bc82585d" providerId="LiveId" clId="{7188A3AD-7D9C-4A8C-9F40-305856DD4150}" dt="2022-09-01T07:21:17.190" v="7323"/>
          <ac:cxnSpMkLst>
            <pc:docMk/>
            <pc:sldMk cId="849706695" sldId="269"/>
            <ac:cxnSpMk id="36" creationId="{5A593F30-42B3-5F76-576F-B9829CBC70CE}"/>
          </ac:cxnSpMkLst>
        </pc:cxnChg>
        <pc:cxnChg chg="mod">
          <ac:chgData name="Ngọc Anh Nguyễn Hữu" userId="56b27124bc82585d" providerId="LiveId" clId="{7188A3AD-7D9C-4A8C-9F40-305856DD4150}" dt="2022-09-01T07:21:17.190" v="7323"/>
          <ac:cxnSpMkLst>
            <pc:docMk/>
            <pc:sldMk cId="849706695" sldId="269"/>
            <ac:cxnSpMk id="44" creationId="{36850010-1B35-D881-4487-D21BFFD89C2E}"/>
          </ac:cxnSpMkLst>
        </pc:cxnChg>
        <pc:cxnChg chg="mod">
          <ac:chgData name="Ngọc Anh Nguyễn Hữu" userId="56b27124bc82585d" providerId="LiveId" clId="{7188A3AD-7D9C-4A8C-9F40-305856DD4150}" dt="2022-09-01T07:21:17.190" v="7323"/>
          <ac:cxnSpMkLst>
            <pc:docMk/>
            <pc:sldMk cId="849706695" sldId="269"/>
            <ac:cxnSpMk id="46" creationId="{AB4C9EB7-FFC1-4B8C-9233-77B2A433BD20}"/>
          </ac:cxnSpMkLst>
        </pc:cxnChg>
      </pc:sldChg>
      <pc:sldChg chg="addSp delSp modSp new mod modTransition modNotesTx">
        <pc:chgData name="Ngọc Anh Nguyễn Hữu" userId="56b27124bc82585d" providerId="LiveId" clId="{7188A3AD-7D9C-4A8C-9F40-305856DD4150}" dt="2022-09-01T07:21:20.560" v="7325"/>
        <pc:sldMkLst>
          <pc:docMk/>
          <pc:sldMk cId="3806784768" sldId="270"/>
        </pc:sldMkLst>
        <pc:spChg chg="mod">
          <ac:chgData name="Ngọc Anh Nguyễn Hữu" userId="56b27124bc82585d" providerId="LiveId" clId="{7188A3AD-7D9C-4A8C-9F40-305856DD4150}" dt="2022-08-31T09:26:23.680" v="5308"/>
          <ac:spMkLst>
            <pc:docMk/>
            <pc:sldMk cId="3806784768" sldId="270"/>
            <ac:spMk id="5" creationId="{C7FD8992-769F-BF0A-39F4-6AEAFAA794B7}"/>
          </ac:spMkLst>
        </pc:spChg>
        <pc:spChg chg="mod">
          <ac:chgData name="Ngọc Anh Nguyễn Hữu" userId="56b27124bc82585d" providerId="LiveId" clId="{7188A3AD-7D9C-4A8C-9F40-305856DD4150}" dt="2022-08-31T09:26:23.680" v="5308"/>
          <ac:spMkLst>
            <pc:docMk/>
            <pc:sldMk cId="3806784768" sldId="270"/>
            <ac:spMk id="6" creationId="{CA26A6C2-04A5-5FF0-CF73-1ABF5F1F62BC}"/>
          </ac:spMkLst>
        </pc:spChg>
        <pc:spChg chg="mod">
          <ac:chgData name="Ngọc Anh Nguyễn Hữu" userId="56b27124bc82585d" providerId="LiveId" clId="{7188A3AD-7D9C-4A8C-9F40-305856DD4150}" dt="2022-08-31T09:26:23.680" v="5308"/>
          <ac:spMkLst>
            <pc:docMk/>
            <pc:sldMk cId="3806784768" sldId="270"/>
            <ac:spMk id="8" creationId="{966E13CD-2493-EE56-5553-0F185F0426F2}"/>
          </ac:spMkLst>
        </pc:spChg>
        <pc:spChg chg="mod">
          <ac:chgData name="Ngọc Anh Nguyễn Hữu" userId="56b27124bc82585d" providerId="LiveId" clId="{7188A3AD-7D9C-4A8C-9F40-305856DD4150}" dt="2022-08-31T09:26:23.680" v="5308"/>
          <ac:spMkLst>
            <pc:docMk/>
            <pc:sldMk cId="3806784768" sldId="270"/>
            <ac:spMk id="10" creationId="{173E6E68-6F9A-A301-C0EF-E0BA97A9102E}"/>
          </ac:spMkLst>
        </pc:spChg>
        <pc:spChg chg="mod">
          <ac:chgData name="Ngọc Anh Nguyễn Hữu" userId="56b27124bc82585d" providerId="LiveId" clId="{7188A3AD-7D9C-4A8C-9F40-305856DD4150}" dt="2022-08-31T09:26:23.680" v="5308"/>
          <ac:spMkLst>
            <pc:docMk/>
            <pc:sldMk cId="3806784768" sldId="270"/>
            <ac:spMk id="12" creationId="{D925652E-5ED4-A3AC-36AF-C5534D5BA0B6}"/>
          </ac:spMkLst>
        </pc:spChg>
        <pc:spChg chg="mod">
          <ac:chgData name="Ngọc Anh Nguyễn Hữu" userId="56b27124bc82585d" providerId="LiveId" clId="{7188A3AD-7D9C-4A8C-9F40-305856DD4150}" dt="2022-08-31T09:26:23.680" v="5308"/>
          <ac:spMkLst>
            <pc:docMk/>
            <pc:sldMk cId="3806784768" sldId="270"/>
            <ac:spMk id="13" creationId="{3E72EE4D-183B-B93D-43F3-74FAC8FF726F}"/>
          </ac:spMkLst>
        </pc:spChg>
        <pc:spChg chg="mod">
          <ac:chgData name="Ngọc Anh Nguyễn Hữu" userId="56b27124bc82585d" providerId="LiveId" clId="{7188A3AD-7D9C-4A8C-9F40-305856DD4150}" dt="2022-08-31T09:26:23.680" v="5308"/>
          <ac:spMkLst>
            <pc:docMk/>
            <pc:sldMk cId="3806784768" sldId="270"/>
            <ac:spMk id="18" creationId="{C49EF7A1-F278-B442-40E7-6C8C98DA1E44}"/>
          </ac:spMkLst>
        </pc:spChg>
        <pc:spChg chg="mod">
          <ac:chgData name="Ngọc Anh Nguyễn Hữu" userId="56b27124bc82585d" providerId="LiveId" clId="{7188A3AD-7D9C-4A8C-9F40-305856DD4150}" dt="2022-08-31T09:26:23.680" v="5308"/>
          <ac:spMkLst>
            <pc:docMk/>
            <pc:sldMk cId="3806784768" sldId="270"/>
            <ac:spMk id="19" creationId="{5D894A55-048A-1972-60AA-813AB8659CB7}"/>
          </ac:spMkLst>
        </pc:spChg>
        <pc:spChg chg="mod">
          <ac:chgData name="Ngọc Anh Nguyễn Hữu" userId="56b27124bc82585d" providerId="LiveId" clId="{7188A3AD-7D9C-4A8C-9F40-305856DD4150}" dt="2022-08-31T09:26:23.680" v="5308"/>
          <ac:spMkLst>
            <pc:docMk/>
            <pc:sldMk cId="3806784768" sldId="270"/>
            <ac:spMk id="20" creationId="{C3DF20A0-5F83-5D9D-B7D7-262EAE693A50}"/>
          </ac:spMkLst>
        </pc:spChg>
        <pc:spChg chg="mod">
          <ac:chgData name="Ngọc Anh Nguyễn Hữu" userId="56b27124bc82585d" providerId="LiveId" clId="{7188A3AD-7D9C-4A8C-9F40-305856DD4150}" dt="2022-08-31T09:26:23.680" v="5308"/>
          <ac:spMkLst>
            <pc:docMk/>
            <pc:sldMk cId="3806784768" sldId="270"/>
            <ac:spMk id="22" creationId="{6AAF5C90-8BA7-4030-1F18-A7385522A8DC}"/>
          </ac:spMkLst>
        </pc:spChg>
        <pc:spChg chg="mod">
          <ac:chgData name="Ngọc Anh Nguyễn Hữu" userId="56b27124bc82585d" providerId="LiveId" clId="{7188A3AD-7D9C-4A8C-9F40-305856DD4150}" dt="2022-08-31T09:26:23.680" v="5308"/>
          <ac:spMkLst>
            <pc:docMk/>
            <pc:sldMk cId="3806784768" sldId="270"/>
            <ac:spMk id="23" creationId="{20D48E25-79F7-8B53-7C08-F21FA646D7C3}"/>
          </ac:spMkLst>
        </pc:spChg>
        <pc:spChg chg="mod">
          <ac:chgData name="Ngọc Anh Nguyễn Hữu" userId="56b27124bc82585d" providerId="LiveId" clId="{7188A3AD-7D9C-4A8C-9F40-305856DD4150}" dt="2022-08-31T09:26:23.680" v="5308"/>
          <ac:spMkLst>
            <pc:docMk/>
            <pc:sldMk cId="3806784768" sldId="270"/>
            <ac:spMk id="24" creationId="{44B17AE3-97F3-EE41-68ED-801CADB3E1E6}"/>
          </ac:spMkLst>
        </pc:spChg>
        <pc:spChg chg="add mod">
          <ac:chgData name="Ngọc Anh Nguyễn Hữu" userId="56b27124bc82585d" providerId="LiveId" clId="{7188A3AD-7D9C-4A8C-9F40-305856DD4150}" dt="2022-08-31T09:26:23.680" v="5308"/>
          <ac:spMkLst>
            <pc:docMk/>
            <pc:sldMk cId="3806784768" sldId="270"/>
            <ac:spMk id="25" creationId="{4D39C2D3-7AC3-5F0F-C06F-7CB51C5849CC}"/>
          </ac:spMkLst>
        </pc:spChg>
        <pc:spChg chg="add mod">
          <ac:chgData name="Ngọc Anh Nguyễn Hữu" userId="56b27124bc82585d" providerId="LiveId" clId="{7188A3AD-7D9C-4A8C-9F40-305856DD4150}" dt="2022-08-31T09:27:56.247" v="5341" actId="1076"/>
          <ac:spMkLst>
            <pc:docMk/>
            <pc:sldMk cId="3806784768" sldId="270"/>
            <ac:spMk id="30" creationId="{32D13798-845F-1594-95A7-DE65CDD0734A}"/>
          </ac:spMkLst>
        </pc:spChg>
        <pc:spChg chg="mod">
          <ac:chgData name="Ngọc Anh Nguyễn Hữu" userId="56b27124bc82585d" providerId="LiveId" clId="{7188A3AD-7D9C-4A8C-9F40-305856DD4150}" dt="2022-09-01T07:21:20.560" v="7325"/>
          <ac:spMkLst>
            <pc:docMk/>
            <pc:sldMk cId="3806784768" sldId="270"/>
            <ac:spMk id="31" creationId="{8F09458E-0F44-4037-7B70-E02ACDF145B9}"/>
          </ac:spMkLst>
        </pc:spChg>
        <pc:spChg chg="mod">
          <ac:chgData name="Ngọc Anh Nguyễn Hữu" userId="56b27124bc82585d" providerId="LiveId" clId="{7188A3AD-7D9C-4A8C-9F40-305856DD4150}" dt="2022-09-01T07:21:20.560" v="7325"/>
          <ac:spMkLst>
            <pc:docMk/>
            <pc:sldMk cId="3806784768" sldId="270"/>
            <ac:spMk id="32" creationId="{312193C0-EF46-0267-E0AA-2A0780EF9958}"/>
          </ac:spMkLst>
        </pc:spChg>
        <pc:spChg chg="mod">
          <ac:chgData name="Ngọc Anh Nguyễn Hữu" userId="56b27124bc82585d" providerId="LiveId" clId="{7188A3AD-7D9C-4A8C-9F40-305856DD4150}" dt="2022-09-01T07:21:20.560" v="7325"/>
          <ac:spMkLst>
            <pc:docMk/>
            <pc:sldMk cId="3806784768" sldId="270"/>
            <ac:spMk id="34" creationId="{28699F64-D40B-FE57-0BFE-A81064C1BFB7}"/>
          </ac:spMkLst>
        </pc:spChg>
        <pc:spChg chg="mod">
          <ac:chgData name="Ngọc Anh Nguyễn Hữu" userId="56b27124bc82585d" providerId="LiveId" clId="{7188A3AD-7D9C-4A8C-9F40-305856DD4150}" dt="2022-09-01T07:21:20.560" v="7325"/>
          <ac:spMkLst>
            <pc:docMk/>
            <pc:sldMk cId="3806784768" sldId="270"/>
            <ac:spMk id="36" creationId="{D9624997-628E-9F90-BCD6-A71A3C1A736C}"/>
          </ac:spMkLst>
        </pc:spChg>
        <pc:spChg chg="mod">
          <ac:chgData name="Ngọc Anh Nguyễn Hữu" userId="56b27124bc82585d" providerId="LiveId" clId="{7188A3AD-7D9C-4A8C-9F40-305856DD4150}" dt="2022-09-01T07:21:20.560" v="7325"/>
          <ac:spMkLst>
            <pc:docMk/>
            <pc:sldMk cId="3806784768" sldId="270"/>
            <ac:spMk id="38" creationId="{FCA27DC8-7DFB-0087-7FFD-3BE64E202909}"/>
          </ac:spMkLst>
        </pc:spChg>
        <pc:spChg chg="mod">
          <ac:chgData name="Ngọc Anh Nguyễn Hữu" userId="56b27124bc82585d" providerId="LiveId" clId="{7188A3AD-7D9C-4A8C-9F40-305856DD4150}" dt="2022-09-01T07:21:20.560" v="7325"/>
          <ac:spMkLst>
            <pc:docMk/>
            <pc:sldMk cId="3806784768" sldId="270"/>
            <ac:spMk id="42" creationId="{2A5772C2-BC2F-2E45-3461-3AC925DAE005}"/>
          </ac:spMkLst>
        </pc:spChg>
        <pc:spChg chg="mod">
          <ac:chgData name="Ngọc Anh Nguyễn Hữu" userId="56b27124bc82585d" providerId="LiveId" clId="{7188A3AD-7D9C-4A8C-9F40-305856DD4150}" dt="2022-09-01T07:21:20.560" v="7325"/>
          <ac:spMkLst>
            <pc:docMk/>
            <pc:sldMk cId="3806784768" sldId="270"/>
            <ac:spMk id="43" creationId="{4B539B84-7EFB-7E5F-DCBB-AA330884CD4F}"/>
          </ac:spMkLst>
        </pc:spChg>
        <pc:spChg chg="mod">
          <ac:chgData name="Ngọc Anh Nguyễn Hữu" userId="56b27124bc82585d" providerId="LiveId" clId="{7188A3AD-7D9C-4A8C-9F40-305856DD4150}" dt="2022-09-01T07:21:20.560" v="7325"/>
          <ac:spMkLst>
            <pc:docMk/>
            <pc:sldMk cId="3806784768" sldId="270"/>
            <ac:spMk id="44" creationId="{1FAB0D68-C400-B09E-A693-28D54F3076B1}"/>
          </ac:spMkLst>
        </pc:spChg>
        <pc:grpChg chg="add del mod">
          <ac:chgData name="Ngọc Anh Nguyễn Hữu" userId="56b27124bc82585d" providerId="LiveId" clId="{7188A3AD-7D9C-4A8C-9F40-305856DD4150}" dt="2022-09-01T07:21:20.140" v="7324" actId="478"/>
          <ac:grpSpMkLst>
            <pc:docMk/>
            <pc:sldMk cId="3806784768" sldId="270"/>
            <ac:grpSpMk id="2" creationId="{0B8335B1-FF2F-60F6-DB09-D56501E8677E}"/>
          </ac:grpSpMkLst>
        </pc:grpChg>
        <pc:grpChg chg="mod">
          <ac:chgData name="Ngọc Anh Nguyễn Hữu" userId="56b27124bc82585d" providerId="LiveId" clId="{7188A3AD-7D9C-4A8C-9F40-305856DD4150}" dt="2022-08-31T09:26:23.680" v="5308"/>
          <ac:grpSpMkLst>
            <pc:docMk/>
            <pc:sldMk cId="3806784768" sldId="270"/>
            <ac:grpSpMk id="3" creationId="{6E27AAB1-2DD9-5CC2-9147-99361811A98A}"/>
          </ac:grpSpMkLst>
        </pc:grpChg>
        <pc:grpChg chg="mod">
          <ac:chgData name="Ngọc Anh Nguyễn Hữu" userId="56b27124bc82585d" providerId="LiveId" clId="{7188A3AD-7D9C-4A8C-9F40-305856DD4150}" dt="2022-08-31T09:26:23.680" v="5308"/>
          <ac:grpSpMkLst>
            <pc:docMk/>
            <pc:sldMk cId="3806784768" sldId="270"/>
            <ac:grpSpMk id="4" creationId="{1CED950D-2D53-91F5-A4A3-1F2A773373A2}"/>
          </ac:grpSpMkLst>
        </pc:grpChg>
        <pc:grpChg chg="mod">
          <ac:chgData name="Ngọc Anh Nguyễn Hữu" userId="56b27124bc82585d" providerId="LiveId" clId="{7188A3AD-7D9C-4A8C-9F40-305856DD4150}" dt="2022-08-31T09:26:23.680" v="5308"/>
          <ac:grpSpMkLst>
            <pc:docMk/>
            <pc:sldMk cId="3806784768" sldId="270"/>
            <ac:grpSpMk id="15" creationId="{FE6CF562-4652-6E5D-6786-CA6A1904F7FB}"/>
          </ac:grpSpMkLst>
        </pc:grpChg>
        <pc:grpChg chg="mod">
          <ac:chgData name="Ngọc Anh Nguyễn Hữu" userId="56b27124bc82585d" providerId="LiveId" clId="{7188A3AD-7D9C-4A8C-9F40-305856DD4150}" dt="2022-08-31T09:26:23.680" v="5308"/>
          <ac:grpSpMkLst>
            <pc:docMk/>
            <pc:sldMk cId="3806784768" sldId="270"/>
            <ac:grpSpMk id="16" creationId="{4B699DB4-EC35-12EE-4C7A-B140D514097B}"/>
          </ac:grpSpMkLst>
        </pc:grpChg>
        <pc:grpChg chg="add mod">
          <ac:chgData name="Ngọc Anh Nguyễn Hữu" userId="56b27124bc82585d" providerId="LiveId" clId="{7188A3AD-7D9C-4A8C-9F40-305856DD4150}" dt="2022-08-31T09:26:23.680" v="5308"/>
          <ac:grpSpMkLst>
            <pc:docMk/>
            <pc:sldMk cId="3806784768" sldId="270"/>
            <ac:grpSpMk id="21" creationId="{A57448D0-99BA-09B2-EF39-D6BD3AD0B080}"/>
          </ac:grpSpMkLst>
        </pc:grpChg>
        <pc:grpChg chg="add mod">
          <ac:chgData name="Ngọc Anh Nguyễn Hữu" userId="56b27124bc82585d" providerId="LiveId" clId="{7188A3AD-7D9C-4A8C-9F40-305856DD4150}" dt="2022-09-01T07:21:20.560" v="7325"/>
          <ac:grpSpMkLst>
            <pc:docMk/>
            <pc:sldMk cId="3806784768" sldId="270"/>
            <ac:grpSpMk id="26" creationId="{13F2FD83-5C6E-5D6C-1D0A-FD6B0CE57FE4}"/>
          </ac:grpSpMkLst>
        </pc:grpChg>
        <pc:grpChg chg="mod">
          <ac:chgData name="Ngọc Anh Nguyễn Hữu" userId="56b27124bc82585d" providerId="LiveId" clId="{7188A3AD-7D9C-4A8C-9F40-305856DD4150}" dt="2022-09-01T07:21:20.560" v="7325"/>
          <ac:grpSpMkLst>
            <pc:docMk/>
            <pc:sldMk cId="3806784768" sldId="270"/>
            <ac:grpSpMk id="28" creationId="{FE5DF380-B935-9C97-41EA-64E7AFD569B0}"/>
          </ac:grpSpMkLst>
        </pc:grpChg>
        <pc:grpChg chg="mod">
          <ac:chgData name="Ngọc Anh Nguyễn Hữu" userId="56b27124bc82585d" providerId="LiveId" clId="{7188A3AD-7D9C-4A8C-9F40-305856DD4150}" dt="2022-09-01T07:21:20.560" v="7325"/>
          <ac:grpSpMkLst>
            <pc:docMk/>
            <pc:sldMk cId="3806784768" sldId="270"/>
            <ac:grpSpMk id="29" creationId="{7508CEB0-1F0D-5006-66A4-6304DB3C3955}"/>
          </ac:grpSpMkLst>
        </pc:grpChg>
        <pc:grpChg chg="mod">
          <ac:chgData name="Ngọc Anh Nguyễn Hữu" userId="56b27124bc82585d" providerId="LiveId" clId="{7188A3AD-7D9C-4A8C-9F40-305856DD4150}" dt="2022-09-01T07:21:20.560" v="7325"/>
          <ac:grpSpMkLst>
            <pc:docMk/>
            <pc:sldMk cId="3806784768" sldId="270"/>
            <ac:grpSpMk id="39" creationId="{AF89B571-55D4-3520-2BCE-D86B812F8218}"/>
          </ac:grpSpMkLst>
        </pc:grpChg>
        <pc:grpChg chg="mod">
          <ac:chgData name="Ngọc Anh Nguyễn Hữu" userId="56b27124bc82585d" providerId="LiveId" clId="{7188A3AD-7D9C-4A8C-9F40-305856DD4150}" dt="2022-09-01T07:21:20.560" v="7325"/>
          <ac:grpSpMkLst>
            <pc:docMk/>
            <pc:sldMk cId="3806784768" sldId="270"/>
            <ac:grpSpMk id="40" creationId="{B7D16780-C1D6-26D0-2174-370E8DAD4683}"/>
          </ac:grpSpMkLst>
        </pc:grpChg>
        <pc:graphicFrameChg chg="add del mod">
          <ac:chgData name="Ngọc Anh Nguyễn Hữu" userId="56b27124bc82585d" providerId="LiveId" clId="{7188A3AD-7D9C-4A8C-9F40-305856DD4150}" dt="2022-08-31T09:27:12.030" v="5318"/>
          <ac:graphicFrameMkLst>
            <pc:docMk/>
            <pc:sldMk cId="3806784768" sldId="270"/>
            <ac:graphicFrameMk id="28" creationId="{FF362BBF-1392-B254-8D5F-835FC4079A85}"/>
          </ac:graphicFrameMkLst>
        </pc:graphicFrameChg>
        <pc:picChg chg="mod">
          <ac:chgData name="Ngọc Anh Nguyễn Hữu" userId="56b27124bc82585d" providerId="LiveId" clId="{7188A3AD-7D9C-4A8C-9F40-305856DD4150}" dt="2022-08-31T09:26:23.680" v="5308"/>
          <ac:picMkLst>
            <pc:docMk/>
            <pc:sldMk cId="3806784768" sldId="270"/>
            <ac:picMk id="14" creationId="{CF0CA811-D7E7-E925-9B0C-542977BA877E}"/>
          </ac:picMkLst>
        </pc:picChg>
        <pc:picChg chg="mod">
          <ac:chgData name="Ngọc Anh Nguyễn Hữu" userId="56b27124bc82585d" providerId="LiveId" clId="{7188A3AD-7D9C-4A8C-9F40-305856DD4150}" dt="2022-08-31T09:26:23.680" v="5308"/>
          <ac:picMkLst>
            <pc:docMk/>
            <pc:sldMk cId="3806784768" sldId="270"/>
            <ac:picMk id="17" creationId="{B36B0D74-A6F0-2A71-46DB-22B5DF61A138}"/>
          </ac:picMkLst>
        </pc:picChg>
        <pc:picChg chg="add mod modCrop">
          <ac:chgData name="Ngọc Anh Nguyễn Hữu" userId="56b27124bc82585d" providerId="LiveId" clId="{7188A3AD-7D9C-4A8C-9F40-305856DD4150}" dt="2022-08-31T09:27:03.308" v="5315" actId="1076"/>
          <ac:picMkLst>
            <pc:docMk/>
            <pc:sldMk cId="3806784768" sldId="270"/>
            <ac:picMk id="27" creationId="{5AEE6528-8EC5-568C-F7E4-FB59AAE341AA}"/>
          </ac:picMkLst>
        </pc:picChg>
        <pc:picChg chg="mod">
          <ac:chgData name="Ngọc Anh Nguyễn Hữu" userId="56b27124bc82585d" providerId="LiveId" clId="{7188A3AD-7D9C-4A8C-9F40-305856DD4150}" dt="2022-09-01T07:21:20.560" v="7325"/>
          <ac:picMkLst>
            <pc:docMk/>
            <pc:sldMk cId="3806784768" sldId="270"/>
            <ac:picMk id="41" creationId="{FBD67D7A-14E0-DE10-035C-D662A13EA46B}"/>
          </ac:picMkLst>
        </pc:picChg>
        <pc:cxnChg chg="mod">
          <ac:chgData name="Ngọc Anh Nguyễn Hữu" userId="56b27124bc82585d" providerId="LiveId" clId="{7188A3AD-7D9C-4A8C-9F40-305856DD4150}" dt="2022-08-31T09:26:23.680" v="5308"/>
          <ac:cxnSpMkLst>
            <pc:docMk/>
            <pc:sldMk cId="3806784768" sldId="270"/>
            <ac:cxnSpMk id="7" creationId="{12BE6E98-B965-04B5-A311-CBFABC8223CD}"/>
          </ac:cxnSpMkLst>
        </pc:cxnChg>
        <pc:cxnChg chg="mod">
          <ac:chgData name="Ngọc Anh Nguyễn Hữu" userId="56b27124bc82585d" providerId="LiveId" clId="{7188A3AD-7D9C-4A8C-9F40-305856DD4150}" dt="2022-08-31T09:26:23.680" v="5308"/>
          <ac:cxnSpMkLst>
            <pc:docMk/>
            <pc:sldMk cId="3806784768" sldId="270"/>
            <ac:cxnSpMk id="9" creationId="{198E6F70-9BB2-8550-6100-5622E3EA3E7C}"/>
          </ac:cxnSpMkLst>
        </pc:cxnChg>
        <pc:cxnChg chg="mod">
          <ac:chgData name="Ngọc Anh Nguyễn Hữu" userId="56b27124bc82585d" providerId="LiveId" clId="{7188A3AD-7D9C-4A8C-9F40-305856DD4150}" dt="2022-08-31T09:26:23.680" v="5308"/>
          <ac:cxnSpMkLst>
            <pc:docMk/>
            <pc:sldMk cId="3806784768" sldId="270"/>
            <ac:cxnSpMk id="11" creationId="{1F6902F4-0CCA-9BF4-7D63-D25443A6F7E6}"/>
          </ac:cxnSpMkLst>
        </pc:cxnChg>
        <pc:cxnChg chg="mod">
          <ac:chgData name="Ngọc Anh Nguyễn Hữu" userId="56b27124bc82585d" providerId="LiveId" clId="{7188A3AD-7D9C-4A8C-9F40-305856DD4150}" dt="2022-09-01T07:21:20.560" v="7325"/>
          <ac:cxnSpMkLst>
            <pc:docMk/>
            <pc:sldMk cId="3806784768" sldId="270"/>
            <ac:cxnSpMk id="33" creationId="{4356D43A-938D-D324-502F-BE31D93FE8F3}"/>
          </ac:cxnSpMkLst>
        </pc:cxnChg>
        <pc:cxnChg chg="mod">
          <ac:chgData name="Ngọc Anh Nguyễn Hữu" userId="56b27124bc82585d" providerId="LiveId" clId="{7188A3AD-7D9C-4A8C-9F40-305856DD4150}" dt="2022-09-01T07:21:20.560" v="7325"/>
          <ac:cxnSpMkLst>
            <pc:docMk/>
            <pc:sldMk cId="3806784768" sldId="270"/>
            <ac:cxnSpMk id="35" creationId="{D62F68CE-18F7-D579-5FB8-84898DD8240F}"/>
          </ac:cxnSpMkLst>
        </pc:cxnChg>
        <pc:cxnChg chg="mod">
          <ac:chgData name="Ngọc Anh Nguyễn Hữu" userId="56b27124bc82585d" providerId="LiveId" clId="{7188A3AD-7D9C-4A8C-9F40-305856DD4150}" dt="2022-09-01T07:21:20.560" v="7325"/>
          <ac:cxnSpMkLst>
            <pc:docMk/>
            <pc:sldMk cId="3806784768" sldId="270"/>
            <ac:cxnSpMk id="37" creationId="{0911E21F-2DB9-3B71-46E3-94304EE95D77}"/>
          </ac:cxnSpMkLst>
        </pc:cxnChg>
      </pc:sldChg>
      <pc:sldChg chg="addSp delSp modSp new mod modAnim">
        <pc:chgData name="Ngọc Anh Nguyễn Hữu" userId="56b27124bc82585d" providerId="LiveId" clId="{7188A3AD-7D9C-4A8C-9F40-305856DD4150}" dt="2022-09-01T07:21:24.910" v="7327"/>
        <pc:sldMkLst>
          <pc:docMk/>
          <pc:sldMk cId="1776290444" sldId="271"/>
        </pc:sldMkLst>
        <pc:spChg chg="mod">
          <ac:chgData name="Ngọc Anh Nguyễn Hữu" userId="56b27124bc82585d" providerId="LiveId" clId="{7188A3AD-7D9C-4A8C-9F40-305856DD4150}" dt="2022-08-31T09:29:58.121" v="5344"/>
          <ac:spMkLst>
            <pc:docMk/>
            <pc:sldMk cId="1776290444" sldId="271"/>
            <ac:spMk id="5" creationId="{C5E1BB08-50D5-A553-9EFA-E36B57580557}"/>
          </ac:spMkLst>
        </pc:spChg>
        <pc:spChg chg="mod">
          <ac:chgData name="Ngọc Anh Nguyễn Hữu" userId="56b27124bc82585d" providerId="LiveId" clId="{7188A3AD-7D9C-4A8C-9F40-305856DD4150}" dt="2022-08-31T09:29:58.121" v="5344"/>
          <ac:spMkLst>
            <pc:docMk/>
            <pc:sldMk cId="1776290444" sldId="271"/>
            <ac:spMk id="6" creationId="{574241DC-974B-91B6-99D1-BC8D9B3897D9}"/>
          </ac:spMkLst>
        </pc:spChg>
        <pc:spChg chg="mod">
          <ac:chgData name="Ngọc Anh Nguyễn Hữu" userId="56b27124bc82585d" providerId="LiveId" clId="{7188A3AD-7D9C-4A8C-9F40-305856DD4150}" dt="2022-08-31T09:29:58.121" v="5344"/>
          <ac:spMkLst>
            <pc:docMk/>
            <pc:sldMk cId="1776290444" sldId="271"/>
            <ac:spMk id="8" creationId="{697209D0-54B6-3B38-18D0-C7CB5947AB5F}"/>
          </ac:spMkLst>
        </pc:spChg>
        <pc:spChg chg="mod">
          <ac:chgData name="Ngọc Anh Nguyễn Hữu" userId="56b27124bc82585d" providerId="LiveId" clId="{7188A3AD-7D9C-4A8C-9F40-305856DD4150}" dt="2022-08-31T09:29:58.121" v="5344"/>
          <ac:spMkLst>
            <pc:docMk/>
            <pc:sldMk cId="1776290444" sldId="271"/>
            <ac:spMk id="10" creationId="{E3DE92AE-0AF5-93EC-572C-E916E9A6BAC3}"/>
          </ac:spMkLst>
        </pc:spChg>
        <pc:spChg chg="mod">
          <ac:chgData name="Ngọc Anh Nguyễn Hữu" userId="56b27124bc82585d" providerId="LiveId" clId="{7188A3AD-7D9C-4A8C-9F40-305856DD4150}" dt="2022-08-31T09:29:58.121" v="5344"/>
          <ac:spMkLst>
            <pc:docMk/>
            <pc:sldMk cId="1776290444" sldId="271"/>
            <ac:spMk id="12" creationId="{CA96DF4E-D58F-7C8E-A617-6B033D22111A}"/>
          </ac:spMkLst>
        </pc:spChg>
        <pc:spChg chg="mod">
          <ac:chgData name="Ngọc Anh Nguyễn Hữu" userId="56b27124bc82585d" providerId="LiveId" clId="{7188A3AD-7D9C-4A8C-9F40-305856DD4150}" dt="2022-08-31T09:29:58.121" v="5344"/>
          <ac:spMkLst>
            <pc:docMk/>
            <pc:sldMk cId="1776290444" sldId="271"/>
            <ac:spMk id="13" creationId="{563E3E4D-5676-B7AF-2EC9-6A2AE5967D58}"/>
          </ac:spMkLst>
        </pc:spChg>
        <pc:spChg chg="mod">
          <ac:chgData name="Ngọc Anh Nguyễn Hữu" userId="56b27124bc82585d" providerId="LiveId" clId="{7188A3AD-7D9C-4A8C-9F40-305856DD4150}" dt="2022-08-31T09:29:58.121" v="5344"/>
          <ac:spMkLst>
            <pc:docMk/>
            <pc:sldMk cId="1776290444" sldId="271"/>
            <ac:spMk id="18" creationId="{FD2470C7-628B-E8FA-A9F8-A987B8ED1E61}"/>
          </ac:spMkLst>
        </pc:spChg>
        <pc:spChg chg="mod">
          <ac:chgData name="Ngọc Anh Nguyễn Hữu" userId="56b27124bc82585d" providerId="LiveId" clId="{7188A3AD-7D9C-4A8C-9F40-305856DD4150}" dt="2022-08-31T09:29:58.121" v="5344"/>
          <ac:spMkLst>
            <pc:docMk/>
            <pc:sldMk cId="1776290444" sldId="271"/>
            <ac:spMk id="19" creationId="{6744FDF1-3561-37B6-E490-0C2B6A6302CD}"/>
          </ac:spMkLst>
        </pc:spChg>
        <pc:spChg chg="mod">
          <ac:chgData name="Ngọc Anh Nguyễn Hữu" userId="56b27124bc82585d" providerId="LiveId" clId="{7188A3AD-7D9C-4A8C-9F40-305856DD4150}" dt="2022-08-31T09:29:58.121" v="5344"/>
          <ac:spMkLst>
            <pc:docMk/>
            <pc:sldMk cId="1776290444" sldId="271"/>
            <ac:spMk id="20" creationId="{A9A1D0D0-AD07-A32A-F305-C5596F120826}"/>
          </ac:spMkLst>
        </pc:spChg>
        <pc:spChg chg="mod">
          <ac:chgData name="Ngọc Anh Nguyễn Hữu" userId="56b27124bc82585d" providerId="LiveId" clId="{7188A3AD-7D9C-4A8C-9F40-305856DD4150}" dt="2022-08-31T09:30:02.897" v="5345"/>
          <ac:spMkLst>
            <pc:docMk/>
            <pc:sldMk cId="1776290444" sldId="271"/>
            <ac:spMk id="22" creationId="{BA9A2F11-00C8-D9CB-FB11-43D1E6E6F046}"/>
          </ac:spMkLst>
        </pc:spChg>
        <pc:spChg chg="mod">
          <ac:chgData name="Ngọc Anh Nguyễn Hữu" userId="56b27124bc82585d" providerId="LiveId" clId="{7188A3AD-7D9C-4A8C-9F40-305856DD4150}" dt="2022-08-31T09:30:02.897" v="5345"/>
          <ac:spMkLst>
            <pc:docMk/>
            <pc:sldMk cId="1776290444" sldId="271"/>
            <ac:spMk id="23" creationId="{C9826466-100E-6FC8-FD5D-AD29E0B7082C}"/>
          </ac:spMkLst>
        </pc:spChg>
        <pc:spChg chg="mod">
          <ac:chgData name="Ngọc Anh Nguyễn Hữu" userId="56b27124bc82585d" providerId="LiveId" clId="{7188A3AD-7D9C-4A8C-9F40-305856DD4150}" dt="2022-08-31T09:30:02.897" v="5345"/>
          <ac:spMkLst>
            <pc:docMk/>
            <pc:sldMk cId="1776290444" sldId="271"/>
            <ac:spMk id="24" creationId="{1E257512-D7E1-57AF-5216-EEC189D633C8}"/>
          </ac:spMkLst>
        </pc:spChg>
        <pc:spChg chg="mod">
          <ac:chgData name="Ngọc Anh Nguyễn Hữu" userId="56b27124bc82585d" providerId="LiveId" clId="{7188A3AD-7D9C-4A8C-9F40-305856DD4150}" dt="2022-09-01T07:21:24.910" v="7327"/>
          <ac:spMkLst>
            <pc:docMk/>
            <pc:sldMk cId="1776290444" sldId="271"/>
            <ac:spMk id="24" creationId="{D3872D25-CB86-A7D6-22D7-7F3C2924EA35}"/>
          </ac:spMkLst>
        </pc:spChg>
        <pc:spChg chg="mod">
          <ac:chgData name="Ngọc Anh Nguyễn Hữu" userId="56b27124bc82585d" providerId="LiveId" clId="{7188A3AD-7D9C-4A8C-9F40-305856DD4150}" dt="2022-08-31T09:30:45.198" v="5347"/>
          <ac:spMkLst>
            <pc:docMk/>
            <pc:sldMk cId="1776290444" sldId="271"/>
            <ac:spMk id="26" creationId="{5AE638E6-EEC4-BCAE-3706-3BFA5A70D2E4}"/>
          </ac:spMkLst>
        </pc:spChg>
        <pc:spChg chg="mod">
          <ac:chgData name="Ngọc Anh Nguyễn Hữu" userId="56b27124bc82585d" providerId="LiveId" clId="{7188A3AD-7D9C-4A8C-9F40-305856DD4150}" dt="2022-08-31T09:30:45.198" v="5347"/>
          <ac:spMkLst>
            <pc:docMk/>
            <pc:sldMk cId="1776290444" sldId="271"/>
            <ac:spMk id="27" creationId="{21A665CE-CB58-EE8A-7A4D-A3EB2F5B0798}"/>
          </ac:spMkLst>
        </pc:spChg>
        <pc:spChg chg="mod">
          <ac:chgData name="Ngọc Anh Nguyễn Hữu" userId="56b27124bc82585d" providerId="LiveId" clId="{7188A3AD-7D9C-4A8C-9F40-305856DD4150}" dt="2022-08-31T09:30:45.198" v="5347"/>
          <ac:spMkLst>
            <pc:docMk/>
            <pc:sldMk cId="1776290444" sldId="271"/>
            <ac:spMk id="28" creationId="{E9BB9E70-70CE-F2F3-C8E8-6ECB6CB133EF}"/>
          </ac:spMkLst>
        </pc:spChg>
        <pc:spChg chg="mod">
          <ac:chgData name="Ngọc Anh Nguyễn Hữu" userId="56b27124bc82585d" providerId="LiveId" clId="{7188A3AD-7D9C-4A8C-9F40-305856DD4150}" dt="2022-08-31T09:30:57.659" v="5348"/>
          <ac:spMkLst>
            <pc:docMk/>
            <pc:sldMk cId="1776290444" sldId="271"/>
            <ac:spMk id="30" creationId="{522E3593-0D2F-4C20-4B88-3AA20CAB7652}"/>
          </ac:spMkLst>
        </pc:spChg>
        <pc:spChg chg="mod">
          <ac:chgData name="Ngọc Anh Nguyễn Hữu" userId="56b27124bc82585d" providerId="LiveId" clId="{7188A3AD-7D9C-4A8C-9F40-305856DD4150}" dt="2022-08-31T09:31:01.100" v="5353"/>
          <ac:spMkLst>
            <pc:docMk/>
            <pc:sldMk cId="1776290444" sldId="271"/>
            <ac:spMk id="31" creationId="{49179C56-4507-686F-1DEE-EB1A01B5BB43}"/>
          </ac:spMkLst>
        </pc:spChg>
        <pc:spChg chg="mod">
          <ac:chgData name="Ngọc Anh Nguyễn Hữu" userId="56b27124bc82585d" providerId="LiveId" clId="{7188A3AD-7D9C-4A8C-9F40-305856DD4150}" dt="2022-08-31T09:31:26.376" v="5355" actId="14100"/>
          <ac:spMkLst>
            <pc:docMk/>
            <pc:sldMk cId="1776290444" sldId="271"/>
            <ac:spMk id="32" creationId="{A926A40E-8469-91ED-67D9-32309B3C5752}"/>
          </ac:spMkLst>
        </pc:spChg>
        <pc:spChg chg="mod">
          <ac:chgData name="Ngọc Anh Nguyễn Hữu" userId="56b27124bc82585d" providerId="LiveId" clId="{7188A3AD-7D9C-4A8C-9F40-305856DD4150}" dt="2022-08-31T09:31:22.033" v="5354"/>
          <ac:spMkLst>
            <pc:docMk/>
            <pc:sldMk cId="1776290444" sldId="271"/>
            <ac:spMk id="33" creationId="{F4731487-BBA5-D8E4-59F6-B32DC1EE1275}"/>
          </ac:spMkLst>
        </pc:spChg>
        <pc:spChg chg="mod">
          <ac:chgData name="Ngọc Anh Nguyễn Hữu" userId="56b27124bc82585d" providerId="LiveId" clId="{7188A3AD-7D9C-4A8C-9F40-305856DD4150}" dt="2022-08-31T09:30:57.659" v="5348"/>
          <ac:spMkLst>
            <pc:docMk/>
            <pc:sldMk cId="1776290444" sldId="271"/>
            <ac:spMk id="35" creationId="{5BD04FCF-8D89-DB11-8D61-233EB707E974}"/>
          </ac:spMkLst>
        </pc:spChg>
        <pc:spChg chg="mod">
          <ac:chgData name="Ngọc Anh Nguyễn Hữu" userId="56b27124bc82585d" providerId="LiveId" clId="{7188A3AD-7D9C-4A8C-9F40-305856DD4150}" dt="2022-08-31T09:31:40.091" v="5356"/>
          <ac:spMkLst>
            <pc:docMk/>
            <pc:sldMk cId="1776290444" sldId="271"/>
            <ac:spMk id="37" creationId="{18870E1C-E68B-76BC-7003-41D830463D0B}"/>
          </ac:spMkLst>
        </pc:spChg>
        <pc:spChg chg="mod">
          <ac:chgData name="Ngọc Anh Nguyễn Hữu" userId="56b27124bc82585d" providerId="LiveId" clId="{7188A3AD-7D9C-4A8C-9F40-305856DD4150}" dt="2022-08-31T09:30:57.659" v="5348"/>
          <ac:spMkLst>
            <pc:docMk/>
            <pc:sldMk cId="1776290444" sldId="271"/>
            <ac:spMk id="38" creationId="{3A950367-EA6C-6EB7-C36B-927B20A3E63E}"/>
          </ac:spMkLst>
        </pc:spChg>
        <pc:spChg chg="mod">
          <ac:chgData name="Ngọc Anh Nguyễn Hữu" userId="56b27124bc82585d" providerId="LiveId" clId="{7188A3AD-7D9C-4A8C-9F40-305856DD4150}" dt="2022-08-31T09:30:57.659" v="5348"/>
          <ac:spMkLst>
            <pc:docMk/>
            <pc:sldMk cId="1776290444" sldId="271"/>
            <ac:spMk id="39" creationId="{79745F3F-561C-748E-D6DB-DFF340454401}"/>
          </ac:spMkLst>
        </pc:spChg>
        <pc:spChg chg="mod">
          <ac:chgData name="Ngọc Anh Nguyễn Hữu" userId="56b27124bc82585d" providerId="LiveId" clId="{7188A3AD-7D9C-4A8C-9F40-305856DD4150}" dt="2022-08-31T09:30:57.659" v="5348"/>
          <ac:spMkLst>
            <pc:docMk/>
            <pc:sldMk cId="1776290444" sldId="271"/>
            <ac:spMk id="41" creationId="{50793A20-83BF-B423-2D9B-CC775A28D047}"/>
          </ac:spMkLst>
        </pc:spChg>
        <pc:spChg chg="mod">
          <ac:chgData name="Ngọc Anh Nguyễn Hữu" userId="56b27124bc82585d" providerId="LiveId" clId="{7188A3AD-7D9C-4A8C-9F40-305856DD4150}" dt="2022-08-31T09:31:54.493" v="5357"/>
          <ac:spMkLst>
            <pc:docMk/>
            <pc:sldMk cId="1776290444" sldId="271"/>
            <ac:spMk id="43" creationId="{0C73641D-C43C-1B8D-D7E4-15F742310052}"/>
          </ac:spMkLst>
        </pc:spChg>
        <pc:spChg chg="mod">
          <ac:chgData name="Ngọc Anh Nguyễn Hữu" userId="56b27124bc82585d" providerId="LiveId" clId="{7188A3AD-7D9C-4A8C-9F40-305856DD4150}" dt="2022-08-31T09:30:57.659" v="5348"/>
          <ac:spMkLst>
            <pc:docMk/>
            <pc:sldMk cId="1776290444" sldId="271"/>
            <ac:spMk id="44" creationId="{4DBA5854-A6CE-719D-ECAF-4D85437B7416}"/>
          </ac:spMkLst>
        </pc:spChg>
        <pc:spChg chg="mod">
          <ac:chgData name="Ngọc Anh Nguyễn Hữu" userId="56b27124bc82585d" providerId="LiveId" clId="{7188A3AD-7D9C-4A8C-9F40-305856DD4150}" dt="2022-08-31T09:30:57.659" v="5348"/>
          <ac:spMkLst>
            <pc:docMk/>
            <pc:sldMk cId="1776290444" sldId="271"/>
            <ac:spMk id="45" creationId="{0AA314D1-C219-1DD4-F7B8-F15453AB35AA}"/>
          </ac:spMkLst>
        </pc:spChg>
        <pc:spChg chg="mod">
          <ac:chgData name="Ngọc Anh Nguyễn Hữu" userId="56b27124bc82585d" providerId="LiveId" clId="{7188A3AD-7D9C-4A8C-9F40-305856DD4150}" dt="2022-08-31T09:30:57.659" v="5348"/>
          <ac:spMkLst>
            <pc:docMk/>
            <pc:sldMk cId="1776290444" sldId="271"/>
            <ac:spMk id="47" creationId="{3C09310E-7FF7-D58F-D00D-C6633920CA13}"/>
          </ac:spMkLst>
        </pc:spChg>
        <pc:spChg chg="mod">
          <ac:chgData name="Ngọc Anh Nguyễn Hữu" userId="56b27124bc82585d" providerId="LiveId" clId="{7188A3AD-7D9C-4A8C-9F40-305856DD4150}" dt="2022-08-31T09:32:11.228" v="5366"/>
          <ac:spMkLst>
            <pc:docMk/>
            <pc:sldMk cId="1776290444" sldId="271"/>
            <ac:spMk id="49" creationId="{BF12B639-A2D8-4E59-C08E-64EF067697FA}"/>
          </ac:spMkLst>
        </pc:spChg>
        <pc:spChg chg="mod">
          <ac:chgData name="Ngọc Anh Nguyễn Hữu" userId="56b27124bc82585d" providerId="LiveId" clId="{7188A3AD-7D9C-4A8C-9F40-305856DD4150}" dt="2022-08-31T09:30:57.659" v="5348"/>
          <ac:spMkLst>
            <pc:docMk/>
            <pc:sldMk cId="1776290444" sldId="271"/>
            <ac:spMk id="50" creationId="{AD0DDC03-A70C-FC9D-B9ED-FDF19326DB61}"/>
          </ac:spMkLst>
        </pc:spChg>
        <pc:spChg chg="mod">
          <ac:chgData name="Ngọc Anh Nguyễn Hữu" userId="56b27124bc82585d" providerId="LiveId" clId="{7188A3AD-7D9C-4A8C-9F40-305856DD4150}" dt="2022-08-31T09:30:57.659" v="5348"/>
          <ac:spMkLst>
            <pc:docMk/>
            <pc:sldMk cId="1776290444" sldId="271"/>
            <ac:spMk id="51" creationId="{ABE210A0-FB1E-3248-4CD1-87F95359D8C8}"/>
          </ac:spMkLst>
        </pc:spChg>
        <pc:spChg chg="mod">
          <ac:chgData name="Ngọc Anh Nguyễn Hữu" userId="56b27124bc82585d" providerId="LiveId" clId="{7188A3AD-7D9C-4A8C-9F40-305856DD4150}" dt="2022-08-31T09:30:57.659" v="5348"/>
          <ac:spMkLst>
            <pc:docMk/>
            <pc:sldMk cId="1776290444" sldId="271"/>
            <ac:spMk id="53" creationId="{BC2141CE-9580-624D-5B7A-752D59FDE4D3}"/>
          </ac:spMkLst>
        </pc:spChg>
        <pc:spChg chg="mod">
          <ac:chgData name="Ngọc Anh Nguyễn Hữu" userId="56b27124bc82585d" providerId="LiveId" clId="{7188A3AD-7D9C-4A8C-9F40-305856DD4150}" dt="2022-08-31T09:32:02.783" v="5358"/>
          <ac:spMkLst>
            <pc:docMk/>
            <pc:sldMk cId="1776290444" sldId="271"/>
            <ac:spMk id="55" creationId="{4871C8E9-7B44-0584-27CE-247E27BD3F48}"/>
          </ac:spMkLst>
        </pc:spChg>
        <pc:spChg chg="mod">
          <ac:chgData name="Ngọc Anh Nguyễn Hữu" userId="56b27124bc82585d" providerId="LiveId" clId="{7188A3AD-7D9C-4A8C-9F40-305856DD4150}" dt="2022-08-31T09:30:57.659" v="5348"/>
          <ac:spMkLst>
            <pc:docMk/>
            <pc:sldMk cId="1776290444" sldId="271"/>
            <ac:spMk id="56" creationId="{8B6A565B-BB29-1751-A174-5785C7822200}"/>
          </ac:spMkLst>
        </pc:spChg>
        <pc:spChg chg="mod">
          <ac:chgData name="Ngọc Anh Nguyễn Hữu" userId="56b27124bc82585d" providerId="LiveId" clId="{7188A3AD-7D9C-4A8C-9F40-305856DD4150}" dt="2022-08-31T09:30:57.659" v="5348"/>
          <ac:spMkLst>
            <pc:docMk/>
            <pc:sldMk cId="1776290444" sldId="271"/>
            <ac:spMk id="57" creationId="{32A63A68-80A9-E246-89AF-5E93FF8F7810}"/>
          </ac:spMkLst>
        </pc:spChg>
        <pc:spChg chg="mod">
          <ac:chgData name="Ngọc Anh Nguyễn Hữu" userId="56b27124bc82585d" providerId="LiveId" clId="{7188A3AD-7D9C-4A8C-9F40-305856DD4150}" dt="2022-09-01T07:21:24.910" v="7327"/>
          <ac:spMkLst>
            <pc:docMk/>
            <pc:sldMk cId="1776290444" sldId="271"/>
            <ac:spMk id="58" creationId="{9A43E959-ACF0-E3F2-F190-5A69C5C8F5D4}"/>
          </ac:spMkLst>
        </pc:spChg>
        <pc:spChg chg="mod">
          <ac:chgData name="Ngọc Anh Nguyễn Hữu" userId="56b27124bc82585d" providerId="LiveId" clId="{7188A3AD-7D9C-4A8C-9F40-305856DD4150}" dt="2022-09-01T07:21:24.910" v="7327"/>
          <ac:spMkLst>
            <pc:docMk/>
            <pc:sldMk cId="1776290444" sldId="271"/>
            <ac:spMk id="60" creationId="{CE927F07-A163-936C-37B6-5B1D7D2FAC78}"/>
          </ac:spMkLst>
        </pc:spChg>
        <pc:spChg chg="mod">
          <ac:chgData name="Ngọc Anh Nguyễn Hữu" userId="56b27124bc82585d" providerId="LiveId" clId="{7188A3AD-7D9C-4A8C-9F40-305856DD4150}" dt="2022-09-01T07:21:24.910" v="7327"/>
          <ac:spMkLst>
            <pc:docMk/>
            <pc:sldMk cId="1776290444" sldId="271"/>
            <ac:spMk id="62" creationId="{F4FE5560-99CC-C8A0-AA4D-510CFFB5FCB4}"/>
          </ac:spMkLst>
        </pc:spChg>
        <pc:spChg chg="mod">
          <ac:chgData name="Ngọc Anh Nguyễn Hữu" userId="56b27124bc82585d" providerId="LiveId" clId="{7188A3AD-7D9C-4A8C-9F40-305856DD4150}" dt="2022-09-01T07:21:24.910" v="7327"/>
          <ac:spMkLst>
            <pc:docMk/>
            <pc:sldMk cId="1776290444" sldId="271"/>
            <ac:spMk id="64" creationId="{5CAA9429-641F-2565-550D-C8E0E90099FC}"/>
          </ac:spMkLst>
        </pc:spChg>
        <pc:spChg chg="mod">
          <ac:chgData name="Ngọc Anh Nguyễn Hữu" userId="56b27124bc82585d" providerId="LiveId" clId="{7188A3AD-7D9C-4A8C-9F40-305856DD4150}" dt="2022-09-01T07:21:24.910" v="7327"/>
          <ac:spMkLst>
            <pc:docMk/>
            <pc:sldMk cId="1776290444" sldId="271"/>
            <ac:spMk id="68" creationId="{1968A0DC-CF37-A8B8-3A67-3BB68888CAFF}"/>
          </ac:spMkLst>
        </pc:spChg>
        <pc:spChg chg="mod">
          <ac:chgData name="Ngọc Anh Nguyễn Hữu" userId="56b27124bc82585d" providerId="LiveId" clId="{7188A3AD-7D9C-4A8C-9F40-305856DD4150}" dt="2022-09-01T07:21:24.910" v="7327"/>
          <ac:spMkLst>
            <pc:docMk/>
            <pc:sldMk cId="1776290444" sldId="271"/>
            <ac:spMk id="69" creationId="{23121FBF-8A6F-376B-0ABC-053377BC4EBA}"/>
          </ac:spMkLst>
        </pc:spChg>
        <pc:spChg chg="mod">
          <ac:chgData name="Ngọc Anh Nguyễn Hữu" userId="56b27124bc82585d" providerId="LiveId" clId="{7188A3AD-7D9C-4A8C-9F40-305856DD4150}" dt="2022-09-01T07:21:24.910" v="7327"/>
          <ac:spMkLst>
            <pc:docMk/>
            <pc:sldMk cId="1776290444" sldId="271"/>
            <ac:spMk id="70" creationId="{7306291D-D3BD-D0BB-51B5-22D198AEC6B6}"/>
          </ac:spMkLst>
        </pc:spChg>
        <pc:grpChg chg="add del mod">
          <ac:chgData name="Ngọc Anh Nguyễn Hữu" userId="56b27124bc82585d" providerId="LiveId" clId="{7188A3AD-7D9C-4A8C-9F40-305856DD4150}" dt="2022-09-01T07:21:24.620" v="7326" actId="478"/>
          <ac:grpSpMkLst>
            <pc:docMk/>
            <pc:sldMk cId="1776290444" sldId="271"/>
            <ac:grpSpMk id="2" creationId="{721A2F01-C8AD-BFB3-9BFF-C82F6B59EB6C}"/>
          </ac:grpSpMkLst>
        </pc:grpChg>
        <pc:grpChg chg="mod">
          <ac:chgData name="Ngọc Anh Nguyễn Hữu" userId="56b27124bc82585d" providerId="LiveId" clId="{7188A3AD-7D9C-4A8C-9F40-305856DD4150}" dt="2022-08-31T09:29:58.121" v="5344"/>
          <ac:grpSpMkLst>
            <pc:docMk/>
            <pc:sldMk cId="1776290444" sldId="271"/>
            <ac:grpSpMk id="3" creationId="{FF4A21A4-6FF4-7244-38A8-F00ADFFD0802}"/>
          </ac:grpSpMkLst>
        </pc:grpChg>
        <pc:grpChg chg="mod">
          <ac:chgData name="Ngọc Anh Nguyễn Hữu" userId="56b27124bc82585d" providerId="LiveId" clId="{7188A3AD-7D9C-4A8C-9F40-305856DD4150}" dt="2022-08-31T09:29:58.121" v="5344"/>
          <ac:grpSpMkLst>
            <pc:docMk/>
            <pc:sldMk cId="1776290444" sldId="271"/>
            <ac:grpSpMk id="4" creationId="{F56590F2-E214-2BA1-C1D3-6A24CCF3F842}"/>
          </ac:grpSpMkLst>
        </pc:grpChg>
        <pc:grpChg chg="mod">
          <ac:chgData name="Ngọc Anh Nguyễn Hữu" userId="56b27124bc82585d" providerId="LiveId" clId="{7188A3AD-7D9C-4A8C-9F40-305856DD4150}" dt="2022-08-31T09:29:58.121" v="5344"/>
          <ac:grpSpMkLst>
            <pc:docMk/>
            <pc:sldMk cId="1776290444" sldId="271"/>
            <ac:grpSpMk id="15" creationId="{7FFAC7F6-8C74-C5F4-587A-44428D1D3797}"/>
          </ac:grpSpMkLst>
        </pc:grpChg>
        <pc:grpChg chg="mod">
          <ac:chgData name="Ngọc Anh Nguyễn Hữu" userId="56b27124bc82585d" providerId="LiveId" clId="{7188A3AD-7D9C-4A8C-9F40-305856DD4150}" dt="2022-08-31T09:29:58.121" v="5344"/>
          <ac:grpSpMkLst>
            <pc:docMk/>
            <pc:sldMk cId="1776290444" sldId="271"/>
            <ac:grpSpMk id="16" creationId="{E2F68878-4FE5-DE84-E0A6-2D4EA459A0AC}"/>
          </ac:grpSpMkLst>
        </pc:grpChg>
        <pc:grpChg chg="add del mod">
          <ac:chgData name="Ngọc Anh Nguyễn Hữu" userId="56b27124bc82585d" providerId="LiveId" clId="{7188A3AD-7D9C-4A8C-9F40-305856DD4150}" dt="2022-08-31T09:30:44.465" v="5346" actId="478"/>
          <ac:grpSpMkLst>
            <pc:docMk/>
            <pc:sldMk cId="1776290444" sldId="271"/>
            <ac:grpSpMk id="21" creationId="{BC9D2448-882A-C532-478B-EDD278F3ED6D}"/>
          </ac:grpSpMkLst>
        </pc:grpChg>
        <pc:grpChg chg="add mod">
          <ac:chgData name="Ngọc Anh Nguyễn Hữu" userId="56b27124bc82585d" providerId="LiveId" clId="{7188A3AD-7D9C-4A8C-9F40-305856DD4150}" dt="2022-09-01T07:21:24.910" v="7327"/>
          <ac:grpSpMkLst>
            <pc:docMk/>
            <pc:sldMk cId="1776290444" sldId="271"/>
            <ac:grpSpMk id="21" creationId="{C34D0C8F-CF86-FBC7-AA54-44100D4D1B5F}"/>
          </ac:grpSpMkLst>
        </pc:grpChg>
        <pc:grpChg chg="mod">
          <ac:chgData name="Ngọc Anh Nguyễn Hữu" userId="56b27124bc82585d" providerId="LiveId" clId="{7188A3AD-7D9C-4A8C-9F40-305856DD4150}" dt="2022-09-01T07:21:24.910" v="7327"/>
          <ac:grpSpMkLst>
            <pc:docMk/>
            <pc:sldMk cId="1776290444" sldId="271"/>
            <ac:grpSpMk id="22" creationId="{31C25D73-1B60-6A87-FF63-3256AA7D2578}"/>
          </ac:grpSpMkLst>
        </pc:grpChg>
        <pc:grpChg chg="mod">
          <ac:chgData name="Ngọc Anh Nguyễn Hữu" userId="56b27124bc82585d" providerId="LiveId" clId="{7188A3AD-7D9C-4A8C-9F40-305856DD4150}" dt="2022-09-01T07:21:24.910" v="7327"/>
          <ac:grpSpMkLst>
            <pc:docMk/>
            <pc:sldMk cId="1776290444" sldId="271"/>
            <ac:grpSpMk id="23" creationId="{573A0B37-F6AD-918F-2CB6-BA3F0761D131}"/>
          </ac:grpSpMkLst>
        </pc:grpChg>
        <pc:grpChg chg="add mod">
          <ac:chgData name="Ngọc Anh Nguyễn Hữu" userId="56b27124bc82585d" providerId="LiveId" clId="{7188A3AD-7D9C-4A8C-9F40-305856DD4150}" dt="2022-08-31T09:30:45.198" v="5347"/>
          <ac:grpSpMkLst>
            <pc:docMk/>
            <pc:sldMk cId="1776290444" sldId="271"/>
            <ac:grpSpMk id="25" creationId="{FB2371FB-EEF6-286E-9254-57351BC5F787}"/>
          </ac:grpSpMkLst>
        </pc:grpChg>
        <pc:grpChg chg="add mod">
          <ac:chgData name="Ngọc Anh Nguyễn Hữu" userId="56b27124bc82585d" providerId="LiveId" clId="{7188A3AD-7D9C-4A8C-9F40-305856DD4150}" dt="2022-08-31T09:30:57.659" v="5348"/>
          <ac:grpSpMkLst>
            <pc:docMk/>
            <pc:sldMk cId="1776290444" sldId="271"/>
            <ac:grpSpMk id="29" creationId="{B3BAE122-2416-6A21-81F7-FF7FF5DBCDB4}"/>
          </ac:grpSpMkLst>
        </pc:grpChg>
        <pc:grpChg chg="add mod">
          <ac:chgData name="Ngọc Anh Nguyễn Hữu" userId="56b27124bc82585d" providerId="LiveId" clId="{7188A3AD-7D9C-4A8C-9F40-305856DD4150}" dt="2022-08-31T09:32:53.072" v="5380" actId="1035"/>
          <ac:grpSpMkLst>
            <pc:docMk/>
            <pc:sldMk cId="1776290444" sldId="271"/>
            <ac:grpSpMk id="34" creationId="{BA0E0053-43D6-F1EE-2A87-F66BB6BAD236}"/>
          </ac:grpSpMkLst>
        </pc:grpChg>
        <pc:grpChg chg="mod">
          <ac:chgData name="Ngọc Anh Nguyễn Hữu" userId="56b27124bc82585d" providerId="LiveId" clId="{7188A3AD-7D9C-4A8C-9F40-305856DD4150}" dt="2022-08-31T09:30:57.659" v="5348"/>
          <ac:grpSpMkLst>
            <pc:docMk/>
            <pc:sldMk cId="1776290444" sldId="271"/>
            <ac:grpSpMk id="36" creationId="{2F51702E-310D-8004-34A6-7648734D16B2}"/>
          </ac:grpSpMkLst>
        </pc:grpChg>
        <pc:grpChg chg="add mod">
          <ac:chgData name="Ngọc Anh Nguyễn Hữu" userId="56b27124bc82585d" providerId="LiveId" clId="{7188A3AD-7D9C-4A8C-9F40-305856DD4150}" dt="2022-08-31T09:32:53.072" v="5380" actId="1035"/>
          <ac:grpSpMkLst>
            <pc:docMk/>
            <pc:sldMk cId="1776290444" sldId="271"/>
            <ac:grpSpMk id="40" creationId="{C02841DB-94B7-EE37-1C77-FFCE09D08D4F}"/>
          </ac:grpSpMkLst>
        </pc:grpChg>
        <pc:grpChg chg="mod">
          <ac:chgData name="Ngọc Anh Nguyễn Hữu" userId="56b27124bc82585d" providerId="LiveId" clId="{7188A3AD-7D9C-4A8C-9F40-305856DD4150}" dt="2022-08-31T09:30:57.659" v="5348"/>
          <ac:grpSpMkLst>
            <pc:docMk/>
            <pc:sldMk cId="1776290444" sldId="271"/>
            <ac:grpSpMk id="42" creationId="{9D0B7382-24CF-D8F7-8C1E-ECA440BB0C30}"/>
          </ac:grpSpMkLst>
        </pc:grpChg>
        <pc:grpChg chg="add mod">
          <ac:chgData name="Ngọc Anh Nguyễn Hữu" userId="56b27124bc82585d" providerId="LiveId" clId="{7188A3AD-7D9C-4A8C-9F40-305856DD4150}" dt="2022-08-31T09:30:57.659" v="5348"/>
          <ac:grpSpMkLst>
            <pc:docMk/>
            <pc:sldMk cId="1776290444" sldId="271"/>
            <ac:grpSpMk id="46" creationId="{B70932AF-9B58-732D-976A-752F5A5A8545}"/>
          </ac:grpSpMkLst>
        </pc:grpChg>
        <pc:grpChg chg="mod">
          <ac:chgData name="Ngọc Anh Nguyễn Hữu" userId="56b27124bc82585d" providerId="LiveId" clId="{7188A3AD-7D9C-4A8C-9F40-305856DD4150}" dt="2022-08-31T09:30:57.659" v="5348"/>
          <ac:grpSpMkLst>
            <pc:docMk/>
            <pc:sldMk cId="1776290444" sldId="271"/>
            <ac:grpSpMk id="48" creationId="{59AD5A1F-F0C8-3EAB-65F4-F009FAC6DF12}"/>
          </ac:grpSpMkLst>
        </pc:grpChg>
        <pc:grpChg chg="add mod">
          <ac:chgData name="Ngọc Anh Nguyễn Hữu" userId="56b27124bc82585d" providerId="LiveId" clId="{7188A3AD-7D9C-4A8C-9F40-305856DD4150}" dt="2022-08-31T09:30:57.659" v="5348"/>
          <ac:grpSpMkLst>
            <pc:docMk/>
            <pc:sldMk cId="1776290444" sldId="271"/>
            <ac:grpSpMk id="52" creationId="{279DC376-1684-8131-62C1-9AB1D6B8E802}"/>
          </ac:grpSpMkLst>
        </pc:grpChg>
        <pc:grpChg chg="mod">
          <ac:chgData name="Ngọc Anh Nguyễn Hữu" userId="56b27124bc82585d" providerId="LiveId" clId="{7188A3AD-7D9C-4A8C-9F40-305856DD4150}" dt="2022-08-31T09:30:57.659" v="5348"/>
          <ac:grpSpMkLst>
            <pc:docMk/>
            <pc:sldMk cId="1776290444" sldId="271"/>
            <ac:grpSpMk id="54" creationId="{F8310D9E-3FB5-C94F-44FD-2437788D32CE}"/>
          </ac:grpSpMkLst>
        </pc:grpChg>
        <pc:grpChg chg="mod">
          <ac:chgData name="Ngọc Anh Nguyễn Hữu" userId="56b27124bc82585d" providerId="LiveId" clId="{7188A3AD-7D9C-4A8C-9F40-305856DD4150}" dt="2022-09-01T07:21:24.910" v="7327"/>
          <ac:grpSpMkLst>
            <pc:docMk/>
            <pc:sldMk cId="1776290444" sldId="271"/>
            <ac:grpSpMk id="65" creationId="{AED75C99-38EF-B60B-3ED1-3C416E1CC06D}"/>
          </ac:grpSpMkLst>
        </pc:grpChg>
        <pc:grpChg chg="mod">
          <ac:chgData name="Ngọc Anh Nguyễn Hữu" userId="56b27124bc82585d" providerId="LiveId" clId="{7188A3AD-7D9C-4A8C-9F40-305856DD4150}" dt="2022-09-01T07:21:24.910" v="7327"/>
          <ac:grpSpMkLst>
            <pc:docMk/>
            <pc:sldMk cId="1776290444" sldId="271"/>
            <ac:grpSpMk id="66" creationId="{6A21AB0C-6461-B484-3477-C9D38B9B1566}"/>
          </ac:grpSpMkLst>
        </pc:grpChg>
        <pc:picChg chg="mod">
          <ac:chgData name="Ngọc Anh Nguyễn Hữu" userId="56b27124bc82585d" providerId="LiveId" clId="{7188A3AD-7D9C-4A8C-9F40-305856DD4150}" dt="2022-08-31T09:29:58.121" v="5344"/>
          <ac:picMkLst>
            <pc:docMk/>
            <pc:sldMk cId="1776290444" sldId="271"/>
            <ac:picMk id="14" creationId="{0E1A6990-198E-572E-9739-2ED7DBA1E0D9}"/>
          </ac:picMkLst>
        </pc:picChg>
        <pc:picChg chg="mod">
          <ac:chgData name="Ngọc Anh Nguyễn Hữu" userId="56b27124bc82585d" providerId="LiveId" clId="{7188A3AD-7D9C-4A8C-9F40-305856DD4150}" dt="2022-08-31T09:29:58.121" v="5344"/>
          <ac:picMkLst>
            <pc:docMk/>
            <pc:sldMk cId="1776290444" sldId="271"/>
            <ac:picMk id="17" creationId="{59366EC3-E492-69A7-9C92-FA93EB2FE950}"/>
          </ac:picMkLst>
        </pc:picChg>
        <pc:picChg chg="mod">
          <ac:chgData name="Ngọc Anh Nguyễn Hữu" userId="56b27124bc82585d" providerId="LiveId" clId="{7188A3AD-7D9C-4A8C-9F40-305856DD4150}" dt="2022-09-01T07:21:24.910" v="7327"/>
          <ac:picMkLst>
            <pc:docMk/>
            <pc:sldMk cId="1776290444" sldId="271"/>
            <ac:picMk id="67" creationId="{437DAA72-759C-F965-B848-865D3CF51260}"/>
          </ac:picMkLst>
        </pc:picChg>
        <pc:cxnChg chg="mod">
          <ac:chgData name="Ngọc Anh Nguyễn Hữu" userId="56b27124bc82585d" providerId="LiveId" clId="{7188A3AD-7D9C-4A8C-9F40-305856DD4150}" dt="2022-08-31T09:29:58.121" v="5344"/>
          <ac:cxnSpMkLst>
            <pc:docMk/>
            <pc:sldMk cId="1776290444" sldId="271"/>
            <ac:cxnSpMk id="7" creationId="{F395FC70-ECB5-6A5B-B23A-D3FAD66DFCB4}"/>
          </ac:cxnSpMkLst>
        </pc:cxnChg>
        <pc:cxnChg chg="mod">
          <ac:chgData name="Ngọc Anh Nguyễn Hữu" userId="56b27124bc82585d" providerId="LiveId" clId="{7188A3AD-7D9C-4A8C-9F40-305856DD4150}" dt="2022-08-31T09:29:58.121" v="5344"/>
          <ac:cxnSpMkLst>
            <pc:docMk/>
            <pc:sldMk cId="1776290444" sldId="271"/>
            <ac:cxnSpMk id="9" creationId="{363544BD-EB6C-C4A3-2B31-EC13022326C5}"/>
          </ac:cxnSpMkLst>
        </pc:cxnChg>
        <pc:cxnChg chg="mod">
          <ac:chgData name="Ngọc Anh Nguyễn Hữu" userId="56b27124bc82585d" providerId="LiveId" clId="{7188A3AD-7D9C-4A8C-9F40-305856DD4150}" dt="2022-08-31T09:29:58.121" v="5344"/>
          <ac:cxnSpMkLst>
            <pc:docMk/>
            <pc:sldMk cId="1776290444" sldId="271"/>
            <ac:cxnSpMk id="11" creationId="{213338B9-D3B6-94C6-19EA-3FD006C40F2C}"/>
          </ac:cxnSpMkLst>
        </pc:cxnChg>
        <pc:cxnChg chg="mod">
          <ac:chgData name="Ngọc Anh Nguyễn Hữu" userId="56b27124bc82585d" providerId="LiveId" clId="{7188A3AD-7D9C-4A8C-9F40-305856DD4150}" dt="2022-09-01T07:21:24.910" v="7327"/>
          <ac:cxnSpMkLst>
            <pc:docMk/>
            <pc:sldMk cId="1776290444" sldId="271"/>
            <ac:cxnSpMk id="59" creationId="{A88107D3-291D-AC67-0493-5979D90A8E8A}"/>
          </ac:cxnSpMkLst>
        </pc:cxnChg>
        <pc:cxnChg chg="mod">
          <ac:chgData name="Ngọc Anh Nguyễn Hữu" userId="56b27124bc82585d" providerId="LiveId" clId="{7188A3AD-7D9C-4A8C-9F40-305856DD4150}" dt="2022-09-01T07:21:24.910" v="7327"/>
          <ac:cxnSpMkLst>
            <pc:docMk/>
            <pc:sldMk cId="1776290444" sldId="271"/>
            <ac:cxnSpMk id="61" creationId="{40EB9593-D89B-DE65-DC9E-C0FCBE7E4F53}"/>
          </ac:cxnSpMkLst>
        </pc:cxnChg>
        <pc:cxnChg chg="mod">
          <ac:chgData name="Ngọc Anh Nguyễn Hữu" userId="56b27124bc82585d" providerId="LiveId" clId="{7188A3AD-7D9C-4A8C-9F40-305856DD4150}" dt="2022-09-01T07:21:24.910" v="7327"/>
          <ac:cxnSpMkLst>
            <pc:docMk/>
            <pc:sldMk cId="1776290444" sldId="271"/>
            <ac:cxnSpMk id="63" creationId="{017D6E23-66FD-F242-F194-970124EF82A8}"/>
          </ac:cxnSpMkLst>
        </pc:cxnChg>
      </pc:sldChg>
      <pc:sldChg chg="addSp delSp modSp add mod modAnim">
        <pc:chgData name="Ngọc Anh Nguyễn Hữu" userId="56b27124bc82585d" providerId="LiveId" clId="{7188A3AD-7D9C-4A8C-9F40-305856DD4150}" dt="2022-09-01T07:21:28.864" v="7329"/>
        <pc:sldMkLst>
          <pc:docMk/>
          <pc:sldMk cId="2698694103" sldId="272"/>
        </pc:sldMkLst>
        <pc:spChg chg="mod">
          <ac:chgData name="Ngọc Anh Nguyễn Hữu" userId="56b27124bc82585d" providerId="LiveId" clId="{7188A3AD-7D9C-4A8C-9F40-305856DD4150}" dt="2022-09-01T07:21:28.864" v="7329"/>
          <ac:spMkLst>
            <pc:docMk/>
            <pc:sldMk cId="2698694103" sldId="272"/>
            <ac:spMk id="24" creationId="{B12C9989-7AED-5F25-A254-DA76DCE654D6}"/>
          </ac:spMkLst>
        </pc:spChg>
        <pc:spChg chg="mod">
          <ac:chgData name="Ngọc Anh Nguyễn Hữu" userId="56b27124bc82585d" providerId="LiveId" clId="{7188A3AD-7D9C-4A8C-9F40-305856DD4150}" dt="2022-08-31T09:34:11.165" v="5398"/>
          <ac:spMkLst>
            <pc:docMk/>
            <pc:sldMk cId="2698694103" sldId="272"/>
            <ac:spMk id="31" creationId="{49179C56-4507-686F-1DEE-EB1A01B5BB43}"/>
          </ac:spMkLst>
        </pc:spChg>
        <pc:spChg chg="mod">
          <ac:chgData name="Ngọc Anh Nguyễn Hữu" userId="56b27124bc82585d" providerId="LiveId" clId="{7188A3AD-7D9C-4A8C-9F40-305856DD4150}" dt="2022-08-31T09:34:44.252" v="5456" actId="14100"/>
          <ac:spMkLst>
            <pc:docMk/>
            <pc:sldMk cId="2698694103" sldId="272"/>
            <ac:spMk id="32" creationId="{A926A40E-8469-91ED-67D9-32309B3C5752}"/>
          </ac:spMkLst>
        </pc:spChg>
        <pc:spChg chg="mod">
          <ac:chgData name="Ngọc Anh Nguyễn Hữu" userId="56b27124bc82585d" providerId="LiveId" clId="{7188A3AD-7D9C-4A8C-9F40-305856DD4150}" dt="2022-08-31T09:34:39.758" v="5455" actId="20577"/>
          <ac:spMkLst>
            <pc:docMk/>
            <pc:sldMk cId="2698694103" sldId="272"/>
            <ac:spMk id="33" creationId="{F4731487-BBA5-D8E4-59F6-B32DC1EE1275}"/>
          </ac:spMkLst>
        </pc:spChg>
        <pc:spChg chg="mod">
          <ac:chgData name="Ngọc Anh Nguyễn Hữu" userId="56b27124bc82585d" providerId="LiveId" clId="{7188A3AD-7D9C-4A8C-9F40-305856DD4150}" dt="2022-08-31T09:35:02.490" v="5471"/>
          <ac:spMkLst>
            <pc:docMk/>
            <pc:sldMk cId="2698694103" sldId="272"/>
            <ac:spMk id="37" creationId="{18870E1C-E68B-76BC-7003-41D830463D0B}"/>
          </ac:spMkLst>
        </pc:spChg>
        <pc:spChg chg="mod">
          <ac:chgData name="Ngọc Anh Nguyễn Hữu" userId="56b27124bc82585d" providerId="LiveId" clId="{7188A3AD-7D9C-4A8C-9F40-305856DD4150}" dt="2022-08-31T09:35:11.200" v="5472"/>
          <ac:spMkLst>
            <pc:docMk/>
            <pc:sldMk cId="2698694103" sldId="272"/>
            <ac:spMk id="43" creationId="{0C73641D-C43C-1B8D-D7E4-15F742310052}"/>
          </ac:spMkLst>
        </pc:spChg>
        <pc:spChg chg="mod">
          <ac:chgData name="Ngọc Anh Nguyễn Hữu" userId="56b27124bc82585d" providerId="LiveId" clId="{7188A3AD-7D9C-4A8C-9F40-305856DD4150}" dt="2022-08-31T09:35:40.149" v="5494" actId="20577"/>
          <ac:spMkLst>
            <pc:docMk/>
            <pc:sldMk cId="2698694103" sldId="272"/>
            <ac:spMk id="49" creationId="{BF12B639-A2D8-4E59-C08E-64EF067697FA}"/>
          </ac:spMkLst>
        </pc:spChg>
        <pc:spChg chg="mod">
          <ac:chgData name="Ngọc Anh Nguyễn Hữu" userId="56b27124bc82585d" providerId="LiveId" clId="{7188A3AD-7D9C-4A8C-9F40-305856DD4150}" dt="2022-08-31T09:35:20.040" v="5473"/>
          <ac:spMkLst>
            <pc:docMk/>
            <pc:sldMk cId="2698694103" sldId="272"/>
            <ac:spMk id="55" creationId="{4871C8E9-7B44-0584-27CE-247E27BD3F48}"/>
          </ac:spMkLst>
        </pc:spChg>
        <pc:spChg chg="mod">
          <ac:chgData name="Ngọc Anh Nguyễn Hữu" userId="56b27124bc82585d" providerId="LiveId" clId="{7188A3AD-7D9C-4A8C-9F40-305856DD4150}" dt="2022-09-01T07:21:28.864" v="7329"/>
          <ac:spMkLst>
            <pc:docMk/>
            <pc:sldMk cId="2698694103" sldId="272"/>
            <ac:spMk id="58" creationId="{6EE7AE1C-C1A2-5D8E-DD37-65AF39E20F89}"/>
          </ac:spMkLst>
        </pc:spChg>
        <pc:spChg chg="mod">
          <ac:chgData name="Ngọc Anh Nguyễn Hữu" userId="56b27124bc82585d" providerId="LiveId" clId="{7188A3AD-7D9C-4A8C-9F40-305856DD4150}" dt="2022-09-01T07:21:28.864" v="7329"/>
          <ac:spMkLst>
            <pc:docMk/>
            <pc:sldMk cId="2698694103" sldId="272"/>
            <ac:spMk id="60" creationId="{9C7659ED-9D37-47C4-010A-6FE1B012CD4F}"/>
          </ac:spMkLst>
        </pc:spChg>
        <pc:spChg chg="mod">
          <ac:chgData name="Ngọc Anh Nguyễn Hữu" userId="56b27124bc82585d" providerId="LiveId" clId="{7188A3AD-7D9C-4A8C-9F40-305856DD4150}" dt="2022-09-01T07:21:28.864" v="7329"/>
          <ac:spMkLst>
            <pc:docMk/>
            <pc:sldMk cId="2698694103" sldId="272"/>
            <ac:spMk id="62" creationId="{414860CF-C617-53FF-CAA8-BC0657C38D5B}"/>
          </ac:spMkLst>
        </pc:spChg>
        <pc:spChg chg="mod">
          <ac:chgData name="Ngọc Anh Nguyễn Hữu" userId="56b27124bc82585d" providerId="LiveId" clId="{7188A3AD-7D9C-4A8C-9F40-305856DD4150}" dt="2022-09-01T07:21:28.864" v="7329"/>
          <ac:spMkLst>
            <pc:docMk/>
            <pc:sldMk cId="2698694103" sldId="272"/>
            <ac:spMk id="64" creationId="{7BC1B766-4B6B-141B-58F0-48CC8647719A}"/>
          </ac:spMkLst>
        </pc:spChg>
        <pc:spChg chg="mod">
          <ac:chgData name="Ngọc Anh Nguyễn Hữu" userId="56b27124bc82585d" providerId="LiveId" clId="{7188A3AD-7D9C-4A8C-9F40-305856DD4150}" dt="2022-09-01T07:21:28.864" v="7329"/>
          <ac:spMkLst>
            <pc:docMk/>
            <pc:sldMk cId="2698694103" sldId="272"/>
            <ac:spMk id="68" creationId="{0223BB28-F978-DB6E-A1F2-C2B13F70B449}"/>
          </ac:spMkLst>
        </pc:spChg>
        <pc:spChg chg="mod">
          <ac:chgData name="Ngọc Anh Nguyễn Hữu" userId="56b27124bc82585d" providerId="LiveId" clId="{7188A3AD-7D9C-4A8C-9F40-305856DD4150}" dt="2022-09-01T07:21:28.864" v="7329"/>
          <ac:spMkLst>
            <pc:docMk/>
            <pc:sldMk cId="2698694103" sldId="272"/>
            <ac:spMk id="69" creationId="{B79A4944-16E4-A68C-7611-6213A0FBD477}"/>
          </ac:spMkLst>
        </pc:spChg>
        <pc:spChg chg="mod">
          <ac:chgData name="Ngọc Anh Nguyễn Hữu" userId="56b27124bc82585d" providerId="LiveId" clId="{7188A3AD-7D9C-4A8C-9F40-305856DD4150}" dt="2022-09-01T07:21:28.864" v="7329"/>
          <ac:spMkLst>
            <pc:docMk/>
            <pc:sldMk cId="2698694103" sldId="272"/>
            <ac:spMk id="70" creationId="{7B0E3427-A68E-5BD4-FD3E-F51DC1C62FAC}"/>
          </ac:spMkLst>
        </pc:spChg>
        <pc:grpChg chg="del">
          <ac:chgData name="Ngọc Anh Nguyễn Hữu" userId="56b27124bc82585d" providerId="LiveId" clId="{7188A3AD-7D9C-4A8C-9F40-305856DD4150}" dt="2022-09-01T07:21:28.480" v="7328" actId="478"/>
          <ac:grpSpMkLst>
            <pc:docMk/>
            <pc:sldMk cId="2698694103" sldId="272"/>
            <ac:grpSpMk id="2" creationId="{721A2F01-C8AD-BFB3-9BFF-C82F6B59EB6C}"/>
          </ac:grpSpMkLst>
        </pc:grpChg>
        <pc:grpChg chg="add mod">
          <ac:chgData name="Ngọc Anh Nguyễn Hữu" userId="56b27124bc82585d" providerId="LiveId" clId="{7188A3AD-7D9C-4A8C-9F40-305856DD4150}" dt="2022-09-01T07:21:28.864" v="7329"/>
          <ac:grpSpMkLst>
            <pc:docMk/>
            <pc:sldMk cId="2698694103" sldId="272"/>
            <ac:grpSpMk id="21" creationId="{A4424473-8F31-4490-87A5-47C5C4DBFFC3}"/>
          </ac:grpSpMkLst>
        </pc:grpChg>
        <pc:grpChg chg="mod">
          <ac:chgData name="Ngọc Anh Nguyễn Hữu" userId="56b27124bc82585d" providerId="LiveId" clId="{7188A3AD-7D9C-4A8C-9F40-305856DD4150}" dt="2022-09-01T07:21:28.864" v="7329"/>
          <ac:grpSpMkLst>
            <pc:docMk/>
            <pc:sldMk cId="2698694103" sldId="272"/>
            <ac:grpSpMk id="22" creationId="{989CA0C3-0699-D68C-CB34-0A39E340FEC7}"/>
          </ac:grpSpMkLst>
        </pc:grpChg>
        <pc:grpChg chg="mod">
          <ac:chgData name="Ngọc Anh Nguyễn Hữu" userId="56b27124bc82585d" providerId="LiveId" clId="{7188A3AD-7D9C-4A8C-9F40-305856DD4150}" dt="2022-09-01T07:21:28.864" v="7329"/>
          <ac:grpSpMkLst>
            <pc:docMk/>
            <pc:sldMk cId="2698694103" sldId="272"/>
            <ac:grpSpMk id="23" creationId="{1AFD87F5-0A35-12A3-E3DC-631CD2FCF61D}"/>
          </ac:grpSpMkLst>
        </pc:grpChg>
        <pc:grpChg chg="mod">
          <ac:chgData name="Ngọc Anh Nguyễn Hữu" userId="56b27124bc82585d" providerId="LiveId" clId="{7188A3AD-7D9C-4A8C-9F40-305856DD4150}" dt="2022-08-31T09:34:50.170" v="5470" actId="1036"/>
          <ac:grpSpMkLst>
            <pc:docMk/>
            <pc:sldMk cId="2698694103" sldId="272"/>
            <ac:grpSpMk id="34" creationId="{BA0E0053-43D6-F1EE-2A87-F66BB6BAD236}"/>
          </ac:grpSpMkLst>
        </pc:grpChg>
        <pc:grpChg chg="mod">
          <ac:chgData name="Ngọc Anh Nguyễn Hữu" userId="56b27124bc82585d" providerId="LiveId" clId="{7188A3AD-7D9C-4A8C-9F40-305856DD4150}" dt="2022-08-31T09:34:50.170" v="5470" actId="1036"/>
          <ac:grpSpMkLst>
            <pc:docMk/>
            <pc:sldMk cId="2698694103" sldId="272"/>
            <ac:grpSpMk id="40" creationId="{C02841DB-94B7-EE37-1C77-FFCE09D08D4F}"/>
          </ac:grpSpMkLst>
        </pc:grpChg>
        <pc:grpChg chg="mod">
          <ac:chgData name="Ngọc Anh Nguyễn Hữu" userId="56b27124bc82585d" providerId="LiveId" clId="{7188A3AD-7D9C-4A8C-9F40-305856DD4150}" dt="2022-09-01T07:21:28.864" v="7329"/>
          <ac:grpSpMkLst>
            <pc:docMk/>
            <pc:sldMk cId="2698694103" sldId="272"/>
            <ac:grpSpMk id="65" creationId="{22580DA0-F655-388B-C505-0FFF844492EA}"/>
          </ac:grpSpMkLst>
        </pc:grpChg>
        <pc:grpChg chg="mod">
          <ac:chgData name="Ngọc Anh Nguyễn Hữu" userId="56b27124bc82585d" providerId="LiveId" clId="{7188A3AD-7D9C-4A8C-9F40-305856DD4150}" dt="2022-09-01T07:21:28.864" v="7329"/>
          <ac:grpSpMkLst>
            <pc:docMk/>
            <pc:sldMk cId="2698694103" sldId="272"/>
            <ac:grpSpMk id="66" creationId="{77F03AD7-99AD-F7DF-5599-FD01DC525F4A}"/>
          </ac:grpSpMkLst>
        </pc:grpChg>
        <pc:picChg chg="mod">
          <ac:chgData name="Ngọc Anh Nguyễn Hữu" userId="56b27124bc82585d" providerId="LiveId" clId="{7188A3AD-7D9C-4A8C-9F40-305856DD4150}" dt="2022-09-01T07:21:28.864" v="7329"/>
          <ac:picMkLst>
            <pc:docMk/>
            <pc:sldMk cId="2698694103" sldId="272"/>
            <ac:picMk id="67" creationId="{DB2CDBAD-884A-2AE2-B3DA-FBF87A440640}"/>
          </ac:picMkLst>
        </pc:picChg>
        <pc:cxnChg chg="mod">
          <ac:chgData name="Ngọc Anh Nguyễn Hữu" userId="56b27124bc82585d" providerId="LiveId" clId="{7188A3AD-7D9C-4A8C-9F40-305856DD4150}" dt="2022-09-01T07:21:28.864" v="7329"/>
          <ac:cxnSpMkLst>
            <pc:docMk/>
            <pc:sldMk cId="2698694103" sldId="272"/>
            <ac:cxnSpMk id="59" creationId="{F71D48C9-10CD-EF93-A51B-A2A4D79ACB07}"/>
          </ac:cxnSpMkLst>
        </pc:cxnChg>
        <pc:cxnChg chg="mod">
          <ac:chgData name="Ngọc Anh Nguyễn Hữu" userId="56b27124bc82585d" providerId="LiveId" clId="{7188A3AD-7D9C-4A8C-9F40-305856DD4150}" dt="2022-09-01T07:21:28.864" v="7329"/>
          <ac:cxnSpMkLst>
            <pc:docMk/>
            <pc:sldMk cId="2698694103" sldId="272"/>
            <ac:cxnSpMk id="61" creationId="{CF534536-C8A1-F17D-EEEA-9FA1AEC12517}"/>
          </ac:cxnSpMkLst>
        </pc:cxnChg>
        <pc:cxnChg chg="mod">
          <ac:chgData name="Ngọc Anh Nguyễn Hữu" userId="56b27124bc82585d" providerId="LiveId" clId="{7188A3AD-7D9C-4A8C-9F40-305856DD4150}" dt="2022-09-01T07:21:28.864" v="7329"/>
          <ac:cxnSpMkLst>
            <pc:docMk/>
            <pc:sldMk cId="2698694103" sldId="272"/>
            <ac:cxnSpMk id="63" creationId="{032B5A38-2518-049A-F5EA-B7BF09DA4C33}"/>
          </ac:cxnSpMkLst>
        </pc:cxnChg>
      </pc:sldChg>
      <pc:sldChg chg="addSp delSp modSp add mod modAnim">
        <pc:chgData name="Ngọc Anh Nguyễn Hữu" userId="56b27124bc82585d" providerId="LiveId" clId="{7188A3AD-7D9C-4A8C-9F40-305856DD4150}" dt="2022-09-01T07:21:31.880" v="7331"/>
        <pc:sldMkLst>
          <pc:docMk/>
          <pc:sldMk cId="2816999874" sldId="273"/>
        </pc:sldMkLst>
        <pc:spChg chg="mod">
          <ac:chgData name="Ngọc Anh Nguyễn Hữu" userId="56b27124bc82585d" providerId="LiveId" clId="{7188A3AD-7D9C-4A8C-9F40-305856DD4150}" dt="2022-09-01T07:21:31.880" v="7331"/>
          <ac:spMkLst>
            <pc:docMk/>
            <pc:sldMk cId="2816999874" sldId="273"/>
            <ac:spMk id="24" creationId="{1C6EA206-2E57-B25E-1382-44E1561B8F68}"/>
          </ac:spMkLst>
        </pc:spChg>
        <pc:spChg chg="mod">
          <ac:chgData name="Ngọc Anh Nguyễn Hữu" userId="56b27124bc82585d" providerId="LiveId" clId="{7188A3AD-7D9C-4A8C-9F40-305856DD4150}" dt="2022-08-31T09:36:38.432" v="5508"/>
          <ac:spMkLst>
            <pc:docMk/>
            <pc:sldMk cId="2816999874" sldId="273"/>
            <ac:spMk id="31" creationId="{49179C56-4507-686F-1DEE-EB1A01B5BB43}"/>
          </ac:spMkLst>
        </pc:spChg>
        <pc:spChg chg="mod">
          <ac:chgData name="Ngọc Anh Nguyễn Hữu" userId="56b27124bc82585d" providerId="LiveId" clId="{7188A3AD-7D9C-4A8C-9F40-305856DD4150}" dt="2022-08-31T09:37:02.706" v="5520" actId="1035"/>
          <ac:spMkLst>
            <pc:docMk/>
            <pc:sldMk cId="2816999874" sldId="273"/>
            <ac:spMk id="33" creationId="{F4731487-BBA5-D8E4-59F6-B32DC1EE1275}"/>
          </ac:spMkLst>
        </pc:spChg>
        <pc:spChg chg="mod">
          <ac:chgData name="Ngọc Anh Nguyễn Hữu" userId="56b27124bc82585d" providerId="LiveId" clId="{7188A3AD-7D9C-4A8C-9F40-305856DD4150}" dt="2022-09-01T07:21:31.880" v="7331"/>
          <ac:spMkLst>
            <pc:docMk/>
            <pc:sldMk cId="2816999874" sldId="273"/>
            <ac:spMk id="58" creationId="{817A5181-2D7C-BCA1-3A20-682A9BD6B762}"/>
          </ac:spMkLst>
        </pc:spChg>
        <pc:spChg chg="mod">
          <ac:chgData name="Ngọc Anh Nguyễn Hữu" userId="56b27124bc82585d" providerId="LiveId" clId="{7188A3AD-7D9C-4A8C-9F40-305856DD4150}" dt="2022-09-01T07:21:31.880" v="7331"/>
          <ac:spMkLst>
            <pc:docMk/>
            <pc:sldMk cId="2816999874" sldId="273"/>
            <ac:spMk id="60" creationId="{4D63FA98-6145-D165-1D5E-D2F4D1692D8C}"/>
          </ac:spMkLst>
        </pc:spChg>
        <pc:spChg chg="mod">
          <ac:chgData name="Ngọc Anh Nguyễn Hữu" userId="56b27124bc82585d" providerId="LiveId" clId="{7188A3AD-7D9C-4A8C-9F40-305856DD4150}" dt="2022-09-01T07:21:31.880" v="7331"/>
          <ac:spMkLst>
            <pc:docMk/>
            <pc:sldMk cId="2816999874" sldId="273"/>
            <ac:spMk id="62" creationId="{6D8A817C-2796-C35C-5005-575B0775030A}"/>
          </ac:spMkLst>
        </pc:spChg>
        <pc:spChg chg="mod">
          <ac:chgData name="Ngọc Anh Nguyễn Hữu" userId="56b27124bc82585d" providerId="LiveId" clId="{7188A3AD-7D9C-4A8C-9F40-305856DD4150}" dt="2022-09-01T07:21:31.880" v="7331"/>
          <ac:spMkLst>
            <pc:docMk/>
            <pc:sldMk cId="2816999874" sldId="273"/>
            <ac:spMk id="64" creationId="{DAF336C0-E9B7-0FE6-9727-2E09393AE0A7}"/>
          </ac:spMkLst>
        </pc:spChg>
        <pc:spChg chg="mod">
          <ac:chgData name="Ngọc Anh Nguyễn Hữu" userId="56b27124bc82585d" providerId="LiveId" clId="{7188A3AD-7D9C-4A8C-9F40-305856DD4150}" dt="2022-09-01T07:21:31.880" v="7331"/>
          <ac:spMkLst>
            <pc:docMk/>
            <pc:sldMk cId="2816999874" sldId="273"/>
            <ac:spMk id="68" creationId="{4735DEEF-72CC-DE94-8A9C-2B0E6524A002}"/>
          </ac:spMkLst>
        </pc:spChg>
        <pc:spChg chg="mod">
          <ac:chgData name="Ngọc Anh Nguyễn Hữu" userId="56b27124bc82585d" providerId="LiveId" clId="{7188A3AD-7D9C-4A8C-9F40-305856DD4150}" dt="2022-09-01T07:21:31.880" v="7331"/>
          <ac:spMkLst>
            <pc:docMk/>
            <pc:sldMk cId="2816999874" sldId="273"/>
            <ac:spMk id="69" creationId="{A0B7FB56-C38D-D8E2-6FD8-F7BA20C43583}"/>
          </ac:spMkLst>
        </pc:spChg>
        <pc:spChg chg="mod">
          <ac:chgData name="Ngọc Anh Nguyễn Hữu" userId="56b27124bc82585d" providerId="LiveId" clId="{7188A3AD-7D9C-4A8C-9F40-305856DD4150}" dt="2022-09-01T07:21:31.880" v="7331"/>
          <ac:spMkLst>
            <pc:docMk/>
            <pc:sldMk cId="2816999874" sldId="273"/>
            <ac:spMk id="70" creationId="{DFD77CC7-2815-7547-5A21-81DCBC2CFA39}"/>
          </ac:spMkLst>
        </pc:spChg>
        <pc:grpChg chg="del">
          <ac:chgData name="Ngọc Anh Nguyễn Hữu" userId="56b27124bc82585d" providerId="LiveId" clId="{7188A3AD-7D9C-4A8C-9F40-305856DD4150}" dt="2022-09-01T07:21:31.390" v="7330" actId="478"/>
          <ac:grpSpMkLst>
            <pc:docMk/>
            <pc:sldMk cId="2816999874" sldId="273"/>
            <ac:grpSpMk id="2" creationId="{721A2F01-C8AD-BFB3-9BFF-C82F6B59EB6C}"/>
          </ac:grpSpMkLst>
        </pc:grpChg>
        <pc:grpChg chg="add mod">
          <ac:chgData name="Ngọc Anh Nguyễn Hữu" userId="56b27124bc82585d" providerId="LiveId" clId="{7188A3AD-7D9C-4A8C-9F40-305856DD4150}" dt="2022-09-01T07:21:31.880" v="7331"/>
          <ac:grpSpMkLst>
            <pc:docMk/>
            <pc:sldMk cId="2816999874" sldId="273"/>
            <ac:grpSpMk id="21" creationId="{A779474C-9D45-0932-154A-CEF9FE1FAA4F}"/>
          </ac:grpSpMkLst>
        </pc:grpChg>
        <pc:grpChg chg="mod">
          <ac:chgData name="Ngọc Anh Nguyễn Hữu" userId="56b27124bc82585d" providerId="LiveId" clId="{7188A3AD-7D9C-4A8C-9F40-305856DD4150}" dt="2022-09-01T07:21:31.880" v="7331"/>
          <ac:grpSpMkLst>
            <pc:docMk/>
            <pc:sldMk cId="2816999874" sldId="273"/>
            <ac:grpSpMk id="22" creationId="{EBB40FFA-02F9-B815-5F89-6FD5961BC1EA}"/>
          </ac:grpSpMkLst>
        </pc:grpChg>
        <pc:grpChg chg="mod">
          <ac:chgData name="Ngọc Anh Nguyễn Hữu" userId="56b27124bc82585d" providerId="LiveId" clId="{7188A3AD-7D9C-4A8C-9F40-305856DD4150}" dt="2022-09-01T07:21:31.880" v="7331"/>
          <ac:grpSpMkLst>
            <pc:docMk/>
            <pc:sldMk cId="2816999874" sldId="273"/>
            <ac:grpSpMk id="23" creationId="{649B645E-09C2-8DDC-D3D3-835CA6AAE754}"/>
          </ac:grpSpMkLst>
        </pc:grpChg>
        <pc:grpChg chg="mod">
          <ac:chgData name="Ngọc Anh Nguyễn Hữu" userId="56b27124bc82585d" providerId="LiveId" clId="{7188A3AD-7D9C-4A8C-9F40-305856DD4150}" dt="2022-09-01T07:21:31.880" v="7331"/>
          <ac:grpSpMkLst>
            <pc:docMk/>
            <pc:sldMk cId="2816999874" sldId="273"/>
            <ac:grpSpMk id="65" creationId="{0B9FC320-0D32-BFAF-89D4-BD996B9B17BB}"/>
          </ac:grpSpMkLst>
        </pc:grpChg>
        <pc:grpChg chg="mod">
          <ac:chgData name="Ngọc Anh Nguyễn Hữu" userId="56b27124bc82585d" providerId="LiveId" clId="{7188A3AD-7D9C-4A8C-9F40-305856DD4150}" dt="2022-09-01T07:21:31.880" v="7331"/>
          <ac:grpSpMkLst>
            <pc:docMk/>
            <pc:sldMk cId="2816999874" sldId="273"/>
            <ac:grpSpMk id="66" creationId="{30CFA6B8-C89D-422B-E268-D3B627410863}"/>
          </ac:grpSpMkLst>
        </pc:grpChg>
        <pc:picChg chg="mod">
          <ac:chgData name="Ngọc Anh Nguyễn Hữu" userId="56b27124bc82585d" providerId="LiveId" clId="{7188A3AD-7D9C-4A8C-9F40-305856DD4150}" dt="2022-09-01T07:21:31.880" v="7331"/>
          <ac:picMkLst>
            <pc:docMk/>
            <pc:sldMk cId="2816999874" sldId="273"/>
            <ac:picMk id="67" creationId="{75199CF6-0027-9441-1771-3DFA77F1E9D3}"/>
          </ac:picMkLst>
        </pc:picChg>
        <pc:cxnChg chg="mod">
          <ac:chgData name="Ngọc Anh Nguyễn Hữu" userId="56b27124bc82585d" providerId="LiveId" clId="{7188A3AD-7D9C-4A8C-9F40-305856DD4150}" dt="2022-09-01T07:21:31.880" v="7331"/>
          <ac:cxnSpMkLst>
            <pc:docMk/>
            <pc:sldMk cId="2816999874" sldId="273"/>
            <ac:cxnSpMk id="59" creationId="{E8FA5475-98BD-F8DF-043A-D183AA097902}"/>
          </ac:cxnSpMkLst>
        </pc:cxnChg>
        <pc:cxnChg chg="mod">
          <ac:chgData name="Ngọc Anh Nguyễn Hữu" userId="56b27124bc82585d" providerId="LiveId" clId="{7188A3AD-7D9C-4A8C-9F40-305856DD4150}" dt="2022-09-01T07:21:31.880" v="7331"/>
          <ac:cxnSpMkLst>
            <pc:docMk/>
            <pc:sldMk cId="2816999874" sldId="273"/>
            <ac:cxnSpMk id="61" creationId="{B910C8E1-936F-73E7-7373-9B28A393D85B}"/>
          </ac:cxnSpMkLst>
        </pc:cxnChg>
        <pc:cxnChg chg="mod">
          <ac:chgData name="Ngọc Anh Nguyễn Hữu" userId="56b27124bc82585d" providerId="LiveId" clId="{7188A3AD-7D9C-4A8C-9F40-305856DD4150}" dt="2022-09-01T07:21:31.880" v="7331"/>
          <ac:cxnSpMkLst>
            <pc:docMk/>
            <pc:sldMk cId="2816999874" sldId="273"/>
            <ac:cxnSpMk id="63" creationId="{F0814445-98D1-9923-05A8-BABE05788F4A}"/>
          </ac:cxnSpMkLst>
        </pc:cxnChg>
      </pc:sldChg>
      <pc:sldChg chg="new del setBg">
        <pc:chgData name="Ngọc Anh Nguyễn Hữu" userId="56b27124bc82585d" providerId="LiveId" clId="{7188A3AD-7D9C-4A8C-9F40-305856DD4150}" dt="2022-09-01T07:22:03.900" v="7337" actId="47"/>
        <pc:sldMkLst>
          <pc:docMk/>
          <pc:sldMk cId="3391881572" sldId="274"/>
        </pc:sldMkLst>
      </pc:sldChg>
      <pc:sldChg chg="addSp delSp modSp add mod modAnim">
        <pc:chgData name="Ngọc Anh Nguyễn Hữu" userId="56b27124bc82585d" providerId="LiveId" clId="{7188A3AD-7D9C-4A8C-9F40-305856DD4150}" dt="2022-09-01T07:21:35.070" v="7333"/>
        <pc:sldMkLst>
          <pc:docMk/>
          <pc:sldMk cId="1114312282" sldId="275"/>
        </pc:sldMkLst>
        <pc:spChg chg="mod">
          <ac:chgData name="Ngọc Anh Nguyễn Hữu" userId="56b27124bc82585d" providerId="LiveId" clId="{7188A3AD-7D9C-4A8C-9F40-305856DD4150}" dt="2022-09-01T07:21:35.070" v="7333"/>
          <ac:spMkLst>
            <pc:docMk/>
            <pc:sldMk cId="1114312282" sldId="275"/>
            <ac:spMk id="24" creationId="{F2C87355-78D7-B46D-D76E-7B1E9F3B93A3}"/>
          </ac:spMkLst>
        </pc:spChg>
        <pc:spChg chg="mod">
          <ac:chgData name="Ngọc Anh Nguyễn Hữu" userId="56b27124bc82585d" providerId="LiveId" clId="{7188A3AD-7D9C-4A8C-9F40-305856DD4150}" dt="2022-08-31T09:39:28.219" v="5575"/>
          <ac:spMkLst>
            <pc:docMk/>
            <pc:sldMk cId="1114312282" sldId="275"/>
            <ac:spMk id="31" creationId="{49179C56-4507-686F-1DEE-EB1A01B5BB43}"/>
          </ac:spMkLst>
        </pc:spChg>
        <pc:spChg chg="mod">
          <ac:chgData name="Ngọc Anh Nguyễn Hữu" userId="56b27124bc82585d" providerId="LiveId" clId="{7188A3AD-7D9C-4A8C-9F40-305856DD4150}" dt="2022-08-31T09:38:34.145" v="5536" actId="14100"/>
          <ac:spMkLst>
            <pc:docMk/>
            <pc:sldMk cId="1114312282" sldId="275"/>
            <ac:spMk id="32" creationId="{A926A40E-8469-91ED-67D9-32309B3C5752}"/>
          </ac:spMkLst>
        </pc:spChg>
        <pc:spChg chg="mod">
          <ac:chgData name="Ngọc Anh Nguyễn Hữu" userId="56b27124bc82585d" providerId="LiveId" clId="{7188A3AD-7D9C-4A8C-9F40-305856DD4150}" dt="2022-08-31T09:38:31.632" v="5535" actId="404"/>
          <ac:spMkLst>
            <pc:docMk/>
            <pc:sldMk cId="1114312282" sldId="275"/>
            <ac:spMk id="33" creationId="{F4731487-BBA5-D8E4-59F6-B32DC1EE1275}"/>
          </ac:spMkLst>
        </pc:spChg>
        <pc:spChg chg="mod">
          <ac:chgData name="Ngọc Anh Nguyễn Hữu" userId="56b27124bc82585d" providerId="LiveId" clId="{7188A3AD-7D9C-4A8C-9F40-305856DD4150}" dt="2022-08-31T09:38:47.937" v="5547" actId="1036"/>
          <ac:spMkLst>
            <pc:docMk/>
            <pc:sldMk cId="1114312282" sldId="275"/>
            <ac:spMk id="37" creationId="{18870E1C-E68B-76BC-7003-41D830463D0B}"/>
          </ac:spMkLst>
        </pc:spChg>
        <pc:spChg chg="mod">
          <ac:chgData name="Ngọc Anh Nguyễn Hữu" userId="56b27124bc82585d" providerId="LiveId" clId="{7188A3AD-7D9C-4A8C-9F40-305856DD4150}" dt="2022-08-31T09:38:57.319" v="5548"/>
          <ac:spMkLst>
            <pc:docMk/>
            <pc:sldMk cId="1114312282" sldId="275"/>
            <ac:spMk id="43" creationId="{0C73641D-C43C-1B8D-D7E4-15F742310052}"/>
          </ac:spMkLst>
        </pc:spChg>
        <pc:spChg chg="mod">
          <ac:chgData name="Ngọc Anh Nguyễn Hữu" userId="56b27124bc82585d" providerId="LiveId" clId="{7188A3AD-7D9C-4A8C-9F40-305856DD4150}" dt="2022-08-31T09:39:15.727" v="5558"/>
          <ac:spMkLst>
            <pc:docMk/>
            <pc:sldMk cId="1114312282" sldId="275"/>
            <ac:spMk id="49" creationId="{BF12B639-A2D8-4E59-C08E-64EF067697FA}"/>
          </ac:spMkLst>
        </pc:spChg>
        <pc:spChg chg="mod">
          <ac:chgData name="Ngọc Anh Nguyễn Hữu" userId="56b27124bc82585d" providerId="LiveId" clId="{7188A3AD-7D9C-4A8C-9F40-305856DD4150}" dt="2022-08-31T09:39:07.926" v="5557" actId="1035"/>
          <ac:spMkLst>
            <pc:docMk/>
            <pc:sldMk cId="1114312282" sldId="275"/>
            <ac:spMk id="55" creationId="{4871C8E9-7B44-0584-27CE-247E27BD3F48}"/>
          </ac:spMkLst>
        </pc:spChg>
        <pc:spChg chg="mod">
          <ac:chgData name="Ngọc Anh Nguyễn Hữu" userId="56b27124bc82585d" providerId="LiveId" clId="{7188A3AD-7D9C-4A8C-9F40-305856DD4150}" dt="2022-09-01T07:21:35.070" v="7333"/>
          <ac:spMkLst>
            <pc:docMk/>
            <pc:sldMk cId="1114312282" sldId="275"/>
            <ac:spMk id="58" creationId="{E723AE04-7143-3673-4EDF-759F52BC96B5}"/>
          </ac:spMkLst>
        </pc:spChg>
        <pc:spChg chg="mod">
          <ac:chgData name="Ngọc Anh Nguyễn Hữu" userId="56b27124bc82585d" providerId="LiveId" clId="{7188A3AD-7D9C-4A8C-9F40-305856DD4150}" dt="2022-09-01T07:21:35.070" v="7333"/>
          <ac:spMkLst>
            <pc:docMk/>
            <pc:sldMk cId="1114312282" sldId="275"/>
            <ac:spMk id="60" creationId="{00157D4E-B20B-EB44-7C4C-01FFC165A1D7}"/>
          </ac:spMkLst>
        </pc:spChg>
        <pc:spChg chg="mod">
          <ac:chgData name="Ngọc Anh Nguyễn Hữu" userId="56b27124bc82585d" providerId="LiveId" clId="{7188A3AD-7D9C-4A8C-9F40-305856DD4150}" dt="2022-09-01T07:21:35.070" v="7333"/>
          <ac:spMkLst>
            <pc:docMk/>
            <pc:sldMk cId="1114312282" sldId="275"/>
            <ac:spMk id="62" creationId="{DC811F8B-4C2B-7C74-2AA7-3E15CEAC1752}"/>
          </ac:spMkLst>
        </pc:spChg>
        <pc:spChg chg="mod">
          <ac:chgData name="Ngọc Anh Nguyễn Hữu" userId="56b27124bc82585d" providerId="LiveId" clId="{7188A3AD-7D9C-4A8C-9F40-305856DD4150}" dt="2022-09-01T07:21:35.070" v="7333"/>
          <ac:spMkLst>
            <pc:docMk/>
            <pc:sldMk cId="1114312282" sldId="275"/>
            <ac:spMk id="64" creationId="{7A8EFE21-0497-E5AB-FC70-F9BDC6A53D37}"/>
          </ac:spMkLst>
        </pc:spChg>
        <pc:spChg chg="mod">
          <ac:chgData name="Ngọc Anh Nguyễn Hữu" userId="56b27124bc82585d" providerId="LiveId" clId="{7188A3AD-7D9C-4A8C-9F40-305856DD4150}" dt="2022-09-01T07:21:35.070" v="7333"/>
          <ac:spMkLst>
            <pc:docMk/>
            <pc:sldMk cId="1114312282" sldId="275"/>
            <ac:spMk id="68" creationId="{2D1F2E35-8B50-D0B4-9E1C-D14E3B24B9C6}"/>
          </ac:spMkLst>
        </pc:spChg>
        <pc:spChg chg="mod">
          <ac:chgData name="Ngọc Anh Nguyễn Hữu" userId="56b27124bc82585d" providerId="LiveId" clId="{7188A3AD-7D9C-4A8C-9F40-305856DD4150}" dt="2022-09-01T07:21:35.070" v="7333"/>
          <ac:spMkLst>
            <pc:docMk/>
            <pc:sldMk cId="1114312282" sldId="275"/>
            <ac:spMk id="69" creationId="{68698744-29C3-B37C-7A71-1FD1664966A5}"/>
          </ac:spMkLst>
        </pc:spChg>
        <pc:spChg chg="mod">
          <ac:chgData name="Ngọc Anh Nguyễn Hữu" userId="56b27124bc82585d" providerId="LiveId" clId="{7188A3AD-7D9C-4A8C-9F40-305856DD4150}" dt="2022-09-01T07:21:35.070" v="7333"/>
          <ac:spMkLst>
            <pc:docMk/>
            <pc:sldMk cId="1114312282" sldId="275"/>
            <ac:spMk id="70" creationId="{EB8F5219-9212-49D0-5634-8A105FE8B36D}"/>
          </ac:spMkLst>
        </pc:spChg>
        <pc:grpChg chg="del">
          <ac:chgData name="Ngọc Anh Nguyễn Hữu" userId="56b27124bc82585d" providerId="LiveId" clId="{7188A3AD-7D9C-4A8C-9F40-305856DD4150}" dt="2022-09-01T07:21:34.520" v="7332" actId="478"/>
          <ac:grpSpMkLst>
            <pc:docMk/>
            <pc:sldMk cId="1114312282" sldId="275"/>
            <ac:grpSpMk id="2" creationId="{721A2F01-C8AD-BFB3-9BFF-C82F6B59EB6C}"/>
          </ac:grpSpMkLst>
        </pc:grpChg>
        <pc:grpChg chg="add mod">
          <ac:chgData name="Ngọc Anh Nguyễn Hữu" userId="56b27124bc82585d" providerId="LiveId" clId="{7188A3AD-7D9C-4A8C-9F40-305856DD4150}" dt="2022-09-01T07:21:35.070" v="7333"/>
          <ac:grpSpMkLst>
            <pc:docMk/>
            <pc:sldMk cId="1114312282" sldId="275"/>
            <ac:grpSpMk id="21" creationId="{05BA9129-FD25-0F89-F8C2-41438A942962}"/>
          </ac:grpSpMkLst>
        </pc:grpChg>
        <pc:grpChg chg="mod">
          <ac:chgData name="Ngọc Anh Nguyễn Hữu" userId="56b27124bc82585d" providerId="LiveId" clId="{7188A3AD-7D9C-4A8C-9F40-305856DD4150}" dt="2022-09-01T07:21:35.070" v="7333"/>
          <ac:grpSpMkLst>
            <pc:docMk/>
            <pc:sldMk cId="1114312282" sldId="275"/>
            <ac:grpSpMk id="22" creationId="{D96E0638-6ADD-CD49-DC11-DB279777DEA4}"/>
          </ac:grpSpMkLst>
        </pc:grpChg>
        <pc:grpChg chg="mod">
          <ac:chgData name="Ngọc Anh Nguyễn Hữu" userId="56b27124bc82585d" providerId="LiveId" clId="{7188A3AD-7D9C-4A8C-9F40-305856DD4150}" dt="2022-09-01T07:21:35.070" v="7333"/>
          <ac:grpSpMkLst>
            <pc:docMk/>
            <pc:sldMk cId="1114312282" sldId="275"/>
            <ac:grpSpMk id="23" creationId="{F7D6ABFE-BD4D-D854-DD49-CA68A7EF0652}"/>
          </ac:grpSpMkLst>
        </pc:grpChg>
        <pc:grpChg chg="mod">
          <ac:chgData name="Ngọc Anh Nguyễn Hữu" userId="56b27124bc82585d" providerId="LiveId" clId="{7188A3AD-7D9C-4A8C-9F40-305856DD4150}" dt="2022-08-31T09:39:21.244" v="5570" actId="1035"/>
          <ac:grpSpMkLst>
            <pc:docMk/>
            <pc:sldMk cId="1114312282" sldId="275"/>
            <ac:grpSpMk id="34" creationId="{BA0E0053-43D6-F1EE-2A87-F66BB6BAD236}"/>
          </ac:grpSpMkLst>
        </pc:grpChg>
        <pc:grpChg chg="mod">
          <ac:chgData name="Ngọc Anh Nguyễn Hữu" userId="56b27124bc82585d" providerId="LiveId" clId="{7188A3AD-7D9C-4A8C-9F40-305856DD4150}" dt="2022-08-31T09:39:21.244" v="5570" actId="1035"/>
          <ac:grpSpMkLst>
            <pc:docMk/>
            <pc:sldMk cId="1114312282" sldId="275"/>
            <ac:grpSpMk id="40" creationId="{C02841DB-94B7-EE37-1C77-FFCE09D08D4F}"/>
          </ac:grpSpMkLst>
        </pc:grpChg>
        <pc:grpChg chg="mod">
          <ac:chgData name="Ngọc Anh Nguyễn Hữu" userId="56b27124bc82585d" providerId="LiveId" clId="{7188A3AD-7D9C-4A8C-9F40-305856DD4150}" dt="2022-09-01T07:21:35.070" v="7333"/>
          <ac:grpSpMkLst>
            <pc:docMk/>
            <pc:sldMk cId="1114312282" sldId="275"/>
            <ac:grpSpMk id="65" creationId="{0A8B7AD5-300E-6FB0-9758-740C75D0EEA6}"/>
          </ac:grpSpMkLst>
        </pc:grpChg>
        <pc:grpChg chg="mod">
          <ac:chgData name="Ngọc Anh Nguyễn Hữu" userId="56b27124bc82585d" providerId="LiveId" clId="{7188A3AD-7D9C-4A8C-9F40-305856DD4150}" dt="2022-09-01T07:21:35.070" v="7333"/>
          <ac:grpSpMkLst>
            <pc:docMk/>
            <pc:sldMk cId="1114312282" sldId="275"/>
            <ac:grpSpMk id="66" creationId="{FA463AD5-91C5-5D73-A11B-766DB73A8749}"/>
          </ac:grpSpMkLst>
        </pc:grpChg>
        <pc:picChg chg="mod">
          <ac:chgData name="Ngọc Anh Nguyễn Hữu" userId="56b27124bc82585d" providerId="LiveId" clId="{7188A3AD-7D9C-4A8C-9F40-305856DD4150}" dt="2022-09-01T07:21:35.070" v="7333"/>
          <ac:picMkLst>
            <pc:docMk/>
            <pc:sldMk cId="1114312282" sldId="275"/>
            <ac:picMk id="67" creationId="{5902CD05-92BD-A544-A251-17941B653A70}"/>
          </ac:picMkLst>
        </pc:picChg>
        <pc:cxnChg chg="mod">
          <ac:chgData name="Ngọc Anh Nguyễn Hữu" userId="56b27124bc82585d" providerId="LiveId" clId="{7188A3AD-7D9C-4A8C-9F40-305856DD4150}" dt="2022-09-01T07:21:35.070" v="7333"/>
          <ac:cxnSpMkLst>
            <pc:docMk/>
            <pc:sldMk cId="1114312282" sldId="275"/>
            <ac:cxnSpMk id="59" creationId="{48F3240F-3401-4111-6B09-DDB7E79FDA37}"/>
          </ac:cxnSpMkLst>
        </pc:cxnChg>
        <pc:cxnChg chg="mod">
          <ac:chgData name="Ngọc Anh Nguyễn Hữu" userId="56b27124bc82585d" providerId="LiveId" clId="{7188A3AD-7D9C-4A8C-9F40-305856DD4150}" dt="2022-09-01T07:21:35.070" v="7333"/>
          <ac:cxnSpMkLst>
            <pc:docMk/>
            <pc:sldMk cId="1114312282" sldId="275"/>
            <ac:cxnSpMk id="61" creationId="{5E5825FA-377A-975F-4160-3A9A90C270CF}"/>
          </ac:cxnSpMkLst>
        </pc:cxnChg>
        <pc:cxnChg chg="mod">
          <ac:chgData name="Ngọc Anh Nguyễn Hữu" userId="56b27124bc82585d" providerId="LiveId" clId="{7188A3AD-7D9C-4A8C-9F40-305856DD4150}" dt="2022-09-01T07:21:35.070" v="7333"/>
          <ac:cxnSpMkLst>
            <pc:docMk/>
            <pc:sldMk cId="1114312282" sldId="275"/>
            <ac:cxnSpMk id="63" creationId="{6317A855-4183-7400-A79C-C94F97DD2BFE}"/>
          </ac:cxnSpMkLst>
        </pc:cxnChg>
      </pc:sldChg>
      <pc:sldChg chg="addSp delSp modSp add mod delAnim modAnim">
        <pc:chgData name="Ngọc Anh Nguyễn Hữu" userId="56b27124bc82585d" providerId="LiveId" clId="{7188A3AD-7D9C-4A8C-9F40-305856DD4150}" dt="2022-09-01T07:21:38.430" v="7335"/>
        <pc:sldMkLst>
          <pc:docMk/>
          <pc:sldMk cId="362515150" sldId="276"/>
        </pc:sldMkLst>
        <pc:spChg chg="add mod">
          <ac:chgData name="Ngọc Anh Nguyễn Hữu" userId="56b27124bc82585d" providerId="LiveId" clId="{7188A3AD-7D9C-4A8C-9F40-305856DD4150}" dt="2022-08-31T09:51:46.549" v="5645" actId="164"/>
          <ac:spMkLst>
            <pc:docMk/>
            <pc:sldMk cId="362515150" sldId="276"/>
            <ac:spMk id="22" creationId="{A4D44E97-4198-F109-84FF-276A9BE2ACEE}"/>
          </ac:spMkLst>
        </pc:spChg>
        <pc:spChg chg="mod">
          <ac:chgData name="Ngọc Anh Nguyễn Hữu" userId="56b27124bc82585d" providerId="LiveId" clId="{7188A3AD-7D9C-4A8C-9F40-305856DD4150}" dt="2022-08-31T09:49:29.127" v="5629"/>
          <ac:spMkLst>
            <pc:docMk/>
            <pc:sldMk cId="362515150" sldId="276"/>
            <ac:spMk id="24" creationId="{6F55E97F-4783-79E4-3276-361450476020}"/>
          </ac:spMkLst>
        </pc:spChg>
        <pc:spChg chg="mod">
          <ac:chgData name="Ngọc Anh Nguyễn Hữu" userId="56b27124bc82585d" providerId="LiveId" clId="{7188A3AD-7D9C-4A8C-9F40-305856DD4150}" dt="2022-08-31T09:47:12.273" v="5582"/>
          <ac:spMkLst>
            <pc:docMk/>
            <pc:sldMk cId="362515150" sldId="276"/>
            <ac:spMk id="30" creationId="{522E3593-0D2F-4C20-4B88-3AA20CAB7652}"/>
          </ac:spMkLst>
        </pc:spChg>
        <pc:spChg chg="mod">
          <ac:chgData name="Ngọc Anh Nguyễn Hữu" userId="56b27124bc82585d" providerId="LiveId" clId="{7188A3AD-7D9C-4A8C-9F40-305856DD4150}" dt="2022-08-31T09:51:39.324" v="5644"/>
          <ac:spMkLst>
            <pc:docMk/>
            <pc:sldMk cId="362515150" sldId="276"/>
            <ac:spMk id="31" creationId="{49179C56-4507-686F-1DEE-EB1A01B5BB43}"/>
          </ac:spMkLst>
        </pc:spChg>
        <pc:spChg chg="mod">
          <ac:chgData name="Ngọc Anh Nguyễn Hữu" userId="56b27124bc82585d" providerId="LiveId" clId="{7188A3AD-7D9C-4A8C-9F40-305856DD4150}" dt="2022-08-31T09:48:48.071" v="5608" actId="14100"/>
          <ac:spMkLst>
            <pc:docMk/>
            <pc:sldMk cId="362515150" sldId="276"/>
            <ac:spMk id="32" creationId="{A926A40E-8469-91ED-67D9-32309B3C5752}"/>
          </ac:spMkLst>
        </pc:spChg>
        <pc:spChg chg="mod">
          <ac:chgData name="Ngọc Anh Nguyễn Hữu" userId="56b27124bc82585d" providerId="LiveId" clId="{7188A3AD-7D9C-4A8C-9F40-305856DD4150}" dt="2022-08-31T09:48:02.783" v="5594" actId="404"/>
          <ac:spMkLst>
            <pc:docMk/>
            <pc:sldMk cId="362515150" sldId="276"/>
            <ac:spMk id="33" creationId="{F4731487-BBA5-D8E4-59F6-B32DC1EE1275}"/>
          </ac:spMkLst>
        </pc:spChg>
        <pc:spChg chg="mod">
          <ac:chgData name="Ngọc Anh Nguyễn Hữu" userId="56b27124bc82585d" providerId="LiveId" clId="{7188A3AD-7D9C-4A8C-9F40-305856DD4150}" dt="2022-09-01T07:21:38.430" v="7335"/>
          <ac:spMkLst>
            <pc:docMk/>
            <pc:sldMk cId="362515150" sldId="276"/>
            <ac:spMk id="36" creationId="{B1B9FFDD-2ADF-5719-56D2-D69C08145DC1}"/>
          </ac:spMkLst>
        </pc:spChg>
        <pc:spChg chg="mod">
          <ac:chgData name="Ngọc Anh Nguyễn Hữu" userId="56b27124bc82585d" providerId="LiveId" clId="{7188A3AD-7D9C-4A8C-9F40-305856DD4150}" dt="2022-08-31T09:49:09.406" v="5627"/>
          <ac:spMkLst>
            <pc:docMk/>
            <pc:sldMk cId="362515150" sldId="276"/>
            <ac:spMk id="37" creationId="{18870E1C-E68B-76BC-7003-41D830463D0B}"/>
          </ac:spMkLst>
        </pc:spChg>
        <pc:spChg chg="mod">
          <ac:chgData name="Ngọc Anh Nguyễn Hữu" userId="56b27124bc82585d" providerId="LiveId" clId="{7188A3AD-7D9C-4A8C-9F40-305856DD4150}" dt="2022-09-01T07:21:38.430" v="7335"/>
          <ac:spMkLst>
            <pc:docMk/>
            <pc:sldMk cId="362515150" sldId="276"/>
            <ac:spMk id="37" creationId="{CFCCA8D0-6040-4C01-83F3-2BC26143F959}"/>
          </ac:spMkLst>
        </pc:spChg>
        <pc:spChg chg="mod">
          <ac:chgData name="Ngọc Anh Nguyễn Hữu" userId="56b27124bc82585d" providerId="LiveId" clId="{7188A3AD-7D9C-4A8C-9F40-305856DD4150}" dt="2022-09-01T07:21:38.430" v="7335"/>
          <ac:spMkLst>
            <pc:docMk/>
            <pc:sldMk cId="362515150" sldId="276"/>
            <ac:spMk id="39" creationId="{408A49B7-B7DB-A625-E001-03AD9186ECF7}"/>
          </ac:spMkLst>
        </pc:spChg>
        <pc:spChg chg="mod">
          <ac:chgData name="Ngọc Anh Nguyễn Hữu" userId="56b27124bc82585d" providerId="LiveId" clId="{7188A3AD-7D9C-4A8C-9F40-305856DD4150}" dt="2022-09-01T07:21:38.430" v="7335"/>
          <ac:spMkLst>
            <pc:docMk/>
            <pc:sldMk cId="362515150" sldId="276"/>
            <ac:spMk id="41" creationId="{0F3555DD-783A-CC78-041A-EEC900FF03C5}"/>
          </ac:spMkLst>
        </pc:spChg>
        <pc:spChg chg="mod">
          <ac:chgData name="Ngọc Anh Nguyễn Hữu" userId="56b27124bc82585d" providerId="LiveId" clId="{7188A3AD-7D9C-4A8C-9F40-305856DD4150}" dt="2022-09-01T07:21:38.430" v="7335"/>
          <ac:spMkLst>
            <pc:docMk/>
            <pc:sldMk cId="362515150" sldId="276"/>
            <ac:spMk id="43" creationId="{408278B7-5DA2-D884-032D-55C4839CAC41}"/>
          </ac:spMkLst>
        </pc:spChg>
        <pc:spChg chg="mod">
          <ac:chgData name="Ngọc Anh Nguyễn Hữu" userId="56b27124bc82585d" providerId="LiveId" clId="{7188A3AD-7D9C-4A8C-9F40-305856DD4150}" dt="2022-09-01T07:21:38.430" v="7335"/>
          <ac:spMkLst>
            <pc:docMk/>
            <pc:sldMk cId="362515150" sldId="276"/>
            <ac:spMk id="47" creationId="{4BC8AB9A-1787-7D85-8447-94AC6C77CAB7}"/>
          </ac:spMkLst>
        </pc:spChg>
        <pc:spChg chg="mod">
          <ac:chgData name="Ngọc Anh Nguyễn Hữu" userId="56b27124bc82585d" providerId="LiveId" clId="{7188A3AD-7D9C-4A8C-9F40-305856DD4150}" dt="2022-09-01T07:21:38.430" v="7335"/>
          <ac:spMkLst>
            <pc:docMk/>
            <pc:sldMk cId="362515150" sldId="276"/>
            <ac:spMk id="48" creationId="{268EF770-11CE-B812-72A3-A420C30DAF3C}"/>
          </ac:spMkLst>
        </pc:spChg>
        <pc:spChg chg="mod">
          <ac:chgData name="Ngọc Anh Nguyễn Hữu" userId="56b27124bc82585d" providerId="LiveId" clId="{7188A3AD-7D9C-4A8C-9F40-305856DD4150}" dt="2022-09-01T07:21:38.430" v="7335"/>
          <ac:spMkLst>
            <pc:docMk/>
            <pc:sldMk cId="362515150" sldId="276"/>
            <ac:spMk id="49" creationId="{ADF18F75-F4ED-6A99-8558-CED8164A8D2E}"/>
          </ac:spMkLst>
        </pc:spChg>
        <pc:spChg chg="mod">
          <ac:chgData name="Ngọc Anh Nguyễn Hữu" userId="56b27124bc82585d" providerId="LiveId" clId="{7188A3AD-7D9C-4A8C-9F40-305856DD4150}" dt="2022-08-31T09:49:29.127" v="5629"/>
          <ac:spMkLst>
            <pc:docMk/>
            <pc:sldMk cId="362515150" sldId="276"/>
            <ac:spMk id="59" creationId="{77FC50CA-707A-46A6-48F6-6609963998A3}"/>
          </ac:spMkLst>
        </pc:spChg>
        <pc:spChg chg="mod">
          <ac:chgData name="Ngọc Anh Nguyễn Hữu" userId="56b27124bc82585d" providerId="LiveId" clId="{7188A3AD-7D9C-4A8C-9F40-305856DD4150}" dt="2022-08-31T09:49:29.127" v="5629"/>
          <ac:spMkLst>
            <pc:docMk/>
            <pc:sldMk cId="362515150" sldId="276"/>
            <ac:spMk id="60" creationId="{357CA1BB-5296-D2D2-7602-6C054C75AE54}"/>
          </ac:spMkLst>
        </pc:spChg>
        <pc:spChg chg="mod">
          <ac:chgData name="Ngọc Anh Nguyễn Hữu" userId="56b27124bc82585d" providerId="LiveId" clId="{7188A3AD-7D9C-4A8C-9F40-305856DD4150}" dt="2022-08-31T09:49:29.127" v="5629"/>
          <ac:spMkLst>
            <pc:docMk/>
            <pc:sldMk cId="362515150" sldId="276"/>
            <ac:spMk id="61" creationId="{1CC4C85C-3BDD-2CD8-14BD-356E37FDB877}"/>
          </ac:spMkLst>
        </pc:spChg>
        <pc:spChg chg="mod">
          <ac:chgData name="Ngọc Anh Nguyễn Hữu" userId="56b27124bc82585d" providerId="LiveId" clId="{7188A3AD-7D9C-4A8C-9F40-305856DD4150}" dt="2022-08-31T09:49:29.127" v="5629"/>
          <ac:spMkLst>
            <pc:docMk/>
            <pc:sldMk cId="362515150" sldId="276"/>
            <ac:spMk id="63" creationId="{2CF14944-4137-AFDB-6E0F-86B0A24C06EF}"/>
          </ac:spMkLst>
        </pc:spChg>
        <pc:spChg chg="mod">
          <ac:chgData name="Ngọc Anh Nguyễn Hữu" userId="56b27124bc82585d" providerId="LiveId" clId="{7188A3AD-7D9C-4A8C-9F40-305856DD4150}" dt="2022-08-31T09:49:29.127" v="5629"/>
          <ac:spMkLst>
            <pc:docMk/>
            <pc:sldMk cId="362515150" sldId="276"/>
            <ac:spMk id="8193" creationId="{A682AF3D-0B97-6D24-006E-A6D02319BE49}"/>
          </ac:spMkLst>
        </pc:spChg>
        <pc:spChg chg="mod">
          <ac:chgData name="Ngọc Anh Nguyễn Hữu" userId="56b27124bc82585d" providerId="LiveId" clId="{7188A3AD-7D9C-4A8C-9F40-305856DD4150}" dt="2022-08-31T09:49:29.127" v="5629"/>
          <ac:spMkLst>
            <pc:docMk/>
            <pc:sldMk cId="362515150" sldId="276"/>
            <ac:spMk id="8195" creationId="{56FB484A-71AE-DA1E-FCED-7FECC9924FF5}"/>
          </ac:spMkLst>
        </pc:spChg>
        <pc:spChg chg="mod">
          <ac:chgData name="Ngọc Anh Nguyễn Hữu" userId="56b27124bc82585d" providerId="LiveId" clId="{7188A3AD-7D9C-4A8C-9F40-305856DD4150}" dt="2022-08-31T09:49:29.127" v="5629"/>
          <ac:spMkLst>
            <pc:docMk/>
            <pc:sldMk cId="362515150" sldId="276"/>
            <ac:spMk id="8196" creationId="{3D0285D7-1687-E6FA-A703-3E6E9DA2E1AA}"/>
          </ac:spMkLst>
        </pc:spChg>
        <pc:spChg chg="mod">
          <ac:chgData name="Ngọc Anh Nguyễn Hữu" userId="56b27124bc82585d" providerId="LiveId" clId="{7188A3AD-7D9C-4A8C-9F40-305856DD4150}" dt="2022-08-31T09:49:29.127" v="5629"/>
          <ac:spMkLst>
            <pc:docMk/>
            <pc:sldMk cId="362515150" sldId="276"/>
            <ac:spMk id="8198" creationId="{21516F9E-C5CE-7F8F-A4FD-BC96BAE51E24}"/>
          </ac:spMkLst>
        </pc:spChg>
        <pc:spChg chg="mod">
          <ac:chgData name="Ngọc Anh Nguyễn Hữu" userId="56b27124bc82585d" providerId="LiveId" clId="{7188A3AD-7D9C-4A8C-9F40-305856DD4150}" dt="2022-08-31T09:49:29.127" v="5629"/>
          <ac:spMkLst>
            <pc:docMk/>
            <pc:sldMk cId="362515150" sldId="276"/>
            <ac:spMk id="8200" creationId="{E662DD2B-3C19-F965-C31F-F8CCB51C73FA}"/>
          </ac:spMkLst>
        </pc:spChg>
        <pc:spChg chg="mod">
          <ac:chgData name="Ngọc Anh Nguyễn Hữu" userId="56b27124bc82585d" providerId="LiveId" clId="{7188A3AD-7D9C-4A8C-9F40-305856DD4150}" dt="2022-08-31T09:49:29.127" v="5629"/>
          <ac:spMkLst>
            <pc:docMk/>
            <pc:sldMk cId="362515150" sldId="276"/>
            <ac:spMk id="8201" creationId="{E4A38A14-C143-1692-DD4E-7CDDE12A5AD6}"/>
          </ac:spMkLst>
        </pc:spChg>
        <pc:spChg chg="mod">
          <ac:chgData name="Ngọc Anh Nguyễn Hữu" userId="56b27124bc82585d" providerId="LiveId" clId="{7188A3AD-7D9C-4A8C-9F40-305856DD4150}" dt="2022-08-31T09:49:29.127" v="5629"/>
          <ac:spMkLst>
            <pc:docMk/>
            <pc:sldMk cId="362515150" sldId="276"/>
            <ac:spMk id="8202" creationId="{45E3D8BF-FD28-AC7A-8C25-29CAC1011CFD}"/>
          </ac:spMkLst>
        </pc:spChg>
        <pc:spChg chg="mod">
          <ac:chgData name="Ngọc Anh Nguyễn Hữu" userId="56b27124bc82585d" providerId="LiveId" clId="{7188A3AD-7D9C-4A8C-9F40-305856DD4150}" dt="2022-08-31T09:49:29.127" v="5629"/>
          <ac:spMkLst>
            <pc:docMk/>
            <pc:sldMk cId="362515150" sldId="276"/>
            <ac:spMk id="8204" creationId="{D5368FBC-FDA5-63A6-1D96-D0E9114C12D3}"/>
          </ac:spMkLst>
        </pc:spChg>
        <pc:spChg chg="mod">
          <ac:chgData name="Ngọc Anh Nguyễn Hữu" userId="56b27124bc82585d" providerId="LiveId" clId="{7188A3AD-7D9C-4A8C-9F40-305856DD4150}" dt="2022-08-31T09:49:29.127" v="5629"/>
          <ac:spMkLst>
            <pc:docMk/>
            <pc:sldMk cId="362515150" sldId="276"/>
            <ac:spMk id="8206" creationId="{E780D486-721A-A8DB-2CE7-EB7A127D7C86}"/>
          </ac:spMkLst>
        </pc:spChg>
        <pc:spChg chg="mod">
          <ac:chgData name="Ngọc Anh Nguyễn Hữu" userId="56b27124bc82585d" providerId="LiveId" clId="{7188A3AD-7D9C-4A8C-9F40-305856DD4150}" dt="2022-08-31T09:49:29.127" v="5629"/>
          <ac:spMkLst>
            <pc:docMk/>
            <pc:sldMk cId="362515150" sldId="276"/>
            <ac:spMk id="8207" creationId="{84CBE95A-9033-C9E2-9025-57B3942DAECC}"/>
          </ac:spMkLst>
        </pc:spChg>
        <pc:spChg chg="mod">
          <ac:chgData name="Ngọc Anh Nguyễn Hữu" userId="56b27124bc82585d" providerId="LiveId" clId="{7188A3AD-7D9C-4A8C-9F40-305856DD4150}" dt="2022-08-31T09:49:29.127" v="5629"/>
          <ac:spMkLst>
            <pc:docMk/>
            <pc:sldMk cId="362515150" sldId="276"/>
            <ac:spMk id="8208" creationId="{8F37C6D7-B78D-267D-FEE7-03F43D2BA1D6}"/>
          </ac:spMkLst>
        </pc:spChg>
        <pc:grpChg chg="del">
          <ac:chgData name="Ngọc Anh Nguyễn Hữu" userId="56b27124bc82585d" providerId="LiveId" clId="{7188A3AD-7D9C-4A8C-9F40-305856DD4150}" dt="2022-09-01T07:21:37.830" v="7334" actId="478"/>
          <ac:grpSpMkLst>
            <pc:docMk/>
            <pc:sldMk cId="362515150" sldId="276"/>
            <ac:grpSpMk id="2" creationId="{721A2F01-C8AD-BFB3-9BFF-C82F6B59EB6C}"/>
          </ac:grpSpMkLst>
        </pc:grpChg>
        <pc:grpChg chg="add mod">
          <ac:chgData name="Ngọc Anh Nguyễn Hữu" userId="56b27124bc82585d" providerId="LiveId" clId="{7188A3AD-7D9C-4A8C-9F40-305856DD4150}" dt="2022-09-01T07:21:38.430" v="7335"/>
          <ac:grpSpMkLst>
            <pc:docMk/>
            <pc:sldMk cId="362515150" sldId="276"/>
            <ac:grpSpMk id="21" creationId="{E67B1150-8599-D764-E0CF-8F05229F1D20}"/>
          </ac:grpSpMkLst>
        </pc:grpChg>
        <pc:grpChg chg="add mod">
          <ac:chgData name="Ngọc Anh Nguyễn Hữu" userId="56b27124bc82585d" providerId="LiveId" clId="{7188A3AD-7D9C-4A8C-9F40-305856DD4150}" dt="2022-08-31T09:49:29.127" v="5629"/>
          <ac:grpSpMkLst>
            <pc:docMk/>
            <pc:sldMk cId="362515150" sldId="276"/>
            <ac:grpSpMk id="23" creationId="{0637F596-57E1-B50B-93A3-2BA86B412AB1}"/>
          </ac:grpSpMkLst>
        </pc:grpChg>
        <pc:grpChg chg="mod">
          <ac:chgData name="Ngọc Anh Nguyễn Hữu" userId="56b27124bc82585d" providerId="LiveId" clId="{7188A3AD-7D9C-4A8C-9F40-305856DD4150}" dt="2022-08-31T09:51:46.549" v="5645" actId="164"/>
          <ac:grpSpMkLst>
            <pc:docMk/>
            <pc:sldMk cId="362515150" sldId="276"/>
            <ac:grpSpMk id="29" creationId="{B3BAE122-2416-6A21-81F7-FF7FF5DBCDB4}"/>
          </ac:grpSpMkLst>
        </pc:grpChg>
        <pc:grpChg chg="del mod">
          <ac:chgData name="Ngọc Anh Nguyễn Hữu" userId="56b27124bc82585d" providerId="LiveId" clId="{7188A3AD-7D9C-4A8C-9F40-305856DD4150}" dt="2022-08-31T09:49:28.321" v="5628" actId="478"/>
          <ac:grpSpMkLst>
            <pc:docMk/>
            <pc:sldMk cId="362515150" sldId="276"/>
            <ac:grpSpMk id="34" creationId="{BA0E0053-43D6-F1EE-2A87-F66BB6BAD236}"/>
          </ac:grpSpMkLst>
        </pc:grpChg>
        <pc:grpChg chg="mod">
          <ac:chgData name="Ngọc Anh Nguyễn Hữu" userId="56b27124bc82585d" providerId="LiveId" clId="{7188A3AD-7D9C-4A8C-9F40-305856DD4150}" dt="2022-09-01T07:21:38.430" v="7335"/>
          <ac:grpSpMkLst>
            <pc:docMk/>
            <pc:sldMk cId="362515150" sldId="276"/>
            <ac:grpSpMk id="34" creationId="{DDB5CF08-E183-D0CD-2C76-898E68B8CB42}"/>
          </ac:grpSpMkLst>
        </pc:grpChg>
        <pc:grpChg chg="mod">
          <ac:chgData name="Ngọc Anh Nguyễn Hữu" userId="56b27124bc82585d" providerId="LiveId" clId="{7188A3AD-7D9C-4A8C-9F40-305856DD4150}" dt="2022-09-01T07:21:38.430" v="7335"/>
          <ac:grpSpMkLst>
            <pc:docMk/>
            <pc:sldMk cId="362515150" sldId="276"/>
            <ac:grpSpMk id="35" creationId="{1B92B436-31DF-5298-35DB-BC560AE3A4A8}"/>
          </ac:grpSpMkLst>
        </pc:grpChg>
        <pc:grpChg chg="del mod">
          <ac:chgData name="Ngọc Anh Nguyễn Hữu" userId="56b27124bc82585d" providerId="LiveId" clId="{7188A3AD-7D9C-4A8C-9F40-305856DD4150}" dt="2022-08-31T09:49:28.321" v="5628" actId="478"/>
          <ac:grpSpMkLst>
            <pc:docMk/>
            <pc:sldMk cId="362515150" sldId="276"/>
            <ac:grpSpMk id="40" creationId="{C02841DB-94B7-EE37-1C77-FFCE09D08D4F}"/>
          </ac:grpSpMkLst>
        </pc:grpChg>
        <pc:grpChg chg="mod">
          <ac:chgData name="Ngọc Anh Nguyễn Hữu" userId="56b27124bc82585d" providerId="LiveId" clId="{7188A3AD-7D9C-4A8C-9F40-305856DD4150}" dt="2022-09-01T07:21:38.430" v="7335"/>
          <ac:grpSpMkLst>
            <pc:docMk/>
            <pc:sldMk cId="362515150" sldId="276"/>
            <ac:grpSpMk id="44" creationId="{CBC94AC9-2374-4FCC-9897-0FD5D0FE50A9}"/>
          </ac:grpSpMkLst>
        </pc:grpChg>
        <pc:grpChg chg="mod">
          <ac:chgData name="Ngọc Anh Nguyễn Hữu" userId="56b27124bc82585d" providerId="LiveId" clId="{7188A3AD-7D9C-4A8C-9F40-305856DD4150}" dt="2022-09-01T07:21:38.430" v="7335"/>
          <ac:grpSpMkLst>
            <pc:docMk/>
            <pc:sldMk cId="362515150" sldId="276"/>
            <ac:grpSpMk id="45" creationId="{C6A289ED-6570-EB6A-76DE-56FEBE8D8E37}"/>
          </ac:grpSpMkLst>
        </pc:grpChg>
        <pc:grpChg chg="del">
          <ac:chgData name="Ngọc Anh Nguyễn Hữu" userId="56b27124bc82585d" providerId="LiveId" clId="{7188A3AD-7D9C-4A8C-9F40-305856DD4150}" dt="2022-08-31T09:49:28.321" v="5628" actId="478"/>
          <ac:grpSpMkLst>
            <pc:docMk/>
            <pc:sldMk cId="362515150" sldId="276"/>
            <ac:grpSpMk id="46" creationId="{B70932AF-9B58-732D-976A-752F5A5A8545}"/>
          </ac:grpSpMkLst>
        </pc:grpChg>
        <pc:grpChg chg="del">
          <ac:chgData name="Ngọc Anh Nguyễn Hữu" userId="56b27124bc82585d" providerId="LiveId" clId="{7188A3AD-7D9C-4A8C-9F40-305856DD4150}" dt="2022-08-31T09:49:28.321" v="5628" actId="478"/>
          <ac:grpSpMkLst>
            <pc:docMk/>
            <pc:sldMk cId="362515150" sldId="276"/>
            <ac:grpSpMk id="52" creationId="{279DC376-1684-8131-62C1-9AB1D6B8E802}"/>
          </ac:grpSpMkLst>
        </pc:grpChg>
        <pc:grpChg chg="mod">
          <ac:chgData name="Ngọc Anh Nguyễn Hữu" userId="56b27124bc82585d" providerId="LiveId" clId="{7188A3AD-7D9C-4A8C-9F40-305856DD4150}" dt="2022-08-31T09:49:29.127" v="5629"/>
          <ac:grpSpMkLst>
            <pc:docMk/>
            <pc:sldMk cId="362515150" sldId="276"/>
            <ac:grpSpMk id="58" creationId="{B7F83B15-6AA4-485B-074F-DF768F0819C1}"/>
          </ac:grpSpMkLst>
        </pc:grpChg>
        <pc:grpChg chg="add mod">
          <ac:chgData name="Ngọc Anh Nguyễn Hữu" userId="56b27124bc82585d" providerId="LiveId" clId="{7188A3AD-7D9C-4A8C-9F40-305856DD4150}" dt="2022-08-31T09:49:29.127" v="5629"/>
          <ac:grpSpMkLst>
            <pc:docMk/>
            <pc:sldMk cId="362515150" sldId="276"/>
            <ac:grpSpMk id="62" creationId="{481D02A2-435A-4CAC-CE0B-925D6246C52F}"/>
          </ac:grpSpMkLst>
        </pc:grpChg>
        <pc:grpChg chg="mod">
          <ac:chgData name="Ngọc Anh Nguyễn Hữu" userId="56b27124bc82585d" providerId="LiveId" clId="{7188A3AD-7D9C-4A8C-9F40-305856DD4150}" dt="2022-08-31T09:49:29.127" v="5629"/>
          <ac:grpSpMkLst>
            <pc:docMk/>
            <pc:sldMk cId="362515150" sldId="276"/>
            <ac:grpSpMk id="8192" creationId="{FC8B97E1-3A44-C193-7FF4-B81E01A9AC41}"/>
          </ac:grpSpMkLst>
        </pc:grpChg>
        <pc:grpChg chg="add mod">
          <ac:chgData name="Ngọc Anh Nguyễn Hữu" userId="56b27124bc82585d" providerId="LiveId" clId="{7188A3AD-7D9C-4A8C-9F40-305856DD4150}" dt="2022-08-31T09:49:29.127" v="5629"/>
          <ac:grpSpMkLst>
            <pc:docMk/>
            <pc:sldMk cId="362515150" sldId="276"/>
            <ac:grpSpMk id="8197" creationId="{3F512A2C-5AD0-BC2F-FCC6-0D3F993EACC5}"/>
          </ac:grpSpMkLst>
        </pc:grpChg>
        <pc:grpChg chg="mod">
          <ac:chgData name="Ngọc Anh Nguyễn Hữu" userId="56b27124bc82585d" providerId="LiveId" clId="{7188A3AD-7D9C-4A8C-9F40-305856DD4150}" dt="2022-08-31T09:49:29.127" v="5629"/>
          <ac:grpSpMkLst>
            <pc:docMk/>
            <pc:sldMk cId="362515150" sldId="276"/>
            <ac:grpSpMk id="8199" creationId="{9B56432E-F252-8B32-229D-283617BB8108}"/>
          </ac:grpSpMkLst>
        </pc:grpChg>
        <pc:grpChg chg="add mod">
          <ac:chgData name="Ngọc Anh Nguyễn Hữu" userId="56b27124bc82585d" providerId="LiveId" clId="{7188A3AD-7D9C-4A8C-9F40-305856DD4150}" dt="2022-08-31T09:49:29.127" v="5629"/>
          <ac:grpSpMkLst>
            <pc:docMk/>
            <pc:sldMk cId="362515150" sldId="276"/>
            <ac:grpSpMk id="8203" creationId="{379502DB-CE83-06B5-89B6-722EF4624226}"/>
          </ac:grpSpMkLst>
        </pc:grpChg>
        <pc:grpChg chg="mod">
          <ac:chgData name="Ngọc Anh Nguyễn Hữu" userId="56b27124bc82585d" providerId="LiveId" clId="{7188A3AD-7D9C-4A8C-9F40-305856DD4150}" dt="2022-08-31T09:49:29.127" v="5629"/>
          <ac:grpSpMkLst>
            <pc:docMk/>
            <pc:sldMk cId="362515150" sldId="276"/>
            <ac:grpSpMk id="8205" creationId="{5170B7FD-FFA5-A15A-8532-FBC456A4878A}"/>
          </ac:grpSpMkLst>
        </pc:grpChg>
        <pc:grpChg chg="add mod">
          <ac:chgData name="Ngọc Anh Nguyễn Hữu" userId="56b27124bc82585d" providerId="LiveId" clId="{7188A3AD-7D9C-4A8C-9F40-305856DD4150}" dt="2022-08-31T09:51:46.549" v="5645" actId="164"/>
          <ac:grpSpMkLst>
            <pc:docMk/>
            <pc:sldMk cId="362515150" sldId="276"/>
            <ac:grpSpMk id="8209" creationId="{A22241E9-769E-BCBF-06C8-C353242102A0}"/>
          </ac:grpSpMkLst>
        </pc:grpChg>
        <pc:picChg chg="mod">
          <ac:chgData name="Ngọc Anh Nguyễn Hữu" userId="56b27124bc82585d" providerId="LiveId" clId="{7188A3AD-7D9C-4A8C-9F40-305856DD4150}" dt="2022-09-01T07:21:38.430" v="7335"/>
          <ac:picMkLst>
            <pc:docMk/>
            <pc:sldMk cId="362515150" sldId="276"/>
            <ac:picMk id="46" creationId="{C6A0C162-9FEA-47E4-2EAE-8F8715250986}"/>
          </ac:picMkLst>
        </pc:picChg>
        <pc:picChg chg="add mod">
          <ac:chgData name="Ngọc Anh Nguyễn Hữu" userId="56b27124bc82585d" providerId="LiveId" clId="{7188A3AD-7D9C-4A8C-9F40-305856DD4150}" dt="2022-08-31T09:51:46.549" v="5645" actId="164"/>
          <ac:picMkLst>
            <pc:docMk/>
            <pc:sldMk cId="362515150" sldId="276"/>
            <ac:picMk id="8194" creationId="{DCF32092-A000-BA5D-2478-373564D12816}"/>
          </ac:picMkLst>
        </pc:picChg>
        <pc:cxnChg chg="mod">
          <ac:chgData name="Ngọc Anh Nguyễn Hữu" userId="56b27124bc82585d" providerId="LiveId" clId="{7188A3AD-7D9C-4A8C-9F40-305856DD4150}" dt="2022-09-01T07:21:38.430" v="7335"/>
          <ac:cxnSpMkLst>
            <pc:docMk/>
            <pc:sldMk cId="362515150" sldId="276"/>
            <ac:cxnSpMk id="38" creationId="{2AA601F0-BF81-0DA8-D977-2EA04C012BF6}"/>
          </ac:cxnSpMkLst>
        </pc:cxnChg>
        <pc:cxnChg chg="mod">
          <ac:chgData name="Ngọc Anh Nguyễn Hữu" userId="56b27124bc82585d" providerId="LiveId" clId="{7188A3AD-7D9C-4A8C-9F40-305856DD4150}" dt="2022-09-01T07:21:38.430" v="7335"/>
          <ac:cxnSpMkLst>
            <pc:docMk/>
            <pc:sldMk cId="362515150" sldId="276"/>
            <ac:cxnSpMk id="40" creationId="{6A70FD72-4E11-3A2E-9063-5D8D9E96BDE3}"/>
          </ac:cxnSpMkLst>
        </pc:cxnChg>
        <pc:cxnChg chg="mod">
          <ac:chgData name="Ngọc Anh Nguyễn Hữu" userId="56b27124bc82585d" providerId="LiveId" clId="{7188A3AD-7D9C-4A8C-9F40-305856DD4150}" dt="2022-09-01T07:21:38.430" v="7335"/>
          <ac:cxnSpMkLst>
            <pc:docMk/>
            <pc:sldMk cId="362515150" sldId="276"/>
            <ac:cxnSpMk id="42" creationId="{5FC6DD2F-BCA5-DD35-546E-9AEAAFDA4FE1}"/>
          </ac:cxnSpMkLst>
        </pc:cxnChg>
      </pc:sldChg>
      <pc:sldChg chg="addSp delSp modSp new del mod">
        <pc:chgData name="Ngọc Anh Nguyễn Hữu" userId="56b27124bc82585d" providerId="LiveId" clId="{7188A3AD-7D9C-4A8C-9F40-305856DD4150}" dt="2022-08-31T10:23:43.051" v="5874" actId="47"/>
        <pc:sldMkLst>
          <pc:docMk/>
          <pc:sldMk cId="2908778436" sldId="277"/>
        </pc:sldMkLst>
        <pc:spChg chg="mod">
          <ac:chgData name="Ngọc Anh Nguyễn Hữu" userId="56b27124bc82585d" providerId="LiveId" clId="{7188A3AD-7D9C-4A8C-9F40-305856DD4150}" dt="2022-08-31T10:16:26.635" v="5699"/>
          <ac:spMkLst>
            <pc:docMk/>
            <pc:sldMk cId="2908778436" sldId="277"/>
            <ac:spMk id="5" creationId="{D1E08B78-DE7C-12D9-F171-B4312D027E7F}"/>
          </ac:spMkLst>
        </pc:spChg>
        <pc:spChg chg="del mod">
          <ac:chgData name="Ngọc Anh Nguyễn Hữu" userId="56b27124bc82585d" providerId="LiveId" clId="{7188A3AD-7D9C-4A8C-9F40-305856DD4150}" dt="2022-08-31T10:16:30.284" v="5700" actId="478"/>
          <ac:spMkLst>
            <pc:docMk/>
            <pc:sldMk cId="2908778436" sldId="277"/>
            <ac:spMk id="6" creationId="{0BA65DA5-6FE1-4871-3E99-63D8935A90C4}"/>
          </ac:spMkLst>
        </pc:spChg>
        <pc:spChg chg="del mod">
          <ac:chgData name="Ngọc Anh Nguyễn Hữu" userId="56b27124bc82585d" providerId="LiveId" clId="{7188A3AD-7D9C-4A8C-9F40-305856DD4150}" dt="2022-08-31T10:16:30.284" v="5700" actId="478"/>
          <ac:spMkLst>
            <pc:docMk/>
            <pc:sldMk cId="2908778436" sldId="277"/>
            <ac:spMk id="8" creationId="{DEAB0018-82DA-847F-B6CF-7119C28A38AF}"/>
          </ac:spMkLst>
        </pc:spChg>
        <pc:spChg chg="del mod">
          <ac:chgData name="Ngọc Anh Nguyễn Hữu" userId="56b27124bc82585d" providerId="LiveId" clId="{7188A3AD-7D9C-4A8C-9F40-305856DD4150}" dt="2022-08-31T10:16:30.284" v="5700" actId="478"/>
          <ac:spMkLst>
            <pc:docMk/>
            <pc:sldMk cId="2908778436" sldId="277"/>
            <ac:spMk id="10" creationId="{ADB94F2F-7DAD-C80A-86ED-649F5AC8D681}"/>
          </ac:spMkLst>
        </pc:spChg>
        <pc:spChg chg="mod">
          <ac:chgData name="Ngọc Anh Nguyễn Hữu" userId="56b27124bc82585d" providerId="LiveId" clId="{7188A3AD-7D9C-4A8C-9F40-305856DD4150}" dt="2022-08-31T10:17:00.752" v="5755" actId="1076"/>
          <ac:spMkLst>
            <pc:docMk/>
            <pc:sldMk cId="2908778436" sldId="277"/>
            <ac:spMk id="12" creationId="{B5581D90-042B-BEE0-9145-53E6DA72D002}"/>
          </ac:spMkLst>
        </pc:spChg>
        <pc:spChg chg="mod">
          <ac:chgData name="Ngọc Anh Nguyễn Hữu" userId="56b27124bc82585d" providerId="LiveId" clId="{7188A3AD-7D9C-4A8C-9F40-305856DD4150}" dt="2022-08-31T10:16:26.635" v="5699"/>
          <ac:spMkLst>
            <pc:docMk/>
            <pc:sldMk cId="2908778436" sldId="277"/>
            <ac:spMk id="13" creationId="{3F0F0E34-6592-5C4A-9C40-55D04B79CA38}"/>
          </ac:spMkLst>
        </pc:spChg>
        <pc:spChg chg="mod">
          <ac:chgData name="Ngọc Anh Nguyễn Hữu" userId="56b27124bc82585d" providerId="LiveId" clId="{7188A3AD-7D9C-4A8C-9F40-305856DD4150}" dt="2022-08-31T10:16:26.635" v="5699"/>
          <ac:spMkLst>
            <pc:docMk/>
            <pc:sldMk cId="2908778436" sldId="277"/>
            <ac:spMk id="18" creationId="{EA53848E-3FB3-6D83-3DD6-ADD6F49832B0}"/>
          </ac:spMkLst>
        </pc:spChg>
        <pc:spChg chg="mod">
          <ac:chgData name="Ngọc Anh Nguyễn Hữu" userId="56b27124bc82585d" providerId="LiveId" clId="{7188A3AD-7D9C-4A8C-9F40-305856DD4150}" dt="2022-08-31T10:16:26.635" v="5699"/>
          <ac:spMkLst>
            <pc:docMk/>
            <pc:sldMk cId="2908778436" sldId="277"/>
            <ac:spMk id="19" creationId="{0841C71D-7C55-BDBA-C358-CD78CE13FB84}"/>
          </ac:spMkLst>
        </pc:spChg>
        <pc:spChg chg="mod">
          <ac:chgData name="Ngọc Anh Nguyễn Hữu" userId="56b27124bc82585d" providerId="LiveId" clId="{7188A3AD-7D9C-4A8C-9F40-305856DD4150}" dt="2022-08-31T10:16:26.635" v="5699"/>
          <ac:spMkLst>
            <pc:docMk/>
            <pc:sldMk cId="2908778436" sldId="277"/>
            <ac:spMk id="20" creationId="{44E547F0-0C53-942B-FF1C-0CB55529264D}"/>
          </ac:spMkLst>
        </pc:spChg>
        <pc:spChg chg="add del mod">
          <ac:chgData name="Ngọc Anh Nguyễn Hữu" userId="56b27124bc82585d" providerId="LiveId" clId="{7188A3AD-7D9C-4A8C-9F40-305856DD4150}" dt="2022-08-31T10:17:18.489" v="5757" actId="478"/>
          <ac:spMkLst>
            <pc:docMk/>
            <pc:sldMk cId="2908778436" sldId="277"/>
            <ac:spMk id="21" creationId="{A49A982B-45C3-0FCA-6E2A-028FB06BA31C}"/>
          </ac:spMkLst>
        </pc:spChg>
        <pc:grpChg chg="add mod">
          <ac:chgData name="Ngọc Anh Nguyễn Hữu" userId="56b27124bc82585d" providerId="LiveId" clId="{7188A3AD-7D9C-4A8C-9F40-305856DD4150}" dt="2022-08-31T10:16:26.635" v="5699"/>
          <ac:grpSpMkLst>
            <pc:docMk/>
            <pc:sldMk cId="2908778436" sldId="277"/>
            <ac:grpSpMk id="2" creationId="{086A0F7A-DD26-6832-DA79-1FDCF7109735}"/>
          </ac:grpSpMkLst>
        </pc:grpChg>
        <pc:grpChg chg="mod">
          <ac:chgData name="Ngọc Anh Nguyễn Hữu" userId="56b27124bc82585d" providerId="LiveId" clId="{7188A3AD-7D9C-4A8C-9F40-305856DD4150}" dt="2022-08-31T10:16:26.635" v="5699"/>
          <ac:grpSpMkLst>
            <pc:docMk/>
            <pc:sldMk cId="2908778436" sldId="277"/>
            <ac:grpSpMk id="3" creationId="{30429301-7C9B-F79A-BF66-0A69F26C9215}"/>
          </ac:grpSpMkLst>
        </pc:grpChg>
        <pc:grpChg chg="mod">
          <ac:chgData name="Ngọc Anh Nguyễn Hữu" userId="56b27124bc82585d" providerId="LiveId" clId="{7188A3AD-7D9C-4A8C-9F40-305856DD4150}" dt="2022-08-31T10:16:26.635" v="5699"/>
          <ac:grpSpMkLst>
            <pc:docMk/>
            <pc:sldMk cId="2908778436" sldId="277"/>
            <ac:grpSpMk id="4" creationId="{CDA8E5FE-8107-5BF3-2129-C7EEE7477040}"/>
          </ac:grpSpMkLst>
        </pc:grpChg>
        <pc:grpChg chg="mod">
          <ac:chgData name="Ngọc Anh Nguyễn Hữu" userId="56b27124bc82585d" providerId="LiveId" clId="{7188A3AD-7D9C-4A8C-9F40-305856DD4150}" dt="2022-08-31T10:16:26.635" v="5699"/>
          <ac:grpSpMkLst>
            <pc:docMk/>
            <pc:sldMk cId="2908778436" sldId="277"/>
            <ac:grpSpMk id="15" creationId="{80F4B962-0099-75A6-2BC5-18768918C029}"/>
          </ac:grpSpMkLst>
        </pc:grpChg>
        <pc:grpChg chg="mod">
          <ac:chgData name="Ngọc Anh Nguyễn Hữu" userId="56b27124bc82585d" providerId="LiveId" clId="{7188A3AD-7D9C-4A8C-9F40-305856DD4150}" dt="2022-08-31T10:16:26.635" v="5699"/>
          <ac:grpSpMkLst>
            <pc:docMk/>
            <pc:sldMk cId="2908778436" sldId="277"/>
            <ac:grpSpMk id="16" creationId="{5A009D23-EF8E-BD67-8B11-FCED3EEA881E}"/>
          </ac:grpSpMkLst>
        </pc:grpChg>
        <pc:graphicFrameChg chg="add mod modGraphic">
          <ac:chgData name="Ngọc Anh Nguyễn Hữu" userId="56b27124bc82585d" providerId="LiveId" clId="{7188A3AD-7D9C-4A8C-9F40-305856DD4150}" dt="2022-08-31T10:19:19.308" v="5760" actId="1076"/>
          <ac:graphicFrameMkLst>
            <pc:docMk/>
            <pc:sldMk cId="2908778436" sldId="277"/>
            <ac:graphicFrameMk id="22" creationId="{39F7DE86-E4D9-FF24-BEC0-4EE229FDAD67}"/>
          </ac:graphicFrameMkLst>
        </pc:graphicFrameChg>
        <pc:picChg chg="mod">
          <ac:chgData name="Ngọc Anh Nguyễn Hữu" userId="56b27124bc82585d" providerId="LiveId" clId="{7188A3AD-7D9C-4A8C-9F40-305856DD4150}" dt="2022-08-31T10:16:26.635" v="5699"/>
          <ac:picMkLst>
            <pc:docMk/>
            <pc:sldMk cId="2908778436" sldId="277"/>
            <ac:picMk id="14" creationId="{96D765BA-E14E-C7D6-7015-B3A3736B0A0A}"/>
          </ac:picMkLst>
        </pc:picChg>
        <pc:picChg chg="mod">
          <ac:chgData name="Ngọc Anh Nguyễn Hữu" userId="56b27124bc82585d" providerId="LiveId" clId="{7188A3AD-7D9C-4A8C-9F40-305856DD4150}" dt="2022-08-31T10:16:26.635" v="5699"/>
          <ac:picMkLst>
            <pc:docMk/>
            <pc:sldMk cId="2908778436" sldId="277"/>
            <ac:picMk id="17" creationId="{D2829DE7-817F-E3C7-08FD-4BF3D3C54F51}"/>
          </ac:picMkLst>
        </pc:picChg>
        <pc:cxnChg chg="del mod">
          <ac:chgData name="Ngọc Anh Nguyễn Hữu" userId="56b27124bc82585d" providerId="LiveId" clId="{7188A3AD-7D9C-4A8C-9F40-305856DD4150}" dt="2022-08-31T10:16:34.318" v="5701" actId="478"/>
          <ac:cxnSpMkLst>
            <pc:docMk/>
            <pc:sldMk cId="2908778436" sldId="277"/>
            <ac:cxnSpMk id="7" creationId="{DB0BCDFB-E7AA-947A-3D00-3295DDF45C87}"/>
          </ac:cxnSpMkLst>
        </pc:cxnChg>
        <pc:cxnChg chg="del mod">
          <ac:chgData name="Ngọc Anh Nguyễn Hữu" userId="56b27124bc82585d" providerId="LiveId" clId="{7188A3AD-7D9C-4A8C-9F40-305856DD4150}" dt="2022-08-31T10:16:36.216" v="5702" actId="478"/>
          <ac:cxnSpMkLst>
            <pc:docMk/>
            <pc:sldMk cId="2908778436" sldId="277"/>
            <ac:cxnSpMk id="9" creationId="{3F1ACBB2-0ADC-1182-A447-7FDF1C04B16D}"/>
          </ac:cxnSpMkLst>
        </pc:cxnChg>
        <pc:cxnChg chg="del mod">
          <ac:chgData name="Ngọc Anh Nguyễn Hữu" userId="56b27124bc82585d" providerId="LiveId" clId="{7188A3AD-7D9C-4A8C-9F40-305856DD4150}" dt="2022-08-31T10:16:37.886" v="5703" actId="478"/>
          <ac:cxnSpMkLst>
            <pc:docMk/>
            <pc:sldMk cId="2908778436" sldId="277"/>
            <ac:cxnSpMk id="11" creationId="{24C7D213-C727-FDFC-F0F2-2197B73A1E9E}"/>
          </ac:cxnSpMkLst>
        </pc:cxnChg>
      </pc:sldChg>
      <pc:sldChg chg="addSp delSp modSp add mod ord modTransition setBg modAnim">
        <pc:chgData name="Ngọc Anh Nguyễn Hữu" userId="56b27124bc82585d" providerId="LiveId" clId="{7188A3AD-7D9C-4A8C-9F40-305856DD4150}" dt="2022-09-01T07:18:50.431" v="7244"/>
        <pc:sldMkLst>
          <pc:docMk/>
          <pc:sldMk cId="2789787843" sldId="278"/>
        </pc:sldMkLst>
        <pc:spChg chg="add mod ord">
          <ac:chgData name="Ngọc Anh Nguyễn Hữu" userId="56b27124bc82585d" providerId="LiveId" clId="{7188A3AD-7D9C-4A8C-9F40-305856DD4150}" dt="2022-08-31T10:20:42.188" v="5773" actId="1582"/>
          <ac:spMkLst>
            <pc:docMk/>
            <pc:sldMk cId="2789787843" sldId="278"/>
            <ac:spMk id="6" creationId="{20010C62-E928-F3AE-575A-AA9B7E377F6B}"/>
          </ac:spMkLst>
        </pc:spChg>
        <pc:spChg chg="add mod">
          <ac:chgData name="Ngọc Anh Nguyễn Hữu" userId="56b27124bc82585d" providerId="LiveId" clId="{7188A3AD-7D9C-4A8C-9F40-305856DD4150}" dt="2022-08-31T10:21:09.252" v="5783" actId="207"/>
          <ac:spMkLst>
            <pc:docMk/>
            <pc:sldMk cId="2789787843" sldId="278"/>
            <ac:spMk id="7" creationId="{687CF48A-1FB1-6A21-08DF-A477495811A9}"/>
          </ac:spMkLst>
        </pc:spChg>
        <pc:spChg chg="add mod">
          <ac:chgData name="Ngọc Anh Nguyễn Hữu" userId="56b27124bc82585d" providerId="LiveId" clId="{7188A3AD-7D9C-4A8C-9F40-305856DD4150}" dt="2022-08-31T10:22:11.704" v="5838" actId="207"/>
          <ac:spMkLst>
            <pc:docMk/>
            <pc:sldMk cId="2789787843" sldId="278"/>
            <ac:spMk id="8" creationId="{901AF59A-F4F5-D3BA-E2D8-F53729119838}"/>
          </ac:spMkLst>
        </pc:spChg>
        <pc:spChg chg="add mod">
          <ac:chgData name="Ngọc Anh Nguyễn Hữu" userId="56b27124bc82585d" providerId="LiveId" clId="{7188A3AD-7D9C-4A8C-9F40-305856DD4150}" dt="2022-08-31T10:23:14.751" v="5869" actId="1076"/>
          <ac:spMkLst>
            <pc:docMk/>
            <pc:sldMk cId="2789787843" sldId="278"/>
            <ac:spMk id="9" creationId="{E0FAC0FB-CD27-0993-3241-E4684D849655}"/>
          </ac:spMkLst>
        </pc:spChg>
        <pc:spChg chg="add del mod">
          <ac:chgData name="Ngọc Anh Nguyễn Hữu" userId="56b27124bc82585d" providerId="LiveId" clId="{7188A3AD-7D9C-4A8C-9F40-305856DD4150}" dt="2022-08-31T10:34:34.558" v="6487"/>
          <ac:spMkLst>
            <pc:docMk/>
            <pc:sldMk cId="2789787843" sldId="278"/>
            <ac:spMk id="11" creationId="{7EF9B450-5967-96D0-A933-F3F40BF46644}"/>
          </ac:spMkLst>
        </pc:spChg>
        <pc:spChg chg="add del mod">
          <ac:chgData name="Ngọc Anh Nguyễn Hữu" userId="56b27124bc82585d" providerId="LiveId" clId="{7188A3AD-7D9C-4A8C-9F40-305856DD4150}" dt="2022-08-31T10:34:34.558" v="6487"/>
          <ac:spMkLst>
            <pc:docMk/>
            <pc:sldMk cId="2789787843" sldId="278"/>
            <ac:spMk id="21" creationId="{A7BB398D-7963-7CF8-D3E0-C31407B3AA12}"/>
          </ac:spMkLst>
        </pc:spChg>
        <pc:spChg chg="mod">
          <ac:chgData name="Ngọc Anh Nguyễn Hữu" userId="56b27124bc82585d" providerId="LiveId" clId="{7188A3AD-7D9C-4A8C-9F40-305856DD4150}" dt="2022-09-01T07:18:27.641" v="7198"/>
          <ac:spMkLst>
            <pc:docMk/>
            <pc:sldMk cId="2789787843" sldId="278"/>
            <ac:spMk id="23" creationId="{2FB3C162-CA04-786A-F9AD-B95AAD521270}"/>
          </ac:spMkLst>
        </pc:spChg>
        <pc:spChg chg="add del mod">
          <ac:chgData name="Ngọc Anh Nguyễn Hữu" userId="56b27124bc82585d" providerId="LiveId" clId="{7188A3AD-7D9C-4A8C-9F40-305856DD4150}" dt="2022-08-31T10:34:34.558" v="6487"/>
          <ac:spMkLst>
            <pc:docMk/>
            <pc:sldMk cId="2789787843" sldId="278"/>
            <ac:spMk id="23" creationId="{5F153303-DE76-03CE-CD6A-6EC67533870F}"/>
          </ac:spMkLst>
        </pc:spChg>
        <pc:spChg chg="mod">
          <ac:chgData name="Ngọc Anh Nguyễn Hữu" userId="56b27124bc82585d" providerId="LiveId" clId="{7188A3AD-7D9C-4A8C-9F40-305856DD4150}" dt="2022-09-01T07:18:27.641" v="7198"/>
          <ac:spMkLst>
            <pc:docMk/>
            <pc:sldMk cId="2789787843" sldId="278"/>
            <ac:spMk id="24" creationId="{DCE8AFF7-FDD9-D891-1983-2E0414C502A5}"/>
          </ac:spMkLst>
        </pc:spChg>
        <pc:spChg chg="mod">
          <ac:chgData name="Ngọc Anh Nguyễn Hữu" userId="56b27124bc82585d" providerId="LiveId" clId="{7188A3AD-7D9C-4A8C-9F40-305856DD4150}" dt="2022-09-01T07:18:27.641" v="7198"/>
          <ac:spMkLst>
            <pc:docMk/>
            <pc:sldMk cId="2789787843" sldId="278"/>
            <ac:spMk id="26" creationId="{D70881F9-357B-24A3-06CC-2F48207CB9E0}"/>
          </ac:spMkLst>
        </pc:spChg>
        <pc:spChg chg="mod">
          <ac:chgData name="Ngọc Anh Nguyễn Hữu" userId="56b27124bc82585d" providerId="LiveId" clId="{7188A3AD-7D9C-4A8C-9F40-305856DD4150}" dt="2022-09-01T07:18:27.641" v="7198"/>
          <ac:spMkLst>
            <pc:docMk/>
            <pc:sldMk cId="2789787843" sldId="278"/>
            <ac:spMk id="28" creationId="{0EFAD0C8-EF8D-2C10-D4D5-EA9E6F57FB49}"/>
          </ac:spMkLst>
        </pc:spChg>
        <pc:spChg chg="mod">
          <ac:chgData name="Ngọc Anh Nguyễn Hữu" userId="56b27124bc82585d" providerId="LiveId" clId="{7188A3AD-7D9C-4A8C-9F40-305856DD4150}" dt="2022-09-01T07:18:35.071" v="7240" actId="20577"/>
          <ac:spMkLst>
            <pc:docMk/>
            <pc:sldMk cId="2789787843" sldId="278"/>
            <ac:spMk id="30" creationId="{2CE0770E-5F52-7C41-9468-AB22013437D7}"/>
          </ac:spMkLst>
        </pc:spChg>
        <pc:spChg chg="mod">
          <ac:chgData name="Ngọc Anh Nguyễn Hữu" userId="56b27124bc82585d" providerId="LiveId" clId="{7188A3AD-7D9C-4A8C-9F40-305856DD4150}" dt="2022-09-01T07:18:27.641" v="7198"/>
          <ac:spMkLst>
            <pc:docMk/>
            <pc:sldMk cId="2789787843" sldId="278"/>
            <ac:spMk id="34" creationId="{3F5835E1-2729-841A-A936-CA3B03C64FFF}"/>
          </ac:spMkLst>
        </pc:spChg>
        <pc:spChg chg="mod">
          <ac:chgData name="Ngọc Anh Nguyễn Hữu" userId="56b27124bc82585d" providerId="LiveId" clId="{7188A3AD-7D9C-4A8C-9F40-305856DD4150}" dt="2022-09-01T07:18:27.641" v="7198"/>
          <ac:spMkLst>
            <pc:docMk/>
            <pc:sldMk cId="2789787843" sldId="278"/>
            <ac:spMk id="35" creationId="{B4013795-05C3-2F90-2ED7-A80572F3744D}"/>
          </ac:spMkLst>
        </pc:spChg>
        <pc:spChg chg="mod">
          <ac:chgData name="Ngọc Anh Nguyễn Hữu" userId="56b27124bc82585d" providerId="LiveId" clId="{7188A3AD-7D9C-4A8C-9F40-305856DD4150}" dt="2022-09-01T07:18:27.641" v="7198"/>
          <ac:spMkLst>
            <pc:docMk/>
            <pc:sldMk cId="2789787843" sldId="278"/>
            <ac:spMk id="36" creationId="{938DC722-91C1-3A52-E0F3-ACA4D8FBF32E}"/>
          </ac:spMkLst>
        </pc:spChg>
        <pc:grpChg chg="del">
          <ac:chgData name="Ngọc Anh Nguyễn Hữu" userId="56b27124bc82585d" providerId="LiveId" clId="{7188A3AD-7D9C-4A8C-9F40-305856DD4150}" dt="2022-09-01T07:18:27.161" v="7197" actId="478"/>
          <ac:grpSpMkLst>
            <pc:docMk/>
            <pc:sldMk cId="2789787843" sldId="278"/>
            <ac:grpSpMk id="2" creationId="{086A0F7A-DD26-6832-DA79-1FDCF7109735}"/>
          </ac:grpSpMkLst>
        </pc:grpChg>
        <pc:grpChg chg="add mod">
          <ac:chgData name="Ngọc Anh Nguyễn Hữu" userId="56b27124bc82585d" providerId="LiveId" clId="{7188A3AD-7D9C-4A8C-9F40-305856DD4150}" dt="2022-09-01T07:18:27.641" v="7198"/>
          <ac:grpSpMkLst>
            <pc:docMk/>
            <pc:sldMk cId="2789787843" sldId="278"/>
            <ac:grpSpMk id="11" creationId="{55F4F3C0-0EDC-F58D-1DE5-F70391AB7C9D}"/>
          </ac:grpSpMkLst>
        </pc:grpChg>
        <pc:grpChg chg="mod">
          <ac:chgData name="Ngọc Anh Nguyễn Hữu" userId="56b27124bc82585d" providerId="LiveId" clId="{7188A3AD-7D9C-4A8C-9F40-305856DD4150}" dt="2022-09-01T07:18:27.641" v="7198"/>
          <ac:grpSpMkLst>
            <pc:docMk/>
            <pc:sldMk cId="2789787843" sldId="278"/>
            <ac:grpSpMk id="21" creationId="{FE746DB9-970F-DCD8-3907-A044DD65888F}"/>
          </ac:grpSpMkLst>
        </pc:grpChg>
        <pc:grpChg chg="mod">
          <ac:chgData name="Ngọc Anh Nguyễn Hữu" userId="56b27124bc82585d" providerId="LiveId" clId="{7188A3AD-7D9C-4A8C-9F40-305856DD4150}" dt="2022-09-01T07:18:27.641" v="7198"/>
          <ac:grpSpMkLst>
            <pc:docMk/>
            <pc:sldMk cId="2789787843" sldId="278"/>
            <ac:grpSpMk id="22" creationId="{68F196A4-9CD2-7B67-4D6D-95296ED03C4F}"/>
          </ac:grpSpMkLst>
        </pc:grpChg>
        <pc:grpChg chg="mod">
          <ac:chgData name="Ngọc Anh Nguyễn Hữu" userId="56b27124bc82585d" providerId="LiveId" clId="{7188A3AD-7D9C-4A8C-9F40-305856DD4150}" dt="2022-09-01T07:18:27.641" v="7198"/>
          <ac:grpSpMkLst>
            <pc:docMk/>
            <pc:sldMk cId="2789787843" sldId="278"/>
            <ac:grpSpMk id="31" creationId="{CA018B4E-D030-4FED-89A1-349FE350D747}"/>
          </ac:grpSpMkLst>
        </pc:grpChg>
        <pc:grpChg chg="mod">
          <ac:chgData name="Ngọc Anh Nguyễn Hữu" userId="56b27124bc82585d" providerId="LiveId" clId="{7188A3AD-7D9C-4A8C-9F40-305856DD4150}" dt="2022-09-01T07:18:27.641" v="7198"/>
          <ac:grpSpMkLst>
            <pc:docMk/>
            <pc:sldMk cId="2789787843" sldId="278"/>
            <ac:grpSpMk id="32" creationId="{856686EF-55CF-4035-2AD0-1C5A3A5A8D12}"/>
          </ac:grpSpMkLst>
        </pc:grpChg>
        <pc:graphicFrameChg chg="del mod modGraphic">
          <ac:chgData name="Ngọc Anh Nguyễn Hữu" userId="56b27124bc82585d" providerId="LiveId" clId="{7188A3AD-7D9C-4A8C-9F40-305856DD4150}" dt="2022-08-31T10:23:45.476" v="5875" actId="478"/>
          <ac:graphicFrameMkLst>
            <pc:docMk/>
            <pc:sldMk cId="2789787843" sldId="278"/>
            <ac:graphicFrameMk id="22" creationId="{39F7DE86-E4D9-FF24-BEC0-4EE229FDAD67}"/>
          </ac:graphicFrameMkLst>
        </pc:graphicFrameChg>
        <pc:picChg chg="add mod modCrop">
          <ac:chgData name="Ngọc Anh Nguyễn Hữu" userId="56b27124bc82585d" providerId="LiveId" clId="{7188A3AD-7D9C-4A8C-9F40-305856DD4150}" dt="2022-08-31T10:25:19.214" v="5881" actId="1076"/>
          <ac:picMkLst>
            <pc:docMk/>
            <pc:sldMk cId="2789787843" sldId="278"/>
            <ac:picMk id="10" creationId="{6AE2B53F-55E0-6239-8B86-D6D0FEA917B7}"/>
          </ac:picMkLst>
        </pc:picChg>
        <pc:picChg chg="mod">
          <ac:chgData name="Ngọc Anh Nguyễn Hữu" userId="56b27124bc82585d" providerId="LiveId" clId="{7188A3AD-7D9C-4A8C-9F40-305856DD4150}" dt="2022-09-01T07:18:27.641" v="7198"/>
          <ac:picMkLst>
            <pc:docMk/>
            <pc:sldMk cId="2789787843" sldId="278"/>
            <ac:picMk id="33" creationId="{E3C0C6CC-50E4-109C-6DA9-0B25186ACC69}"/>
          </ac:picMkLst>
        </pc:picChg>
        <pc:cxnChg chg="mod">
          <ac:chgData name="Ngọc Anh Nguyễn Hữu" userId="56b27124bc82585d" providerId="LiveId" clId="{7188A3AD-7D9C-4A8C-9F40-305856DD4150}" dt="2022-09-01T07:18:27.641" v="7198"/>
          <ac:cxnSpMkLst>
            <pc:docMk/>
            <pc:sldMk cId="2789787843" sldId="278"/>
            <ac:cxnSpMk id="25" creationId="{2C36510C-7C00-52C7-4AD4-3C83F3FB2E6B}"/>
          </ac:cxnSpMkLst>
        </pc:cxnChg>
        <pc:cxnChg chg="mod">
          <ac:chgData name="Ngọc Anh Nguyễn Hữu" userId="56b27124bc82585d" providerId="LiveId" clId="{7188A3AD-7D9C-4A8C-9F40-305856DD4150}" dt="2022-09-01T07:18:27.641" v="7198"/>
          <ac:cxnSpMkLst>
            <pc:docMk/>
            <pc:sldMk cId="2789787843" sldId="278"/>
            <ac:cxnSpMk id="27" creationId="{D89AA8D8-DDB0-02AA-2828-10EA479C795C}"/>
          </ac:cxnSpMkLst>
        </pc:cxnChg>
        <pc:cxnChg chg="mod">
          <ac:chgData name="Ngọc Anh Nguyễn Hữu" userId="56b27124bc82585d" providerId="LiveId" clId="{7188A3AD-7D9C-4A8C-9F40-305856DD4150}" dt="2022-09-01T07:18:27.641" v="7198"/>
          <ac:cxnSpMkLst>
            <pc:docMk/>
            <pc:sldMk cId="2789787843" sldId="278"/>
            <ac:cxnSpMk id="29" creationId="{CE4D9073-B1AB-9A37-E849-A9A8928595D8}"/>
          </ac:cxnSpMkLst>
        </pc:cxnChg>
      </pc:sldChg>
      <pc:sldChg chg="addSp delSp modSp new mod setBg addAnim delAnim modAnim">
        <pc:chgData name="Ngọc Anh Nguyễn Hữu" userId="56b27124bc82585d" providerId="LiveId" clId="{7188A3AD-7D9C-4A8C-9F40-305856DD4150}" dt="2022-09-01T07:19:01.691" v="7247"/>
        <pc:sldMkLst>
          <pc:docMk/>
          <pc:sldMk cId="2828228798" sldId="279"/>
        </pc:sldMkLst>
        <pc:spChg chg="add mod">
          <ac:chgData name="Ngọc Anh Nguyễn Hữu" userId="56b27124bc82585d" providerId="LiveId" clId="{7188A3AD-7D9C-4A8C-9F40-305856DD4150}" dt="2022-08-31T10:34:16.629" v="6466" actId="1076"/>
          <ac:spMkLst>
            <pc:docMk/>
            <pc:sldMk cId="2828228798" sldId="279"/>
            <ac:spMk id="4" creationId="{108BC825-414D-1F8C-6766-A39BF87006B2}"/>
          </ac:spMkLst>
        </pc:spChg>
        <pc:spChg chg="add del mod">
          <ac:chgData name="Ngọc Anh Nguyễn Hữu" userId="56b27124bc82585d" providerId="LiveId" clId="{7188A3AD-7D9C-4A8C-9F40-305856DD4150}" dt="2022-08-31T16:18:30.563" v="6832" actId="21"/>
          <ac:spMkLst>
            <pc:docMk/>
            <pc:sldMk cId="2828228798" sldId="279"/>
            <ac:spMk id="5" creationId="{F703746D-F905-8960-B1F0-77526897BAE9}"/>
          </ac:spMkLst>
        </pc:spChg>
        <pc:spChg chg="add mod">
          <ac:chgData name="Ngọc Anh Nguyễn Hữu" userId="56b27124bc82585d" providerId="LiveId" clId="{7188A3AD-7D9C-4A8C-9F40-305856DD4150}" dt="2022-08-31T10:34:22.222" v="6468" actId="1076"/>
          <ac:spMkLst>
            <pc:docMk/>
            <pc:sldMk cId="2828228798" sldId="279"/>
            <ac:spMk id="6" creationId="{9D1F0FC6-0EC0-8507-635D-1E5B8A6C9416}"/>
          </ac:spMkLst>
        </pc:spChg>
        <pc:spChg chg="mod">
          <ac:chgData name="Ngọc Anh Nguyễn Hữu" userId="56b27124bc82585d" providerId="LiveId" clId="{7188A3AD-7D9C-4A8C-9F40-305856DD4150}" dt="2022-08-31T10:34:36.297" v="6488"/>
          <ac:spMkLst>
            <pc:docMk/>
            <pc:sldMk cId="2828228798" sldId="279"/>
            <ac:spMk id="10" creationId="{8F4CF149-A3B5-F136-A886-BD325B73FB69}"/>
          </ac:spMkLst>
        </pc:spChg>
        <pc:spChg chg="mod">
          <ac:chgData name="Ngọc Anh Nguyễn Hữu" userId="56b27124bc82585d" providerId="LiveId" clId="{7188A3AD-7D9C-4A8C-9F40-305856DD4150}" dt="2022-08-31T10:34:36.297" v="6488"/>
          <ac:spMkLst>
            <pc:docMk/>
            <pc:sldMk cId="2828228798" sldId="279"/>
            <ac:spMk id="11" creationId="{3F5EE154-3F46-63F9-0702-EB56C26E38B4}"/>
          </ac:spMkLst>
        </pc:spChg>
        <pc:spChg chg="mod">
          <ac:chgData name="Ngọc Anh Nguyễn Hữu" userId="56b27124bc82585d" providerId="LiveId" clId="{7188A3AD-7D9C-4A8C-9F40-305856DD4150}" dt="2022-08-31T10:34:36.297" v="6488"/>
          <ac:spMkLst>
            <pc:docMk/>
            <pc:sldMk cId="2828228798" sldId="279"/>
            <ac:spMk id="12" creationId="{9F617412-571F-049B-1D62-258F0725C77B}"/>
          </ac:spMkLst>
        </pc:spChg>
        <pc:spChg chg="mod">
          <ac:chgData name="Ngọc Anh Nguyễn Hữu" userId="56b27124bc82585d" providerId="LiveId" clId="{7188A3AD-7D9C-4A8C-9F40-305856DD4150}" dt="2022-08-31T10:34:36.297" v="6488"/>
          <ac:spMkLst>
            <pc:docMk/>
            <pc:sldMk cId="2828228798" sldId="279"/>
            <ac:spMk id="17" creationId="{A5C54D48-FC52-82A7-457D-857341C5D3F9}"/>
          </ac:spMkLst>
        </pc:spChg>
        <pc:spChg chg="mod">
          <ac:chgData name="Ngọc Anh Nguyễn Hữu" userId="56b27124bc82585d" providerId="LiveId" clId="{7188A3AD-7D9C-4A8C-9F40-305856DD4150}" dt="2022-08-31T10:34:36.297" v="6488"/>
          <ac:spMkLst>
            <pc:docMk/>
            <pc:sldMk cId="2828228798" sldId="279"/>
            <ac:spMk id="18" creationId="{D57208F7-0CFA-A293-A60C-A5169A373159}"/>
          </ac:spMkLst>
        </pc:spChg>
        <pc:spChg chg="mod">
          <ac:chgData name="Ngọc Anh Nguyễn Hữu" userId="56b27124bc82585d" providerId="LiveId" clId="{7188A3AD-7D9C-4A8C-9F40-305856DD4150}" dt="2022-08-31T10:34:36.297" v="6488"/>
          <ac:spMkLst>
            <pc:docMk/>
            <pc:sldMk cId="2828228798" sldId="279"/>
            <ac:spMk id="19" creationId="{7EBB87FA-2DD0-E436-099C-6BA84AA79488}"/>
          </ac:spMkLst>
        </pc:spChg>
        <pc:grpChg chg="add mod">
          <ac:chgData name="Ngọc Anh Nguyễn Hữu" userId="56b27124bc82585d" providerId="LiveId" clId="{7188A3AD-7D9C-4A8C-9F40-305856DD4150}" dt="2022-08-31T10:34:38.934" v="6509" actId="1035"/>
          <ac:grpSpMkLst>
            <pc:docMk/>
            <pc:sldMk cId="2828228798" sldId="279"/>
            <ac:grpSpMk id="7" creationId="{87930845-1EB9-93AB-29F5-BE3EFED6BD7D}"/>
          </ac:grpSpMkLst>
        </pc:grpChg>
        <pc:grpChg chg="mod">
          <ac:chgData name="Ngọc Anh Nguyễn Hữu" userId="56b27124bc82585d" providerId="LiveId" clId="{7188A3AD-7D9C-4A8C-9F40-305856DD4150}" dt="2022-08-31T10:34:36.297" v="6488"/>
          <ac:grpSpMkLst>
            <pc:docMk/>
            <pc:sldMk cId="2828228798" sldId="279"/>
            <ac:grpSpMk id="8" creationId="{31155D82-4093-1AED-1CDD-7BF64AE5BC47}"/>
          </ac:grpSpMkLst>
        </pc:grpChg>
        <pc:grpChg chg="mod">
          <ac:chgData name="Ngọc Anh Nguyễn Hữu" userId="56b27124bc82585d" providerId="LiveId" clId="{7188A3AD-7D9C-4A8C-9F40-305856DD4150}" dt="2022-08-31T10:34:36.297" v="6488"/>
          <ac:grpSpMkLst>
            <pc:docMk/>
            <pc:sldMk cId="2828228798" sldId="279"/>
            <ac:grpSpMk id="9" creationId="{C9304A96-760E-BC41-CCE1-0A6B1C2FE03E}"/>
          </ac:grpSpMkLst>
        </pc:grpChg>
        <pc:grpChg chg="mod">
          <ac:chgData name="Ngọc Anh Nguyễn Hữu" userId="56b27124bc82585d" providerId="LiveId" clId="{7188A3AD-7D9C-4A8C-9F40-305856DD4150}" dt="2022-08-31T10:34:36.297" v="6488"/>
          <ac:grpSpMkLst>
            <pc:docMk/>
            <pc:sldMk cId="2828228798" sldId="279"/>
            <ac:grpSpMk id="14" creationId="{3633F7FE-44A7-66F6-952A-5F2B9DA2A4A8}"/>
          </ac:grpSpMkLst>
        </pc:grpChg>
        <pc:grpChg chg="mod">
          <ac:chgData name="Ngọc Anh Nguyễn Hữu" userId="56b27124bc82585d" providerId="LiveId" clId="{7188A3AD-7D9C-4A8C-9F40-305856DD4150}" dt="2022-08-31T10:34:36.297" v="6488"/>
          <ac:grpSpMkLst>
            <pc:docMk/>
            <pc:sldMk cId="2828228798" sldId="279"/>
            <ac:grpSpMk id="15" creationId="{7862299B-B4A7-D549-C4BB-0553D91D7B20}"/>
          </ac:grpSpMkLst>
        </pc:grpChg>
        <pc:picChg chg="add mod">
          <ac:chgData name="Ngọc Anh Nguyễn Hữu" userId="56b27124bc82585d" providerId="LiveId" clId="{7188A3AD-7D9C-4A8C-9F40-305856DD4150}" dt="2022-08-31T10:25:30.343" v="5888" actId="1076"/>
          <ac:picMkLst>
            <pc:docMk/>
            <pc:sldMk cId="2828228798" sldId="279"/>
            <ac:picMk id="2" creationId="{6B01DC9A-1ECE-636D-0DE4-877C454B2194}"/>
          </ac:picMkLst>
        </pc:picChg>
        <pc:picChg chg="add mod">
          <ac:chgData name="Ngọc Anh Nguyễn Hữu" userId="56b27124bc82585d" providerId="LiveId" clId="{7188A3AD-7D9C-4A8C-9F40-305856DD4150}" dt="2022-09-01T03:45:34.834" v="7182" actId="1076"/>
          <ac:picMkLst>
            <pc:docMk/>
            <pc:sldMk cId="2828228798" sldId="279"/>
            <ac:picMk id="3" creationId="{E6B97CA4-F655-BE1A-D180-C267385A86F1}"/>
          </ac:picMkLst>
        </pc:picChg>
        <pc:picChg chg="mod">
          <ac:chgData name="Ngọc Anh Nguyễn Hữu" userId="56b27124bc82585d" providerId="LiveId" clId="{7188A3AD-7D9C-4A8C-9F40-305856DD4150}" dt="2022-08-31T10:34:36.297" v="6488"/>
          <ac:picMkLst>
            <pc:docMk/>
            <pc:sldMk cId="2828228798" sldId="279"/>
            <ac:picMk id="13" creationId="{2AB74617-BA10-20D0-9EAE-B82924F934B3}"/>
          </ac:picMkLst>
        </pc:picChg>
        <pc:picChg chg="mod">
          <ac:chgData name="Ngọc Anh Nguyễn Hữu" userId="56b27124bc82585d" providerId="LiveId" clId="{7188A3AD-7D9C-4A8C-9F40-305856DD4150}" dt="2022-08-31T10:34:36.297" v="6488"/>
          <ac:picMkLst>
            <pc:docMk/>
            <pc:sldMk cId="2828228798" sldId="279"/>
            <ac:picMk id="16" creationId="{5934A837-C518-0453-725D-2C4447CA3CC4}"/>
          </ac:picMkLst>
        </pc:picChg>
      </pc:sldChg>
      <pc:sldChg chg="addSp delSp modSp add mod modAnim">
        <pc:chgData name="Ngọc Anh Nguyễn Hữu" userId="56b27124bc82585d" providerId="LiveId" clId="{7188A3AD-7D9C-4A8C-9F40-305856DD4150}" dt="2022-09-01T07:19:10.126" v="7249"/>
        <pc:sldMkLst>
          <pc:docMk/>
          <pc:sldMk cId="1743806215" sldId="280"/>
        </pc:sldMkLst>
        <pc:spChg chg="mod">
          <ac:chgData name="Ngọc Anh Nguyễn Hữu" userId="56b27124bc82585d" providerId="LiveId" clId="{7188A3AD-7D9C-4A8C-9F40-305856DD4150}" dt="2022-08-31T10:26:02.340" v="5909" actId="20577"/>
          <ac:spMkLst>
            <pc:docMk/>
            <pc:sldMk cId="1743806215" sldId="280"/>
            <ac:spMk id="9" creationId="{E0FAC0FB-CD27-0993-3241-E4684D849655}"/>
          </ac:spMkLst>
        </pc:spChg>
        <pc:spChg chg="mod">
          <ac:chgData name="Ngọc Anh Nguyễn Hữu" userId="56b27124bc82585d" providerId="LiveId" clId="{7188A3AD-7D9C-4A8C-9F40-305856DD4150}" dt="2022-09-01T07:19:10.126" v="7249"/>
          <ac:spMkLst>
            <pc:docMk/>
            <pc:sldMk cId="1743806215" sldId="280"/>
            <ac:spMk id="24" creationId="{8A97519B-80C7-0343-BC87-93C437C1E55D}"/>
          </ac:spMkLst>
        </pc:spChg>
        <pc:spChg chg="mod">
          <ac:chgData name="Ngọc Anh Nguyễn Hữu" userId="56b27124bc82585d" providerId="LiveId" clId="{7188A3AD-7D9C-4A8C-9F40-305856DD4150}" dt="2022-09-01T07:19:10.126" v="7249"/>
          <ac:spMkLst>
            <pc:docMk/>
            <pc:sldMk cId="1743806215" sldId="280"/>
            <ac:spMk id="25" creationId="{BC7079DD-5567-721F-DA10-D16D3A17BD79}"/>
          </ac:spMkLst>
        </pc:spChg>
        <pc:spChg chg="mod">
          <ac:chgData name="Ngọc Anh Nguyễn Hữu" userId="56b27124bc82585d" providerId="LiveId" clId="{7188A3AD-7D9C-4A8C-9F40-305856DD4150}" dt="2022-09-01T07:19:10.126" v="7249"/>
          <ac:spMkLst>
            <pc:docMk/>
            <pc:sldMk cId="1743806215" sldId="280"/>
            <ac:spMk id="27" creationId="{534F920C-B431-C480-5290-9B4E73DA28E5}"/>
          </ac:spMkLst>
        </pc:spChg>
        <pc:spChg chg="mod">
          <ac:chgData name="Ngọc Anh Nguyễn Hữu" userId="56b27124bc82585d" providerId="LiveId" clId="{7188A3AD-7D9C-4A8C-9F40-305856DD4150}" dt="2022-09-01T07:19:10.126" v="7249"/>
          <ac:spMkLst>
            <pc:docMk/>
            <pc:sldMk cId="1743806215" sldId="280"/>
            <ac:spMk id="29" creationId="{813D4D70-90A9-4A4B-BFE3-242A181311A9}"/>
          </ac:spMkLst>
        </pc:spChg>
        <pc:spChg chg="mod">
          <ac:chgData name="Ngọc Anh Nguyễn Hữu" userId="56b27124bc82585d" providerId="LiveId" clId="{7188A3AD-7D9C-4A8C-9F40-305856DD4150}" dt="2022-09-01T07:19:10.126" v="7249"/>
          <ac:spMkLst>
            <pc:docMk/>
            <pc:sldMk cId="1743806215" sldId="280"/>
            <ac:spMk id="31" creationId="{33E74AD6-518C-1083-A10F-F3A24E221C9B}"/>
          </ac:spMkLst>
        </pc:spChg>
        <pc:spChg chg="mod">
          <ac:chgData name="Ngọc Anh Nguyễn Hữu" userId="56b27124bc82585d" providerId="LiveId" clId="{7188A3AD-7D9C-4A8C-9F40-305856DD4150}" dt="2022-09-01T07:19:10.126" v="7249"/>
          <ac:spMkLst>
            <pc:docMk/>
            <pc:sldMk cId="1743806215" sldId="280"/>
            <ac:spMk id="35" creationId="{A34EC8BA-EADC-33B7-5E18-D50CF2A2229F}"/>
          </ac:spMkLst>
        </pc:spChg>
        <pc:spChg chg="mod">
          <ac:chgData name="Ngọc Anh Nguyễn Hữu" userId="56b27124bc82585d" providerId="LiveId" clId="{7188A3AD-7D9C-4A8C-9F40-305856DD4150}" dt="2022-09-01T07:19:10.126" v="7249"/>
          <ac:spMkLst>
            <pc:docMk/>
            <pc:sldMk cId="1743806215" sldId="280"/>
            <ac:spMk id="36" creationId="{03643093-BB16-B5B5-B959-206F5D9A21F7}"/>
          </ac:spMkLst>
        </pc:spChg>
        <pc:spChg chg="mod">
          <ac:chgData name="Ngọc Anh Nguyễn Hữu" userId="56b27124bc82585d" providerId="LiveId" clId="{7188A3AD-7D9C-4A8C-9F40-305856DD4150}" dt="2022-09-01T07:19:10.126" v="7249"/>
          <ac:spMkLst>
            <pc:docMk/>
            <pc:sldMk cId="1743806215" sldId="280"/>
            <ac:spMk id="37" creationId="{DE6CCA18-6B03-EE88-5378-45E79791A97E}"/>
          </ac:spMkLst>
        </pc:spChg>
        <pc:grpChg chg="del">
          <ac:chgData name="Ngọc Anh Nguyễn Hữu" userId="56b27124bc82585d" providerId="LiveId" clId="{7188A3AD-7D9C-4A8C-9F40-305856DD4150}" dt="2022-09-01T07:19:09.731" v="7248" actId="478"/>
          <ac:grpSpMkLst>
            <pc:docMk/>
            <pc:sldMk cId="1743806215" sldId="280"/>
            <ac:grpSpMk id="2" creationId="{086A0F7A-DD26-6832-DA79-1FDCF7109735}"/>
          </ac:grpSpMkLst>
        </pc:grpChg>
        <pc:grpChg chg="add mod">
          <ac:chgData name="Ngọc Anh Nguyễn Hữu" userId="56b27124bc82585d" providerId="LiveId" clId="{7188A3AD-7D9C-4A8C-9F40-305856DD4150}" dt="2022-09-01T07:19:10.126" v="7249"/>
          <ac:grpSpMkLst>
            <pc:docMk/>
            <pc:sldMk cId="1743806215" sldId="280"/>
            <ac:grpSpMk id="21" creationId="{2AD613DB-21AD-AC00-4B7A-2F9E322E3CE3}"/>
          </ac:grpSpMkLst>
        </pc:grpChg>
        <pc:grpChg chg="mod">
          <ac:chgData name="Ngọc Anh Nguyễn Hữu" userId="56b27124bc82585d" providerId="LiveId" clId="{7188A3AD-7D9C-4A8C-9F40-305856DD4150}" dt="2022-09-01T07:19:10.126" v="7249"/>
          <ac:grpSpMkLst>
            <pc:docMk/>
            <pc:sldMk cId="1743806215" sldId="280"/>
            <ac:grpSpMk id="22" creationId="{AA4B7859-FEFA-DE65-345E-5304978DD5F7}"/>
          </ac:grpSpMkLst>
        </pc:grpChg>
        <pc:grpChg chg="mod">
          <ac:chgData name="Ngọc Anh Nguyễn Hữu" userId="56b27124bc82585d" providerId="LiveId" clId="{7188A3AD-7D9C-4A8C-9F40-305856DD4150}" dt="2022-09-01T07:19:10.126" v="7249"/>
          <ac:grpSpMkLst>
            <pc:docMk/>
            <pc:sldMk cId="1743806215" sldId="280"/>
            <ac:grpSpMk id="23" creationId="{256AC9CD-6791-8E8F-A241-2B9C27AB6162}"/>
          </ac:grpSpMkLst>
        </pc:grpChg>
        <pc:grpChg chg="mod">
          <ac:chgData name="Ngọc Anh Nguyễn Hữu" userId="56b27124bc82585d" providerId="LiveId" clId="{7188A3AD-7D9C-4A8C-9F40-305856DD4150}" dt="2022-09-01T07:19:10.126" v="7249"/>
          <ac:grpSpMkLst>
            <pc:docMk/>
            <pc:sldMk cId="1743806215" sldId="280"/>
            <ac:grpSpMk id="32" creationId="{EDF0EA04-CFA4-0DB6-7AE4-A1F487C9272D}"/>
          </ac:grpSpMkLst>
        </pc:grpChg>
        <pc:grpChg chg="mod">
          <ac:chgData name="Ngọc Anh Nguyễn Hữu" userId="56b27124bc82585d" providerId="LiveId" clId="{7188A3AD-7D9C-4A8C-9F40-305856DD4150}" dt="2022-09-01T07:19:10.126" v="7249"/>
          <ac:grpSpMkLst>
            <pc:docMk/>
            <pc:sldMk cId="1743806215" sldId="280"/>
            <ac:grpSpMk id="33" creationId="{3FE5C99A-0FAD-A554-FF1C-1F01400B45B4}"/>
          </ac:grpSpMkLst>
        </pc:grpChg>
        <pc:picChg chg="mod modCrop">
          <ac:chgData name="Ngọc Anh Nguyễn Hữu" userId="56b27124bc82585d" providerId="LiveId" clId="{7188A3AD-7D9C-4A8C-9F40-305856DD4150}" dt="2022-08-31T10:25:56.904" v="5896" actId="1076"/>
          <ac:picMkLst>
            <pc:docMk/>
            <pc:sldMk cId="1743806215" sldId="280"/>
            <ac:picMk id="10" creationId="{6AE2B53F-55E0-6239-8B86-D6D0FEA917B7}"/>
          </ac:picMkLst>
        </pc:picChg>
        <pc:picChg chg="add mod">
          <ac:chgData name="Ngọc Anh Nguyễn Hữu" userId="56b27124bc82585d" providerId="LiveId" clId="{7188A3AD-7D9C-4A8C-9F40-305856DD4150}" dt="2022-08-31T10:36:12.061" v="6517" actId="1076"/>
          <ac:picMkLst>
            <pc:docMk/>
            <pc:sldMk cId="1743806215" sldId="280"/>
            <ac:picMk id="11" creationId="{94B627B4-767D-E40A-4BA5-E8F4AC5F2961}"/>
          </ac:picMkLst>
        </pc:picChg>
        <pc:picChg chg="mod">
          <ac:chgData name="Ngọc Anh Nguyễn Hữu" userId="56b27124bc82585d" providerId="LiveId" clId="{7188A3AD-7D9C-4A8C-9F40-305856DD4150}" dt="2022-09-01T07:19:10.126" v="7249"/>
          <ac:picMkLst>
            <pc:docMk/>
            <pc:sldMk cId="1743806215" sldId="280"/>
            <ac:picMk id="34" creationId="{44851D8D-E79B-9A08-5308-D38223FCAE46}"/>
          </ac:picMkLst>
        </pc:picChg>
        <pc:cxnChg chg="mod">
          <ac:chgData name="Ngọc Anh Nguyễn Hữu" userId="56b27124bc82585d" providerId="LiveId" clId="{7188A3AD-7D9C-4A8C-9F40-305856DD4150}" dt="2022-09-01T07:19:10.126" v="7249"/>
          <ac:cxnSpMkLst>
            <pc:docMk/>
            <pc:sldMk cId="1743806215" sldId="280"/>
            <ac:cxnSpMk id="26" creationId="{9BC9B595-DDAE-212E-7717-CE7B90375EA5}"/>
          </ac:cxnSpMkLst>
        </pc:cxnChg>
        <pc:cxnChg chg="mod">
          <ac:chgData name="Ngọc Anh Nguyễn Hữu" userId="56b27124bc82585d" providerId="LiveId" clId="{7188A3AD-7D9C-4A8C-9F40-305856DD4150}" dt="2022-09-01T07:19:10.126" v="7249"/>
          <ac:cxnSpMkLst>
            <pc:docMk/>
            <pc:sldMk cId="1743806215" sldId="280"/>
            <ac:cxnSpMk id="28" creationId="{7653382F-BAF7-B7BE-910E-CAFC2C26C38A}"/>
          </ac:cxnSpMkLst>
        </pc:cxnChg>
        <pc:cxnChg chg="mod">
          <ac:chgData name="Ngọc Anh Nguyễn Hữu" userId="56b27124bc82585d" providerId="LiveId" clId="{7188A3AD-7D9C-4A8C-9F40-305856DD4150}" dt="2022-09-01T07:19:10.126" v="7249"/>
          <ac:cxnSpMkLst>
            <pc:docMk/>
            <pc:sldMk cId="1743806215" sldId="280"/>
            <ac:cxnSpMk id="30" creationId="{62F3338C-E083-9120-4A59-437ACED77A35}"/>
          </ac:cxnSpMkLst>
        </pc:cxnChg>
      </pc:sldChg>
      <pc:sldChg chg="addSp delSp modSp add mod delAnim modAnim">
        <pc:chgData name="Ngọc Anh Nguyễn Hữu" userId="56b27124bc82585d" providerId="LiveId" clId="{7188A3AD-7D9C-4A8C-9F40-305856DD4150}" dt="2022-09-01T07:19:13.976" v="7251"/>
        <pc:sldMkLst>
          <pc:docMk/>
          <pc:sldMk cId="149446081" sldId="281"/>
        </pc:sldMkLst>
        <pc:spChg chg="mod">
          <ac:chgData name="Ngọc Anh Nguyễn Hữu" userId="56b27124bc82585d" providerId="LiveId" clId="{7188A3AD-7D9C-4A8C-9F40-305856DD4150}" dt="2022-08-31T10:26:48.734" v="5922" actId="14100"/>
          <ac:spMkLst>
            <pc:docMk/>
            <pc:sldMk cId="149446081" sldId="281"/>
            <ac:spMk id="6" creationId="{20010C62-E928-F3AE-575A-AA9B7E377F6B}"/>
          </ac:spMkLst>
        </pc:spChg>
        <pc:spChg chg="del">
          <ac:chgData name="Ngọc Anh Nguyễn Hữu" userId="56b27124bc82585d" providerId="LiveId" clId="{7188A3AD-7D9C-4A8C-9F40-305856DD4150}" dt="2022-08-31T10:26:26.971" v="5914" actId="478"/>
          <ac:spMkLst>
            <pc:docMk/>
            <pc:sldMk cId="149446081" sldId="281"/>
            <ac:spMk id="7" creationId="{687CF48A-1FB1-6A21-08DF-A477495811A9}"/>
          </ac:spMkLst>
        </pc:spChg>
        <pc:spChg chg="del mod">
          <ac:chgData name="Ngọc Anh Nguyễn Hữu" userId="56b27124bc82585d" providerId="LiveId" clId="{7188A3AD-7D9C-4A8C-9F40-305856DD4150}" dt="2022-08-31T10:26:23.750" v="5912" actId="478"/>
          <ac:spMkLst>
            <pc:docMk/>
            <pc:sldMk cId="149446081" sldId="281"/>
            <ac:spMk id="8" creationId="{901AF59A-F4F5-D3BA-E2D8-F53729119838}"/>
          </ac:spMkLst>
        </pc:spChg>
        <pc:spChg chg="del">
          <ac:chgData name="Ngọc Anh Nguyễn Hữu" userId="56b27124bc82585d" providerId="LiveId" clId="{7188A3AD-7D9C-4A8C-9F40-305856DD4150}" dt="2022-08-31T10:26:26.369" v="5913" actId="478"/>
          <ac:spMkLst>
            <pc:docMk/>
            <pc:sldMk cId="149446081" sldId="281"/>
            <ac:spMk id="9" creationId="{E0FAC0FB-CD27-0993-3241-E4684D849655}"/>
          </ac:spMkLst>
        </pc:spChg>
        <pc:spChg chg="add mod">
          <ac:chgData name="Ngọc Anh Nguyễn Hữu" userId="56b27124bc82585d" providerId="LiveId" clId="{7188A3AD-7D9C-4A8C-9F40-305856DD4150}" dt="2022-08-31T10:28:47.619" v="6299"/>
          <ac:spMkLst>
            <pc:docMk/>
            <pc:sldMk cId="149446081" sldId="281"/>
            <ac:spMk id="21" creationId="{A40A79DE-0C30-0AA5-7184-A74ED91AACE5}"/>
          </ac:spMkLst>
        </pc:spChg>
        <pc:spChg chg="add mod">
          <ac:chgData name="Ngọc Anh Nguyễn Hữu" userId="56b27124bc82585d" providerId="LiveId" clId="{7188A3AD-7D9C-4A8C-9F40-305856DD4150}" dt="2022-09-01T03:48:53.761" v="7190" actId="20577"/>
          <ac:spMkLst>
            <pc:docMk/>
            <pc:sldMk cId="149446081" sldId="281"/>
            <ac:spMk id="22" creationId="{CF8FAB68-4591-5A2B-3905-A4ACB0814DE9}"/>
          </ac:spMkLst>
        </pc:spChg>
        <pc:spChg chg="mod">
          <ac:chgData name="Ngọc Anh Nguyễn Hữu" userId="56b27124bc82585d" providerId="LiveId" clId="{7188A3AD-7D9C-4A8C-9F40-305856DD4150}" dt="2022-09-01T07:19:13.976" v="7251"/>
          <ac:spMkLst>
            <pc:docMk/>
            <pc:sldMk cId="149446081" sldId="281"/>
            <ac:spMk id="23" creationId="{B6E6E1CE-8995-BE7C-8574-FACC9EF87DCB}"/>
          </ac:spMkLst>
        </pc:spChg>
        <pc:spChg chg="mod">
          <ac:chgData name="Ngọc Anh Nguyễn Hữu" userId="56b27124bc82585d" providerId="LiveId" clId="{7188A3AD-7D9C-4A8C-9F40-305856DD4150}" dt="2022-09-01T07:19:13.976" v="7251"/>
          <ac:spMkLst>
            <pc:docMk/>
            <pc:sldMk cId="149446081" sldId="281"/>
            <ac:spMk id="24" creationId="{6665986A-4951-6252-1553-3059314E1F8A}"/>
          </ac:spMkLst>
        </pc:spChg>
        <pc:spChg chg="mod">
          <ac:chgData name="Ngọc Anh Nguyễn Hữu" userId="56b27124bc82585d" providerId="LiveId" clId="{7188A3AD-7D9C-4A8C-9F40-305856DD4150}" dt="2022-09-01T07:19:13.976" v="7251"/>
          <ac:spMkLst>
            <pc:docMk/>
            <pc:sldMk cId="149446081" sldId="281"/>
            <ac:spMk id="26" creationId="{04A6AF16-6BFB-01D8-B695-2CACBD46A901}"/>
          </ac:spMkLst>
        </pc:spChg>
        <pc:spChg chg="mod">
          <ac:chgData name="Ngọc Anh Nguyễn Hữu" userId="56b27124bc82585d" providerId="LiveId" clId="{7188A3AD-7D9C-4A8C-9F40-305856DD4150}" dt="2022-09-01T07:19:13.976" v="7251"/>
          <ac:spMkLst>
            <pc:docMk/>
            <pc:sldMk cId="149446081" sldId="281"/>
            <ac:spMk id="28" creationId="{C50EC435-EC94-3B27-1603-224EF11DF6E7}"/>
          </ac:spMkLst>
        </pc:spChg>
        <pc:spChg chg="mod">
          <ac:chgData name="Ngọc Anh Nguyễn Hữu" userId="56b27124bc82585d" providerId="LiveId" clId="{7188A3AD-7D9C-4A8C-9F40-305856DD4150}" dt="2022-09-01T07:19:13.976" v="7251"/>
          <ac:spMkLst>
            <pc:docMk/>
            <pc:sldMk cId="149446081" sldId="281"/>
            <ac:spMk id="30" creationId="{98600E4F-8F9D-128B-5DAD-068E5429CF7B}"/>
          </ac:spMkLst>
        </pc:spChg>
        <pc:spChg chg="mod">
          <ac:chgData name="Ngọc Anh Nguyễn Hữu" userId="56b27124bc82585d" providerId="LiveId" clId="{7188A3AD-7D9C-4A8C-9F40-305856DD4150}" dt="2022-09-01T07:19:13.976" v="7251"/>
          <ac:spMkLst>
            <pc:docMk/>
            <pc:sldMk cId="149446081" sldId="281"/>
            <ac:spMk id="34" creationId="{A0ED2210-E0D2-94E8-FDB7-6A0248EBC84C}"/>
          </ac:spMkLst>
        </pc:spChg>
        <pc:spChg chg="mod">
          <ac:chgData name="Ngọc Anh Nguyễn Hữu" userId="56b27124bc82585d" providerId="LiveId" clId="{7188A3AD-7D9C-4A8C-9F40-305856DD4150}" dt="2022-09-01T07:19:13.976" v="7251"/>
          <ac:spMkLst>
            <pc:docMk/>
            <pc:sldMk cId="149446081" sldId="281"/>
            <ac:spMk id="35" creationId="{FD3E6BEC-F807-941F-F1A6-9AA54ABFA206}"/>
          </ac:spMkLst>
        </pc:spChg>
        <pc:spChg chg="mod">
          <ac:chgData name="Ngọc Anh Nguyễn Hữu" userId="56b27124bc82585d" providerId="LiveId" clId="{7188A3AD-7D9C-4A8C-9F40-305856DD4150}" dt="2022-09-01T07:19:13.976" v="7251"/>
          <ac:spMkLst>
            <pc:docMk/>
            <pc:sldMk cId="149446081" sldId="281"/>
            <ac:spMk id="36" creationId="{A64A52F3-D2D0-8C87-4F69-1685FFD5DD3E}"/>
          </ac:spMkLst>
        </pc:spChg>
        <pc:grpChg chg="del">
          <ac:chgData name="Ngọc Anh Nguyễn Hữu" userId="56b27124bc82585d" providerId="LiveId" clId="{7188A3AD-7D9C-4A8C-9F40-305856DD4150}" dt="2022-09-01T07:19:13.501" v="7250" actId="478"/>
          <ac:grpSpMkLst>
            <pc:docMk/>
            <pc:sldMk cId="149446081" sldId="281"/>
            <ac:grpSpMk id="2" creationId="{086A0F7A-DD26-6832-DA79-1FDCF7109735}"/>
          </ac:grpSpMkLst>
        </pc:grpChg>
        <pc:grpChg chg="add mod">
          <ac:chgData name="Ngọc Anh Nguyễn Hữu" userId="56b27124bc82585d" providerId="LiveId" clId="{7188A3AD-7D9C-4A8C-9F40-305856DD4150}" dt="2022-09-01T07:19:13.976" v="7251"/>
          <ac:grpSpMkLst>
            <pc:docMk/>
            <pc:sldMk cId="149446081" sldId="281"/>
            <ac:grpSpMk id="7" creationId="{E107994D-AEF8-847D-8D94-366365F3D8F4}"/>
          </ac:grpSpMkLst>
        </pc:grpChg>
        <pc:grpChg chg="mod">
          <ac:chgData name="Ngọc Anh Nguyễn Hữu" userId="56b27124bc82585d" providerId="LiveId" clId="{7188A3AD-7D9C-4A8C-9F40-305856DD4150}" dt="2022-09-01T07:19:13.976" v="7251"/>
          <ac:grpSpMkLst>
            <pc:docMk/>
            <pc:sldMk cId="149446081" sldId="281"/>
            <ac:grpSpMk id="8" creationId="{95BB9B3C-2C46-F377-1CBB-2BB9217E78A6}"/>
          </ac:grpSpMkLst>
        </pc:grpChg>
        <pc:grpChg chg="mod">
          <ac:chgData name="Ngọc Anh Nguyễn Hữu" userId="56b27124bc82585d" providerId="LiveId" clId="{7188A3AD-7D9C-4A8C-9F40-305856DD4150}" dt="2022-09-01T07:19:13.976" v="7251"/>
          <ac:grpSpMkLst>
            <pc:docMk/>
            <pc:sldMk cId="149446081" sldId="281"/>
            <ac:grpSpMk id="9" creationId="{4A4E3E5E-D38A-1A97-5CAB-EAC918470886}"/>
          </ac:grpSpMkLst>
        </pc:grpChg>
        <pc:grpChg chg="mod">
          <ac:chgData name="Ngọc Anh Nguyễn Hữu" userId="56b27124bc82585d" providerId="LiveId" clId="{7188A3AD-7D9C-4A8C-9F40-305856DD4150}" dt="2022-09-01T07:19:13.976" v="7251"/>
          <ac:grpSpMkLst>
            <pc:docMk/>
            <pc:sldMk cId="149446081" sldId="281"/>
            <ac:grpSpMk id="31" creationId="{D8C641D3-629A-52DB-D91A-92E74EC4331D}"/>
          </ac:grpSpMkLst>
        </pc:grpChg>
        <pc:grpChg chg="mod">
          <ac:chgData name="Ngọc Anh Nguyễn Hữu" userId="56b27124bc82585d" providerId="LiveId" clId="{7188A3AD-7D9C-4A8C-9F40-305856DD4150}" dt="2022-09-01T07:19:13.976" v="7251"/>
          <ac:grpSpMkLst>
            <pc:docMk/>
            <pc:sldMk cId="149446081" sldId="281"/>
            <ac:grpSpMk id="32" creationId="{60031755-D448-78F6-596D-C2EE2E857908}"/>
          </ac:grpSpMkLst>
        </pc:grpChg>
        <pc:picChg chg="mod">
          <ac:chgData name="Ngọc Anh Nguyễn Hữu" userId="56b27124bc82585d" providerId="LiveId" clId="{7188A3AD-7D9C-4A8C-9F40-305856DD4150}" dt="2022-08-31T10:26:41.478" v="5920" actId="1076"/>
          <ac:picMkLst>
            <pc:docMk/>
            <pc:sldMk cId="149446081" sldId="281"/>
            <ac:picMk id="10" creationId="{6AE2B53F-55E0-6239-8B86-D6D0FEA917B7}"/>
          </ac:picMkLst>
        </pc:picChg>
        <pc:picChg chg="add mod">
          <ac:chgData name="Ngọc Anh Nguyễn Hữu" userId="56b27124bc82585d" providerId="LiveId" clId="{7188A3AD-7D9C-4A8C-9F40-305856DD4150}" dt="2022-08-31T10:26:38.207" v="5919" actId="1076"/>
          <ac:picMkLst>
            <pc:docMk/>
            <pc:sldMk cId="149446081" sldId="281"/>
            <ac:picMk id="11" creationId="{1AF339D6-E37B-5C9C-F1C0-D72B414E18DB}"/>
          </ac:picMkLst>
        </pc:picChg>
        <pc:picChg chg="mod">
          <ac:chgData name="Ngọc Anh Nguyễn Hữu" userId="56b27124bc82585d" providerId="LiveId" clId="{7188A3AD-7D9C-4A8C-9F40-305856DD4150}" dt="2022-09-01T07:19:13.976" v="7251"/>
          <ac:picMkLst>
            <pc:docMk/>
            <pc:sldMk cId="149446081" sldId="281"/>
            <ac:picMk id="33" creationId="{804FAA52-156D-8590-50EC-125B4A58F25F}"/>
          </ac:picMkLst>
        </pc:picChg>
        <pc:cxnChg chg="mod">
          <ac:chgData name="Ngọc Anh Nguyễn Hữu" userId="56b27124bc82585d" providerId="LiveId" clId="{7188A3AD-7D9C-4A8C-9F40-305856DD4150}" dt="2022-09-01T07:19:13.976" v="7251"/>
          <ac:cxnSpMkLst>
            <pc:docMk/>
            <pc:sldMk cId="149446081" sldId="281"/>
            <ac:cxnSpMk id="25" creationId="{2E83C3A7-04AC-5B4D-5A71-6BD366595A27}"/>
          </ac:cxnSpMkLst>
        </pc:cxnChg>
        <pc:cxnChg chg="mod">
          <ac:chgData name="Ngọc Anh Nguyễn Hữu" userId="56b27124bc82585d" providerId="LiveId" clId="{7188A3AD-7D9C-4A8C-9F40-305856DD4150}" dt="2022-09-01T07:19:13.976" v="7251"/>
          <ac:cxnSpMkLst>
            <pc:docMk/>
            <pc:sldMk cId="149446081" sldId="281"/>
            <ac:cxnSpMk id="27" creationId="{2B8942BA-20FB-406C-F636-6053C2653B2A}"/>
          </ac:cxnSpMkLst>
        </pc:cxnChg>
        <pc:cxnChg chg="mod">
          <ac:chgData name="Ngọc Anh Nguyễn Hữu" userId="56b27124bc82585d" providerId="LiveId" clId="{7188A3AD-7D9C-4A8C-9F40-305856DD4150}" dt="2022-09-01T07:19:13.976" v="7251"/>
          <ac:cxnSpMkLst>
            <pc:docMk/>
            <pc:sldMk cId="149446081" sldId="281"/>
            <ac:cxnSpMk id="29" creationId="{416D4590-5B1D-3999-00EF-261694E13CAC}"/>
          </ac:cxnSpMkLst>
        </pc:cxnChg>
      </pc:sldChg>
      <pc:sldChg chg="addSp delSp modSp add mod delAnim">
        <pc:chgData name="Ngọc Anh Nguyễn Hữu" userId="56b27124bc82585d" providerId="LiveId" clId="{7188A3AD-7D9C-4A8C-9F40-305856DD4150}" dt="2022-09-01T07:19:17.330" v="7253"/>
        <pc:sldMkLst>
          <pc:docMk/>
          <pc:sldMk cId="199901835" sldId="282"/>
        </pc:sldMkLst>
        <pc:spChg chg="add mod">
          <ac:chgData name="Ngọc Anh Nguyễn Hữu" userId="56b27124bc82585d" providerId="LiveId" clId="{7188A3AD-7D9C-4A8C-9F40-305856DD4150}" dt="2022-08-31T10:31:44.093" v="6352" actId="403"/>
          <ac:spMkLst>
            <pc:docMk/>
            <pc:sldMk cId="199901835" sldId="282"/>
            <ac:spMk id="8" creationId="{A2660295-45CC-1DC4-A78A-466A118FD2D4}"/>
          </ac:spMkLst>
        </pc:spChg>
        <pc:spChg chg="add mod">
          <ac:chgData name="Ngọc Anh Nguyễn Hữu" userId="56b27124bc82585d" providerId="LiveId" clId="{7188A3AD-7D9C-4A8C-9F40-305856DD4150}" dt="2022-08-31T10:32:08.035" v="6374" actId="1038"/>
          <ac:spMkLst>
            <pc:docMk/>
            <pc:sldMk cId="199901835" sldId="282"/>
            <ac:spMk id="9" creationId="{15F4D89F-28DA-DB22-5256-C52D675F6DD3}"/>
          </ac:spMkLst>
        </pc:spChg>
        <pc:spChg chg="del">
          <ac:chgData name="Ngọc Anh Nguyễn Hữu" userId="56b27124bc82585d" providerId="LiveId" clId="{7188A3AD-7D9C-4A8C-9F40-305856DD4150}" dt="2022-08-31T10:28:59.482" v="6302" actId="478"/>
          <ac:spMkLst>
            <pc:docMk/>
            <pc:sldMk cId="199901835" sldId="282"/>
            <ac:spMk id="21" creationId="{A40A79DE-0C30-0AA5-7184-A74ED91AACE5}"/>
          </ac:spMkLst>
        </pc:spChg>
        <pc:spChg chg="del">
          <ac:chgData name="Ngọc Anh Nguyễn Hữu" userId="56b27124bc82585d" providerId="LiveId" clId="{7188A3AD-7D9C-4A8C-9F40-305856DD4150}" dt="2022-08-31T10:28:59.482" v="6302" actId="478"/>
          <ac:spMkLst>
            <pc:docMk/>
            <pc:sldMk cId="199901835" sldId="282"/>
            <ac:spMk id="22" creationId="{CF8FAB68-4591-5A2B-3905-A4ACB0814DE9}"/>
          </ac:spMkLst>
        </pc:spChg>
        <pc:spChg chg="mod">
          <ac:chgData name="Ngọc Anh Nguyễn Hữu" userId="56b27124bc82585d" providerId="LiveId" clId="{7188A3AD-7D9C-4A8C-9F40-305856DD4150}" dt="2022-09-01T07:19:17.330" v="7253"/>
          <ac:spMkLst>
            <pc:docMk/>
            <pc:sldMk cId="199901835" sldId="282"/>
            <ac:spMk id="23" creationId="{FB725E93-6714-B990-3F9B-BACC36FB632A}"/>
          </ac:spMkLst>
        </pc:spChg>
        <pc:spChg chg="mod">
          <ac:chgData name="Ngọc Anh Nguyễn Hữu" userId="56b27124bc82585d" providerId="LiveId" clId="{7188A3AD-7D9C-4A8C-9F40-305856DD4150}" dt="2022-09-01T07:19:17.330" v="7253"/>
          <ac:spMkLst>
            <pc:docMk/>
            <pc:sldMk cId="199901835" sldId="282"/>
            <ac:spMk id="24" creationId="{16CBE64F-DA85-75D9-4299-950ED19C7154}"/>
          </ac:spMkLst>
        </pc:spChg>
        <pc:spChg chg="mod">
          <ac:chgData name="Ngọc Anh Nguyễn Hữu" userId="56b27124bc82585d" providerId="LiveId" clId="{7188A3AD-7D9C-4A8C-9F40-305856DD4150}" dt="2022-09-01T07:19:17.330" v="7253"/>
          <ac:spMkLst>
            <pc:docMk/>
            <pc:sldMk cId="199901835" sldId="282"/>
            <ac:spMk id="26" creationId="{407B866D-DBF2-2FC9-507E-D52C3FBCDFEC}"/>
          </ac:spMkLst>
        </pc:spChg>
        <pc:spChg chg="mod">
          <ac:chgData name="Ngọc Anh Nguyễn Hữu" userId="56b27124bc82585d" providerId="LiveId" clId="{7188A3AD-7D9C-4A8C-9F40-305856DD4150}" dt="2022-09-01T07:19:17.330" v="7253"/>
          <ac:spMkLst>
            <pc:docMk/>
            <pc:sldMk cId="199901835" sldId="282"/>
            <ac:spMk id="28" creationId="{041FF543-EB65-41A6-24A7-EFA46EFC6EFB}"/>
          </ac:spMkLst>
        </pc:spChg>
        <pc:spChg chg="mod">
          <ac:chgData name="Ngọc Anh Nguyễn Hữu" userId="56b27124bc82585d" providerId="LiveId" clId="{7188A3AD-7D9C-4A8C-9F40-305856DD4150}" dt="2022-09-01T07:19:17.330" v="7253"/>
          <ac:spMkLst>
            <pc:docMk/>
            <pc:sldMk cId="199901835" sldId="282"/>
            <ac:spMk id="30" creationId="{0FBBE047-63F6-9900-9006-5E6142F9AEA2}"/>
          </ac:spMkLst>
        </pc:spChg>
        <pc:spChg chg="mod">
          <ac:chgData name="Ngọc Anh Nguyễn Hữu" userId="56b27124bc82585d" providerId="LiveId" clId="{7188A3AD-7D9C-4A8C-9F40-305856DD4150}" dt="2022-09-01T07:19:17.330" v="7253"/>
          <ac:spMkLst>
            <pc:docMk/>
            <pc:sldMk cId="199901835" sldId="282"/>
            <ac:spMk id="34" creationId="{5CE73404-8CA6-C218-8150-8F441E87D0A1}"/>
          </ac:spMkLst>
        </pc:spChg>
        <pc:spChg chg="mod">
          <ac:chgData name="Ngọc Anh Nguyễn Hữu" userId="56b27124bc82585d" providerId="LiveId" clId="{7188A3AD-7D9C-4A8C-9F40-305856DD4150}" dt="2022-09-01T07:19:17.330" v="7253"/>
          <ac:spMkLst>
            <pc:docMk/>
            <pc:sldMk cId="199901835" sldId="282"/>
            <ac:spMk id="35" creationId="{ED583BAC-433E-ADF8-BEEC-725C25301379}"/>
          </ac:spMkLst>
        </pc:spChg>
        <pc:spChg chg="mod">
          <ac:chgData name="Ngọc Anh Nguyễn Hữu" userId="56b27124bc82585d" providerId="LiveId" clId="{7188A3AD-7D9C-4A8C-9F40-305856DD4150}" dt="2022-09-01T07:19:17.330" v="7253"/>
          <ac:spMkLst>
            <pc:docMk/>
            <pc:sldMk cId="199901835" sldId="282"/>
            <ac:spMk id="36" creationId="{04B4C03A-7ED0-5F3F-0911-C17AEEAABD0F}"/>
          </ac:spMkLst>
        </pc:spChg>
        <pc:grpChg chg="del">
          <ac:chgData name="Ngọc Anh Nguyễn Hữu" userId="56b27124bc82585d" providerId="LiveId" clId="{7188A3AD-7D9C-4A8C-9F40-305856DD4150}" dt="2022-09-01T07:19:16.696" v="7252" actId="478"/>
          <ac:grpSpMkLst>
            <pc:docMk/>
            <pc:sldMk cId="199901835" sldId="282"/>
            <ac:grpSpMk id="2" creationId="{086A0F7A-DD26-6832-DA79-1FDCF7109735}"/>
          </ac:grpSpMkLst>
        </pc:grpChg>
        <pc:grpChg chg="add mod">
          <ac:chgData name="Ngọc Anh Nguyễn Hữu" userId="56b27124bc82585d" providerId="LiveId" clId="{7188A3AD-7D9C-4A8C-9F40-305856DD4150}" dt="2022-09-01T07:19:17.330" v="7253"/>
          <ac:grpSpMkLst>
            <pc:docMk/>
            <pc:sldMk cId="199901835" sldId="282"/>
            <ac:grpSpMk id="10" creationId="{906F32CB-6577-95E2-FF1A-7D9992527634}"/>
          </ac:grpSpMkLst>
        </pc:grpChg>
        <pc:grpChg chg="mod">
          <ac:chgData name="Ngọc Anh Nguyễn Hữu" userId="56b27124bc82585d" providerId="LiveId" clId="{7188A3AD-7D9C-4A8C-9F40-305856DD4150}" dt="2022-09-01T07:19:17.330" v="7253"/>
          <ac:grpSpMkLst>
            <pc:docMk/>
            <pc:sldMk cId="199901835" sldId="282"/>
            <ac:grpSpMk id="21" creationId="{0D1371D8-D9C5-97E0-4E1C-853A77DD2C47}"/>
          </ac:grpSpMkLst>
        </pc:grpChg>
        <pc:grpChg chg="mod">
          <ac:chgData name="Ngọc Anh Nguyễn Hữu" userId="56b27124bc82585d" providerId="LiveId" clId="{7188A3AD-7D9C-4A8C-9F40-305856DD4150}" dt="2022-09-01T07:19:17.330" v="7253"/>
          <ac:grpSpMkLst>
            <pc:docMk/>
            <pc:sldMk cId="199901835" sldId="282"/>
            <ac:grpSpMk id="22" creationId="{94625FC7-F02C-5BDF-36A3-54F91B3ED021}"/>
          </ac:grpSpMkLst>
        </pc:grpChg>
        <pc:grpChg chg="mod">
          <ac:chgData name="Ngọc Anh Nguyễn Hữu" userId="56b27124bc82585d" providerId="LiveId" clId="{7188A3AD-7D9C-4A8C-9F40-305856DD4150}" dt="2022-09-01T07:19:17.330" v="7253"/>
          <ac:grpSpMkLst>
            <pc:docMk/>
            <pc:sldMk cId="199901835" sldId="282"/>
            <ac:grpSpMk id="31" creationId="{0E2A000E-057C-3148-EB93-822710215C9D}"/>
          </ac:grpSpMkLst>
        </pc:grpChg>
        <pc:grpChg chg="mod">
          <ac:chgData name="Ngọc Anh Nguyễn Hữu" userId="56b27124bc82585d" providerId="LiveId" clId="{7188A3AD-7D9C-4A8C-9F40-305856DD4150}" dt="2022-09-01T07:19:17.330" v="7253"/>
          <ac:grpSpMkLst>
            <pc:docMk/>
            <pc:sldMk cId="199901835" sldId="282"/>
            <ac:grpSpMk id="32" creationId="{234AD4E6-E746-0046-7EC1-C651BC9788DC}"/>
          </ac:grpSpMkLst>
        </pc:grpChg>
        <pc:picChg chg="add mod">
          <ac:chgData name="Ngọc Anh Nguyễn Hữu" userId="56b27124bc82585d" providerId="LiveId" clId="{7188A3AD-7D9C-4A8C-9F40-305856DD4150}" dt="2022-08-31T10:31:08.602" v="6321" actId="1076"/>
          <ac:picMkLst>
            <pc:docMk/>
            <pc:sldMk cId="199901835" sldId="282"/>
            <ac:picMk id="7" creationId="{985B01A4-DA5D-E74D-BC9B-F777E9EE123B}"/>
          </ac:picMkLst>
        </pc:picChg>
        <pc:picChg chg="del mod">
          <ac:chgData name="Ngọc Anh Nguyễn Hữu" userId="56b27124bc82585d" providerId="LiveId" clId="{7188A3AD-7D9C-4A8C-9F40-305856DD4150}" dt="2022-08-31T10:30:13.323" v="6310" actId="478"/>
          <ac:picMkLst>
            <pc:docMk/>
            <pc:sldMk cId="199901835" sldId="282"/>
            <ac:picMk id="10" creationId="{6AE2B53F-55E0-6239-8B86-D6D0FEA917B7}"/>
          </ac:picMkLst>
        </pc:picChg>
        <pc:picChg chg="add del">
          <ac:chgData name="Ngọc Anh Nguyễn Hữu" userId="56b27124bc82585d" providerId="LiveId" clId="{7188A3AD-7D9C-4A8C-9F40-305856DD4150}" dt="2022-08-31T10:32:28.799" v="6376" actId="478"/>
          <ac:picMkLst>
            <pc:docMk/>
            <pc:sldMk cId="199901835" sldId="282"/>
            <ac:picMk id="11" creationId="{1AF339D6-E37B-5C9C-F1C0-D72B414E18DB}"/>
          </ac:picMkLst>
        </pc:picChg>
        <pc:picChg chg="mod">
          <ac:chgData name="Ngọc Anh Nguyễn Hữu" userId="56b27124bc82585d" providerId="LiveId" clId="{7188A3AD-7D9C-4A8C-9F40-305856DD4150}" dt="2022-09-01T07:19:17.330" v="7253"/>
          <ac:picMkLst>
            <pc:docMk/>
            <pc:sldMk cId="199901835" sldId="282"/>
            <ac:picMk id="33" creationId="{8088E56E-97F8-D651-9598-06CA98F8ACE5}"/>
          </ac:picMkLst>
        </pc:picChg>
        <pc:picChg chg="add mod">
          <ac:chgData name="Ngọc Anh Nguyễn Hữu" userId="56b27124bc82585d" providerId="LiveId" clId="{7188A3AD-7D9C-4A8C-9F40-305856DD4150}" dt="2022-08-31T10:31:11.246" v="6323" actId="1076"/>
          <ac:picMkLst>
            <pc:docMk/>
            <pc:sldMk cId="199901835" sldId="282"/>
            <ac:picMk id="18434" creationId="{ABD1B1D8-3194-65F8-50D7-4B8231E54C22}"/>
          </ac:picMkLst>
        </pc:picChg>
        <pc:cxnChg chg="mod">
          <ac:chgData name="Ngọc Anh Nguyễn Hữu" userId="56b27124bc82585d" providerId="LiveId" clId="{7188A3AD-7D9C-4A8C-9F40-305856DD4150}" dt="2022-09-01T07:19:17.330" v="7253"/>
          <ac:cxnSpMkLst>
            <pc:docMk/>
            <pc:sldMk cId="199901835" sldId="282"/>
            <ac:cxnSpMk id="25" creationId="{A22DF853-7150-3DDF-A224-8D9334609121}"/>
          </ac:cxnSpMkLst>
        </pc:cxnChg>
        <pc:cxnChg chg="mod">
          <ac:chgData name="Ngọc Anh Nguyễn Hữu" userId="56b27124bc82585d" providerId="LiveId" clId="{7188A3AD-7D9C-4A8C-9F40-305856DD4150}" dt="2022-09-01T07:19:17.330" v="7253"/>
          <ac:cxnSpMkLst>
            <pc:docMk/>
            <pc:sldMk cId="199901835" sldId="282"/>
            <ac:cxnSpMk id="27" creationId="{E3C6E849-86B0-7AF6-5E2F-4AD33C9AEBBD}"/>
          </ac:cxnSpMkLst>
        </pc:cxnChg>
        <pc:cxnChg chg="mod">
          <ac:chgData name="Ngọc Anh Nguyễn Hữu" userId="56b27124bc82585d" providerId="LiveId" clId="{7188A3AD-7D9C-4A8C-9F40-305856DD4150}" dt="2022-09-01T07:19:17.330" v="7253"/>
          <ac:cxnSpMkLst>
            <pc:docMk/>
            <pc:sldMk cId="199901835" sldId="282"/>
            <ac:cxnSpMk id="29" creationId="{699A06B0-5BE7-A110-9A86-BBF2B5086D40}"/>
          </ac:cxnSpMkLst>
        </pc:cxnChg>
      </pc:sldChg>
      <pc:sldChg chg="addSp delSp modSp add mod">
        <pc:chgData name="Ngọc Anh Nguyễn Hữu" userId="56b27124bc82585d" providerId="LiveId" clId="{7188A3AD-7D9C-4A8C-9F40-305856DD4150}" dt="2022-09-01T07:19:21.151" v="7255"/>
        <pc:sldMkLst>
          <pc:docMk/>
          <pc:sldMk cId="2945759406" sldId="283"/>
        </pc:sldMkLst>
        <pc:spChg chg="add mod">
          <ac:chgData name="Ngọc Anh Nguyễn Hữu" userId="56b27124bc82585d" providerId="LiveId" clId="{7188A3AD-7D9C-4A8C-9F40-305856DD4150}" dt="2022-08-31T10:32:55.238" v="6386" actId="1582"/>
          <ac:spMkLst>
            <pc:docMk/>
            <pc:sldMk cId="2945759406" sldId="283"/>
            <ac:spMk id="10" creationId="{C1A80DDA-E4D6-23D7-825C-3B6D79CF7902}"/>
          </ac:spMkLst>
        </pc:spChg>
        <pc:spChg chg="add mod">
          <ac:chgData name="Ngọc Anh Nguyễn Hữu" userId="56b27124bc82585d" providerId="LiveId" clId="{7188A3AD-7D9C-4A8C-9F40-305856DD4150}" dt="2022-08-31T10:33:21.544" v="6424" actId="207"/>
          <ac:spMkLst>
            <pc:docMk/>
            <pc:sldMk cId="2945759406" sldId="283"/>
            <ac:spMk id="21" creationId="{54101A35-1825-DB44-22B0-26A25EFE99A8}"/>
          </ac:spMkLst>
        </pc:spChg>
        <pc:spChg chg="add mod">
          <ac:chgData name="Ngọc Anh Nguyễn Hữu" userId="56b27124bc82585d" providerId="LiveId" clId="{7188A3AD-7D9C-4A8C-9F40-305856DD4150}" dt="2022-08-31T10:37:37.032" v="6562" actId="1076"/>
          <ac:spMkLst>
            <pc:docMk/>
            <pc:sldMk cId="2945759406" sldId="283"/>
            <ac:spMk id="22" creationId="{7735854B-B3BE-1823-0683-1EA9BC037D03}"/>
          </ac:spMkLst>
        </pc:spChg>
        <pc:spChg chg="mod">
          <ac:chgData name="Ngọc Anh Nguyễn Hữu" userId="56b27124bc82585d" providerId="LiveId" clId="{7188A3AD-7D9C-4A8C-9F40-305856DD4150}" dt="2022-09-01T07:19:21.151" v="7255"/>
          <ac:spMkLst>
            <pc:docMk/>
            <pc:sldMk cId="2945759406" sldId="283"/>
            <ac:spMk id="25" creationId="{36F9B003-5997-1983-4133-26050172D6CF}"/>
          </ac:spMkLst>
        </pc:spChg>
        <pc:spChg chg="mod">
          <ac:chgData name="Ngọc Anh Nguyễn Hữu" userId="56b27124bc82585d" providerId="LiveId" clId="{7188A3AD-7D9C-4A8C-9F40-305856DD4150}" dt="2022-09-01T07:19:21.151" v="7255"/>
          <ac:spMkLst>
            <pc:docMk/>
            <pc:sldMk cId="2945759406" sldId="283"/>
            <ac:spMk id="26" creationId="{BCB7240B-F008-26D6-F55F-A49F3249F1C2}"/>
          </ac:spMkLst>
        </pc:spChg>
        <pc:spChg chg="mod">
          <ac:chgData name="Ngọc Anh Nguyễn Hữu" userId="56b27124bc82585d" providerId="LiveId" clId="{7188A3AD-7D9C-4A8C-9F40-305856DD4150}" dt="2022-09-01T07:19:21.151" v="7255"/>
          <ac:spMkLst>
            <pc:docMk/>
            <pc:sldMk cId="2945759406" sldId="283"/>
            <ac:spMk id="28" creationId="{C2624450-C95B-7C03-12A7-FF85A00A5E4E}"/>
          </ac:spMkLst>
        </pc:spChg>
        <pc:spChg chg="mod">
          <ac:chgData name="Ngọc Anh Nguyễn Hữu" userId="56b27124bc82585d" providerId="LiveId" clId="{7188A3AD-7D9C-4A8C-9F40-305856DD4150}" dt="2022-09-01T07:19:21.151" v="7255"/>
          <ac:spMkLst>
            <pc:docMk/>
            <pc:sldMk cId="2945759406" sldId="283"/>
            <ac:spMk id="30" creationId="{0DA494BA-4D19-6CE2-E383-E7A4137E6CBA}"/>
          </ac:spMkLst>
        </pc:spChg>
        <pc:spChg chg="mod">
          <ac:chgData name="Ngọc Anh Nguyễn Hữu" userId="56b27124bc82585d" providerId="LiveId" clId="{7188A3AD-7D9C-4A8C-9F40-305856DD4150}" dt="2022-09-01T07:19:21.151" v="7255"/>
          <ac:spMkLst>
            <pc:docMk/>
            <pc:sldMk cId="2945759406" sldId="283"/>
            <ac:spMk id="32" creationId="{86C37E5B-9F71-9223-DCF9-4ED93AEA8583}"/>
          </ac:spMkLst>
        </pc:spChg>
        <pc:spChg chg="mod">
          <ac:chgData name="Ngọc Anh Nguyễn Hữu" userId="56b27124bc82585d" providerId="LiveId" clId="{7188A3AD-7D9C-4A8C-9F40-305856DD4150}" dt="2022-09-01T07:19:21.151" v="7255"/>
          <ac:spMkLst>
            <pc:docMk/>
            <pc:sldMk cId="2945759406" sldId="283"/>
            <ac:spMk id="36" creationId="{46EB9156-9CB3-9F69-2A8B-C777AFCF60B3}"/>
          </ac:spMkLst>
        </pc:spChg>
        <pc:spChg chg="mod">
          <ac:chgData name="Ngọc Anh Nguyễn Hữu" userId="56b27124bc82585d" providerId="LiveId" clId="{7188A3AD-7D9C-4A8C-9F40-305856DD4150}" dt="2022-09-01T07:19:21.151" v="7255"/>
          <ac:spMkLst>
            <pc:docMk/>
            <pc:sldMk cId="2945759406" sldId="283"/>
            <ac:spMk id="37" creationId="{3168FCEF-4CDD-2CC3-4F1D-1FC24520D120}"/>
          </ac:spMkLst>
        </pc:spChg>
        <pc:spChg chg="mod">
          <ac:chgData name="Ngọc Anh Nguyễn Hữu" userId="56b27124bc82585d" providerId="LiveId" clId="{7188A3AD-7D9C-4A8C-9F40-305856DD4150}" dt="2022-09-01T07:19:21.151" v="7255"/>
          <ac:spMkLst>
            <pc:docMk/>
            <pc:sldMk cId="2945759406" sldId="283"/>
            <ac:spMk id="38" creationId="{DA38BF3F-7AB8-2D5A-2020-5A6ECC9E0047}"/>
          </ac:spMkLst>
        </pc:spChg>
        <pc:grpChg chg="del">
          <ac:chgData name="Ngọc Anh Nguyễn Hữu" userId="56b27124bc82585d" providerId="LiveId" clId="{7188A3AD-7D9C-4A8C-9F40-305856DD4150}" dt="2022-09-01T07:19:20.601" v="7254" actId="478"/>
          <ac:grpSpMkLst>
            <pc:docMk/>
            <pc:sldMk cId="2945759406" sldId="283"/>
            <ac:grpSpMk id="2" creationId="{086A0F7A-DD26-6832-DA79-1FDCF7109735}"/>
          </ac:grpSpMkLst>
        </pc:grpChg>
        <pc:grpChg chg="add mod">
          <ac:chgData name="Ngọc Anh Nguyễn Hữu" userId="56b27124bc82585d" providerId="LiveId" clId="{7188A3AD-7D9C-4A8C-9F40-305856DD4150}" dt="2022-09-01T07:19:21.151" v="7255"/>
          <ac:grpSpMkLst>
            <pc:docMk/>
            <pc:sldMk cId="2945759406" sldId="283"/>
            <ac:grpSpMk id="11" creationId="{DD55AC91-8F48-28E9-3163-356AFA3D881D}"/>
          </ac:grpSpMkLst>
        </pc:grpChg>
        <pc:grpChg chg="mod">
          <ac:chgData name="Ngọc Anh Nguyễn Hữu" userId="56b27124bc82585d" providerId="LiveId" clId="{7188A3AD-7D9C-4A8C-9F40-305856DD4150}" dt="2022-09-01T07:19:21.151" v="7255"/>
          <ac:grpSpMkLst>
            <pc:docMk/>
            <pc:sldMk cId="2945759406" sldId="283"/>
            <ac:grpSpMk id="23" creationId="{4C7C34B7-C394-3B17-2DEC-40EA967BAF0D}"/>
          </ac:grpSpMkLst>
        </pc:grpChg>
        <pc:grpChg chg="mod">
          <ac:chgData name="Ngọc Anh Nguyễn Hữu" userId="56b27124bc82585d" providerId="LiveId" clId="{7188A3AD-7D9C-4A8C-9F40-305856DD4150}" dt="2022-09-01T07:19:21.151" v="7255"/>
          <ac:grpSpMkLst>
            <pc:docMk/>
            <pc:sldMk cId="2945759406" sldId="283"/>
            <ac:grpSpMk id="24" creationId="{B68E1AEC-B8E6-A4A8-DBC4-D79BBDC677C0}"/>
          </ac:grpSpMkLst>
        </pc:grpChg>
        <pc:grpChg chg="mod">
          <ac:chgData name="Ngọc Anh Nguyễn Hữu" userId="56b27124bc82585d" providerId="LiveId" clId="{7188A3AD-7D9C-4A8C-9F40-305856DD4150}" dt="2022-09-01T07:19:21.151" v="7255"/>
          <ac:grpSpMkLst>
            <pc:docMk/>
            <pc:sldMk cId="2945759406" sldId="283"/>
            <ac:grpSpMk id="33" creationId="{87769602-6890-7C1A-9C90-9BE7BCEF0672}"/>
          </ac:grpSpMkLst>
        </pc:grpChg>
        <pc:grpChg chg="mod">
          <ac:chgData name="Ngọc Anh Nguyễn Hữu" userId="56b27124bc82585d" providerId="LiveId" clId="{7188A3AD-7D9C-4A8C-9F40-305856DD4150}" dt="2022-09-01T07:19:21.151" v="7255"/>
          <ac:grpSpMkLst>
            <pc:docMk/>
            <pc:sldMk cId="2945759406" sldId="283"/>
            <ac:grpSpMk id="34" creationId="{88DEEFBB-0DBD-0514-07ED-334487FA1DAF}"/>
          </ac:grpSpMkLst>
        </pc:grpChg>
        <pc:picChg chg="del">
          <ac:chgData name="Ngọc Anh Nguyễn Hữu" userId="56b27124bc82585d" providerId="LiveId" clId="{7188A3AD-7D9C-4A8C-9F40-305856DD4150}" dt="2022-08-31T10:32:32.538" v="6378" actId="478"/>
          <ac:picMkLst>
            <pc:docMk/>
            <pc:sldMk cId="2945759406" sldId="283"/>
            <ac:picMk id="11" creationId="{1AF339D6-E37B-5C9C-F1C0-D72B414E18DB}"/>
          </ac:picMkLst>
        </pc:picChg>
        <pc:picChg chg="mod">
          <ac:chgData name="Ngọc Anh Nguyễn Hữu" userId="56b27124bc82585d" providerId="LiveId" clId="{7188A3AD-7D9C-4A8C-9F40-305856DD4150}" dt="2022-09-01T07:19:21.151" v="7255"/>
          <ac:picMkLst>
            <pc:docMk/>
            <pc:sldMk cId="2945759406" sldId="283"/>
            <ac:picMk id="35" creationId="{934D62C6-F4B4-47AA-A4EA-A6CCD7177DDD}"/>
          </ac:picMkLst>
        </pc:picChg>
        <pc:cxnChg chg="mod">
          <ac:chgData name="Ngọc Anh Nguyễn Hữu" userId="56b27124bc82585d" providerId="LiveId" clId="{7188A3AD-7D9C-4A8C-9F40-305856DD4150}" dt="2022-09-01T07:19:21.151" v="7255"/>
          <ac:cxnSpMkLst>
            <pc:docMk/>
            <pc:sldMk cId="2945759406" sldId="283"/>
            <ac:cxnSpMk id="27" creationId="{3B2EC1EF-21BD-F3A7-EBB0-CA23D81FA652}"/>
          </ac:cxnSpMkLst>
        </pc:cxnChg>
        <pc:cxnChg chg="mod">
          <ac:chgData name="Ngọc Anh Nguyễn Hữu" userId="56b27124bc82585d" providerId="LiveId" clId="{7188A3AD-7D9C-4A8C-9F40-305856DD4150}" dt="2022-09-01T07:19:21.151" v="7255"/>
          <ac:cxnSpMkLst>
            <pc:docMk/>
            <pc:sldMk cId="2945759406" sldId="283"/>
            <ac:cxnSpMk id="29" creationId="{784B121A-8170-F61D-E80D-544D24E93A54}"/>
          </ac:cxnSpMkLst>
        </pc:cxnChg>
        <pc:cxnChg chg="mod">
          <ac:chgData name="Ngọc Anh Nguyễn Hữu" userId="56b27124bc82585d" providerId="LiveId" clId="{7188A3AD-7D9C-4A8C-9F40-305856DD4150}" dt="2022-09-01T07:19:21.151" v="7255"/>
          <ac:cxnSpMkLst>
            <pc:docMk/>
            <pc:sldMk cId="2945759406" sldId="283"/>
            <ac:cxnSpMk id="31" creationId="{F6177891-F038-989C-E039-FA7B0A77B640}"/>
          </ac:cxnSpMkLst>
        </pc:cxnChg>
      </pc:sldChg>
      <pc:sldChg chg="add">
        <pc:chgData name="Ngọc Anh Nguyễn Hữu" userId="56b27124bc82585d" providerId="LiveId" clId="{7188A3AD-7D9C-4A8C-9F40-305856DD4150}" dt="2022-09-01T07:22:01.960" v="7336"/>
        <pc:sldMkLst>
          <pc:docMk/>
          <pc:sldMk cId="4260693336" sldId="284"/>
        </pc:sldMkLst>
      </pc:sldChg>
      <pc:sldMasterChg chg="setBg modSldLayout">
        <pc:chgData name="Ngọc Anh Nguyễn Hữu" userId="56b27124bc82585d" providerId="LiveId" clId="{7188A3AD-7D9C-4A8C-9F40-305856DD4150}" dt="2022-09-01T07:18:50.431" v="7244"/>
        <pc:sldMasterMkLst>
          <pc:docMk/>
          <pc:sldMasterMk cId="1168883567" sldId="2147483648"/>
        </pc:sldMasterMkLst>
        <pc:sldLayoutChg chg="setBg">
          <pc:chgData name="Ngọc Anh Nguyễn Hữu" userId="56b27124bc82585d" providerId="LiveId" clId="{7188A3AD-7D9C-4A8C-9F40-305856DD4150}" dt="2022-09-01T07:18:50.431" v="7244"/>
          <pc:sldLayoutMkLst>
            <pc:docMk/>
            <pc:sldMasterMk cId="1168883567" sldId="2147483648"/>
            <pc:sldLayoutMk cId="2838306760" sldId="2147483649"/>
          </pc:sldLayoutMkLst>
        </pc:sldLayoutChg>
        <pc:sldLayoutChg chg="setBg">
          <pc:chgData name="Ngọc Anh Nguyễn Hữu" userId="56b27124bc82585d" providerId="LiveId" clId="{7188A3AD-7D9C-4A8C-9F40-305856DD4150}" dt="2022-09-01T07:18:50.431" v="7244"/>
          <pc:sldLayoutMkLst>
            <pc:docMk/>
            <pc:sldMasterMk cId="1168883567" sldId="2147483648"/>
            <pc:sldLayoutMk cId="3425496329" sldId="2147483650"/>
          </pc:sldLayoutMkLst>
        </pc:sldLayoutChg>
        <pc:sldLayoutChg chg="setBg">
          <pc:chgData name="Ngọc Anh Nguyễn Hữu" userId="56b27124bc82585d" providerId="LiveId" clId="{7188A3AD-7D9C-4A8C-9F40-305856DD4150}" dt="2022-09-01T07:18:50.431" v="7244"/>
          <pc:sldLayoutMkLst>
            <pc:docMk/>
            <pc:sldMasterMk cId="1168883567" sldId="2147483648"/>
            <pc:sldLayoutMk cId="2774006029" sldId="2147483651"/>
          </pc:sldLayoutMkLst>
        </pc:sldLayoutChg>
        <pc:sldLayoutChg chg="setBg">
          <pc:chgData name="Ngọc Anh Nguyễn Hữu" userId="56b27124bc82585d" providerId="LiveId" clId="{7188A3AD-7D9C-4A8C-9F40-305856DD4150}" dt="2022-09-01T07:18:50.431" v="7244"/>
          <pc:sldLayoutMkLst>
            <pc:docMk/>
            <pc:sldMasterMk cId="1168883567" sldId="2147483648"/>
            <pc:sldLayoutMk cId="1357091767" sldId="2147483652"/>
          </pc:sldLayoutMkLst>
        </pc:sldLayoutChg>
        <pc:sldLayoutChg chg="setBg">
          <pc:chgData name="Ngọc Anh Nguyễn Hữu" userId="56b27124bc82585d" providerId="LiveId" clId="{7188A3AD-7D9C-4A8C-9F40-305856DD4150}" dt="2022-09-01T07:18:50.431" v="7244"/>
          <pc:sldLayoutMkLst>
            <pc:docMk/>
            <pc:sldMasterMk cId="1168883567" sldId="2147483648"/>
            <pc:sldLayoutMk cId="3751932696" sldId="2147483653"/>
          </pc:sldLayoutMkLst>
        </pc:sldLayoutChg>
        <pc:sldLayoutChg chg="setBg">
          <pc:chgData name="Ngọc Anh Nguyễn Hữu" userId="56b27124bc82585d" providerId="LiveId" clId="{7188A3AD-7D9C-4A8C-9F40-305856DD4150}" dt="2022-09-01T07:18:50.431" v="7244"/>
          <pc:sldLayoutMkLst>
            <pc:docMk/>
            <pc:sldMasterMk cId="1168883567" sldId="2147483648"/>
            <pc:sldLayoutMk cId="1423544402" sldId="2147483654"/>
          </pc:sldLayoutMkLst>
        </pc:sldLayoutChg>
        <pc:sldLayoutChg chg="setBg">
          <pc:chgData name="Ngọc Anh Nguyễn Hữu" userId="56b27124bc82585d" providerId="LiveId" clId="{7188A3AD-7D9C-4A8C-9F40-305856DD4150}" dt="2022-09-01T07:18:50.431" v="7244"/>
          <pc:sldLayoutMkLst>
            <pc:docMk/>
            <pc:sldMasterMk cId="1168883567" sldId="2147483648"/>
            <pc:sldLayoutMk cId="660408903" sldId="2147483655"/>
          </pc:sldLayoutMkLst>
        </pc:sldLayoutChg>
        <pc:sldLayoutChg chg="setBg">
          <pc:chgData name="Ngọc Anh Nguyễn Hữu" userId="56b27124bc82585d" providerId="LiveId" clId="{7188A3AD-7D9C-4A8C-9F40-305856DD4150}" dt="2022-09-01T07:18:50.431" v="7244"/>
          <pc:sldLayoutMkLst>
            <pc:docMk/>
            <pc:sldMasterMk cId="1168883567" sldId="2147483648"/>
            <pc:sldLayoutMk cId="1646695727" sldId="2147483656"/>
          </pc:sldLayoutMkLst>
        </pc:sldLayoutChg>
        <pc:sldLayoutChg chg="setBg">
          <pc:chgData name="Ngọc Anh Nguyễn Hữu" userId="56b27124bc82585d" providerId="LiveId" clId="{7188A3AD-7D9C-4A8C-9F40-305856DD4150}" dt="2022-09-01T07:18:50.431" v="7244"/>
          <pc:sldLayoutMkLst>
            <pc:docMk/>
            <pc:sldMasterMk cId="1168883567" sldId="2147483648"/>
            <pc:sldLayoutMk cId="3623277819" sldId="2147483657"/>
          </pc:sldLayoutMkLst>
        </pc:sldLayoutChg>
        <pc:sldLayoutChg chg="setBg">
          <pc:chgData name="Ngọc Anh Nguyễn Hữu" userId="56b27124bc82585d" providerId="LiveId" clId="{7188A3AD-7D9C-4A8C-9F40-305856DD4150}" dt="2022-09-01T07:18:50.431" v="7244"/>
          <pc:sldLayoutMkLst>
            <pc:docMk/>
            <pc:sldMasterMk cId="1168883567" sldId="2147483648"/>
            <pc:sldLayoutMk cId="3471351338" sldId="2147483658"/>
          </pc:sldLayoutMkLst>
        </pc:sldLayoutChg>
        <pc:sldLayoutChg chg="setBg">
          <pc:chgData name="Ngọc Anh Nguyễn Hữu" userId="56b27124bc82585d" providerId="LiveId" clId="{7188A3AD-7D9C-4A8C-9F40-305856DD4150}" dt="2022-09-01T07:18:50.431" v="7244"/>
          <pc:sldLayoutMkLst>
            <pc:docMk/>
            <pc:sldMasterMk cId="1168883567" sldId="2147483648"/>
            <pc:sldLayoutMk cId="82650745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9E678-BD33-4A0F-AC96-79BC5E2B68DC}" type="datetimeFigureOut">
              <a:rPr lang="vi-VN" smtClean="0"/>
              <a:t>01/09/2022</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82C652-2157-4D69-8BA8-0238BA816A0C}" type="slidenum">
              <a:rPr lang="vi-VN" smtClean="0"/>
              <a:t>‹#›</a:t>
            </a:fld>
            <a:endParaRPr lang="vi-VN"/>
          </a:p>
        </p:txBody>
      </p:sp>
    </p:spTree>
    <p:extLst>
      <p:ext uri="{BB962C8B-B14F-4D97-AF65-F5344CB8AC3E}">
        <p14:creationId xmlns:p14="http://schemas.microsoft.com/office/powerpoint/2010/main" val="193169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vi.wikipedia.org/wiki/Tri%E1%BB%81u_%C4%91%E1%BA%A1i" TargetMode="External"/><Relationship Id="rId13" Type="http://schemas.openxmlformats.org/officeDocument/2006/relationships/hyperlink" Target="https://vi.wikipedia.org/wiki/Nh%C3%A0_Ti%E1%BB%81n_L%C3%AA" TargetMode="External"/><Relationship Id="rId18" Type="http://schemas.openxmlformats.org/officeDocument/2006/relationships/hyperlink" Target="https://vi.wikipedia.org/wiki/1225" TargetMode="External"/><Relationship Id="rId3" Type="http://schemas.openxmlformats.org/officeDocument/2006/relationships/hyperlink" Target="https://vi.wikipedia.org/wiki/Ch%E1%BB%AF_N%C3%B4m" TargetMode="External"/><Relationship Id="rId7" Type="http://schemas.openxmlformats.org/officeDocument/2006/relationships/hyperlink" Target="https://vi.wikipedia.org/wiki/L%C3%BD_Nam_%C4%90%E1%BA%BF" TargetMode="External"/><Relationship Id="rId12" Type="http://schemas.openxmlformats.org/officeDocument/2006/relationships/hyperlink" Target="https://vi.wikipedia.org/wiki/1009" TargetMode="External"/><Relationship Id="rId17" Type="http://schemas.openxmlformats.org/officeDocument/2006/relationships/hyperlink" Target="https://vi.wikipedia.org/wiki/Tr%E1%BA%A7n_Th%C3%A1i_T%C3%B4ng" TargetMode="External"/><Relationship Id="rId2" Type="http://schemas.openxmlformats.org/officeDocument/2006/relationships/slide" Target="../slides/slide16.xml"/><Relationship Id="rId16" Type="http://schemas.openxmlformats.org/officeDocument/2006/relationships/hyperlink" Target="https://vi.wikipedia.org/wiki/Tho%C3%A1i_v%E1%BB%8B" TargetMode="External"/><Relationship Id="rId1" Type="http://schemas.openxmlformats.org/officeDocument/2006/relationships/notesMaster" Target="../notesMasters/notesMaster1.xml"/><Relationship Id="rId6" Type="http://schemas.openxmlformats.org/officeDocument/2006/relationships/hyperlink" Target="https://vi.wikipedia.org/wiki/Nh%C3%A0_Ti%E1%BB%81n_L%C3%BD" TargetMode="External"/><Relationship Id="rId11" Type="http://schemas.openxmlformats.org/officeDocument/2006/relationships/hyperlink" Target="https://vi.wikipedia.org/wiki/Th%C3%A1ng_10" TargetMode="External"/><Relationship Id="rId5" Type="http://schemas.openxmlformats.org/officeDocument/2006/relationships/hyperlink" Target="https://vi.wikipedia.org/wiki/H%C3%A1n_Vi%E1%BB%87t" TargetMode="External"/><Relationship Id="rId15" Type="http://schemas.openxmlformats.org/officeDocument/2006/relationships/hyperlink" Target="https://vi.wikipedia.org/wiki/L%C3%BD_Chi%C3%AAu_Ho%C3%A0ng" TargetMode="External"/><Relationship Id="rId10" Type="http://schemas.openxmlformats.org/officeDocument/2006/relationships/hyperlink" Target="https://vi.wikipedia.org/wiki/L%C3%BD_C%C3%B4ng_U%E1%BA%A9n" TargetMode="External"/><Relationship Id="rId4" Type="http://schemas.openxmlformats.org/officeDocument/2006/relationships/hyperlink" Target="https://vi.wikipedia.org/wiki/Ch%E1%BB%AF_H%C3%A1n" TargetMode="External"/><Relationship Id="rId9" Type="http://schemas.openxmlformats.org/officeDocument/2006/relationships/hyperlink" Target="https://vi.wikipedia.org/wiki/L%E1%BB%8Bch_s%E1%BB%AD_Vi%E1%BB%87t_Nam" TargetMode="External"/><Relationship Id="rId14" Type="http://schemas.openxmlformats.org/officeDocument/2006/relationships/hyperlink" Target="https://vi.wikipedia.org/wiki/Ho%C3%A0ng_%C4%91%E1%BA%BF"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vi.wikipedia.org/wiki/Vi%E1%BB%87t_Nam_d%C3%A2n_ch%E1%BB%A7_c%E1%BB%99ng_h%C3%B2a" TargetMode="External"/><Relationship Id="rId3" Type="http://schemas.openxmlformats.org/officeDocument/2006/relationships/hyperlink" Target="https://vi.wikipedia.org/wiki/15_th%C3%A1ng_8" TargetMode="External"/><Relationship Id="rId7" Type="http://schemas.openxmlformats.org/officeDocument/2006/relationships/hyperlink" Target="https://vi.wikipedia.org/wiki/Ph%C3%A1p"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vi.wikipedia.org/wiki/Nh%E1%BA%ADt_B%E1%BA%A3n" TargetMode="External"/><Relationship Id="rId5" Type="http://schemas.openxmlformats.org/officeDocument/2006/relationships/hyperlink" Target="https://vi.wikipedia.org/wiki/%C4%90%E1%BA%A3ng_C%E1%BB%99ng_s%E1%BA%A3n_%C4%90%C3%B4ng_D%C6%B0%C6%A1ng" TargetMode="External"/><Relationship Id="rId4" Type="http://schemas.openxmlformats.org/officeDocument/2006/relationships/hyperlink" Target="https://vi.wikipedia.org/wiki/1945" TargetMode="External"/><Relationship Id="rId9" Type="http://schemas.openxmlformats.org/officeDocument/2006/relationships/hyperlink" Target="https://vi.wikipedia.org/wiki/19_th%C3%A1ng_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vi-VN"/>
              <a:t>- Ví dụ:</a:t>
            </a:r>
          </a:p>
          <a:p>
            <a:r>
              <a:rPr lang="vi-VN"/>
              <a:t>+ PP LS: </a:t>
            </a:r>
            <a:r>
              <a:rPr lang="vi-VN" b="1" i="0">
                <a:solidFill>
                  <a:srgbClr val="202122"/>
                </a:solidFill>
                <a:effectLst/>
                <a:latin typeface="Arial" panose="020B0604020202020204" pitchFamily="34" charset="0"/>
              </a:rPr>
              <a:t>Nhà Lý</a:t>
            </a:r>
            <a:r>
              <a:rPr lang="vi-VN" b="0" i="0">
                <a:solidFill>
                  <a:srgbClr val="202122"/>
                </a:solidFill>
                <a:effectLst/>
                <a:latin typeface="Arial" panose="020B0604020202020204" pitchFamily="34" charset="0"/>
              </a:rPr>
              <a:t> (</a:t>
            </a:r>
            <a:r>
              <a:rPr lang="vi-VN" b="0" i="0" u="none" strike="noStrike">
                <a:solidFill>
                  <a:srgbClr val="3366CC"/>
                </a:solidFill>
                <a:effectLst/>
                <a:latin typeface="Arial" panose="020B0604020202020204" pitchFamily="34" charset="0"/>
                <a:hlinkClick r:id="rId3" tooltip="Chữ Nôm"/>
              </a:rPr>
              <a:t>chữ Nôm</a:t>
            </a:r>
            <a:r>
              <a:rPr lang="vi-VN" b="0" i="0">
                <a:solidFill>
                  <a:srgbClr val="202122"/>
                </a:solidFill>
                <a:effectLst/>
                <a:latin typeface="Arial" panose="020B0604020202020204" pitchFamily="34" charset="0"/>
              </a:rPr>
              <a:t>: </a:t>
            </a:r>
            <a:r>
              <a:rPr lang="ja-JP" altLang="en-US" b="0" i="0">
                <a:solidFill>
                  <a:srgbClr val="202122"/>
                </a:solidFill>
                <a:effectLst/>
                <a:latin typeface="Arial" panose="020B0604020202020204" pitchFamily="34" charset="0"/>
              </a:rPr>
              <a:t>茹李</a:t>
            </a:r>
            <a:r>
              <a:rPr lang="en-US" altLang="ja-JP" b="0" i="0">
                <a:solidFill>
                  <a:srgbClr val="202122"/>
                </a:solidFill>
                <a:effectLst/>
                <a:latin typeface="Arial" panose="020B0604020202020204" pitchFamily="34" charset="0"/>
              </a:rPr>
              <a:t>, </a:t>
            </a:r>
            <a:r>
              <a:rPr lang="vi-VN" b="0" i="0" u="none" strike="noStrike">
                <a:solidFill>
                  <a:srgbClr val="3366CC"/>
                </a:solidFill>
                <a:effectLst/>
                <a:latin typeface="Arial" panose="020B0604020202020204" pitchFamily="34" charset="0"/>
                <a:hlinkClick r:id="rId4" tooltip="Chữ Hán"/>
              </a:rPr>
              <a:t>chữ Hán</a:t>
            </a:r>
            <a:r>
              <a:rPr lang="vi-VN" b="0" i="0">
                <a:solidFill>
                  <a:srgbClr val="202122"/>
                </a:solidFill>
                <a:effectLst/>
                <a:latin typeface="Arial" panose="020B0604020202020204" pitchFamily="34" charset="0"/>
              </a:rPr>
              <a:t>: </a:t>
            </a:r>
            <a:r>
              <a:rPr lang="ja-JP" altLang="en-US" b="0" i="0">
                <a:solidFill>
                  <a:srgbClr val="202122"/>
                </a:solidFill>
                <a:effectLst/>
                <a:latin typeface="Arial" panose="020B0604020202020204" pitchFamily="34" charset="0"/>
              </a:rPr>
              <a:t>李朝</a:t>
            </a:r>
            <a:r>
              <a:rPr lang="en-US" altLang="ja-JP" b="0" i="0">
                <a:solidFill>
                  <a:srgbClr val="202122"/>
                </a:solidFill>
                <a:effectLst/>
                <a:latin typeface="Arial" panose="020B0604020202020204" pitchFamily="34" charset="0"/>
              </a:rPr>
              <a:t>, </a:t>
            </a:r>
            <a:r>
              <a:rPr lang="vi-VN" b="0" i="0" u="none" strike="noStrike">
                <a:solidFill>
                  <a:srgbClr val="3366CC"/>
                </a:solidFill>
                <a:effectLst/>
                <a:latin typeface="Arial" panose="020B0604020202020204" pitchFamily="34" charset="0"/>
                <a:hlinkClick r:id="rId5" tooltip="Hán Việt"/>
              </a:rPr>
              <a:t>Hán Việt</a:t>
            </a:r>
            <a:r>
              <a:rPr lang="vi-VN" b="0" i="0">
                <a:solidFill>
                  <a:srgbClr val="202122"/>
                </a:solidFill>
                <a:effectLst/>
                <a:latin typeface="Arial" panose="020B0604020202020204" pitchFamily="34" charset="0"/>
              </a:rPr>
              <a:t>: </a:t>
            </a:r>
            <a:r>
              <a:rPr lang="vi-VN" b="0" i="1">
                <a:solidFill>
                  <a:srgbClr val="202122"/>
                </a:solidFill>
                <a:effectLst/>
                <a:latin typeface="Arial" panose="020B0604020202020204" pitchFamily="34" charset="0"/>
              </a:rPr>
              <a:t>Lý triều</a:t>
            </a:r>
            <a:r>
              <a:rPr lang="vi-VN" b="0" i="0">
                <a:solidFill>
                  <a:srgbClr val="202122"/>
                </a:solidFill>
                <a:effectLst/>
                <a:latin typeface="Arial" panose="020B0604020202020204" pitchFamily="34" charset="0"/>
              </a:rPr>
              <a:t>), đôi khi gọi là nhà </a:t>
            </a:r>
            <a:r>
              <a:rPr lang="vi-VN" b="1" i="0">
                <a:solidFill>
                  <a:srgbClr val="202122"/>
                </a:solidFill>
                <a:effectLst/>
                <a:latin typeface="Arial" panose="020B0604020202020204" pitchFamily="34" charset="0"/>
              </a:rPr>
              <a:t>Hậu Lý</a:t>
            </a:r>
            <a:r>
              <a:rPr lang="vi-VN" b="0" i="0">
                <a:solidFill>
                  <a:srgbClr val="202122"/>
                </a:solidFill>
                <a:effectLst/>
                <a:latin typeface="Arial" panose="020B0604020202020204" pitchFamily="34" charset="0"/>
              </a:rPr>
              <a:t> (để phân biệt với triều đại </a:t>
            </a:r>
            <a:r>
              <a:rPr lang="vi-VN" b="0" i="0" u="none" strike="noStrike">
                <a:solidFill>
                  <a:srgbClr val="3366CC"/>
                </a:solidFill>
                <a:effectLst/>
                <a:latin typeface="Arial" panose="020B0604020202020204" pitchFamily="34" charset="0"/>
                <a:hlinkClick r:id="rId6" tooltip="Nhà Tiền Lý"/>
              </a:rPr>
              <a:t>Tiền Lý</a:t>
            </a:r>
            <a:r>
              <a:rPr lang="vi-VN" b="0" i="0">
                <a:solidFill>
                  <a:srgbClr val="202122"/>
                </a:solidFill>
                <a:effectLst/>
                <a:latin typeface="Arial" panose="020B0604020202020204" pitchFamily="34" charset="0"/>
              </a:rPr>
              <a:t> do </a:t>
            </a:r>
            <a:r>
              <a:rPr lang="vi-VN" b="0" i="0" u="none" strike="noStrike">
                <a:solidFill>
                  <a:srgbClr val="3366CC"/>
                </a:solidFill>
                <a:effectLst/>
                <a:latin typeface="Arial" panose="020B0604020202020204" pitchFamily="34" charset="0"/>
                <a:hlinkClick r:id="rId7" tooltip="Lý Nam Đế"/>
              </a:rPr>
              <a:t>Lý Bí</a:t>
            </a:r>
            <a:r>
              <a:rPr lang="vi-VN" b="0" i="0">
                <a:solidFill>
                  <a:srgbClr val="202122"/>
                </a:solidFill>
                <a:effectLst/>
                <a:latin typeface="Arial" panose="020B0604020202020204" pitchFamily="34" charset="0"/>
              </a:rPr>
              <a:t> thành lập) là một </a:t>
            </a:r>
            <a:r>
              <a:rPr lang="vi-VN" b="0" i="0" u="none" strike="noStrike">
                <a:solidFill>
                  <a:srgbClr val="3366CC"/>
                </a:solidFill>
                <a:effectLst/>
                <a:latin typeface="Arial" panose="020B0604020202020204" pitchFamily="34" charset="0"/>
                <a:hlinkClick r:id="rId8" tooltip="Triều đại"/>
              </a:rPr>
              <a:t>triều đại</a:t>
            </a:r>
            <a:r>
              <a:rPr lang="vi-VN" b="0" i="0">
                <a:solidFill>
                  <a:srgbClr val="202122"/>
                </a:solidFill>
                <a:effectLst/>
                <a:latin typeface="Arial" panose="020B0604020202020204" pitchFamily="34" charset="0"/>
              </a:rPr>
              <a:t> trong nền </a:t>
            </a:r>
            <a:r>
              <a:rPr lang="vi-VN" b="0" i="0" u="none" strike="noStrike">
                <a:solidFill>
                  <a:srgbClr val="3366CC"/>
                </a:solidFill>
                <a:effectLst/>
                <a:latin typeface="Arial" panose="020B0604020202020204" pitchFamily="34" charset="0"/>
                <a:hlinkClick r:id="rId9" tooltip="Lịch sử Việt Nam"/>
              </a:rPr>
              <a:t>quân chủ Việt Nam</a:t>
            </a:r>
            <a:r>
              <a:rPr lang="vi-VN" b="0" i="0">
                <a:solidFill>
                  <a:srgbClr val="202122"/>
                </a:solidFill>
                <a:effectLst/>
                <a:latin typeface="Arial" panose="020B0604020202020204" pitchFamily="34" charset="0"/>
              </a:rPr>
              <a:t>. </a:t>
            </a:r>
            <a:r>
              <a:rPr lang="vi-VN" b="0" i="0" u="none" strike="noStrike">
                <a:solidFill>
                  <a:srgbClr val="3366CC"/>
                </a:solidFill>
                <a:effectLst/>
                <a:latin typeface="Arial" panose="020B0604020202020204" pitchFamily="34" charset="0"/>
                <a:hlinkClick r:id="rId8" tooltip="Triều đại"/>
              </a:rPr>
              <a:t>Triều đại</a:t>
            </a:r>
            <a:r>
              <a:rPr lang="vi-VN" b="0" i="0">
                <a:solidFill>
                  <a:srgbClr val="202122"/>
                </a:solidFill>
                <a:effectLst/>
                <a:latin typeface="Arial" panose="020B0604020202020204" pitchFamily="34" charset="0"/>
              </a:rPr>
              <a:t> này bắt đầu khi </a:t>
            </a:r>
            <a:r>
              <a:rPr lang="vi-VN" b="0" i="0" u="none" strike="noStrike">
                <a:solidFill>
                  <a:srgbClr val="3366CC"/>
                </a:solidFill>
                <a:effectLst/>
                <a:latin typeface="Arial" panose="020B0604020202020204" pitchFamily="34" charset="0"/>
                <a:hlinkClick r:id="rId10" tooltip="Lý Công Uẩn"/>
              </a:rPr>
              <a:t>Lý Công Uẩn</a:t>
            </a:r>
            <a:r>
              <a:rPr lang="vi-VN" b="0" i="0">
                <a:solidFill>
                  <a:srgbClr val="202122"/>
                </a:solidFill>
                <a:effectLst/>
                <a:latin typeface="Arial" panose="020B0604020202020204" pitchFamily="34" charset="0"/>
              </a:rPr>
              <a:t> lên ngôi vào </a:t>
            </a:r>
            <a:r>
              <a:rPr lang="vi-VN" b="0" i="0" u="none" strike="noStrike">
                <a:solidFill>
                  <a:srgbClr val="3366CC"/>
                </a:solidFill>
                <a:effectLst/>
                <a:latin typeface="Arial" panose="020B0604020202020204" pitchFamily="34" charset="0"/>
                <a:hlinkClick r:id="rId11" tooltip="Tháng 10"/>
              </a:rPr>
              <a:t>tháng 10</a:t>
            </a:r>
            <a:r>
              <a:rPr lang="vi-VN" b="0" i="0">
                <a:solidFill>
                  <a:srgbClr val="202122"/>
                </a:solidFill>
                <a:effectLst/>
                <a:latin typeface="Arial" panose="020B0604020202020204" pitchFamily="34" charset="0"/>
              </a:rPr>
              <a:t> âm lịch năm </a:t>
            </a:r>
            <a:r>
              <a:rPr lang="vi-VN" b="0" i="0" u="none" strike="noStrike">
                <a:solidFill>
                  <a:srgbClr val="3366CC"/>
                </a:solidFill>
                <a:effectLst/>
                <a:latin typeface="Arial" panose="020B0604020202020204" pitchFamily="34" charset="0"/>
                <a:hlinkClick r:id="rId12" tooltip="1009"/>
              </a:rPr>
              <a:t>1009</a:t>
            </a:r>
            <a:r>
              <a:rPr lang="vi-VN" b="0" i="0">
                <a:solidFill>
                  <a:srgbClr val="202122"/>
                </a:solidFill>
                <a:effectLst/>
                <a:latin typeface="Arial" panose="020B0604020202020204" pitchFamily="34" charset="0"/>
              </a:rPr>
              <a:t> sau khi giành được quyền lực từ tay </a:t>
            </a:r>
            <a:r>
              <a:rPr lang="vi-VN" b="0" i="0" u="none" strike="noStrike">
                <a:solidFill>
                  <a:srgbClr val="3366CC"/>
                </a:solidFill>
                <a:effectLst/>
                <a:latin typeface="Arial" panose="020B0604020202020204" pitchFamily="34" charset="0"/>
                <a:hlinkClick r:id="rId13" tooltip="Nhà Tiền Lê"/>
              </a:rPr>
              <a:t>nhà Tiền Lê</a:t>
            </a:r>
            <a:r>
              <a:rPr lang="vi-VN" b="0" i="0">
                <a:solidFill>
                  <a:srgbClr val="202122"/>
                </a:solidFill>
                <a:effectLst/>
                <a:latin typeface="Arial" panose="020B0604020202020204" pitchFamily="34" charset="0"/>
              </a:rPr>
              <a:t>. Triều đại này trải qua 9 vị </a:t>
            </a:r>
            <a:r>
              <a:rPr lang="vi-VN" b="0" i="0" u="none" strike="noStrike">
                <a:solidFill>
                  <a:srgbClr val="3366CC"/>
                </a:solidFill>
                <a:effectLst/>
                <a:latin typeface="Arial" panose="020B0604020202020204" pitchFamily="34" charset="0"/>
                <a:hlinkClick r:id="rId14" tooltip="Hoàng đế"/>
              </a:rPr>
              <a:t>hoàng đế</a:t>
            </a:r>
            <a:r>
              <a:rPr lang="vi-VN" b="0" i="0">
                <a:solidFill>
                  <a:srgbClr val="202122"/>
                </a:solidFill>
                <a:effectLst/>
                <a:latin typeface="Arial" panose="020B0604020202020204" pitchFamily="34" charset="0"/>
              </a:rPr>
              <a:t> và chấm dứt khi </a:t>
            </a:r>
            <a:r>
              <a:rPr lang="vi-VN" b="0" i="0" u="none" strike="noStrike">
                <a:solidFill>
                  <a:srgbClr val="3366CC"/>
                </a:solidFill>
                <a:effectLst/>
                <a:latin typeface="Arial" panose="020B0604020202020204" pitchFamily="34" charset="0"/>
                <a:hlinkClick r:id="rId15" tooltip="Lý Chiêu Hoàng"/>
              </a:rPr>
              <a:t>Lý Chiêu Hoàng</a:t>
            </a:r>
            <a:r>
              <a:rPr lang="vi-VN" b="0" i="0">
                <a:solidFill>
                  <a:srgbClr val="202122"/>
                </a:solidFill>
                <a:effectLst/>
                <a:latin typeface="Arial" panose="020B0604020202020204" pitchFamily="34" charset="0"/>
              </a:rPr>
              <a:t>, lúc đó mới có 7 tuổi, bị ép </a:t>
            </a:r>
            <a:r>
              <a:rPr lang="vi-VN" b="0" i="0" u="none" strike="noStrike">
                <a:solidFill>
                  <a:srgbClr val="3366CC"/>
                </a:solidFill>
                <a:effectLst/>
                <a:latin typeface="Arial" panose="020B0604020202020204" pitchFamily="34" charset="0"/>
                <a:hlinkClick r:id="rId16" tooltip="Thoái vị"/>
              </a:rPr>
              <a:t>thoái vị</a:t>
            </a:r>
            <a:r>
              <a:rPr lang="vi-VN" b="0" i="0">
                <a:solidFill>
                  <a:srgbClr val="202122"/>
                </a:solidFill>
                <a:effectLst/>
                <a:latin typeface="Arial" panose="020B0604020202020204" pitchFamily="34" charset="0"/>
              </a:rPr>
              <a:t> để nhường ngôi cho chồng là </a:t>
            </a:r>
            <a:r>
              <a:rPr lang="vi-VN" b="0" i="0" u="none" strike="noStrike">
                <a:solidFill>
                  <a:srgbClr val="3366CC"/>
                </a:solidFill>
                <a:effectLst/>
                <a:latin typeface="Arial" panose="020B0604020202020204" pitchFamily="34" charset="0"/>
                <a:hlinkClick r:id="rId17" tooltip="Trần Thái Tông"/>
              </a:rPr>
              <a:t>Trần Cảnh</a:t>
            </a:r>
            <a:r>
              <a:rPr lang="vi-VN" b="0" i="0">
                <a:solidFill>
                  <a:srgbClr val="202122"/>
                </a:solidFill>
                <a:effectLst/>
                <a:latin typeface="Arial" panose="020B0604020202020204" pitchFamily="34" charset="0"/>
              </a:rPr>
              <a:t> vào năm </a:t>
            </a:r>
            <a:r>
              <a:rPr lang="vi-VN" b="0" i="0" u="none" strike="noStrike">
                <a:solidFill>
                  <a:srgbClr val="3366CC"/>
                </a:solidFill>
                <a:effectLst/>
                <a:latin typeface="Arial" panose="020B0604020202020204" pitchFamily="34" charset="0"/>
                <a:hlinkClick r:id="rId18" tooltip="1225"/>
              </a:rPr>
              <a:t>1225</a:t>
            </a:r>
            <a:r>
              <a:rPr lang="vi-VN" b="0" i="0">
                <a:solidFill>
                  <a:srgbClr val="202122"/>
                </a:solidFill>
                <a:effectLst/>
                <a:latin typeface="Arial" panose="020B0604020202020204" pitchFamily="34" charset="0"/>
              </a:rPr>
              <a:t> – tổng cộng là 216 năm.</a:t>
            </a:r>
          </a:p>
          <a:p>
            <a:endParaRPr lang="vi-VN" b="0" i="0">
              <a:solidFill>
                <a:srgbClr val="202122"/>
              </a:solidFill>
              <a:effectLst/>
              <a:latin typeface="Arial" panose="020B0604020202020204" pitchFamily="34" charset="0"/>
            </a:endParaRPr>
          </a:p>
          <a:p>
            <a:r>
              <a:rPr lang="vi-VN" b="0" i="0">
                <a:solidFill>
                  <a:srgbClr val="202122"/>
                </a:solidFill>
                <a:effectLst/>
                <a:latin typeface="Arial" panose="020B0604020202020204" pitchFamily="34" charset="0"/>
              </a:rPr>
              <a:t>+ PP LG: Ý nghĩa LS của hai bản hiệp ước Hacmang và Patonot năm 1883 – 1884: </a:t>
            </a:r>
            <a:r>
              <a:rPr lang="vi-VN" b="0" i="0">
                <a:solidFill>
                  <a:srgbClr val="212529"/>
                </a:solidFill>
                <a:effectLst/>
                <a:latin typeface="Times New Roman" panose="02020603050405020304" pitchFamily="18" charset="0"/>
              </a:rPr>
              <a:t>Với hiệp ước này, nhà nước phong kiến Việt Nam với tư cách một quốc gia độc lập đã hoàn toàn sụp đổ, thay vào đó là chế độ thuộc địa nửa phong kiến, kéo dài đến Cách mạng thàng Tám năm 1945</a:t>
            </a:r>
            <a:endParaRPr lang="vi-VN"/>
          </a:p>
        </p:txBody>
      </p:sp>
      <p:sp>
        <p:nvSpPr>
          <p:cNvPr id="4" name="Chỗ dành sẵn cho Số hiệu Bản chiếu 3"/>
          <p:cNvSpPr>
            <a:spLocks noGrp="1"/>
          </p:cNvSpPr>
          <p:nvPr>
            <p:ph type="sldNum" sz="quarter" idx="5"/>
          </p:nvPr>
        </p:nvSpPr>
        <p:spPr/>
        <p:txBody>
          <a:bodyPr/>
          <a:lstStyle/>
          <a:p>
            <a:fld id="{CE82C652-2157-4D69-8BA8-0238BA816A0C}" type="slidenum">
              <a:rPr lang="vi-VN" smtClean="0"/>
              <a:t>16</a:t>
            </a:fld>
            <a:endParaRPr lang="vi-VN"/>
          </a:p>
        </p:txBody>
      </p:sp>
    </p:spTree>
    <p:extLst>
      <p:ext uri="{BB962C8B-B14F-4D97-AF65-F5344CB8AC3E}">
        <p14:creationId xmlns:p14="http://schemas.microsoft.com/office/powerpoint/2010/main" val="93496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r>
              <a:rPr lang="vi-VN"/>
              <a:t>PP Lịch đại: </a:t>
            </a:r>
            <a:r>
              <a:rPr lang="vi-VN" b="0" i="0">
                <a:solidFill>
                  <a:srgbClr val="000000"/>
                </a:solidFill>
                <a:effectLst/>
                <a:latin typeface="OpenSans"/>
              </a:rPr>
              <a:t>diễn biến trận tiến công của Nguyễn Huệ.</a:t>
            </a:r>
            <a:br>
              <a:rPr lang="vi-VN" b="0" i="0">
                <a:solidFill>
                  <a:srgbClr val="000000"/>
                </a:solidFill>
                <a:effectLst/>
                <a:latin typeface="OpenSans"/>
              </a:rPr>
            </a:br>
            <a:r>
              <a:rPr lang="vi-VN" b="0" i="0">
                <a:solidFill>
                  <a:srgbClr val="131313"/>
                </a:solidFill>
                <a:effectLst/>
                <a:latin typeface="Quicksand"/>
              </a:rPr>
              <a:t>-Đêm 30 Tết(âm lịch),quân ta vượt sông Gián Khẩu(sông Đáy),tiêu diệt địch ở đồn tiền tiêu</a:t>
            </a:r>
          </a:p>
          <a:p>
            <a:pPr algn="l"/>
            <a:r>
              <a:rPr lang="vi-VN" b="0" i="0">
                <a:solidFill>
                  <a:srgbClr val="131313"/>
                </a:solidFill>
                <a:effectLst/>
                <a:latin typeface="Quicksand"/>
              </a:rPr>
              <a:t>-Đêm mồng 3 Tết,quân ta bí mật bao vây đồn Hà Hồi(Hà Nội)----&gt;giặc hoảng sợ,xin hàng</a:t>
            </a:r>
          </a:p>
          <a:p>
            <a:pPr algn="l"/>
            <a:r>
              <a:rPr lang="vi-VN" b="0" i="0">
                <a:solidFill>
                  <a:srgbClr val="131313"/>
                </a:solidFill>
                <a:effectLst/>
                <a:latin typeface="Quicksand"/>
              </a:rPr>
              <a:t>-Mồng 5 tết,ta đánh đồn Ngọc Hồi,Đống Đa,tiêu diệt toàn bộ quân địch</a:t>
            </a:r>
          </a:p>
          <a:p>
            <a:pPr marL="0" indent="0">
              <a:buFontTx/>
              <a:buNone/>
            </a:pPr>
            <a:r>
              <a:rPr lang="vi-VN" b="0" i="0" u="none" strike="noStrike">
                <a:solidFill>
                  <a:srgbClr val="003399"/>
                </a:solidFill>
                <a:effectLst/>
                <a:latin typeface="OpenSans"/>
              </a:rPr>
              <a:t>* PP Đồng đại: Tháng 8 năm 1945</a:t>
            </a:r>
          </a:p>
          <a:p>
            <a:pPr algn="l">
              <a:buFont typeface="Arial" panose="020B0604020202020204" pitchFamily="34" charset="0"/>
              <a:buChar char="•"/>
            </a:pPr>
            <a:r>
              <a:rPr lang="vi-VN" b="0" i="0" u="none" strike="noStrike">
                <a:solidFill>
                  <a:srgbClr val="3366CC"/>
                </a:solidFill>
                <a:effectLst/>
                <a:latin typeface="Arial" panose="020B0604020202020204" pitchFamily="34" charset="0"/>
                <a:hlinkClick r:id="rId3" tooltip="15 tháng 8"/>
              </a:rPr>
              <a:t>15 tháng 8</a:t>
            </a:r>
            <a:r>
              <a:rPr lang="vi-VN" b="0" i="0">
                <a:solidFill>
                  <a:srgbClr val="202122"/>
                </a:solidFill>
                <a:effectLst/>
                <a:latin typeface="Arial" panose="020B0604020202020204" pitchFamily="34" charset="0"/>
              </a:rPr>
              <a:t> năm </a:t>
            </a:r>
            <a:r>
              <a:rPr lang="vi-VN" b="0" i="0" u="none" strike="noStrike">
                <a:solidFill>
                  <a:srgbClr val="3366CC"/>
                </a:solidFill>
                <a:effectLst/>
                <a:latin typeface="Arial" panose="020B0604020202020204" pitchFamily="34" charset="0"/>
                <a:hlinkClick r:id="rId4" tooltip="1945"/>
              </a:rPr>
              <a:t>1945</a:t>
            </a:r>
            <a:r>
              <a:rPr lang="vi-VN" b="0" i="0">
                <a:solidFill>
                  <a:srgbClr val="202122"/>
                </a:solidFill>
                <a:effectLst/>
                <a:latin typeface="Arial" panose="020B0604020202020204" pitchFamily="34" charset="0"/>
              </a:rPr>
              <a:t> - Chiến thắng phát-xít Nhật.</a:t>
            </a:r>
          </a:p>
          <a:p>
            <a:pPr algn="l">
              <a:buFont typeface="Arial" panose="020B0604020202020204" pitchFamily="34" charset="0"/>
              <a:buChar char="•"/>
            </a:pPr>
            <a:r>
              <a:rPr lang="vi-VN" b="0" i="0" u="none" strike="noStrike">
                <a:solidFill>
                  <a:srgbClr val="3366CC"/>
                </a:solidFill>
                <a:effectLst/>
                <a:latin typeface="Arial" panose="020B0604020202020204" pitchFamily="34" charset="0"/>
                <a:hlinkClick r:id="rId4" tooltip="1945"/>
              </a:rPr>
              <a:t>1945</a:t>
            </a:r>
            <a:r>
              <a:rPr lang="vi-VN" b="0" i="0">
                <a:solidFill>
                  <a:srgbClr val="202122"/>
                </a:solidFill>
                <a:effectLst/>
                <a:latin typeface="Arial" panose="020B0604020202020204" pitchFamily="34" charset="0"/>
              </a:rPr>
              <a:t> - Cách mạng do </a:t>
            </a:r>
            <a:r>
              <a:rPr lang="vi-VN" b="0" i="0" u="none" strike="noStrike">
                <a:solidFill>
                  <a:srgbClr val="3366CC"/>
                </a:solidFill>
                <a:effectLst/>
                <a:latin typeface="Arial" panose="020B0604020202020204" pitchFamily="34" charset="0"/>
                <a:hlinkClick r:id="rId5" tooltip="Đảng Cộng sản Đông Dương"/>
              </a:rPr>
              <a:t>Đảng Cộng sản Đông Dương</a:t>
            </a:r>
            <a:r>
              <a:rPr lang="vi-VN" b="0" i="0">
                <a:solidFill>
                  <a:srgbClr val="202122"/>
                </a:solidFill>
                <a:effectLst/>
                <a:latin typeface="Arial" panose="020B0604020202020204" pitchFamily="34" charset="0"/>
              </a:rPr>
              <a:t> lãnh đạo nhân dân giành chính quyền từ tay </a:t>
            </a:r>
            <a:r>
              <a:rPr lang="vi-VN" b="0" i="0" u="none" strike="noStrike">
                <a:solidFill>
                  <a:srgbClr val="3366CC"/>
                </a:solidFill>
                <a:effectLst/>
                <a:latin typeface="Arial" panose="020B0604020202020204" pitchFamily="34" charset="0"/>
                <a:hlinkClick r:id="rId6" tooltip="Nhật Bản"/>
              </a:rPr>
              <a:t>Nhật Bản</a:t>
            </a:r>
            <a:r>
              <a:rPr lang="vi-VN" b="0" i="0">
                <a:solidFill>
                  <a:srgbClr val="202122"/>
                </a:solidFill>
                <a:effectLst/>
                <a:latin typeface="Arial" panose="020B0604020202020204" pitchFamily="34" charset="0"/>
              </a:rPr>
              <a:t>, </a:t>
            </a:r>
            <a:r>
              <a:rPr lang="vi-VN" b="0" i="0" u="none" strike="noStrike">
                <a:solidFill>
                  <a:srgbClr val="3366CC"/>
                </a:solidFill>
                <a:effectLst/>
                <a:latin typeface="Arial" panose="020B0604020202020204" pitchFamily="34" charset="0"/>
                <a:hlinkClick r:id="rId7" tooltip="Pháp"/>
              </a:rPr>
              <a:t>Pháp</a:t>
            </a:r>
            <a:r>
              <a:rPr lang="vi-VN" b="0" i="0">
                <a:solidFill>
                  <a:srgbClr val="202122"/>
                </a:solidFill>
                <a:effectLst/>
                <a:latin typeface="Arial" panose="020B0604020202020204" pitchFamily="34" charset="0"/>
              </a:rPr>
              <a:t> và khai sinh nước </a:t>
            </a:r>
            <a:r>
              <a:rPr lang="vi-VN" b="0" i="0" u="none" strike="noStrike">
                <a:solidFill>
                  <a:srgbClr val="3366CC"/>
                </a:solidFill>
                <a:effectLst/>
                <a:latin typeface="Arial" panose="020B0604020202020204" pitchFamily="34" charset="0"/>
                <a:hlinkClick r:id="rId8" tooltip="Việt Nam dân chủ cộng hòa"/>
              </a:rPr>
              <a:t>Việt Nam dân chủ cộng hòa</a:t>
            </a:r>
            <a:r>
              <a:rPr lang="vi-VN" b="0" i="0">
                <a:solidFill>
                  <a:srgbClr val="202122"/>
                </a:solidFill>
                <a:effectLst/>
                <a:latin typeface="Arial" panose="020B0604020202020204" pitchFamily="34" charset="0"/>
              </a:rPr>
              <a:t>.</a:t>
            </a:r>
          </a:p>
          <a:p>
            <a:pPr algn="l">
              <a:buFont typeface="Arial" panose="020B0604020202020204" pitchFamily="34" charset="0"/>
              <a:buChar char="•"/>
            </a:pPr>
            <a:r>
              <a:rPr lang="vi-VN" b="0" i="0" u="none" strike="noStrike">
                <a:solidFill>
                  <a:srgbClr val="3366CC"/>
                </a:solidFill>
                <a:effectLst/>
                <a:latin typeface="Arial" panose="020B0604020202020204" pitchFamily="34" charset="0"/>
                <a:hlinkClick r:id="rId9" tooltip="19 tháng 8"/>
              </a:rPr>
              <a:t>19 tháng 8</a:t>
            </a:r>
            <a:r>
              <a:rPr lang="vi-VN" b="0" i="0">
                <a:solidFill>
                  <a:srgbClr val="202122"/>
                </a:solidFill>
                <a:effectLst/>
                <a:latin typeface="Arial" panose="020B0604020202020204" pitchFamily="34" charset="0"/>
              </a:rPr>
              <a:t> năm </a:t>
            </a:r>
            <a:r>
              <a:rPr lang="vi-VN" b="0" i="0" u="none" strike="noStrike">
                <a:solidFill>
                  <a:srgbClr val="3366CC"/>
                </a:solidFill>
                <a:effectLst/>
                <a:latin typeface="Arial" panose="020B0604020202020204" pitchFamily="34" charset="0"/>
                <a:hlinkClick r:id="rId4" tooltip="1945"/>
              </a:rPr>
              <a:t>1945</a:t>
            </a:r>
            <a:r>
              <a:rPr lang="vi-VN" b="0" i="0">
                <a:solidFill>
                  <a:srgbClr val="202122"/>
                </a:solidFill>
                <a:effectLst/>
                <a:latin typeface="Arial" panose="020B0604020202020204" pitchFamily="34" charset="0"/>
              </a:rPr>
              <a:t> - Ngày cách mạng tháng tám.</a:t>
            </a:r>
          </a:p>
        </p:txBody>
      </p:sp>
      <p:sp>
        <p:nvSpPr>
          <p:cNvPr id="4" name="Chỗ dành sẵn cho Số hiệu Bản chiếu 3"/>
          <p:cNvSpPr>
            <a:spLocks noGrp="1"/>
          </p:cNvSpPr>
          <p:nvPr>
            <p:ph type="sldNum" sz="quarter" idx="5"/>
          </p:nvPr>
        </p:nvSpPr>
        <p:spPr/>
        <p:txBody>
          <a:bodyPr/>
          <a:lstStyle/>
          <a:p>
            <a:fld id="{CE82C652-2157-4D69-8BA8-0238BA816A0C}" type="slidenum">
              <a:rPr lang="vi-VN" smtClean="0"/>
              <a:t>17</a:t>
            </a:fld>
            <a:endParaRPr lang="vi-VN"/>
          </a:p>
        </p:txBody>
      </p:sp>
    </p:spTree>
    <p:extLst>
      <p:ext uri="{BB962C8B-B14F-4D97-AF65-F5344CB8AC3E}">
        <p14:creationId xmlns:p14="http://schemas.microsoft.com/office/powerpoint/2010/main" val="139691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r>
              <a:rPr lang="vi-VN" b="0" i="0">
                <a:solidFill>
                  <a:srgbClr val="000000"/>
                </a:solidFill>
                <a:effectLst/>
                <a:latin typeface="Open Sans" panose="020B0606030504020204" pitchFamily="34" charset="0"/>
              </a:rPr>
              <a:t>- Sơ đồ hình 1.3 phản ánh:</a:t>
            </a:r>
          </a:p>
          <a:p>
            <a:pPr algn="just"/>
            <a:r>
              <a:rPr lang="vi-VN" b="0" i="0">
                <a:solidFill>
                  <a:srgbClr val="000000"/>
                </a:solidFill>
                <a:effectLst/>
                <a:latin typeface="Open Sans" panose="020B0606030504020204" pitchFamily="34" charset="0"/>
              </a:rPr>
              <a:t>+ Phương pháp (nghiên cứu) lịch sử của sử học. Vì: sơ đồ hình 1.3 đã mô tả các sự kienj tiêu biểu trong quá trình phát triển của cách mạng Việt Nam từ năm 1930 - 1986</a:t>
            </a:r>
          </a:p>
          <a:p>
            <a:pPr algn="just"/>
            <a:r>
              <a:rPr lang="vi-VN" b="0" i="0">
                <a:solidFill>
                  <a:srgbClr val="000000"/>
                </a:solidFill>
                <a:effectLst/>
                <a:latin typeface="Open Sans" panose="020B0606030504020204" pitchFamily="34" charset="0"/>
              </a:rPr>
              <a:t>+ Phương pháp (trình bày) lịch đại của sử học. Vì: sơ đồ hình 1.3 đã trình bày các sự kiện lịch sử theo thời gian trước – sau, giúp người đọc thấy được tiến trình phát triển của cách mạng Việt Nam trong những năm 1030 – 1086.</a:t>
            </a:r>
          </a:p>
          <a:p>
            <a:endParaRPr lang="vi-VN"/>
          </a:p>
        </p:txBody>
      </p:sp>
      <p:sp>
        <p:nvSpPr>
          <p:cNvPr id="4" name="Chỗ dành sẵn cho Số hiệu Bản chiếu 3"/>
          <p:cNvSpPr>
            <a:spLocks noGrp="1"/>
          </p:cNvSpPr>
          <p:nvPr>
            <p:ph type="sldNum" sz="quarter" idx="5"/>
          </p:nvPr>
        </p:nvSpPr>
        <p:spPr/>
        <p:txBody>
          <a:bodyPr/>
          <a:lstStyle/>
          <a:p>
            <a:fld id="{CE82C652-2157-4D69-8BA8-0238BA816A0C}" type="slidenum">
              <a:rPr lang="vi-VN" smtClean="0"/>
              <a:t>19</a:t>
            </a:fld>
            <a:endParaRPr lang="vi-VN"/>
          </a:p>
        </p:txBody>
      </p:sp>
    </p:spTree>
    <p:extLst>
      <p:ext uri="{BB962C8B-B14F-4D97-AF65-F5344CB8AC3E}">
        <p14:creationId xmlns:p14="http://schemas.microsoft.com/office/powerpoint/2010/main" val="347475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B4763CA-E622-0F28-D262-2FB3B7A6060E}"/>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F6382CAE-8E26-2CD3-384F-25B4F05A96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2D6A0281-367F-800A-DD80-72DD5A5DBA2E}"/>
              </a:ext>
            </a:extLst>
          </p:cNvPr>
          <p:cNvSpPr>
            <a:spLocks noGrp="1"/>
          </p:cNvSpPr>
          <p:nvPr>
            <p:ph type="dt" sz="half" idx="10"/>
          </p:nvPr>
        </p:nvSpPr>
        <p:spPr/>
        <p:txBody>
          <a:bodyPr/>
          <a:lstStyle/>
          <a:p>
            <a:fld id="{53C991D8-4411-4736-800B-95FDE506342E}" type="datetimeFigureOut">
              <a:rPr lang="vi-VN" smtClean="0"/>
              <a:t>01/09/2022</a:t>
            </a:fld>
            <a:endParaRPr lang="vi-VN"/>
          </a:p>
        </p:txBody>
      </p:sp>
      <p:sp>
        <p:nvSpPr>
          <p:cNvPr id="5" name="Chỗ dành sẵn cho Chân trang 4">
            <a:extLst>
              <a:ext uri="{FF2B5EF4-FFF2-40B4-BE49-F238E27FC236}">
                <a16:creationId xmlns:a16="http://schemas.microsoft.com/office/drawing/2014/main" id="{319C5924-DCE1-3F04-B8D4-A27E4AF4ABEF}"/>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FD2E086A-B9DC-0AB6-0799-2CE4E0639B2A}"/>
              </a:ext>
            </a:extLst>
          </p:cNvPr>
          <p:cNvSpPr>
            <a:spLocks noGrp="1"/>
          </p:cNvSpPr>
          <p:nvPr>
            <p:ph type="sldNum" sz="quarter" idx="12"/>
          </p:nvPr>
        </p:nvSpPr>
        <p:spPr/>
        <p:txBody>
          <a:bodyPr/>
          <a:lstStyle/>
          <a:p>
            <a:fld id="{BDF71BAB-8500-480C-B4BB-EAE703383DAD}" type="slidenum">
              <a:rPr lang="vi-VN" smtClean="0"/>
              <a:t>‹#›</a:t>
            </a:fld>
            <a:endParaRPr lang="vi-VN"/>
          </a:p>
        </p:txBody>
      </p:sp>
    </p:spTree>
    <p:extLst>
      <p:ext uri="{BB962C8B-B14F-4D97-AF65-F5344CB8AC3E}">
        <p14:creationId xmlns:p14="http://schemas.microsoft.com/office/powerpoint/2010/main" val="283830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321C603-BDF9-2045-302D-2382B61D5CD2}"/>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49AE52FB-02FD-A87C-B0BB-A1DF058447CC}"/>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72DFB6B-86DA-9BA8-3713-CEE536EAAA1E}"/>
              </a:ext>
            </a:extLst>
          </p:cNvPr>
          <p:cNvSpPr>
            <a:spLocks noGrp="1"/>
          </p:cNvSpPr>
          <p:nvPr>
            <p:ph type="dt" sz="half" idx="10"/>
          </p:nvPr>
        </p:nvSpPr>
        <p:spPr/>
        <p:txBody>
          <a:bodyPr/>
          <a:lstStyle/>
          <a:p>
            <a:fld id="{53C991D8-4411-4736-800B-95FDE506342E}" type="datetimeFigureOut">
              <a:rPr lang="vi-VN" smtClean="0"/>
              <a:t>01/09/2022</a:t>
            </a:fld>
            <a:endParaRPr lang="vi-VN"/>
          </a:p>
        </p:txBody>
      </p:sp>
      <p:sp>
        <p:nvSpPr>
          <p:cNvPr id="5" name="Chỗ dành sẵn cho Chân trang 4">
            <a:extLst>
              <a:ext uri="{FF2B5EF4-FFF2-40B4-BE49-F238E27FC236}">
                <a16:creationId xmlns:a16="http://schemas.microsoft.com/office/drawing/2014/main" id="{7ACABEDF-B753-6AD2-2BB5-B3566608215B}"/>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151A1097-1CBD-98F2-C62E-765AD0D8DAFB}"/>
              </a:ext>
            </a:extLst>
          </p:cNvPr>
          <p:cNvSpPr>
            <a:spLocks noGrp="1"/>
          </p:cNvSpPr>
          <p:nvPr>
            <p:ph type="sldNum" sz="quarter" idx="12"/>
          </p:nvPr>
        </p:nvSpPr>
        <p:spPr/>
        <p:txBody>
          <a:bodyPr/>
          <a:lstStyle/>
          <a:p>
            <a:fld id="{BDF71BAB-8500-480C-B4BB-EAE703383DAD}" type="slidenum">
              <a:rPr lang="vi-VN" smtClean="0"/>
              <a:t>‹#›</a:t>
            </a:fld>
            <a:endParaRPr lang="vi-VN"/>
          </a:p>
        </p:txBody>
      </p:sp>
    </p:spTree>
    <p:extLst>
      <p:ext uri="{BB962C8B-B14F-4D97-AF65-F5344CB8AC3E}">
        <p14:creationId xmlns:p14="http://schemas.microsoft.com/office/powerpoint/2010/main" val="347135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9816C8B-06C4-6E6F-9ECD-AB3E99DB452E}"/>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E23976D4-26DB-1F14-A25D-4B32DA7F2E82}"/>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BACCF7A-1E51-AB40-B70A-FEEBA80CA673}"/>
              </a:ext>
            </a:extLst>
          </p:cNvPr>
          <p:cNvSpPr>
            <a:spLocks noGrp="1"/>
          </p:cNvSpPr>
          <p:nvPr>
            <p:ph type="dt" sz="half" idx="10"/>
          </p:nvPr>
        </p:nvSpPr>
        <p:spPr/>
        <p:txBody>
          <a:bodyPr/>
          <a:lstStyle/>
          <a:p>
            <a:fld id="{53C991D8-4411-4736-800B-95FDE506342E}" type="datetimeFigureOut">
              <a:rPr lang="vi-VN" smtClean="0"/>
              <a:t>01/09/2022</a:t>
            </a:fld>
            <a:endParaRPr lang="vi-VN"/>
          </a:p>
        </p:txBody>
      </p:sp>
      <p:sp>
        <p:nvSpPr>
          <p:cNvPr id="5" name="Chỗ dành sẵn cho Chân trang 4">
            <a:extLst>
              <a:ext uri="{FF2B5EF4-FFF2-40B4-BE49-F238E27FC236}">
                <a16:creationId xmlns:a16="http://schemas.microsoft.com/office/drawing/2014/main" id="{D34E3095-CBC5-0A1D-3575-D1C4356783A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D96DA43-9565-BD74-C8EF-8A9F22614B30}"/>
              </a:ext>
            </a:extLst>
          </p:cNvPr>
          <p:cNvSpPr>
            <a:spLocks noGrp="1"/>
          </p:cNvSpPr>
          <p:nvPr>
            <p:ph type="sldNum" sz="quarter" idx="12"/>
          </p:nvPr>
        </p:nvSpPr>
        <p:spPr/>
        <p:txBody>
          <a:bodyPr/>
          <a:lstStyle/>
          <a:p>
            <a:fld id="{BDF71BAB-8500-480C-B4BB-EAE703383DAD}" type="slidenum">
              <a:rPr lang="vi-VN" smtClean="0"/>
              <a:t>‹#›</a:t>
            </a:fld>
            <a:endParaRPr lang="vi-VN"/>
          </a:p>
        </p:txBody>
      </p:sp>
    </p:spTree>
    <p:extLst>
      <p:ext uri="{BB962C8B-B14F-4D97-AF65-F5344CB8AC3E}">
        <p14:creationId xmlns:p14="http://schemas.microsoft.com/office/powerpoint/2010/main" val="82650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8C2077D-23FE-79E3-4F7C-C8B28DAAEA1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07268E5D-DBF6-808D-D6D4-BE430B8D9D76}"/>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3D9F7CC-3275-E00C-6BDA-2EAE62F18A1D}"/>
              </a:ext>
            </a:extLst>
          </p:cNvPr>
          <p:cNvSpPr>
            <a:spLocks noGrp="1"/>
          </p:cNvSpPr>
          <p:nvPr>
            <p:ph type="dt" sz="half" idx="10"/>
          </p:nvPr>
        </p:nvSpPr>
        <p:spPr/>
        <p:txBody>
          <a:bodyPr/>
          <a:lstStyle/>
          <a:p>
            <a:fld id="{53C991D8-4411-4736-800B-95FDE506342E}" type="datetimeFigureOut">
              <a:rPr lang="vi-VN" smtClean="0"/>
              <a:t>01/09/2022</a:t>
            </a:fld>
            <a:endParaRPr lang="vi-VN"/>
          </a:p>
        </p:txBody>
      </p:sp>
      <p:sp>
        <p:nvSpPr>
          <p:cNvPr id="5" name="Chỗ dành sẵn cho Chân trang 4">
            <a:extLst>
              <a:ext uri="{FF2B5EF4-FFF2-40B4-BE49-F238E27FC236}">
                <a16:creationId xmlns:a16="http://schemas.microsoft.com/office/drawing/2014/main" id="{3C3BFB45-06BC-DF3F-8970-B6D30380A5F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960AD8CC-0942-1124-F722-4BDD74AFA0C0}"/>
              </a:ext>
            </a:extLst>
          </p:cNvPr>
          <p:cNvSpPr>
            <a:spLocks noGrp="1"/>
          </p:cNvSpPr>
          <p:nvPr>
            <p:ph type="sldNum" sz="quarter" idx="12"/>
          </p:nvPr>
        </p:nvSpPr>
        <p:spPr/>
        <p:txBody>
          <a:bodyPr/>
          <a:lstStyle/>
          <a:p>
            <a:fld id="{BDF71BAB-8500-480C-B4BB-EAE703383DAD}" type="slidenum">
              <a:rPr lang="vi-VN" smtClean="0"/>
              <a:t>‹#›</a:t>
            </a:fld>
            <a:endParaRPr lang="vi-VN"/>
          </a:p>
        </p:txBody>
      </p:sp>
    </p:spTree>
    <p:extLst>
      <p:ext uri="{BB962C8B-B14F-4D97-AF65-F5344CB8AC3E}">
        <p14:creationId xmlns:p14="http://schemas.microsoft.com/office/powerpoint/2010/main" val="342549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B58425C-02BA-B073-F977-0192442D4274}"/>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D722FC92-8A6E-B896-FAD5-CB35BB142A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B879040B-78BB-A516-5336-738105BCFEA5}"/>
              </a:ext>
            </a:extLst>
          </p:cNvPr>
          <p:cNvSpPr>
            <a:spLocks noGrp="1"/>
          </p:cNvSpPr>
          <p:nvPr>
            <p:ph type="dt" sz="half" idx="10"/>
          </p:nvPr>
        </p:nvSpPr>
        <p:spPr/>
        <p:txBody>
          <a:bodyPr/>
          <a:lstStyle/>
          <a:p>
            <a:fld id="{53C991D8-4411-4736-800B-95FDE506342E}" type="datetimeFigureOut">
              <a:rPr lang="vi-VN" smtClean="0"/>
              <a:t>01/09/2022</a:t>
            </a:fld>
            <a:endParaRPr lang="vi-VN"/>
          </a:p>
        </p:txBody>
      </p:sp>
      <p:sp>
        <p:nvSpPr>
          <p:cNvPr id="5" name="Chỗ dành sẵn cho Chân trang 4">
            <a:extLst>
              <a:ext uri="{FF2B5EF4-FFF2-40B4-BE49-F238E27FC236}">
                <a16:creationId xmlns:a16="http://schemas.microsoft.com/office/drawing/2014/main" id="{9494AF4F-6912-149A-2CBC-2E946C2B35CA}"/>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9EE6E0CB-21F6-F063-A45C-67EC3D568439}"/>
              </a:ext>
            </a:extLst>
          </p:cNvPr>
          <p:cNvSpPr>
            <a:spLocks noGrp="1"/>
          </p:cNvSpPr>
          <p:nvPr>
            <p:ph type="sldNum" sz="quarter" idx="12"/>
          </p:nvPr>
        </p:nvSpPr>
        <p:spPr/>
        <p:txBody>
          <a:bodyPr/>
          <a:lstStyle/>
          <a:p>
            <a:fld id="{BDF71BAB-8500-480C-B4BB-EAE703383DAD}" type="slidenum">
              <a:rPr lang="vi-VN" smtClean="0"/>
              <a:t>‹#›</a:t>
            </a:fld>
            <a:endParaRPr lang="vi-VN"/>
          </a:p>
        </p:txBody>
      </p:sp>
    </p:spTree>
    <p:extLst>
      <p:ext uri="{BB962C8B-B14F-4D97-AF65-F5344CB8AC3E}">
        <p14:creationId xmlns:p14="http://schemas.microsoft.com/office/powerpoint/2010/main" val="2774006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450A240-F478-7567-A001-2BAFE2D7529B}"/>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81D65C49-F8B5-A815-0425-2CA99849A3DC}"/>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1368A3E8-4723-A247-7587-A15033702AE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176E73DC-7F12-09CA-D0F2-AFCB7DDE7FEF}"/>
              </a:ext>
            </a:extLst>
          </p:cNvPr>
          <p:cNvSpPr>
            <a:spLocks noGrp="1"/>
          </p:cNvSpPr>
          <p:nvPr>
            <p:ph type="dt" sz="half" idx="10"/>
          </p:nvPr>
        </p:nvSpPr>
        <p:spPr/>
        <p:txBody>
          <a:bodyPr/>
          <a:lstStyle/>
          <a:p>
            <a:fld id="{53C991D8-4411-4736-800B-95FDE506342E}" type="datetimeFigureOut">
              <a:rPr lang="vi-VN" smtClean="0"/>
              <a:t>01/09/2022</a:t>
            </a:fld>
            <a:endParaRPr lang="vi-VN"/>
          </a:p>
        </p:txBody>
      </p:sp>
      <p:sp>
        <p:nvSpPr>
          <p:cNvPr id="6" name="Chỗ dành sẵn cho Chân trang 5">
            <a:extLst>
              <a:ext uri="{FF2B5EF4-FFF2-40B4-BE49-F238E27FC236}">
                <a16:creationId xmlns:a16="http://schemas.microsoft.com/office/drawing/2014/main" id="{6F0DF811-4E35-132F-8185-E07EAB26008B}"/>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09AB6604-CA01-E366-CD5E-17AC20BCFE3C}"/>
              </a:ext>
            </a:extLst>
          </p:cNvPr>
          <p:cNvSpPr>
            <a:spLocks noGrp="1"/>
          </p:cNvSpPr>
          <p:nvPr>
            <p:ph type="sldNum" sz="quarter" idx="12"/>
          </p:nvPr>
        </p:nvSpPr>
        <p:spPr/>
        <p:txBody>
          <a:bodyPr/>
          <a:lstStyle/>
          <a:p>
            <a:fld id="{BDF71BAB-8500-480C-B4BB-EAE703383DAD}" type="slidenum">
              <a:rPr lang="vi-VN" smtClean="0"/>
              <a:t>‹#›</a:t>
            </a:fld>
            <a:endParaRPr lang="vi-VN"/>
          </a:p>
        </p:txBody>
      </p:sp>
    </p:spTree>
    <p:extLst>
      <p:ext uri="{BB962C8B-B14F-4D97-AF65-F5344CB8AC3E}">
        <p14:creationId xmlns:p14="http://schemas.microsoft.com/office/powerpoint/2010/main" val="135709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6909D86-AC0B-3B3F-3072-CDA8CCF11F3B}"/>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B439A506-B670-9CC5-966D-755F6A807C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6DA9C11-6BC9-F111-5078-4676B34B438D}"/>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E3D9AF5F-A97B-D19F-9D30-97D7D7496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2CC5EBB5-EAD3-DA62-B130-9164626C2B52}"/>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4CE0C90E-0EC5-61C0-80C5-C1839F1046CC}"/>
              </a:ext>
            </a:extLst>
          </p:cNvPr>
          <p:cNvSpPr>
            <a:spLocks noGrp="1"/>
          </p:cNvSpPr>
          <p:nvPr>
            <p:ph type="dt" sz="half" idx="10"/>
          </p:nvPr>
        </p:nvSpPr>
        <p:spPr/>
        <p:txBody>
          <a:bodyPr/>
          <a:lstStyle/>
          <a:p>
            <a:fld id="{53C991D8-4411-4736-800B-95FDE506342E}" type="datetimeFigureOut">
              <a:rPr lang="vi-VN" smtClean="0"/>
              <a:t>01/09/2022</a:t>
            </a:fld>
            <a:endParaRPr lang="vi-VN"/>
          </a:p>
        </p:txBody>
      </p:sp>
      <p:sp>
        <p:nvSpPr>
          <p:cNvPr id="8" name="Chỗ dành sẵn cho Chân trang 7">
            <a:extLst>
              <a:ext uri="{FF2B5EF4-FFF2-40B4-BE49-F238E27FC236}">
                <a16:creationId xmlns:a16="http://schemas.microsoft.com/office/drawing/2014/main" id="{A801C920-C54C-43CF-BDE6-8B07279AB040}"/>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CAA8BEB5-9AD5-46F2-8D03-571B45FA1FF8}"/>
              </a:ext>
            </a:extLst>
          </p:cNvPr>
          <p:cNvSpPr>
            <a:spLocks noGrp="1"/>
          </p:cNvSpPr>
          <p:nvPr>
            <p:ph type="sldNum" sz="quarter" idx="12"/>
          </p:nvPr>
        </p:nvSpPr>
        <p:spPr/>
        <p:txBody>
          <a:bodyPr/>
          <a:lstStyle/>
          <a:p>
            <a:fld id="{BDF71BAB-8500-480C-B4BB-EAE703383DAD}" type="slidenum">
              <a:rPr lang="vi-VN" smtClean="0"/>
              <a:t>‹#›</a:t>
            </a:fld>
            <a:endParaRPr lang="vi-VN"/>
          </a:p>
        </p:txBody>
      </p:sp>
    </p:spTree>
    <p:extLst>
      <p:ext uri="{BB962C8B-B14F-4D97-AF65-F5344CB8AC3E}">
        <p14:creationId xmlns:p14="http://schemas.microsoft.com/office/powerpoint/2010/main" val="375193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9B05EC-A4F9-DCF6-D671-AB66DC3415FA}"/>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CEBAC81B-DF18-090B-6AFF-03340AACC76C}"/>
              </a:ext>
            </a:extLst>
          </p:cNvPr>
          <p:cNvSpPr>
            <a:spLocks noGrp="1"/>
          </p:cNvSpPr>
          <p:nvPr>
            <p:ph type="dt" sz="half" idx="10"/>
          </p:nvPr>
        </p:nvSpPr>
        <p:spPr/>
        <p:txBody>
          <a:bodyPr/>
          <a:lstStyle/>
          <a:p>
            <a:fld id="{53C991D8-4411-4736-800B-95FDE506342E}" type="datetimeFigureOut">
              <a:rPr lang="vi-VN" smtClean="0"/>
              <a:t>01/09/2022</a:t>
            </a:fld>
            <a:endParaRPr lang="vi-VN"/>
          </a:p>
        </p:txBody>
      </p:sp>
      <p:sp>
        <p:nvSpPr>
          <p:cNvPr id="4" name="Chỗ dành sẵn cho Chân trang 3">
            <a:extLst>
              <a:ext uri="{FF2B5EF4-FFF2-40B4-BE49-F238E27FC236}">
                <a16:creationId xmlns:a16="http://schemas.microsoft.com/office/drawing/2014/main" id="{E2D697A4-B43C-4995-0E98-2E49FD8C7C0C}"/>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5EF2E1C7-F761-1402-38F2-A7045DA7E8CB}"/>
              </a:ext>
            </a:extLst>
          </p:cNvPr>
          <p:cNvSpPr>
            <a:spLocks noGrp="1"/>
          </p:cNvSpPr>
          <p:nvPr>
            <p:ph type="sldNum" sz="quarter" idx="12"/>
          </p:nvPr>
        </p:nvSpPr>
        <p:spPr/>
        <p:txBody>
          <a:bodyPr/>
          <a:lstStyle/>
          <a:p>
            <a:fld id="{BDF71BAB-8500-480C-B4BB-EAE703383DAD}" type="slidenum">
              <a:rPr lang="vi-VN" smtClean="0"/>
              <a:t>‹#›</a:t>
            </a:fld>
            <a:endParaRPr lang="vi-VN"/>
          </a:p>
        </p:txBody>
      </p:sp>
    </p:spTree>
    <p:extLst>
      <p:ext uri="{BB962C8B-B14F-4D97-AF65-F5344CB8AC3E}">
        <p14:creationId xmlns:p14="http://schemas.microsoft.com/office/powerpoint/2010/main" val="142354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50F9D95-EAED-1B7F-447B-9BAFA71DEBD1}"/>
              </a:ext>
            </a:extLst>
          </p:cNvPr>
          <p:cNvSpPr>
            <a:spLocks noGrp="1"/>
          </p:cNvSpPr>
          <p:nvPr>
            <p:ph type="dt" sz="half" idx="10"/>
          </p:nvPr>
        </p:nvSpPr>
        <p:spPr/>
        <p:txBody>
          <a:bodyPr/>
          <a:lstStyle/>
          <a:p>
            <a:fld id="{53C991D8-4411-4736-800B-95FDE506342E}" type="datetimeFigureOut">
              <a:rPr lang="vi-VN" smtClean="0"/>
              <a:t>01/09/2022</a:t>
            </a:fld>
            <a:endParaRPr lang="vi-VN"/>
          </a:p>
        </p:txBody>
      </p:sp>
      <p:sp>
        <p:nvSpPr>
          <p:cNvPr id="3" name="Chỗ dành sẵn cho Chân trang 2">
            <a:extLst>
              <a:ext uri="{FF2B5EF4-FFF2-40B4-BE49-F238E27FC236}">
                <a16:creationId xmlns:a16="http://schemas.microsoft.com/office/drawing/2014/main" id="{EFC145DD-1259-55BF-9695-FB778AA690F4}"/>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1CC6D46E-2382-1BAB-F15E-8B624638BCD1}"/>
              </a:ext>
            </a:extLst>
          </p:cNvPr>
          <p:cNvSpPr>
            <a:spLocks noGrp="1"/>
          </p:cNvSpPr>
          <p:nvPr>
            <p:ph type="sldNum" sz="quarter" idx="12"/>
          </p:nvPr>
        </p:nvSpPr>
        <p:spPr/>
        <p:txBody>
          <a:bodyPr/>
          <a:lstStyle/>
          <a:p>
            <a:fld id="{BDF71BAB-8500-480C-B4BB-EAE703383DAD}" type="slidenum">
              <a:rPr lang="vi-VN" smtClean="0"/>
              <a:t>‹#›</a:t>
            </a:fld>
            <a:endParaRPr lang="vi-VN"/>
          </a:p>
        </p:txBody>
      </p:sp>
    </p:spTree>
    <p:extLst>
      <p:ext uri="{BB962C8B-B14F-4D97-AF65-F5344CB8AC3E}">
        <p14:creationId xmlns:p14="http://schemas.microsoft.com/office/powerpoint/2010/main" val="660408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5A0B7E1-CA24-3270-7146-30AA4DC35474}"/>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60EB5062-8E38-4B81-A746-D413401FB8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13BCFA61-E2B9-6300-579A-E14EB5704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E361610-AF97-E47B-7155-90616D57BEA6}"/>
              </a:ext>
            </a:extLst>
          </p:cNvPr>
          <p:cNvSpPr>
            <a:spLocks noGrp="1"/>
          </p:cNvSpPr>
          <p:nvPr>
            <p:ph type="dt" sz="half" idx="10"/>
          </p:nvPr>
        </p:nvSpPr>
        <p:spPr/>
        <p:txBody>
          <a:bodyPr/>
          <a:lstStyle/>
          <a:p>
            <a:fld id="{53C991D8-4411-4736-800B-95FDE506342E}" type="datetimeFigureOut">
              <a:rPr lang="vi-VN" smtClean="0"/>
              <a:t>01/09/2022</a:t>
            </a:fld>
            <a:endParaRPr lang="vi-VN"/>
          </a:p>
        </p:txBody>
      </p:sp>
      <p:sp>
        <p:nvSpPr>
          <p:cNvPr id="6" name="Chỗ dành sẵn cho Chân trang 5">
            <a:extLst>
              <a:ext uri="{FF2B5EF4-FFF2-40B4-BE49-F238E27FC236}">
                <a16:creationId xmlns:a16="http://schemas.microsoft.com/office/drawing/2014/main" id="{A1F6898D-6795-3760-5A12-249B9AF78FB0}"/>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6531E247-BCAE-6863-BB48-BE7405B553A8}"/>
              </a:ext>
            </a:extLst>
          </p:cNvPr>
          <p:cNvSpPr>
            <a:spLocks noGrp="1"/>
          </p:cNvSpPr>
          <p:nvPr>
            <p:ph type="sldNum" sz="quarter" idx="12"/>
          </p:nvPr>
        </p:nvSpPr>
        <p:spPr/>
        <p:txBody>
          <a:bodyPr/>
          <a:lstStyle/>
          <a:p>
            <a:fld id="{BDF71BAB-8500-480C-B4BB-EAE703383DAD}" type="slidenum">
              <a:rPr lang="vi-VN" smtClean="0"/>
              <a:t>‹#›</a:t>
            </a:fld>
            <a:endParaRPr lang="vi-VN"/>
          </a:p>
        </p:txBody>
      </p:sp>
    </p:spTree>
    <p:extLst>
      <p:ext uri="{BB962C8B-B14F-4D97-AF65-F5344CB8AC3E}">
        <p14:creationId xmlns:p14="http://schemas.microsoft.com/office/powerpoint/2010/main" val="164669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00C51AA-B8FA-8464-5E06-DD68C12EA6AC}"/>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3A5CAF43-9955-A976-BFBF-E1BF75E5D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43CD8911-60B9-8FB9-A5C2-D6D0E1F82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3B5C855-99EF-C378-73DA-5D64973B8239}"/>
              </a:ext>
            </a:extLst>
          </p:cNvPr>
          <p:cNvSpPr>
            <a:spLocks noGrp="1"/>
          </p:cNvSpPr>
          <p:nvPr>
            <p:ph type="dt" sz="half" idx="10"/>
          </p:nvPr>
        </p:nvSpPr>
        <p:spPr/>
        <p:txBody>
          <a:bodyPr/>
          <a:lstStyle/>
          <a:p>
            <a:fld id="{53C991D8-4411-4736-800B-95FDE506342E}" type="datetimeFigureOut">
              <a:rPr lang="vi-VN" smtClean="0"/>
              <a:t>01/09/2022</a:t>
            </a:fld>
            <a:endParaRPr lang="vi-VN"/>
          </a:p>
        </p:txBody>
      </p:sp>
      <p:sp>
        <p:nvSpPr>
          <p:cNvPr id="6" name="Chỗ dành sẵn cho Chân trang 5">
            <a:extLst>
              <a:ext uri="{FF2B5EF4-FFF2-40B4-BE49-F238E27FC236}">
                <a16:creationId xmlns:a16="http://schemas.microsoft.com/office/drawing/2014/main" id="{8CE6A1AB-5D48-F179-69AA-F2E63DE608F3}"/>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C163B908-71EC-D1BF-E153-B601772151BE}"/>
              </a:ext>
            </a:extLst>
          </p:cNvPr>
          <p:cNvSpPr>
            <a:spLocks noGrp="1"/>
          </p:cNvSpPr>
          <p:nvPr>
            <p:ph type="sldNum" sz="quarter" idx="12"/>
          </p:nvPr>
        </p:nvSpPr>
        <p:spPr/>
        <p:txBody>
          <a:bodyPr/>
          <a:lstStyle/>
          <a:p>
            <a:fld id="{BDF71BAB-8500-480C-B4BB-EAE703383DAD}" type="slidenum">
              <a:rPr lang="vi-VN" smtClean="0"/>
              <a:t>‹#›</a:t>
            </a:fld>
            <a:endParaRPr lang="vi-VN"/>
          </a:p>
        </p:txBody>
      </p:sp>
    </p:spTree>
    <p:extLst>
      <p:ext uri="{BB962C8B-B14F-4D97-AF65-F5344CB8AC3E}">
        <p14:creationId xmlns:p14="http://schemas.microsoft.com/office/powerpoint/2010/main" val="362327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524B5A6-385C-BE16-A899-7CEB426291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E0E00008-D676-F7AE-BC8F-CE9AAE158F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3551715-B98F-5DCD-93A5-834789771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991D8-4411-4736-800B-95FDE506342E}" type="datetimeFigureOut">
              <a:rPr lang="vi-VN" smtClean="0"/>
              <a:t>01/09/2022</a:t>
            </a:fld>
            <a:endParaRPr lang="vi-VN"/>
          </a:p>
        </p:txBody>
      </p:sp>
      <p:sp>
        <p:nvSpPr>
          <p:cNvPr id="5" name="Chỗ dành sẵn cho Chân trang 4">
            <a:extLst>
              <a:ext uri="{FF2B5EF4-FFF2-40B4-BE49-F238E27FC236}">
                <a16:creationId xmlns:a16="http://schemas.microsoft.com/office/drawing/2014/main" id="{81A8A875-6A48-4A9C-E508-367FEBA445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F9BAF425-21DF-F18D-6404-420A572FF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71BAB-8500-480C-B4BB-EAE703383DAD}" type="slidenum">
              <a:rPr lang="vi-VN" smtClean="0"/>
              <a:t>‹#›</a:t>
            </a:fld>
            <a:endParaRPr lang="vi-VN"/>
          </a:p>
        </p:txBody>
      </p:sp>
    </p:spTree>
    <p:extLst>
      <p:ext uri="{BB962C8B-B14F-4D97-AF65-F5344CB8AC3E}">
        <p14:creationId xmlns:p14="http://schemas.microsoft.com/office/powerpoint/2010/main" val="116888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jpeg"/><Relationship Id="rId7" Type="http://schemas.openxmlformats.org/officeDocument/2006/relationships/image" Target="../media/image16.png"/><Relationship Id="rId12"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18.png"/><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hyperlink" Target="https://www.facebook.com/groups/thuvienste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9966"/>
        </a:solidFill>
        <a:effectLst/>
      </p:bgPr>
    </p:bg>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B01DC9A-1ECE-636D-0DE4-877C454B2194}"/>
              </a:ext>
            </a:extLst>
          </p:cNvPr>
          <p:cNvPicPr>
            <a:picLocks noChangeAspect="1"/>
          </p:cNvPicPr>
          <p:nvPr/>
        </p:nvPicPr>
        <p:blipFill>
          <a:blip r:embed="rId2"/>
          <a:stretch>
            <a:fillRect/>
          </a:stretch>
        </p:blipFill>
        <p:spPr>
          <a:xfrm>
            <a:off x="-15900969" y="0"/>
            <a:ext cx="12192000" cy="6858000"/>
          </a:xfrm>
          <a:prstGeom prst="rect">
            <a:avLst/>
          </a:prstGeom>
        </p:spPr>
      </p:pic>
      <p:pic>
        <p:nvPicPr>
          <p:cNvPr id="3" name="Hình ảnh 2">
            <a:extLst>
              <a:ext uri="{FF2B5EF4-FFF2-40B4-BE49-F238E27FC236}">
                <a16:creationId xmlns:a16="http://schemas.microsoft.com/office/drawing/2014/main" id="{E6B97CA4-F655-BE1A-D180-C267385A86F1}"/>
              </a:ext>
            </a:extLst>
          </p:cNvPr>
          <p:cNvPicPr>
            <a:picLocks noChangeAspect="1"/>
          </p:cNvPicPr>
          <p:nvPr/>
        </p:nvPicPr>
        <p:blipFill rotWithShape="1">
          <a:blip r:embed="rId2">
            <a:clrChange>
              <a:clrFrom>
                <a:srgbClr val="FFFFFF"/>
              </a:clrFrom>
              <a:clrTo>
                <a:srgbClr val="FFFFFF">
                  <a:alpha val="0"/>
                </a:srgbClr>
              </a:clrTo>
            </a:clrChange>
          </a:blip>
          <a:srcRect r="54863"/>
          <a:stretch/>
        </p:blipFill>
        <p:spPr>
          <a:xfrm flipV="1">
            <a:off x="-3066417" y="613144"/>
            <a:ext cx="1247123" cy="1554194"/>
          </a:xfrm>
          <a:prstGeom prst="rect">
            <a:avLst/>
          </a:prstGeom>
        </p:spPr>
      </p:pic>
      <p:sp>
        <p:nvSpPr>
          <p:cNvPr id="4" name="Hình chữ nhật 3">
            <a:extLst>
              <a:ext uri="{FF2B5EF4-FFF2-40B4-BE49-F238E27FC236}">
                <a16:creationId xmlns:a16="http://schemas.microsoft.com/office/drawing/2014/main" id="{108BC825-414D-1F8C-6766-A39BF87006B2}"/>
              </a:ext>
            </a:extLst>
          </p:cNvPr>
          <p:cNvSpPr/>
          <p:nvPr/>
        </p:nvSpPr>
        <p:spPr>
          <a:xfrm>
            <a:off x="5120321" y="7016262"/>
            <a:ext cx="524341" cy="593863"/>
          </a:xfrm>
          <a:prstGeom prst="rect">
            <a:avLst/>
          </a:prstGeom>
          <a:noFill/>
          <a:ln w="5715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ình chữ nhật 4">
            <a:extLst>
              <a:ext uri="{FF2B5EF4-FFF2-40B4-BE49-F238E27FC236}">
                <a16:creationId xmlns:a16="http://schemas.microsoft.com/office/drawing/2014/main" id="{F703746D-F905-8960-B1F0-77526897BAE9}"/>
              </a:ext>
            </a:extLst>
          </p:cNvPr>
          <p:cNvSpPr/>
          <p:nvPr/>
        </p:nvSpPr>
        <p:spPr>
          <a:xfrm>
            <a:off x="12817416" y="4959762"/>
            <a:ext cx="1502384" cy="3225338"/>
          </a:xfrm>
          <a:prstGeom prst="rect">
            <a:avLst/>
          </a:prstGeom>
          <a:solidFill>
            <a:schemeClr val="bg1"/>
          </a:solidFill>
          <a:ln w="5715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Hộp Văn bản 5">
            <a:extLst>
              <a:ext uri="{FF2B5EF4-FFF2-40B4-BE49-F238E27FC236}">
                <a16:creationId xmlns:a16="http://schemas.microsoft.com/office/drawing/2014/main" id="{9D1F0FC6-0EC0-8507-635D-1E5B8A6C9416}"/>
              </a:ext>
            </a:extLst>
          </p:cNvPr>
          <p:cNvSpPr txBox="1"/>
          <p:nvPr/>
        </p:nvSpPr>
        <p:spPr>
          <a:xfrm>
            <a:off x="9855937" y="7156938"/>
            <a:ext cx="149709" cy="9699450"/>
          </a:xfrm>
          <a:prstGeom prst="rect">
            <a:avLst/>
          </a:prstGeom>
          <a:noFill/>
        </p:spPr>
        <p:txBody>
          <a:bodyPr wrap="square" rtlCol="0">
            <a:spAutoFit/>
          </a:bodyPr>
          <a:lstStyle/>
          <a:p>
            <a:pPr algn="ctr">
              <a:lnSpc>
                <a:spcPct val="150000"/>
              </a:lnSpc>
            </a:pPr>
            <a:r>
              <a:rPr lang="en-US" sz="2800" b="1">
                <a:solidFill>
                  <a:srgbClr val="339966"/>
                </a:solidFill>
                <a:latin typeface="Tahoma" panose="020B0604030504040204" pitchFamily="34" charset="0"/>
                <a:ea typeface="Tahoma" panose="020B0604030504040204" pitchFamily="34" charset="0"/>
                <a:cs typeface="Tahoma" panose="020B0604030504040204" pitchFamily="34" charset="0"/>
              </a:rPr>
              <a:t>Đây </a:t>
            </a:r>
          </a:p>
          <a:p>
            <a:pPr algn="ctr">
              <a:lnSpc>
                <a:spcPct val="150000"/>
              </a:lnSpc>
            </a:pPr>
            <a:r>
              <a:rPr lang="en-US" sz="2800" b="1">
                <a:solidFill>
                  <a:srgbClr val="339966"/>
                </a:solidFill>
                <a:latin typeface="Tahoma" panose="020B0604030504040204" pitchFamily="34" charset="0"/>
                <a:ea typeface="Tahoma" panose="020B0604030504040204" pitchFamily="34" charset="0"/>
                <a:cs typeface="Tahoma" panose="020B0604030504040204" pitchFamily="34" charset="0"/>
              </a:rPr>
              <a:t>Là</a:t>
            </a:r>
          </a:p>
          <a:p>
            <a:pPr algn="ctr">
              <a:lnSpc>
                <a:spcPct val="150000"/>
              </a:lnSpc>
            </a:pPr>
            <a:r>
              <a:rPr lang="en-US" sz="2800" b="1">
                <a:solidFill>
                  <a:srgbClr val="339966"/>
                </a:solidFill>
                <a:latin typeface="Tahoma" panose="020B0604030504040204" pitchFamily="34" charset="0"/>
                <a:ea typeface="Tahoma" panose="020B0604030504040204" pitchFamily="34" charset="0"/>
                <a:cs typeface="Tahoma" panose="020B0604030504040204" pitchFamily="34" charset="0"/>
              </a:rPr>
              <a:t>Loài</a:t>
            </a:r>
          </a:p>
          <a:p>
            <a:pPr algn="ctr">
              <a:lnSpc>
                <a:spcPct val="150000"/>
              </a:lnSpc>
            </a:pPr>
            <a:r>
              <a:rPr lang="en-US" sz="2800" b="1">
                <a:solidFill>
                  <a:srgbClr val="339966"/>
                </a:solidFill>
                <a:latin typeface="Tahoma" panose="020B0604030504040204" pitchFamily="34" charset="0"/>
                <a:ea typeface="Tahoma" panose="020B0604030504040204" pitchFamily="34" charset="0"/>
                <a:cs typeface="Tahoma" panose="020B0604030504040204" pitchFamily="34" charset="0"/>
              </a:rPr>
              <a:t>Vật</a:t>
            </a:r>
          </a:p>
          <a:p>
            <a:pPr algn="ctr">
              <a:lnSpc>
                <a:spcPct val="150000"/>
              </a:lnSpc>
            </a:pPr>
            <a:r>
              <a:rPr lang="en-US" sz="2800" b="1">
                <a:solidFill>
                  <a:srgbClr val="339966"/>
                </a:solidFill>
                <a:latin typeface="Tahoma" panose="020B0604030504040204" pitchFamily="34" charset="0"/>
                <a:ea typeface="Tahoma" panose="020B0604030504040204" pitchFamily="34" charset="0"/>
                <a:cs typeface="Tahoma" panose="020B0604030504040204" pitchFamily="34" charset="0"/>
              </a:rPr>
              <a:t>Nào</a:t>
            </a:r>
            <a:endParaRPr lang="vi-VN" sz="28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nvGrpSpPr>
          <p:cNvPr id="7" name="Nhóm 6">
            <a:extLst>
              <a:ext uri="{FF2B5EF4-FFF2-40B4-BE49-F238E27FC236}">
                <a16:creationId xmlns:a16="http://schemas.microsoft.com/office/drawing/2014/main" id="{87930845-1EB9-93AB-29F5-BE3EFED6BD7D}"/>
              </a:ext>
            </a:extLst>
          </p:cNvPr>
          <p:cNvGrpSpPr/>
          <p:nvPr/>
        </p:nvGrpSpPr>
        <p:grpSpPr>
          <a:xfrm>
            <a:off x="26396" y="-1353248"/>
            <a:ext cx="12146277" cy="984166"/>
            <a:chOff x="26396" y="18352"/>
            <a:chExt cx="12146277" cy="984166"/>
          </a:xfrm>
        </p:grpSpPr>
        <p:grpSp>
          <p:nvGrpSpPr>
            <p:cNvPr id="8" name="Nhóm 7">
              <a:extLst>
                <a:ext uri="{FF2B5EF4-FFF2-40B4-BE49-F238E27FC236}">
                  <a16:creationId xmlns:a16="http://schemas.microsoft.com/office/drawing/2014/main" id="{31155D82-4093-1AED-1CDD-7BF64AE5BC47}"/>
                </a:ext>
              </a:extLst>
            </p:cNvPr>
            <p:cNvGrpSpPr/>
            <p:nvPr/>
          </p:nvGrpSpPr>
          <p:grpSpPr>
            <a:xfrm>
              <a:off x="26396" y="21429"/>
              <a:ext cx="12112180" cy="981089"/>
              <a:chOff x="26396" y="21429"/>
              <a:chExt cx="12112180" cy="981089"/>
            </a:xfrm>
          </p:grpSpPr>
          <p:grpSp>
            <p:nvGrpSpPr>
              <p:cNvPr id="14" name="Nhóm 13">
                <a:extLst>
                  <a:ext uri="{FF2B5EF4-FFF2-40B4-BE49-F238E27FC236}">
                    <a16:creationId xmlns:a16="http://schemas.microsoft.com/office/drawing/2014/main" id="{3633F7FE-44A7-66F6-952A-5F2B9DA2A4A8}"/>
                  </a:ext>
                </a:extLst>
              </p:cNvPr>
              <p:cNvGrpSpPr/>
              <p:nvPr/>
            </p:nvGrpSpPr>
            <p:grpSpPr>
              <a:xfrm>
                <a:off x="26396" y="21429"/>
                <a:ext cx="12112180" cy="981089"/>
                <a:chOff x="26396" y="21429"/>
                <a:chExt cx="12112180" cy="981089"/>
              </a:xfrm>
            </p:grpSpPr>
            <p:sp>
              <p:nvSpPr>
                <p:cNvPr id="18" name="Hình chữ nhật: Góc Tròn 17">
                  <a:extLst>
                    <a:ext uri="{FF2B5EF4-FFF2-40B4-BE49-F238E27FC236}">
                      <a16:creationId xmlns:a16="http://schemas.microsoft.com/office/drawing/2014/main" id="{D57208F7-0CFA-A293-A60C-A5169A373159}"/>
                    </a:ext>
                  </a:extLst>
                </p:cNvPr>
                <p:cNvSpPr/>
                <p:nvPr/>
              </p:nvSpPr>
              <p:spPr>
                <a:xfrm>
                  <a:off x="39138" y="21429"/>
                  <a:ext cx="12099438" cy="45719"/>
                </a:xfrm>
                <a:prstGeom prst="roundRect">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Hình tự do: Hình 18">
                  <a:extLst>
                    <a:ext uri="{FF2B5EF4-FFF2-40B4-BE49-F238E27FC236}">
                      <a16:creationId xmlns:a16="http://schemas.microsoft.com/office/drawing/2014/main" id="{7EBB87FA-2DD0-E436-099C-6BA84AA79488}"/>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15" name="Nhóm 14">
                <a:extLst>
                  <a:ext uri="{FF2B5EF4-FFF2-40B4-BE49-F238E27FC236}">
                    <a16:creationId xmlns:a16="http://schemas.microsoft.com/office/drawing/2014/main" id="{7862299B-B4A7-D549-C4BB-0553D91D7B20}"/>
                  </a:ext>
                </a:extLst>
              </p:cNvPr>
              <p:cNvGrpSpPr/>
              <p:nvPr/>
            </p:nvGrpSpPr>
            <p:grpSpPr>
              <a:xfrm>
                <a:off x="140839" y="186556"/>
                <a:ext cx="657225" cy="696553"/>
                <a:chOff x="182859" y="44288"/>
                <a:chExt cx="657225" cy="696553"/>
              </a:xfrm>
            </p:grpSpPr>
            <p:pic>
              <p:nvPicPr>
                <p:cNvPr id="16" name="Hình ảnh 15">
                  <a:extLst>
                    <a:ext uri="{FF2B5EF4-FFF2-40B4-BE49-F238E27FC236}">
                      <a16:creationId xmlns:a16="http://schemas.microsoft.com/office/drawing/2014/main" id="{5934A837-C518-0453-725D-2C4447CA3CC4}"/>
                    </a:ext>
                  </a:extLst>
                </p:cNvPr>
                <p:cNvPicPr>
                  <a:picLocks noChangeAspect="1"/>
                </p:cNvPicPr>
                <p:nvPr/>
              </p:nvPicPr>
              <p:blipFill rotWithShape="1">
                <a:blip r:embed="rId3">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17" name="Hộp Văn bản 16">
                  <a:extLst>
                    <a:ext uri="{FF2B5EF4-FFF2-40B4-BE49-F238E27FC236}">
                      <a16:creationId xmlns:a16="http://schemas.microsoft.com/office/drawing/2014/main" id="{A5C54D48-FC52-82A7-457D-857341C5D3F9}"/>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9" name="Nhóm 8">
              <a:extLst>
                <a:ext uri="{FF2B5EF4-FFF2-40B4-BE49-F238E27FC236}">
                  <a16:creationId xmlns:a16="http://schemas.microsoft.com/office/drawing/2014/main" id="{C9304A96-760E-BC41-CCE1-0A6B1C2FE03E}"/>
                </a:ext>
              </a:extLst>
            </p:cNvPr>
            <p:cNvGrpSpPr/>
            <p:nvPr/>
          </p:nvGrpSpPr>
          <p:grpSpPr>
            <a:xfrm>
              <a:off x="877820" y="18352"/>
              <a:ext cx="11294853" cy="966118"/>
              <a:chOff x="877820" y="18352"/>
              <a:chExt cx="11294853" cy="966118"/>
            </a:xfrm>
          </p:grpSpPr>
          <p:sp>
            <p:nvSpPr>
              <p:cNvPr id="10" name="Hình chữ nhật: Góc Tròn 9">
                <a:extLst>
                  <a:ext uri="{FF2B5EF4-FFF2-40B4-BE49-F238E27FC236}">
                    <a16:creationId xmlns:a16="http://schemas.microsoft.com/office/drawing/2014/main" id="{8F4CF149-A3B5-F136-A886-BD325B73FB69}"/>
                  </a:ext>
                </a:extLst>
              </p:cNvPr>
              <p:cNvSpPr/>
              <p:nvPr/>
            </p:nvSpPr>
            <p:spPr>
              <a:xfrm>
                <a:off x="877820" y="150460"/>
                <a:ext cx="11294853" cy="815962"/>
              </a:xfrm>
              <a:prstGeom prst="round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a:extLst>
                  <a:ext uri="{FF2B5EF4-FFF2-40B4-BE49-F238E27FC236}">
                    <a16:creationId xmlns:a16="http://schemas.microsoft.com/office/drawing/2014/main" id="{3F5EE154-3F46-63F9-0702-EB56C26E38B4}"/>
                  </a:ext>
                </a:extLst>
              </p:cNvPr>
              <p:cNvSpPr txBox="1"/>
              <p:nvPr/>
            </p:nvSpPr>
            <p:spPr>
              <a:xfrm>
                <a:off x="1008267" y="215029"/>
                <a:ext cx="9971445" cy="769441"/>
              </a:xfrm>
              <a:prstGeom prst="rect">
                <a:avLst/>
              </a:prstGeom>
              <a:noFill/>
            </p:spPr>
            <p:txBody>
              <a:bodyPr wrap="squar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PHẦN KHỞI ĐỘNG</a:t>
                </a:r>
                <a:endParaRPr lang="vi-VN" sz="4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Hình chữ nhật 11">
                <a:extLst>
                  <a:ext uri="{FF2B5EF4-FFF2-40B4-BE49-F238E27FC236}">
                    <a16:creationId xmlns:a16="http://schemas.microsoft.com/office/drawing/2014/main" id="{9F617412-571F-049B-1D62-258F0725C77B}"/>
                  </a:ext>
                </a:extLst>
              </p:cNvPr>
              <p:cNvSpPr/>
              <p:nvPr/>
            </p:nvSpPr>
            <p:spPr>
              <a:xfrm>
                <a:off x="11019590" y="18352"/>
                <a:ext cx="1144385" cy="935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3" name="Hình ảnh 12">
                <a:extLst>
                  <a:ext uri="{FF2B5EF4-FFF2-40B4-BE49-F238E27FC236}">
                    <a16:creationId xmlns:a16="http://schemas.microsoft.com/office/drawing/2014/main" id="{2AB74617-BA10-20D0-9EAE-B82924F93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8399" y="76945"/>
                <a:ext cx="842325" cy="842325"/>
              </a:xfrm>
              <a:prstGeom prst="rect">
                <a:avLst/>
              </a:prstGeom>
            </p:spPr>
          </p:pic>
        </p:grpSp>
      </p:grpSp>
    </p:spTree>
    <p:extLst>
      <p:ext uri="{BB962C8B-B14F-4D97-AF65-F5344CB8AC3E}">
        <p14:creationId xmlns:p14="http://schemas.microsoft.com/office/powerpoint/2010/main" val="282822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4" fill="hold" grpId="1" nodeType="clickEffect">
                                  <p:stCondLst>
                                    <p:cond delay="0"/>
                                  </p:stCondLst>
                                  <p:childTnLst>
                                    <p:animEffect transition="out" filter="wipe(down)">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Nhóm 20">
            <a:extLst>
              <a:ext uri="{FF2B5EF4-FFF2-40B4-BE49-F238E27FC236}">
                <a16:creationId xmlns:a16="http://schemas.microsoft.com/office/drawing/2014/main" id="{E54126B0-DA26-BEC9-BB79-C1960ACF72EE}"/>
              </a:ext>
            </a:extLst>
          </p:cNvPr>
          <p:cNvGrpSpPr/>
          <p:nvPr/>
        </p:nvGrpSpPr>
        <p:grpSpPr>
          <a:xfrm>
            <a:off x="140839" y="1232676"/>
            <a:ext cx="10878751" cy="1124988"/>
            <a:chOff x="140839" y="1232676"/>
            <a:chExt cx="10878751" cy="1124988"/>
          </a:xfrm>
        </p:grpSpPr>
        <p:sp>
          <p:nvSpPr>
            <p:cNvPr id="22" name="Hình chữ nhật: Góc Trên Tròn 21">
              <a:extLst>
                <a:ext uri="{FF2B5EF4-FFF2-40B4-BE49-F238E27FC236}">
                  <a16:creationId xmlns:a16="http://schemas.microsoft.com/office/drawing/2014/main" id="{B54D7712-9034-707A-AE57-94B3FC8B978E}"/>
                </a:ext>
              </a:extLst>
            </p:cNvPr>
            <p:cNvSpPr/>
            <p:nvPr/>
          </p:nvSpPr>
          <p:spPr>
            <a:xfrm rot="5400000">
              <a:off x="377691" y="1096652"/>
              <a:ext cx="461665" cy="935370"/>
            </a:xfrm>
            <a:prstGeom prst="round2Same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Hộp Văn bản 22">
              <a:extLst>
                <a:ext uri="{FF2B5EF4-FFF2-40B4-BE49-F238E27FC236}">
                  <a16:creationId xmlns:a16="http://schemas.microsoft.com/office/drawing/2014/main" id="{B7C3B3F5-B1B2-4823-0591-181A7EFB6482}"/>
                </a:ext>
              </a:extLst>
            </p:cNvPr>
            <p:cNvSpPr txBox="1"/>
            <p:nvPr/>
          </p:nvSpPr>
          <p:spPr>
            <a:xfrm>
              <a:off x="514973" y="1333505"/>
              <a:ext cx="566181" cy="461665"/>
            </a:xfrm>
            <a:prstGeom prst="rect">
              <a:avLst/>
            </a:prstGeom>
            <a:noFill/>
          </p:spPr>
          <p:txBody>
            <a:bodyPr wrap="none" rtlCol="0">
              <a:spAutoFit/>
            </a:bodyPr>
            <a:lstStyle/>
            <a:p>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sz="2400" b="1">
                  <a:latin typeface="Tahoma" panose="020B0604030504040204" pitchFamily="34" charset="0"/>
                  <a:ea typeface="Tahoma" panose="020B0604030504040204" pitchFamily="34" charset="0"/>
                  <a:cs typeface="Tahoma" panose="020B0604030504040204" pitchFamily="34" charset="0"/>
                </a:rPr>
                <a:t> </a:t>
              </a:r>
              <a:endParaRPr lang="vi-VN" sz="2400" b="1">
                <a:latin typeface="Tahoma" panose="020B0604030504040204" pitchFamily="34" charset="0"/>
                <a:ea typeface="Tahoma" panose="020B0604030504040204" pitchFamily="34" charset="0"/>
                <a:cs typeface="Tahoma" panose="020B0604030504040204" pitchFamily="34" charset="0"/>
              </a:endParaRPr>
            </a:p>
          </p:txBody>
        </p:sp>
        <p:sp>
          <p:nvSpPr>
            <p:cNvPr id="24" name="Hộp Văn bản 23">
              <a:extLst>
                <a:ext uri="{FF2B5EF4-FFF2-40B4-BE49-F238E27FC236}">
                  <a16:creationId xmlns:a16="http://schemas.microsoft.com/office/drawing/2014/main" id="{B1C9906C-B3EB-28E5-9209-9E0F8C977602}"/>
                </a:ext>
              </a:extLst>
            </p:cNvPr>
            <p:cNvSpPr txBox="1"/>
            <p:nvPr/>
          </p:nvSpPr>
          <p:spPr>
            <a:xfrm>
              <a:off x="1188884" y="1232676"/>
              <a:ext cx="9830706" cy="1124988"/>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CÁC NGUỒN SỬ LIỆU VÀ MỘT SỐ PHƯƠNG PHÁP CƠ BẢN CỦA SỬ HỌC</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Hộp Văn bản 24">
            <a:extLst>
              <a:ext uri="{FF2B5EF4-FFF2-40B4-BE49-F238E27FC236}">
                <a16:creationId xmlns:a16="http://schemas.microsoft.com/office/drawing/2014/main" id="{3D19DF8E-3482-67FC-8004-3B30D4A167B7}"/>
              </a:ext>
            </a:extLst>
          </p:cNvPr>
          <p:cNvSpPr txBox="1"/>
          <p:nvPr/>
        </p:nvSpPr>
        <p:spPr>
          <a:xfrm>
            <a:off x="1163441" y="2330725"/>
            <a:ext cx="3903233" cy="570990"/>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3.1. Các nguồn sử liệu. </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sp>
        <p:nvSpPr>
          <p:cNvPr id="28" name="Hộp Văn bản 27">
            <a:extLst>
              <a:ext uri="{FF2B5EF4-FFF2-40B4-BE49-F238E27FC236}">
                <a16:creationId xmlns:a16="http://schemas.microsoft.com/office/drawing/2014/main" id="{228719D1-0221-B011-A527-8BE6493C53C7}"/>
              </a:ext>
            </a:extLst>
          </p:cNvPr>
          <p:cNvSpPr txBox="1"/>
          <p:nvPr/>
        </p:nvSpPr>
        <p:spPr>
          <a:xfrm>
            <a:off x="1188884" y="2766331"/>
            <a:ext cx="11005573" cy="1318181"/>
          </a:xfrm>
          <a:prstGeom prst="rect">
            <a:avLst/>
          </a:prstGeom>
          <a:noFill/>
        </p:spPr>
        <p:txBody>
          <a:bodyPr wrap="square">
            <a:spAutoFit/>
          </a:bodyPr>
          <a:lstStyle/>
          <a:p>
            <a:pPr>
              <a:lnSpc>
                <a:spcPct val="150000"/>
              </a:lnSpc>
              <a:tabLst>
                <a:tab pos="4032250" algn="l"/>
              </a:tabLst>
            </a:pPr>
            <a:r>
              <a:rPr lang="vi-VN" sz="2800">
                <a:effectLst/>
                <a:latin typeface="Calibri Light" panose="020F0302020204030204" pitchFamily="34" charset="0"/>
                <a:ea typeface="Times New Roman" panose="02020603050405020304" pitchFamily="18" charset="0"/>
                <a:cs typeface="Calibri Light" panose="020F0302020204030204" pitchFamily="34" charset="0"/>
              </a:rPr>
              <a:t>	Em hãy nêu khái niệm và lấy 2 ví dụ về các loại hình sử liệu cơ bản mà nhóm trình bày?</a:t>
            </a:r>
            <a:endParaRPr lang="vi-VN" sz="2800">
              <a:latin typeface="Calibri Light" panose="020F0302020204030204" pitchFamily="34" charset="0"/>
              <a:cs typeface="Calibri Light" panose="020F0302020204030204" pitchFamily="34" charset="0"/>
            </a:endParaRPr>
          </a:p>
        </p:txBody>
      </p:sp>
      <p:sp>
        <p:nvSpPr>
          <p:cNvPr id="29" name="Hộp Văn bản 28">
            <a:extLst>
              <a:ext uri="{FF2B5EF4-FFF2-40B4-BE49-F238E27FC236}">
                <a16:creationId xmlns:a16="http://schemas.microsoft.com/office/drawing/2014/main" id="{B8D5C3BF-4D4A-25C7-89B7-F816AE3792B0}"/>
              </a:ext>
            </a:extLst>
          </p:cNvPr>
          <p:cNvSpPr txBox="1"/>
          <p:nvPr/>
        </p:nvSpPr>
        <p:spPr>
          <a:xfrm>
            <a:off x="1076209" y="2893219"/>
            <a:ext cx="4368211" cy="584775"/>
          </a:xfrm>
          <a:prstGeom prst="rect">
            <a:avLst/>
          </a:prstGeom>
          <a:noFill/>
        </p:spPr>
        <p:txBody>
          <a:bodyPr wrap="square" rtlCol="0">
            <a:spAutoFit/>
          </a:bodyPr>
          <a:lstStyle/>
          <a:p>
            <a:r>
              <a:rPr lang="vi-VN" sz="2400" b="1">
                <a:latin typeface="Tahoma" panose="020B0604030504040204" pitchFamily="34" charset="0"/>
                <a:ea typeface="Tahoma" panose="020B0604030504040204" pitchFamily="34" charset="0"/>
                <a:cs typeface="Tahoma" panose="020B0604030504040204" pitchFamily="34" charset="0"/>
              </a:rPr>
              <a:t>📢 </a:t>
            </a:r>
            <a:r>
              <a:rPr lang="vi-VN" sz="3200" b="1">
                <a:ln>
                  <a:solidFill>
                    <a:srgbClr val="339966"/>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LÀM VIỆC NHÓM:</a:t>
            </a:r>
            <a:endParaRPr lang="vi-VN" sz="2400" b="1">
              <a:ln>
                <a:solidFill>
                  <a:srgbClr val="339966"/>
                </a:solidFill>
              </a:ln>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30" name="Nhóm 29">
            <a:extLst>
              <a:ext uri="{FF2B5EF4-FFF2-40B4-BE49-F238E27FC236}">
                <a16:creationId xmlns:a16="http://schemas.microsoft.com/office/drawing/2014/main" id="{BF9CE1A3-8203-C8D4-10F3-99E1DF9783DA}"/>
              </a:ext>
            </a:extLst>
          </p:cNvPr>
          <p:cNvGrpSpPr/>
          <p:nvPr/>
        </p:nvGrpSpPr>
        <p:grpSpPr>
          <a:xfrm>
            <a:off x="1265448" y="4335166"/>
            <a:ext cx="5362498" cy="641697"/>
            <a:chOff x="722746" y="3207362"/>
            <a:chExt cx="5362498" cy="641697"/>
          </a:xfrm>
        </p:grpSpPr>
        <p:pic>
          <p:nvPicPr>
            <p:cNvPr id="31" name="Hình ảnh 30">
              <a:extLst>
                <a:ext uri="{FF2B5EF4-FFF2-40B4-BE49-F238E27FC236}">
                  <a16:creationId xmlns:a16="http://schemas.microsoft.com/office/drawing/2014/main" id="{2683B109-33C2-8058-FB3A-FC2E684E1E3E}"/>
                </a:ext>
              </a:extLst>
            </p:cNvPr>
            <p:cNvPicPr>
              <a:picLocks noChangeAspect="1"/>
            </p:cNvPicPr>
            <p:nvPr/>
          </p:nvPicPr>
          <p:blipFill rotWithShape="1">
            <a:blip r:embed="rId2"/>
            <a:srcRect l="946" t="979" r="60410" b="55634"/>
            <a:stretch/>
          </p:blipFill>
          <p:spPr>
            <a:xfrm>
              <a:off x="722746" y="3207362"/>
              <a:ext cx="1016088" cy="641697"/>
            </a:xfrm>
            <a:prstGeom prst="rect">
              <a:avLst/>
            </a:prstGeom>
          </p:spPr>
        </p:pic>
        <p:sp>
          <p:nvSpPr>
            <p:cNvPr id="32" name="Hộp Văn bản 31">
              <a:extLst>
                <a:ext uri="{FF2B5EF4-FFF2-40B4-BE49-F238E27FC236}">
                  <a16:creationId xmlns:a16="http://schemas.microsoft.com/office/drawing/2014/main" id="{D992BB56-5238-1179-0302-7AEE2AB45D8E}"/>
                </a:ext>
              </a:extLst>
            </p:cNvPr>
            <p:cNvSpPr txBox="1"/>
            <p:nvPr/>
          </p:nvSpPr>
          <p:spPr>
            <a:xfrm>
              <a:off x="1793555" y="3207362"/>
              <a:ext cx="1649811" cy="523220"/>
            </a:xfrm>
            <a:prstGeom prst="rect">
              <a:avLst/>
            </a:prstGeom>
            <a:noFill/>
          </p:spPr>
          <p:txBody>
            <a:bodyPr wrap="none" rtlCol="0">
              <a:spAutoFit/>
            </a:bodyPr>
            <a:lstStyle/>
            <a:p>
              <a:r>
                <a:rPr lang="vi-VN" sz="2800" b="1">
                  <a:latin typeface="Calibri" panose="020F0502020204030204" pitchFamily="34" charset="0"/>
                  <a:cs typeface="Calibri" panose="020F0502020204030204" pitchFamily="34" charset="0"/>
                </a:rPr>
                <a:t>NHÓM 1: </a:t>
              </a:r>
            </a:p>
          </p:txBody>
        </p:sp>
        <p:sp>
          <p:nvSpPr>
            <p:cNvPr id="33" name="Hộp Văn bản 32">
              <a:extLst>
                <a:ext uri="{FF2B5EF4-FFF2-40B4-BE49-F238E27FC236}">
                  <a16:creationId xmlns:a16="http://schemas.microsoft.com/office/drawing/2014/main" id="{C3F6E33C-E0B3-5FB3-D030-C290861F6BDF}"/>
                </a:ext>
              </a:extLst>
            </p:cNvPr>
            <p:cNvSpPr txBox="1"/>
            <p:nvPr/>
          </p:nvSpPr>
          <p:spPr>
            <a:xfrm>
              <a:off x="3364624" y="3238139"/>
              <a:ext cx="2720620" cy="461665"/>
            </a:xfrm>
            <a:prstGeom prst="rect">
              <a:avLst/>
            </a:prstGeom>
            <a:noFill/>
          </p:spPr>
          <p:txBody>
            <a:bodyPr wrap="square">
              <a:spAutoFit/>
            </a:bodyPr>
            <a:lstStyle/>
            <a:p>
              <a:r>
                <a:rPr lang="vi-VN" sz="2400" b="1">
                  <a:latin typeface="Calibri Light" panose="020F0302020204030204" pitchFamily="34" charset="0"/>
                  <a:cs typeface="Calibri Light" panose="020F0302020204030204" pitchFamily="34" charset="0"/>
                </a:rPr>
                <a:t>Lời nói truyền khẩu</a:t>
              </a:r>
              <a:endParaRPr lang="vi-VN" sz="2400">
                <a:latin typeface="Calibri Light" panose="020F0302020204030204" pitchFamily="34" charset="0"/>
                <a:cs typeface="Calibri Light" panose="020F0302020204030204" pitchFamily="34" charset="0"/>
              </a:endParaRPr>
            </a:p>
          </p:txBody>
        </p:sp>
      </p:grpSp>
      <p:grpSp>
        <p:nvGrpSpPr>
          <p:cNvPr id="34" name="Nhóm 33">
            <a:extLst>
              <a:ext uri="{FF2B5EF4-FFF2-40B4-BE49-F238E27FC236}">
                <a16:creationId xmlns:a16="http://schemas.microsoft.com/office/drawing/2014/main" id="{1D4C2505-D1FE-DA38-0D7B-EB4AB39E9DD2}"/>
              </a:ext>
            </a:extLst>
          </p:cNvPr>
          <p:cNvGrpSpPr/>
          <p:nvPr/>
        </p:nvGrpSpPr>
        <p:grpSpPr>
          <a:xfrm>
            <a:off x="6950079" y="4335166"/>
            <a:ext cx="3976473" cy="641697"/>
            <a:chOff x="722746" y="3207362"/>
            <a:chExt cx="3976473" cy="641697"/>
          </a:xfrm>
        </p:grpSpPr>
        <p:pic>
          <p:nvPicPr>
            <p:cNvPr id="35" name="Hình ảnh 34">
              <a:extLst>
                <a:ext uri="{FF2B5EF4-FFF2-40B4-BE49-F238E27FC236}">
                  <a16:creationId xmlns:a16="http://schemas.microsoft.com/office/drawing/2014/main" id="{4872175F-B9BC-5C4E-7EB4-23B9D20A3999}"/>
                </a:ext>
              </a:extLst>
            </p:cNvPr>
            <p:cNvPicPr>
              <a:picLocks noChangeAspect="1"/>
            </p:cNvPicPr>
            <p:nvPr/>
          </p:nvPicPr>
          <p:blipFill rotWithShape="1">
            <a:blip r:embed="rId2"/>
            <a:srcRect l="946" t="979" r="60410" b="55634"/>
            <a:stretch/>
          </p:blipFill>
          <p:spPr>
            <a:xfrm>
              <a:off x="722746" y="3207362"/>
              <a:ext cx="1016088" cy="641697"/>
            </a:xfrm>
            <a:prstGeom prst="rect">
              <a:avLst/>
            </a:prstGeom>
          </p:spPr>
        </p:pic>
        <p:sp>
          <p:nvSpPr>
            <p:cNvPr id="36" name="Hộp Văn bản 35">
              <a:extLst>
                <a:ext uri="{FF2B5EF4-FFF2-40B4-BE49-F238E27FC236}">
                  <a16:creationId xmlns:a16="http://schemas.microsoft.com/office/drawing/2014/main" id="{E36468BF-90B5-C0CD-870C-553E29BD3B44}"/>
                </a:ext>
              </a:extLst>
            </p:cNvPr>
            <p:cNvSpPr txBox="1"/>
            <p:nvPr/>
          </p:nvSpPr>
          <p:spPr>
            <a:xfrm>
              <a:off x="1793555" y="3207362"/>
              <a:ext cx="1649811" cy="523220"/>
            </a:xfrm>
            <a:prstGeom prst="rect">
              <a:avLst/>
            </a:prstGeom>
            <a:noFill/>
          </p:spPr>
          <p:txBody>
            <a:bodyPr wrap="none" rtlCol="0">
              <a:spAutoFit/>
            </a:bodyPr>
            <a:lstStyle/>
            <a:p>
              <a:r>
                <a:rPr lang="vi-VN" sz="2800" b="1">
                  <a:latin typeface="Calibri" panose="020F0502020204030204" pitchFamily="34" charset="0"/>
                  <a:cs typeface="Calibri" panose="020F0502020204030204" pitchFamily="34" charset="0"/>
                </a:rPr>
                <a:t>NHÓM 2: </a:t>
              </a:r>
            </a:p>
          </p:txBody>
        </p:sp>
        <p:sp>
          <p:nvSpPr>
            <p:cNvPr id="37" name="Hộp Văn bản 36">
              <a:extLst>
                <a:ext uri="{FF2B5EF4-FFF2-40B4-BE49-F238E27FC236}">
                  <a16:creationId xmlns:a16="http://schemas.microsoft.com/office/drawing/2014/main" id="{E7897992-F702-942E-F16B-00DCF7DF31AA}"/>
                </a:ext>
              </a:extLst>
            </p:cNvPr>
            <p:cNvSpPr txBox="1"/>
            <p:nvPr/>
          </p:nvSpPr>
          <p:spPr>
            <a:xfrm>
              <a:off x="3329757" y="3226900"/>
              <a:ext cx="1369462" cy="461665"/>
            </a:xfrm>
            <a:prstGeom prst="rect">
              <a:avLst/>
            </a:prstGeom>
            <a:noFill/>
          </p:spPr>
          <p:txBody>
            <a:bodyPr wrap="square">
              <a:spAutoFit/>
            </a:bodyPr>
            <a:lstStyle/>
            <a:p>
              <a:r>
                <a:rPr lang="vi-VN" sz="2400" b="1">
                  <a:latin typeface="Calibri Light" panose="020F0302020204030204" pitchFamily="34" charset="0"/>
                  <a:cs typeface="Calibri Light" panose="020F0302020204030204" pitchFamily="34" charset="0"/>
                </a:rPr>
                <a:t>Hiện vật</a:t>
              </a:r>
              <a:endParaRPr lang="vi-VN" sz="2400">
                <a:latin typeface="Calibri Light" panose="020F0302020204030204" pitchFamily="34" charset="0"/>
                <a:cs typeface="Calibri Light" panose="020F0302020204030204" pitchFamily="34" charset="0"/>
              </a:endParaRPr>
            </a:p>
          </p:txBody>
        </p:sp>
      </p:grpSp>
      <p:grpSp>
        <p:nvGrpSpPr>
          <p:cNvPr id="38" name="Nhóm 37">
            <a:extLst>
              <a:ext uri="{FF2B5EF4-FFF2-40B4-BE49-F238E27FC236}">
                <a16:creationId xmlns:a16="http://schemas.microsoft.com/office/drawing/2014/main" id="{CE51F189-B1AB-0B95-994F-97DDCBEEF48E}"/>
              </a:ext>
            </a:extLst>
          </p:cNvPr>
          <p:cNvGrpSpPr/>
          <p:nvPr/>
        </p:nvGrpSpPr>
        <p:grpSpPr>
          <a:xfrm>
            <a:off x="1293628" y="5290603"/>
            <a:ext cx="4019302" cy="641697"/>
            <a:chOff x="722746" y="3207362"/>
            <a:chExt cx="4019302" cy="641697"/>
          </a:xfrm>
        </p:grpSpPr>
        <p:pic>
          <p:nvPicPr>
            <p:cNvPr id="39" name="Hình ảnh 38">
              <a:extLst>
                <a:ext uri="{FF2B5EF4-FFF2-40B4-BE49-F238E27FC236}">
                  <a16:creationId xmlns:a16="http://schemas.microsoft.com/office/drawing/2014/main" id="{1C6E2D20-2A4D-2F70-B3E9-9B0050F887E8}"/>
                </a:ext>
              </a:extLst>
            </p:cNvPr>
            <p:cNvPicPr>
              <a:picLocks noChangeAspect="1"/>
            </p:cNvPicPr>
            <p:nvPr/>
          </p:nvPicPr>
          <p:blipFill rotWithShape="1">
            <a:blip r:embed="rId2"/>
            <a:srcRect l="946" t="979" r="60410" b="55634"/>
            <a:stretch/>
          </p:blipFill>
          <p:spPr>
            <a:xfrm>
              <a:off x="722746" y="3207362"/>
              <a:ext cx="1016088" cy="641697"/>
            </a:xfrm>
            <a:prstGeom prst="rect">
              <a:avLst/>
            </a:prstGeom>
          </p:spPr>
        </p:pic>
        <p:sp>
          <p:nvSpPr>
            <p:cNvPr id="40" name="Hộp Văn bản 39">
              <a:extLst>
                <a:ext uri="{FF2B5EF4-FFF2-40B4-BE49-F238E27FC236}">
                  <a16:creationId xmlns:a16="http://schemas.microsoft.com/office/drawing/2014/main" id="{91D30E83-ADFD-3247-334F-56C9E7B81A14}"/>
                </a:ext>
              </a:extLst>
            </p:cNvPr>
            <p:cNvSpPr txBox="1"/>
            <p:nvPr/>
          </p:nvSpPr>
          <p:spPr>
            <a:xfrm>
              <a:off x="1793555" y="3207362"/>
              <a:ext cx="1649811" cy="523220"/>
            </a:xfrm>
            <a:prstGeom prst="rect">
              <a:avLst/>
            </a:prstGeom>
            <a:noFill/>
          </p:spPr>
          <p:txBody>
            <a:bodyPr wrap="none" rtlCol="0">
              <a:spAutoFit/>
            </a:bodyPr>
            <a:lstStyle/>
            <a:p>
              <a:r>
                <a:rPr lang="vi-VN" sz="2800" b="1">
                  <a:latin typeface="Calibri" panose="020F0502020204030204" pitchFamily="34" charset="0"/>
                  <a:cs typeface="Calibri" panose="020F0502020204030204" pitchFamily="34" charset="0"/>
                </a:rPr>
                <a:t>NHÓM 3: </a:t>
              </a:r>
            </a:p>
          </p:txBody>
        </p:sp>
        <p:sp>
          <p:nvSpPr>
            <p:cNvPr id="41" name="Hộp Văn bản 40">
              <a:extLst>
                <a:ext uri="{FF2B5EF4-FFF2-40B4-BE49-F238E27FC236}">
                  <a16:creationId xmlns:a16="http://schemas.microsoft.com/office/drawing/2014/main" id="{B5297380-F406-7E05-FB25-4E344BA81393}"/>
                </a:ext>
              </a:extLst>
            </p:cNvPr>
            <p:cNvSpPr txBox="1"/>
            <p:nvPr/>
          </p:nvSpPr>
          <p:spPr>
            <a:xfrm>
              <a:off x="3389985" y="3238139"/>
              <a:ext cx="1352063" cy="461665"/>
            </a:xfrm>
            <a:prstGeom prst="rect">
              <a:avLst/>
            </a:prstGeom>
            <a:noFill/>
          </p:spPr>
          <p:txBody>
            <a:bodyPr wrap="square">
              <a:spAutoFit/>
            </a:bodyPr>
            <a:lstStyle/>
            <a:p>
              <a:r>
                <a:rPr lang="vi-VN" sz="2400" b="1">
                  <a:latin typeface="Calibri Light" panose="020F0302020204030204" pitchFamily="34" charset="0"/>
                  <a:cs typeface="Calibri Light" panose="020F0302020204030204" pitchFamily="34" charset="0"/>
                </a:rPr>
                <a:t>Hình ảnh</a:t>
              </a:r>
              <a:endParaRPr lang="vi-VN" sz="2400">
                <a:latin typeface="Calibri Light" panose="020F0302020204030204" pitchFamily="34" charset="0"/>
                <a:cs typeface="Calibri Light" panose="020F0302020204030204" pitchFamily="34" charset="0"/>
              </a:endParaRPr>
            </a:p>
          </p:txBody>
        </p:sp>
      </p:grpSp>
      <p:grpSp>
        <p:nvGrpSpPr>
          <p:cNvPr id="42" name="Nhóm 41">
            <a:extLst>
              <a:ext uri="{FF2B5EF4-FFF2-40B4-BE49-F238E27FC236}">
                <a16:creationId xmlns:a16="http://schemas.microsoft.com/office/drawing/2014/main" id="{8D9A6ADC-980B-FCB5-D397-0BC4A6419F87}"/>
              </a:ext>
            </a:extLst>
          </p:cNvPr>
          <p:cNvGrpSpPr/>
          <p:nvPr/>
        </p:nvGrpSpPr>
        <p:grpSpPr>
          <a:xfrm>
            <a:off x="7017462" y="5290603"/>
            <a:ext cx="4053488" cy="641697"/>
            <a:chOff x="722746" y="3207362"/>
            <a:chExt cx="4053488" cy="641697"/>
          </a:xfrm>
        </p:grpSpPr>
        <p:pic>
          <p:nvPicPr>
            <p:cNvPr id="43" name="Hình ảnh 42">
              <a:extLst>
                <a:ext uri="{FF2B5EF4-FFF2-40B4-BE49-F238E27FC236}">
                  <a16:creationId xmlns:a16="http://schemas.microsoft.com/office/drawing/2014/main" id="{715ACDC6-4912-E70B-A14A-CE1F586CA083}"/>
                </a:ext>
              </a:extLst>
            </p:cNvPr>
            <p:cNvPicPr>
              <a:picLocks noChangeAspect="1"/>
            </p:cNvPicPr>
            <p:nvPr/>
          </p:nvPicPr>
          <p:blipFill rotWithShape="1">
            <a:blip r:embed="rId2"/>
            <a:srcRect l="946" t="979" r="60410" b="55634"/>
            <a:stretch/>
          </p:blipFill>
          <p:spPr>
            <a:xfrm>
              <a:off x="722746" y="3207362"/>
              <a:ext cx="1016088" cy="641697"/>
            </a:xfrm>
            <a:prstGeom prst="rect">
              <a:avLst/>
            </a:prstGeom>
          </p:spPr>
        </p:pic>
        <p:sp>
          <p:nvSpPr>
            <p:cNvPr id="44" name="Hộp Văn bản 43">
              <a:extLst>
                <a:ext uri="{FF2B5EF4-FFF2-40B4-BE49-F238E27FC236}">
                  <a16:creationId xmlns:a16="http://schemas.microsoft.com/office/drawing/2014/main" id="{E77453FD-BF80-32F8-6C2B-14D6EE023A3E}"/>
                </a:ext>
              </a:extLst>
            </p:cNvPr>
            <p:cNvSpPr txBox="1"/>
            <p:nvPr/>
          </p:nvSpPr>
          <p:spPr>
            <a:xfrm>
              <a:off x="1793555" y="3207362"/>
              <a:ext cx="1649811" cy="523220"/>
            </a:xfrm>
            <a:prstGeom prst="rect">
              <a:avLst/>
            </a:prstGeom>
            <a:noFill/>
          </p:spPr>
          <p:txBody>
            <a:bodyPr wrap="none" rtlCol="0">
              <a:spAutoFit/>
            </a:bodyPr>
            <a:lstStyle/>
            <a:p>
              <a:r>
                <a:rPr lang="vi-VN" sz="2800" b="1">
                  <a:latin typeface="Calibri" panose="020F0502020204030204" pitchFamily="34" charset="0"/>
                  <a:cs typeface="Calibri" panose="020F0502020204030204" pitchFamily="34" charset="0"/>
                </a:rPr>
                <a:t>NHÓM 4: </a:t>
              </a:r>
            </a:p>
          </p:txBody>
        </p:sp>
        <p:sp>
          <p:nvSpPr>
            <p:cNvPr id="45" name="Hộp Văn bản 44">
              <a:extLst>
                <a:ext uri="{FF2B5EF4-FFF2-40B4-BE49-F238E27FC236}">
                  <a16:creationId xmlns:a16="http://schemas.microsoft.com/office/drawing/2014/main" id="{15F69468-C90D-2CF9-B0BD-C168F7B01EB2}"/>
                </a:ext>
              </a:extLst>
            </p:cNvPr>
            <p:cNvSpPr txBox="1"/>
            <p:nvPr/>
          </p:nvSpPr>
          <p:spPr>
            <a:xfrm>
              <a:off x="3241880" y="3238138"/>
              <a:ext cx="1534354" cy="461665"/>
            </a:xfrm>
            <a:prstGeom prst="rect">
              <a:avLst/>
            </a:prstGeom>
            <a:noFill/>
          </p:spPr>
          <p:txBody>
            <a:bodyPr wrap="square">
              <a:spAutoFit/>
            </a:bodyPr>
            <a:lstStyle/>
            <a:p>
              <a:r>
                <a:rPr lang="vi-VN" sz="2400" b="1">
                  <a:latin typeface="Calibri Light" panose="020F0302020204030204" pitchFamily="34" charset="0"/>
                  <a:cs typeface="Calibri Light" panose="020F0302020204030204" pitchFamily="34" charset="0"/>
                </a:rPr>
                <a:t>Thành văn</a:t>
              </a:r>
              <a:endParaRPr lang="vi-VN" sz="2400">
                <a:latin typeface="Calibri Light" panose="020F0302020204030204" pitchFamily="34" charset="0"/>
                <a:cs typeface="Calibri Light" panose="020F0302020204030204" pitchFamily="34" charset="0"/>
              </a:endParaRPr>
            </a:p>
          </p:txBody>
        </p:sp>
      </p:grpSp>
      <p:grpSp>
        <p:nvGrpSpPr>
          <p:cNvPr id="61" name="Nhóm 60">
            <a:extLst>
              <a:ext uri="{FF2B5EF4-FFF2-40B4-BE49-F238E27FC236}">
                <a16:creationId xmlns:a16="http://schemas.microsoft.com/office/drawing/2014/main" id="{4ADBD0AD-DB96-3E12-D8D7-D75EA4EEE4B0}"/>
              </a:ext>
            </a:extLst>
          </p:cNvPr>
          <p:cNvGrpSpPr/>
          <p:nvPr/>
        </p:nvGrpSpPr>
        <p:grpSpPr>
          <a:xfrm>
            <a:off x="26396" y="21429"/>
            <a:ext cx="10993194" cy="981089"/>
            <a:chOff x="26396" y="21429"/>
            <a:chExt cx="10993194" cy="981089"/>
          </a:xfrm>
        </p:grpSpPr>
        <p:grpSp>
          <p:nvGrpSpPr>
            <p:cNvPr id="62" name="Nhóm 61">
              <a:extLst>
                <a:ext uri="{FF2B5EF4-FFF2-40B4-BE49-F238E27FC236}">
                  <a16:creationId xmlns:a16="http://schemas.microsoft.com/office/drawing/2014/main" id="{6514DE7F-A733-EA8E-F025-3CAB26730971}"/>
                </a:ext>
              </a:extLst>
            </p:cNvPr>
            <p:cNvGrpSpPr/>
            <p:nvPr/>
          </p:nvGrpSpPr>
          <p:grpSpPr>
            <a:xfrm>
              <a:off x="26396" y="21429"/>
              <a:ext cx="10993194" cy="981089"/>
              <a:chOff x="26396" y="21429"/>
              <a:chExt cx="10993194" cy="981089"/>
            </a:xfrm>
          </p:grpSpPr>
          <p:grpSp>
            <p:nvGrpSpPr>
              <p:cNvPr id="72" name="Nhóm 71">
                <a:extLst>
                  <a:ext uri="{FF2B5EF4-FFF2-40B4-BE49-F238E27FC236}">
                    <a16:creationId xmlns:a16="http://schemas.microsoft.com/office/drawing/2014/main" id="{117259FE-FB1C-368A-667F-785C5BE43986}"/>
                  </a:ext>
                </a:extLst>
              </p:cNvPr>
              <p:cNvGrpSpPr/>
              <p:nvPr/>
            </p:nvGrpSpPr>
            <p:grpSpPr>
              <a:xfrm>
                <a:off x="26396" y="21429"/>
                <a:ext cx="10993194" cy="981089"/>
                <a:chOff x="26396" y="21429"/>
                <a:chExt cx="10993194" cy="981089"/>
              </a:xfrm>
            </p:grpSpPr>
            <p:sp>
              <p:nvSpPr>
                <p:cNvPr id="76" name="Hình tự do: Hình 75">
                  <a:extLst>
                    <a:ext uri="{FF2B5EF4-FFF2-40B4-BE49-F238E27FC236}">
                      <a16:creationId xmlns:a16="http://schemas.microsoft.com/office/drawing/2014/main" id="{D0279DF5-4064-E682-2C56-1E4AF678AB6A}"/>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77" name="Hình tự do: Hình 76">
                  <a:extLst>
                    <a:ext uri="{FF2B5EF4-FFF2-40B4-BE49-F238E27FC236}">
                      <a16:creationId xmlns:a16="http://schemas.microsoft.com/office/drawing/2014/main" id="{96F448CC-FBCA-7424-C4AC-F1BD6A6AF09A}"/>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73" name="Nhóm 72">
                <a:extLst>
                  <a:ext uri="{FF2B5EF4-FFF2-40B4-BE49-F238E27FC236}">
                    <a16:creationId xmlns:a16="http://schemas.microsoft.com/office/drawing/2014/main" id="{684D558B-3D55-D77D-3DDB-769AFD42C0E1}"/>
                  </a:ext>
                </a:extLst>
              </p:cNvPr>
              <p:cNvGrpSpPr/>
              <p:nvPr/>
            </p:nvGrpSpPr>
            <p:grpSpPr>
              <a:xfrm>
                <a:off x="140839" y="126671"/>
                <a:ext cx="657225" cy="696553"/>
                <a:chOff x="182859" y="44288"/>
                <a:chExt cx="657225" cy="696553"/>
              </a:xfrm>
            </p:grpSpPr>
            <p:pic>
              <p:nvPicPr>
                <p:cNvPr id="74" name="Hình ảnh 73">
                  <a:extLst>
                    <a:ext uri="{FF2B5EF4-FFF2-40B4-BE49-F238E27FC236}">
                      <a16:creationId xmlns:a16="http://schemas.microsoft.com/office/drawing/2014/main" id="{9A157775-6828-6B4A-9B5B-418B45B49F51}"/>
                    </a:ext>
                  </a:extLst>
                </p:cNvPr>
                <p:cNvPicPr>
                  <a:picLocks noChangeAspect="1"/>
                </p:cNvPicPr>
                <p:nvPr/>
              </p:nvPicPr>
              <p:blipFill rotWithShape="1">
                <a:blip r:embed="rId3">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75" name="Hộp Văn bản 74">
                  <a:extLst>
                    <a:ext uri="{FF2B5EF4-FFF2-40B4-BE49-F238E27FC236}">
                      <a16:creationId xmlns:a16="http://schemas.microsoft.com/office/drawing/2014/main" id="{4C5F6F28-B907-447F-D7D8-7B79F543EFE9}"/>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63" name="Nhóm 62">
              <a:extLst>
                <a:ext uri="{FF2B5EF4-FFF2-40B4-BE49-F238E27FC236}">
                  <a16:creationId xmlns:a16="http://schemas.microsoft.com/office/drawing/2014/main" id="{BAF95775-7726-F9B7-9154-E639FFC0EE82}"/>
                </a:ext>
              </a:extLst>
            </p:cNvPr>
            <p:cNvGrpSpPr/>
            <p:nvPr/>
          </p:nvGrpSpPr>
          <p:grpSpPr>
            <a:xfrm>
              <a:off x="877820" y="150460"/>
              <a:ext cx="10141770" cy="823660"/>
              <a:chOff x="877820" y="150460"/>
              <a:chExt cx="10141770" cy="823660"/>
            </a:xfrm>
          </p:grpSpPr>
          <p:sp>
            <p:nvSpPr>
              <p:cNvPr id="64" name="Hình tự do: Hình 63">
                <a:extLst>
                  <a:ext uri="{FF2B5EF4-FFF2-40B4-BE49-F238E27FC236}">
                    <a16:creationId xmlns:a16="http://schemas.microsoft.com/office/drawing/2014/main" id="{9249372E-D27D-81AB-AC16-3C20EE11080C}"/>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65" name="Hộp Văn bản 64">
                <a:extLst>
                  <a:ext uri="{FF2B5EF4-FFF2-40B4-BE49-F238E27FC236}">
                    <a16:creationId xmlns:a16="http://schemas.microsoft.com/office/drawing/2014/main" id="{F3228DF2-7E73-6BB0-7C30-98D6D1B4D66B}"/>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66" name="Đường nối Thẳng 65">
                <a:extLst>
                  <a:ext uri="{FF2B5EF4-FFF2-40B4-BE49-F238E27FC236}">
                    <a16:creationId xmlns:a16="http://schemas.microsoft.com/office/drawing/2014/main" id="{D4457EE8-40CC-8B0A-DA44-7456D62BA9AE}"/>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Hộp Văn bản 66">
                <a:extLst>
                  <a:ext uri="{FF2B5EF4-FFF2-40B4-BE49-F238E27FC236}">
                    <a16:creationId xmlns:a16="http://schemas.microsoft.com/office/drawing/2014/main" id="{828BEA98-3DE4-89F2-0EBF-9B56D505C67D}"/>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68" name="Đường nối Thẳng 67">
                <a:extLst>
                  <a:ext uri="{FF2B5EF4-FFF2-40B4-BE49-F238E27FC236}">
                    <a16:creationId xmlns:a16="http://schemas.microsoft.com/office/drawing/2014/main" id="{40EEC797-CAAA-BEB5-794D-F3705AEFD964}"/>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Hộp Văn bản 68">
                <a:extLst>
                  <a:ext uri="{FF2B5EF4-FFF2-40B4-BE49-F238E27FC236}">
                    <a16:creationId xmlns:a16="http://schemas.microsoft.com/office/drawing/2014/main" id="{E7EA9327-57D1-A0FD-23CB-EFA8BD7135DC}"/>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70" name="Đường nối Thẳng 69">
                <a:extLst>
                  <a:ext uri="{FF2B5EF4-FFF2-40B4-BE49-F238E27FC236}">
                    <a16:creationId xmlns:a16="http://schemas.microsoft.com/office/drawing/2014/main" id="{C54BF9D3-D3E3-47C9-5A6B-1F2D538E5586}"/>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Hộp Văn bản 70">
                <a:extLst>
                  <a:ext uri="{FF2B5EF4-FFF2-40B4-BE49-F238E27FC236}">
                    <a16:creationId xmlns:a16="http://schemas.microsoft.com/office/drawing/2014/main" id="{01B34369-1E12-EB5A-21F2-8571EBFFE592}"/>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HIỆN THỰC LỊCH SỬ VÀ NHẬN THỨC LỊCH SỬ (T2)</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422003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1+#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250" fill="hold"/>
                                        <p:tgtEl>
                                          <p:spTgt spid="30"/>
                                        </p:tgtEl>
                                        <p:attrNameLst>
                                          <p:attrName>ppt_w</p:attrName>
                                        </p:attrNameLst>
                                      </p:cBhvr>
                                      <p:tavLst>
                                        <p:tav tm="0">
                                          <p:val>
                                            <p:fltVal val="0"/>
                                          </p:val>
                                        </p:tav>
                                        <p:tav tm="100000">
                                          <p:val>
                                            <p:strVal val="#ppt_w"/>
                                          </p:val>
                                        </p:tav>
                                      </p:tavLst>
                                    </p:anim>
                                    <p:anim calcmode="lin" valueType="num">
                                      <p:cBhvr>
                                        <p:cTn id="18" dur="250" fill="hold"/>
                                        <p:tgtEl>
                                          <p:spTgt spid="30"/>
                                        </p:tgtEl>
                                        <p:attrNameLst>
                                          <p:attrName>ppt_h</p:attrName>
                                        </p:attrNameLst>
                                      </p:cBhvr>
                                      <p:tavLst>
                                        <p:tav tm="0">
                                          <p:val>
                                            <p:fltVal val="0"/>
                                          </p:val>
                                        </p:tav>
                                        <p:tav tm="100000">
                                          <p:val>
                                            <p:strVal val="#ppt_h"/>
                                          </p:val>
                                        </p:tav>
                                      </p:tavLst>
                                    </p:anim>
                                  </p:childTnLst>
                                </p:cTn>
                              </p:par>
                            </p:childTnLst>
                          </p:cTn>
                        </p:par>
                        <p:par>
                          <p:cTn id="19" fill="hold">
                            <p:stCondLst>
                              <p:cond delay="1250"/>
                            </p:stCondLst>
                            <p:childTnLst>
                              <p:par>
                                <p:cTn id="20" presetID="23" presetClass="entr" presetSubtype="16"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250" fill="hold"/>
                                        <p:tgtEl>
                                          <p:spTgt spid="34"/>
                                        </p:tgtEl>
                                        <p:attrNameLst>
                                          <p:attrName>ppt_w</p:attrName>
                                        </p:attrNameLst>
                                      </p:cBhvr>
                                      <p:tavLst>
                                        <p:tav tm="0">
                                          <p:val>
                                            <p:fltVal val="0"/>
                                          </p:val>
                                        </p:tav>
                                        <p:tav tm="100000">
                                          <p:val>
                                            <p:strVal val="#ppt_w"/>
                                          </p:val>
                                        </p:tav>
                                      </p:tavLst>
                                    </p:anim>
                                    <p:anim calcmode="lin" valueType="num">
                                      <p:cBhvr>
                                        <p:cTn id="23" dur="250" fill="hold"/>
                                        <p:tgtEl>
                                          <p:spTgt spid="34"/>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250" fill="hold"/>
                                        <p:tgtEl>
                                          <p:spTgt spid="38"/>
                                        </p:tgtEl>
                                        <p:attrNameLst>
                                          <p:attrName>ppt_w</p:attrName>
                                        </p:attrNameLst>
                                      </p:cBhvr>
                                      <p:tavLst>
                                        <p:tav tm="0">
                                          <p:val>
                                            <p:fltVal val="0"/>
                                          </p:val>
                                        </p:tav>
                                        <p:tav tm="100000">
                                          <p:val>
                                            <p:strVal val="#ppt_w"/>
                                          </p:val>
                                        </p:tav>
                                      </p:tavLst>
                                    </p:anim>
                                    <p:anim calcmode="lin" valueType="num">
                                      <p:cBhvr>
                                        <p:cTn id="28" dur="250" fill="hold"/>
                                        <p:tgtEl>
                                          <p:spTgt spid="38"/>
                                        </p:tgtEl>
                                        <p:attrNameLst>
                                          <p:attrName>ppt_h</p:attrName>
                                        </p:attrNameLst>
                                      </p:cBhvr>
                                      <p:tavLst>
                                        <p:tav tm="0">
                                          <p:val>
                                            <p:fltVal val="0"/>
                                          </p:val>
                                        </p:tav>
                                        <p:tav tm="100000">
                                          <p:val>
                                            <p:strVal val="#ppt_h"/>
                                          </p:val>
                                        </p:tav>
                                      </p:tavLst>
                                    </p:anim>
                                  </p:childTnLst>
                                </p:cTn>
                              </p:par>
                            </p:childTnLst>
                          </p:cTn>
                        </p:par>
                        <p:par>
                          <p:cTn id="29" fill="hold">
                            <p:stCondLst>
                              <p:cond delay="1750"/>
                            </p:stCondLst>
                            <p:childTnLst>
                              <p:par>
                                <p:cTn id="30" presetID="23" presetClass="entr" presetSubtype="16"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250" fill="hold"/>
                                        <p:tgtEl>
                                          <p:spTgt spid="42"/>
                                        </p:tgtEl>
                                        <p:attrNameLst>
                                          <p:attrName>ppt_w</p:attrName>
                                        </p:attrNameLst>
                                      </p:cBhvr>
                                      <p:tavLst>
                                        <p:tav tm="0">
                                          <p:val>
                                            <p:fltVal val="0"/>
                                          </p:val>
                                        </p:tav>
                                        <p:tav tm="100000">
                                          <p:val>
                                            <p:strVal val="#ppt_w"/>
                                          </p:val>
                                        </p:tav>
                                      </p:tavLst>
                                    </p:anim>
                                    <p:anim calcmode="lin" valueType="num">
                                      <p:cBhvr>
                                        <p:cTn id="33" dur="250" fill="hold"/>
                                        <p:tgtEl>
                                          <p:spTgt spid="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Nhóm 20">
            <a:extLst>
              <a:ext uri="{FF2B5EF4-FFF2-40B4-BE49-F238E27FC236}">
                <a16:creationId xmlns:a16="http://schemas.microsoft.com/office/drawing/2014/main" id="{E54126B0-DA26-BEC9-BB79-C1960ACF72EE}"/>
              </a:ext>
            </a:extLst>
          </p:cNvPr>
          <p:cNvGrpSpPr/>
          <p:nvPr/>
        </p:nvGrpSpPr>
        <p:grpSpPr>
          <a:xfrm>
            <a:off x="140839" y="1232676"/>
            <a:ext cx="10878751" cy="1124988"/>
            <a:chOff x="140839" y="1232676"/>
            <a:chExt cx="10878751" cy="1124988"/>
          </a:xfrm>
        </p:grpSpPr>
        <p:sp>
          <p:nvSpPr>
            <p:cNvPr id="22" name="Hình chữ nhật: Góc Trên Tròn 21">
              <a:extLst>
                <a:ext uri="{FF2B5EF4-FFF2-40B4-BE49-F238E27FC236}">
                  <a16:creationId xmlns:a16="http://schemas.microsoft.com/office/drawing/2014/main" id="{B54D7712-9034-707A-AE57-94B3FC8B978E}"/>
                </a:ext>
              </a:extLst>
            </p:cNvPr>
            <p:cNvSpPr/>
            <p:nvPr/>
          </p:nvSpPr>
          <p:spPr>
            <a:xfrm rot="5400000">
              <a:off x="377691" y="1096652"/>
              <a:ext cx="461665" cy="935370"/>
            </a:xfrm>
            <a:prstGeom prst="round2Same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Hộp Văn bản 22">
              <a:extLst>
                <a:ext uri="{FF2B5EF4-FFF2-40B4-BE49-F238E27FC236}">
                  <a16:creationId xmlns:a16="http://schemas.microsoft.com/office/drawing/2014/main" id="{B7C3B3F5-B1B2-4823-0591-181A7EFB6482}"/>
                </a:ext>
              </a:extLst>
            </p:cNvPr>
            <p:cNvSpPr txBox="1"/>
            <p:nvPr/>
          </p:nvSpPr>
          <p:spPr>
            <a:xfrm>
              <a:off x="514973" y="1333505"/>
              <a:ext cx="566181" cy="461665"/>
            </a:xfrm>
            <a:prstGeom prst="rect">
              <a:avLst/>
            </a:prstGeom>
            <a:noFill/>
          </p:spPr>
          <p:txBody>
            <a:bodyPr wrap="none" rtlCol="0">
              <a:spAutoFit/>
            </a:bodyPr>
            <a:lstStyle/>
            <a:p>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sz="2400" b="1">
                  <a:latin typeface="Tahoma" panose="020B0604030504040204" pitchFamily="34" charset="0"/>
                  <a:ea typeface="Tahoma" panose="020B0604030504040204" pitchFamily="34" charset="0"/>
                  <a:cs typeface="Tahoma" panose="020B0604030504040204" pitchFamily="34" charset="0"/>
                </a:rPr>
                <a:t> </a:t>
              </a:r>
              <a:endParaRPr lang="vi-VN" sz="2400" b="1">
                <a:latin typeface="Tahoma" panose="020B0604030504040204" pitchFamily="34" charset="0"/>
                <a:ea typeface="Tahoma" panose="020B0604030504040204" pitchFamily="34" charset="0"/>
                <a:cs typeface="Tahoma" panose="020B0604030504040204" pitchFamily="34" charset="0"/>
              </a:endParaRPr>
            </a:p>
          </p:txBody>
        </p:sp>
        <p:sp>
          <p:nvSpPr>
            <p:cNvPr id="24" name="Hộp Văn bản 23">
              <a:extLst>
                <a:ext uri="{FF2B5EF4-FFF2-40B4-BE49-F238E27FC236}">
                  <a16:creationId xmlns:a16="http://schemas.microsoft.com/office/drawing/2014/main" id="{B1C9906C-B3EB-28E5-9209-9E0F8C977602}"/>
                </a:ext>
              </a:extLst>
            </p:cNvPr>
            <p:cNvSpPr txBox="1"/>
            <p:nvPr/>
          </p:nvSpPr>
          <p:spPr>
            <a:xfrm>
              <a:off x="1188884" y="1232676"/>
              <a:ext cx="9830706" cy="1124988"/>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CÁC NGUỒN SỬ LIỆU VÀ MỘT SỐ PHƯƠNG PHÁP CƠ BẢN CỦA SỬ HỌC</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Hộp Văn bản 24">
            <a:extLst>
              <a:ext uri="{FF2B5EF4-FFF2-40B4-BE49-F238E27FC236}">
                <a16:creationId xmlns:a16="http://schemas.microsoft.com/office/drawing/2014/main" id="{3D19DF8E-3482-67FC-8004-3B30D4A167B7}"/>
              </a:ext>
            </a:extLst>
          </p:cNvPr>
          <p:cNvSpPr txBox="1"/>
          <p:nvPr/>
        </p:nvSpPr>
        <p:spPr>
          <a:xfrm>
            <a:off x="1163441" y="2330725"/>
            <a:ext cx="3723351" cy="570990"/>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3.1. Các nguồn sử liệu. </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Nhóm 29">
            <a:extLst>
              <a:ext uri="{FF2B5EF4-FFF2-40B4-BE49-F238E27FC236}">
                <a16:creationId xmlns:a16="http://schemas.microsoft.com/office/drawing/2014/main" id="{BF9CE1A3-8203-C8D4-10F3-99E1DF9783DA}"/>
              </a:ext>
            </a:extLst>
          </p:cNvPr>
          <p:cNvGrpSpPr/>
          <p:nvPr/>
        </p:nvGrpSpPr>
        <p:grpSpPr>
          <a:xfrm>
            <a:off x="1190321" y="3269539"/>
            <a:ext cx="5362498" cy="641697"/>
            <a:chOff x="722746" y="3207362"/>
            <a:chExt cx="5362498" cy="641697"/>
          </a:xfrm>
        </p:grpSpPr>
        <p:pic>
          <p:nvPicPr>
            <p:cNvPr id="31" name="Hình ảnh 30">
              <a:extLst>
                <a:ext uri="{FF2B5EF4-FFF2-40B4-BE49-F238E27FC236}">
                  <a16:creationId xmlns:a16="http://schemas.microsoft.com/office/drawing/2014/main" id="{2683B109-33C2-8058-FB3A-FC2E684E1E3E}"/>
                </a:ext>
              </a:extLst>
            </p:cNvPr>
            <p:cNvPicPr>
              <a:picLocks noChangeAspect="1"/>
            </p:cNvPicPr>
            <p:nvPr/>
          </p:nvPicPr>
          <p:blipFill rotWithShape="1">
            <a:blip r:embed="rId2"/>
            <a:srcRect l="946" t="979" r="60410" b="55634"/>
            <a:stretch/>
          </p:blipFill>
          <p:spPr>
            <a:xfrm>
              <a:off x="722746" y="3207362"/>
              <a:ext cx="1016088" cy="641697"/>
            </a:xfrm>
            <a:prstGeom prst="rect">
              <a:avLst/>
            </a:prstGeom>
          </p:spPr>
        </p:pic>
        <p:sp>
          <p:nvSpPr>
            <p:cNvPr id="32" name="Hộp Văn bản 31">
              <a:extLst>
                <a:ext uri="{FF2B5EF4-FFF2-40B4-BE49-F238E27FC236}">
                  <a16:creationId xmlns:a16="http://schemas.microsoft.com/office/drawing/2014/main" id="{D992BB56-5238-1179-0302-7AEE2AB45D8E}"/>
                </a:ext>
              </a:extLst>
            </p:cNvPr>
            <p:cNvSpPr txBox="1"/>
            <p:nvPr/>
          </p:nvSpPr>
          <p:spPr>
            <a:xfrm>
              <a:off x="1793555" y="3207362"/>
              <a:ext cx="1649811" cy="523220"/>
            </a:xfrm>
            <a:prstGeom prst="rect">
              <a:avLst/>
            </a:prstGeom>
            <a:noFill/>
          </p:spPr>
          <p:txBody>
            <a:bodyPr wrap="none" rtlCol="0">
              <a:spAutoFit/>
            </a:bodyPr>
            <a:lstStyle/>
            <a:p>
              <a:r>
                <a:rPr lang="vi-VN" sz="2800" b="1">
                  <a:latin typeface="Calibri" panose="020F0502020204030204" pitchFamily="34" charset="0"/>
                  <a:cs typeface="Calibri" panose="020F0502020204030204" pitchFamily="34" charset="0"/>
                </a:rPr>
                <a:t>NHÓM 1: </a:t>
              </a:r>
            </a:p>
          </p:txBody>
        </p:sp>
        <p:sp>
          <p:nvSpPr>
            <p:cNvPr id="33" name="Hộp Văn bản 32">
              <a:extLst>
                <a:ext uri="{FF2B5EF4-FFF2-40B4-BE49-F238E27FC236}">
                  <a16:creationId xmlns:a16="http://schemas.microsoft.com/office/drawing/2014/main" id="{C3F6E33C-E0B3-5FB3-D030-C290861F6BDF}"/>
                </a:ext>
              </a:extLst>
            </p:cNvPr>
            <p:cNvSpPr txBox="1"/>
            <p:nvPr/>
          </p:nvSpPr>
          <p:spPr>
            <a:xfrm>
              <a:off x="3364624" y="3238139"/>
              <a:ext cx="2720620" cy="461665"/>
            </a:xfrm>
            <a:prstGeom prst="rect">
              <a:avLst/>
            </a:prstGeom>
            <a:noFill/>
          </p:spPr>
          <p:txBody>
            <a:bodyPr wrap="square">
              <a:spAutoFit/>
            </a:bodyPr>
            <a:lstStyle/>
            <a:p>
              <a:r>
                <a:rPr lang="vi-VN" sz="2400" b="1">
                  <a:latin typeface="Calibri Light" panose="020F0302020204030204" pitchFamily="34" charset="0"/>
                  <a:cs typeface="Calibri Light" panose="020F0302020204030204" pitchFamily="34" charset="0"/>
                </a:rPr>
                <a:t>Lời nói truyền khẩu</a:t>
              </a:r>
              <a:endParaRPr lang="vi-VN" sz="2400">
                <a:latin typeface="Calibri Light" panose="020F0302020204030204" pitchFamily="34" charset="0"/>
                <a:cs typeface="Calibri Light" panose="020F0302020204030204" pitchFamily="34" charset="0"/>
              </a:endParaRPr>
            </a:p>
          </p:txBody>
        </p:sp>
      </p:grpSp>
      <p:sp>
        <p:nvSpPr>
          <p:cNvPr id="27" name="Hộp Văn bản 26">
            <a:extLst>
              <a:ext uri="{FF2B5EF4-FFF2-40B4-BE49-F238E27FC236}">
                <a16:creationId xmlns:a16="http://schemas.microsoft.com/office/drawing/2014/main" id="{F2AD359E-C748-80E3-B1D1-82F110A715CE}"/>
              </a:ext>
            </a:extLst>
          </p:cNvPr>
          <p:cNvSpPr txBox="1"/>
          <p:nvPr/>
        </p:nvSpPr>
        <p:spPr>
          <a:xfrm>
            <a:off x="1076880" y="4086436"/>
            <a:ext cx="11115120" cy="1697068"/>
          </a:xfrm>
          <a:prstGeom prst="rect">
            <a:avLst/>
          </a:prstGeom>
          <a:noFill/>
        </p:spPr>
        <p:txBody>
          <a:bodyPr wrap="square">
            <a:spAutoFit/>
          </a:bodyPr>
          <a:lstStyle/>
          <a:p>
            <a:pPr>
              <a:lnSpc>
                <a:spcPct val="150000"/>
              </a:lnSpc>
            </a:pPr>
            <a:r>
              <a:rPr lang="vi-VN" sz="2400" b="1" i="0">
                <a:solidFill>
                  <a:srgbClr val="000000"/>
                </a:solidFill>
                <a:effectLst/>
                <a:latin typeface="Calibri Light" panose="020F0302020204030204" pitchFamily="34" charset="0"/>
                <a:cs typeface="Calibri Light" panose="020F0302020204030204" pitchFamily="34" charset="0"/>
              </a:rPr>
              <a:t>🔰 SỬ LIỆU LỜI NÓI - TRUYỀN MIỆNG: </a:t>
            </a:r>
            <a:r>
              <a:rPr lang="vi-VN" sz="2400" b="0" i="0">
                <a:solidFill>
                  <a:srgbClr val="000000"/>
                </a:solidFill>
                <a:effectLst/>
                <a:latin typeface="Calibri Light" panose="020F0302020204030204" pitchFamily="34" charset="0"/>
                <a:cs typeface="Calibri Light" panose="020F0302020204030204" pitchFamily="34" charset="0"/>
              </a:rPr>
              <a:t>Mang giá trị tìm hiểu, khai thác đời sống tinh thần của người xưa: lưu truyền các kinh nghiệm sống, phê phán cái xấu và ca ngợi cái tốt. Làm phong phú nguồn sử liệu của các thời kỳ xa xưa.</a:t>
            </a:r>
            <a:endParaRPr lang="vi-VN" sz="2400">
              <a:latin typeface="Calibri Light" panose="020F0302020204030204" pitchFamily="34" charset="0"/>
              <a:cs typeface="Calibri Light" panose="020F0302020204030204" pitchFamily="34" charset="0"/>
            </a:endParaRPr>
          </a:p>
        </p:txBody>
      </p:sp>
      <p:grpSp>
        <p:nvGrpSpPr>
          <p:cNvPr id="57" name="Nhóm 56">
            <a:extLst>
              <a:ext uri="{FF2B5EF4-FFF2-40B4-BE49-F238E27FC236}">
                <a16:creationId xmlns:a16="http://schemas.microsoft.com/office/drawing/2014/main" id="{297D9F54-4A42-500F-0898-DDC76C33D0C2}"/>
              </a:ext>
            </a:extLst>
          </p:cNvPr>
          <p:cNvGrpSpPr/>
          <p:nvPr/>
        </p:nvGrpSpPr>
        <p:grpSpPr>
          <a:xfrm>
            <a:off x="6226601" y="1693419"/>
            <a:ext cx="3228651" cy="2555434"/>
            <a:chOff x="6226601" y="1693419"/>
            <a:chExt cx="3228651" cy="2555434"/>
          </a:xfrm>
        </p:grpSpPr>
        <p:sp>
          <p:nvSpPr>
            <p:cNvPr id="54" name="Hình chữ nhật 53">
              <a:extLst>
                <a:ext uri="{FF2B5EF4-FFF2-40B4-BE49-F238E27FC236}">
                  <a16:creationId xmlns:a16="http://schemas.microsoft.com/office/drawing/2014/main" id="{8A7304E5-F63A-8986-6604-3673B182B561}"/>
                </a:ext>
              </a:extLst>
            </p:cNvPr>
            <p:cNvSpPr/>
            <p:nvPr/>
          </p:nvSpPr>
          <p:spPr>
            <a:xfrm>
              <a:off x="7503917" y="1754084"/>
              <a:ext cx="1586677" cy="2494769"/>
            </a:xfrm>
            <a:prstGeom prst="rect">
              <a:avLst/>
            </a:prstGeom>
            <a:no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Hình chữ nhật 55">
              <a:extLst>
                <a:ext uri="{FF2B5EF4-FFF2-40B4-BE49-F238E27FC236}">
                  <a16:creationId xmlns:a16="http://schemas.microsoft.com/office/drawing/2014/main" id="{ED7238CE-4EC6-DA86-6BB8-BFCC2DA76F2C}"/>
                </a:ext>
              </a:extLst>
            </p:cNvPr>
            <p:cNvSpPr/>
            <p:nvPr/>
          </p:nvSpPr>
          <p:spPr>
            <a:xfrm>
              <a:off x="6955436" y="2330725"/>
              <a:ext cx="1168452" cy="1211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076" name="Picture 4" descr="Cổ Tích Việt Nam Cho Bé Mẫu Giáo: Tấm Cám | Gigabuy | Tiki">
              <a:extLst>
                <a:ext uri="{FF2B5EF4-FFF2-40B4-BE49-F238E27FC236}">
                  <a16:creationId xmlns:a16="http://schemas.microsoft.com/office/drawing/2014/main" id="{C4922EA9-AAA5-DD96-055D-8FB80642E74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6601" y="1693419"/>
              <a:ext cx="2494769" cy="2494769"/>
            </a:xfrm>
            <a:prstGeom prst="rect">
              <a:avLst/>
            </a:prstGeom>
            <a:noFill/>
            <a:extLst>
              <a:ext uri="{909E8E84-426E-40DD-AFC4-6F175D3DCCD1}">
                <a14:hiddenFill xmlns:a14="http://schemas.microsoft.com/office/drawing/2010/main">
                  <a:solidFill>
                    <a:srgbClr val="FFFFFF"/>
                  </a:solidFill>
                </a14:hiddenFill>
              </a:ext>
            </a:extLst>
          </p:spPr>
        </p:pic>
        <p:sp>
          <p:nvSpPr>
            <p:cNvPr id="52" name="Hộp Văn bản 51">
              <a:extLst>
                <a:ext uri="{FF2B5EF4-FFF2-40B4-BE49-F238E27FC236}">
                  <a16:creationId xmlns:a16="http://schemas.microsoft.com/office/drawing/2014/main" id="{0EF2AD08-AB71-4EAE-EE22-B4B60410CD33}"/>
                </a:ext>
              </a:extLst>
            </p:cNvPr>
            <p:cNvSpPr txBox="1"/>
            <p:nvPr/>
          </p:nvSpPr>
          <p:spPr>
            <a:xfrm>
              <a:off x="8717550" y="2123715"/>
              <a:ext cx="737702" cy="1569660"/>
            </a:xfrm>
            <a:prstGeom prst="rect">
              <a:avLst/>
            </a:prstGeom>
            <a:solidFill>
              <a:schemeClr val="bg1"/>
            </a:solidFill>
            <a:ln>
              <a:solidFill>
                <a:srgbClr val="339966"/>
              </a:solidFill>
            </a:ln>
          </p:spPr>
          <p:txBody>
            <a:bodyPr wrap="none" rtlCol="0">
              <a:spAutoFit/>
            </a:bodyPr>
            <a:lstStyle/>
            <a:p>
              <a:pPr algn="ctr"/>
              <a:r>
                <a:rPr lang="vi-VN" sz="2400">
                  <a:latin typeface="Calibri Light" panose="020F0302020204030204" pitchFamily="34" charset="0"/>
                  <a:cs typeface="Calibri Light" panose="020F0302020204030204" pitchFamily="34" charset="0"/>
                </a:rPr>
                <a:t>Cổ</a:t>
              </a:r>
            </a:p>
            <a:p>
              <a:pPr algn="ctr"/>
              <a:r>
                <a:rPr lang="vi-VN" sz="2400">
                  <a:latin typeface="Calibri Light" panose="020F0302020204030204" pitchFamily="34" charset="0"/>
                  <a:cs typeface="Calibri Light" panose="020F0302020204030204" pitchFamily="34" charset="0"/>
                </a:rPr>
                <a:t>Tích</a:t>
              </a:r>
            </a:p>
            <a:p>
              <a:pPr algn="ctr"/>
              <a:r>
                <a:rPr lang="vi-VN" sz="2400">
                  <a:latin typeface="Calibri Light" panose="020F0302020204030204" pitchFamily="34" charset="0"/>
                  <a:cs typeface="Calibri Light" panose="020F0302020204030204" pitchFamily="34" charset="0"/>
                </a:rPr>
                <a:t>Tấm</a:t>
              </a:r>
            </a:p>
            <a:p>
              <a:pPr algn="ctr"/>
              <a:r>
                <a:rPr lang="vi-VN" sz="2400">
                  <a:latin typeface="Calibri Light" panose="020F0302020204030204" pitchFamily="34" charset="0"/>
                  <a:cs typeface="Calibri Light" panose="020F0302020204030204" pitchFamily="34" charset="0"/>
                </a:rPr>
                <a:t>Cám</a:t>
              </a:r>
            </a:p>
          </p:txBody>
        </p:sp>
      </p:grpSp>
      <p:grpSp>
        <p:nvGrpSpPr>
          <p:cNvPr id="58" name="Nhóm 57">
            <a:extLst>
              <a:ext uri="{FF2B5EF4-FFF2-40B4-BE49-F238E27FC236}">
                <a16:creationId xmlns:a16="http://schemas.microsoft.com/office/drawing/2014/main" id="{31F65865-F139-F585-6271-47B1F26FB08C}"/>
              </a:ext>
            </a:extLst>
          </p:cNvPr>
          <p:cNvGrpSpPr/>
          <p:nvPr/>
        </p:nvGrpSpPr>
        <p:grpSpPr>
          <a:xfrm>
            <a:off x="9555644" y="1728899"/>
            <a:ext cx="2599990" cy="2494769"/>
            <a:chOff x="9555644" y="1728899"/>
            <a:chExt cx="2599990" cy="2494769"/>
          </a:xfrm>
        </p:grpSpPr>
        <p:sp>
          <p:nvSpPr>
            <p:cNvPr id="55" name="Hình chữ nhật 54">
              <a:extLst>
                <a:ext uri="{FF2B5EF4-FFF2-40B4-BE49-F238E27FC236}">
                  <a16:creationId xmlns:a16="http://schemas.microsoft.com/office/drawing/2014/main" id="{7655C98E-94C5-F19F-7BF0-5F67C3F3794C}"/>
                </a:ext>
              </a:extLst>
            </p:cNvPr>
            <p:cNvSpPr/>
            <p:nvPr/>
          </p:nvSpPr>
          <p:spPr>
            <a:xfrm>
              <a:off x="10278209" y="1728899"/>
              <a:ext cx="1398818" cy="2494769"/>
            </a:xfrm>
            <a:prstGeom prst="rect">
              <a:avLst/>
            </a:prstGeom>
            <a:solidFill>
              <a:schemeClr val="bg1"/>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078" name="Picture 6" descr="Sự Tích Thánh Gióng - Cổ Tích Việt Nam # mobile">
              <a:extLst>
                <a:ext uri="{FF2B5EF4-FFF2-40B4-BE49-F238E27FC236}">
                  <a16:creationId xmlns:a16="http://schemas.microsoft.com/office/drawing/2014/main" id="{79827880-5C52-4518-92D4-8CF62C7D98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5644" y="1917620"/>
              <a:ext cx="1445130" cy="2167695"/>
            </a:xfrm>
            <a:prstGeom prst="rect">
              <a:avLst/>
            </a:prstGeom>
            <a:noFill/>
            <a:extLst>
              <a:ext uri="{909E8E84-426E-40DD-AFC4-6F175D3DCCD1}">
                <a14:hiddenFill xmlns:a14="http://schemas.microsoft.com/office/drawing/2010/main">
                  <a:solidFill>
                    <a:srgbClr val="FFFFFF"/>
                  </a:solidFill>
                </a14:hiddenFill>
              </a:ext>
            </a:extLst>
          </p:spPr>
        </p:pic>
        <p:sp>
          <p:nvSpPr>
            <p:cNvPr id="53" name="Hộp Văn bản 52">
              <a:extLst>
                <a:ext uri="{FF2B5EF4-FFF2-40B4-BE49-F238E27FC236}">
                  <a16:creationId xmlns:a16="http://schemas.microsoft.com/office/drawing/2014/main" id="{1992C7D0-D4E7-300D-40F5-9D781DBD4650}"/>
                </a:ext>
              </a:extLst>
            </p:cNvPr>
            <p:cNvSpPr txBox="1"/>
            <p:nvPr/>
          </p:nvSpPr>
          <p:spPr>
            <a:xfrm>
              <a:off x="11106950" y="2123715"/>
              <a:ext cx="1048684" cy="1569660"/>
            </a:xfrm>
            <a:prstGeom prst="rect">
              <a:avLst/>
            </a:prstGeom>
            <a:solidFill>
              <a:schemeClr val="bg1"/>
            </a:solidFill>
            <a:ln>
              <a:solidFill>
                <a:srgbClr val="339966"/>
              </a:solidFill>
            </a:ln>
          </p:spPr>
          <p:txBody>
            <a:bodyPr wrap="none" rtlCol="0">
              <a:spAutoFit/>
            </a:bodyPr>
            <a:lstStyle/>
            <a:p>
              <a:pPr algn="ctr"/>
              <a:r>
                <a:rPr lang="vi-VN" sz="2400">
                  <a:latin typeface="Calibri Light" panose="020F0302020204030204" pitchFamily="34" charset="0"/>
                  <a:cs typeface="Calibri Light" panose="020F0302020204030204" pitchFamily="34" charset="0"/>
                </a:rPr>
                <a:t>Truyền</a:t>
              </a:r>
            </a:p>
            <a:p>
              <a:pPr algn="ctr"/>
              <a:r>
                <a:rPr lang="vi-VN" sz="2400">
                  <a:latin typeface="Calibri Light" panose="020F0302020204030204" pitchFamily="34" charset="0"/>
                  <a:cs typeface="Calibri Light" panose="020F0302020204030204" pitchFamily="34" charset="0"/>
                </a:rPr>
                <a:t>thuyết</a:t>
              </a:r>
            </a:p>
            <a:p>
              <a:pPr algn="ctr"/>
              <a:r>
                <a:rPr lang="vi-VN" sz="2400">
                  <a:latin typeface="Calibri Light" panose="020F0302020204030204" pitchFamily="34" charset="0"/>
                  <a:cs typeface="Calibri Light" panose="020F0302020204030204" pitchFamily="34" charset="0"/>
                </a:rPr>
                <a:t>Thánh</a:t>
              </a:r>
            </a:p>
            <a:p>
              <a:pPr algn="ctr"/>
              <a:r>
                <a:rPr lang="vi-VN" sz="2400">
                  <a:latin typeface="Calibri Light" panose="020F0302020204030204" pitchFamily="34" charset="0"/>
                  <a:cs typeface="Calibri Light" panose="020F0302020204030204" pitchFamily="34" charset="0"/>
                </a:rPr>
                <a:t>Gióng</a:t>
              </a:r>
            </a:p>
          </p:txBody>
        </p:sp>
      </p:grpSp>
      <p:grpSp>
        <p:nvGrpSpPr>
          <p:cNvPr id="48" name="Nhóm 47">
            <a:extLst>
              <a:ext uri="{FF2B5EF4-FFF2-40B4-BE49-F238E27FC236}">
                <a16:creationId xmlns:a16="http://schemas.microsoft.com/office/drawing/2014/main" id="{96D6FA09-5F21-5060-2546-F0F447DC202C}"/>
              </a:ext>
            </a:extLst>
          </p:cNvPr>
          <p:cNvGrpSpPr/>
          <p:nvPr/>
        </p:nvGrpSpPr>
        <p:grpSpPr>
          <a:xfrm>
            <a:off x="26396" y="21429"/>
            <a:ext cx="10993194" cy="981089"/>
            <a:chOff x="26396" y="21429"/>
            <a:chExt cx="10993194" cy="981089"/>
          </a:xfrm>
        </p:grpSpPr>
        <p:grpSp>
          <p:nvGrpSpPr>
            <p:cNvPr id="49" name="Nhóm 48">
              <a:extLst>
                <a:ext uri="{FF2B5EF4-FFF2-40B4-BE49-F238E27FC236}">
                  <a16:creationId xmlns:a16="http://schemas.microsoft.com/office/drawing/2014/main" id="{B152C0E4-1252-4BB3-82CD-7DEED72F7CE8}"/>
                </a:ext>
              </a:extLst>
            </p:cNvPr>
            <p:cNvGrpSpPr/>
            <p:nvPr/>
          </p:nvGrpSpPr>
          <p:grpSpPr>
            <a:xfrm>
              <a:off x="26396" y="21429"/>
              <a:ext cx="10993194" cy="981089"/>
              <a:chOff x="26396" y="21429"/>
              <a:chExt cx="10993194" cy="981089"/>
            </a:xfrm>
          </p:grpSpPr>
          <p:grpSp>
            <p:nvGrpSpPr>
              <p:cNvPr id="3074" name="Nhóm 3073">
                <a:extLst>
                  <a:ext uri="{FF2B5EF4-FFF2-40B4-BE49-F238E27FC236}">
                    <a16:creationId xmlns:a16="http://schemas.microsoft.com/office/drawing/2014/main" id="{AD6E012B-A978-B6E2-F85E-67CDF42C89FD}"/>
                  </a:ext>
                </a:extLst>
              </p:cNvPr>
              <p:cNvGrpSpPr/>
              <p:nvPr/>
            </p:nvGrpSpPr>
            <p:grpSpPr>
              <a:xfrm>
                <a:off x="26396" y="21429"/>
                <a:ext cx="10993194" cy="981089"/>
                <a:chOff x="26396" y="21429"/>
                <a:chExt cx="10993194" cy="981089"/>
              </a:xfrm>
            </p:grpSpPr>
            <p:sp>
              <p:nvSpPr>
                <p:cNvPr id="3080" name="Hình tự do: Hình 3079">
                  <a:extLst>
                    <a:ext uri="{FF2B5EF4-FFF2-40B4-BE49-F238E27FC236}">
                      <a16:creationId xmlns:a16="http://schemas.microsoft.com/office/drawing/2014/main" id="{E559CC83-9F1C-52ED-91B6-73C384D0F948}"/>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081" name="Hình tự do: Hình 3080">
                  <a:extLst>
                    <a:ext uri="{FF2B5EF4-FFF2-40B4-BE49-F238E27FC236}">
                      <a16:creationId xmlns:a16="http://schemas.microsoft.com/office/drawing/2014/main" id="{0958426C-C50B-E3EB-FC8D-ECFF44A4588F}"/>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3075" name="Nhóm 3074">
                <a:extLst>
                  <a:ext uri="{FF2B5EF4-FFF2-40B4-BE49-F238E27FC236}">
                    <a16:creationId xmlns:a16="http://schemas.microsoft.com/office/drawing/2014/main" id="{D460A427-6E4A-42D4-A76E-F70E9BB2CD54}"/>
                  </a:ext>
                </a:extLst>
              </p:cNvPr>
              <p:cNvGrpSpPr/>
              <p:nvPr/>
            </p:nvGrpSpPr>
            <p:grpSpPr>
              <a:xfrm>
                <a:off x="140839" y="126671"/>
                <a:ext cx="657225" cy="696553"/>
                <a:chOff x="182859" y="44288"/>
                <a:chExt cx="657225" cy="696553"/>
              </a:xfrm>
            </p:grpSpPr>
            <p:pic>
              <p:nvPicPr>
                <p:cNvPr id="3077" name="Hình ảnh 3076">
                  <a:extLst>
                    <a:ext uri="{FF2B5EF4-FFF2-40B4-BE49-F238E27FC236}">
                      <a16:creationId xmlns:a16="http://schemas.microsoft.com/office/drawing/2014/main" id="{C37D1C05-8A2E-8CA1-47E0-ADDB98B83307}"/>
                    </a:ext>
                  </a:extLst>
                </p:cNvPr>
                <p:cNvPicPr>
                  <a:picLocks noChangeAspect="1"/>
                </p:cNvPicPr>
                <p:nvPr/>
              </p:nvPicPr>
              <p:blipFill rotWithShape="1">
                <a:blip r:embed="rId5">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3079" name="Hộp Văn bản 3078">
                  <a:extLst>
                    <a:ext uri="{FF2B5EF4-FFF2-40B4-BE49-F238E27FC236}">
                      <a16:creationId xmlns:a16="http://schemas.microsoft.com/office/drawing/2014/main" id="{A1F06B92-28C1-9C0A-BE76-D8C009A8208F}"/>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50" name="Nhóm 49">
              <a:extLst>
                <a:ext uri="{FF2B5EF4-FFF2-40B4-BE49-F238E27FC236}">
                  <a16:creationId xmlns:a16="http://schemas.microsoft.com/office/drawing/2014/main" id="{0505D4BF-AFC2-020F-F556-06AC704A86CD}"/>
                </a:ext>
              </a:extLst>
            </p:cNvPr>
            <p:cNvGrpSpPr/>
            <p:nvPr/>
          </p:nvGrpSpPr>
          <p:grpSpPr>
            <a:xfrm>
              <a:off x="877820" y="150460"/>
              <a:ext cx="10141770" cy="823660"/>
              <a:chOff x="877820" y="150460"/>
              <a:chExt cx="10141770" cy="823660"/>
            </a:xfrm>
          </p:grpSpPr>
          <p:sp>
            <p:nvSpPr>
              <p:cNvPr id="51" name="Hình tự do: Hình 50">
                <a:extLst>
                  <a:ext uri="{FF2B5EF4-FFF2-40B4-BE49-F238E27FC236}">
                    <a16:creationId xmlns:a16="http://schemas.microsoft.com/office/drawing/2014/main" id="{8D399721-2D6F-B433-FFF2-0BD01E5090C6}"/>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9" name="Hộp Văn bản 58">
                <a:extLst>
                  <a:ext uri="{FF2B5EF4-FFF2-40B4-BE49-F238E27FC236}">
                    <a16:creationId xmlns:a16="http://schemas.microsoft.com/office/drawing/2014/main" id="{9919A6DC-B81B-DD7E-086D-13129AEBE563}"/>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60" name="Đường nối Thẳng 59">
                <a:extLst>
                  <a:ext uri="{FF2B5EF4-FFF2-40B4-BE49-F238E27FC236}">
                    <a16:creationId xmlns:a16="http://schemas.microsoft.com/office/drawing/2014/main" id="{5239ABA0-8D87-895B-28E0-32509F9C798F}"/>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Hộp Văn bản 60">
                <a:extLst>
                  <a:ext uri="{FF2B5EF4-FFF2-40B4-BE49-F238E27FC236}">
                    <a16:creationId xmlns:a16="http://schemas.microsoft.com/office/drawing/2014/main" id="{A72EEF9E-D0FE-0384-0174-087C90A60866}"/>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62" name="Đường nối Thẳng 61">
                <a:extLst>
                  <a:ext uri="{FF2B5EF4-FFF2-40B4-BE49-F238E27FC236}">
                    <a16:creationId xmlns:a16="http://schemas.microsoft.com/office/drawing/2014/main" id="{8BE131B9-8F9E-95DC-FDDA-548D461E2C8B}"/>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Hộp Văn bản 62">
                <a:extLst>
                  <a:ext uri="{FF2B5EF4-FFF2-40B4-BE49-F238E27FC236}">
                    <a16:creationId xmlns:a16="http://schemas.microsoft.com/office/drawing/2014/main" id="{E899C5FD-08A0-08BA-90AA-167065F663BE}"/>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072" name="Đường nối Thẳng 3071">
                <a:extLst>
                  <a:ext uri="{FF2B5EF4-FFF2-40B4-BE49-F238E27FC236}">
                    <a16:creationId xmlns:a16="http://schemas.microsoft.com/office/drawing/2014/main" id="{44A5A619-6DB7-7CE3-FE4A-2A9EBA0B4943}"/>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73" name="Hộp Văn bản 3072">
                <a:extLst>
                  <a:ext uri="{FF2B5EF4-FFF2-40B4-BE49-F238E27FC236}">
                    <a16:creationId xmlns:a16="http://schemas.microsoft.com/office/drawing/2014/main" id="{3D170960-E9ED-5B33-BA66-11DB0D232E46}"/>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HIỆN THỰC LỊCH SỬ VÀ NHẬN THỨC LỊCH SỬ (T2)</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51481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dissolve">
                                      <p:cBhvr>
                                        <p:cTn id="10" dur="500"/>
                                        <p:tgtEl>
                                          <p:spTgt spid="57"/>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dissolve">
                                      <p:cBhvr>
                                        <p:cTn id="1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Nhóm 20">
            <a:extLst>
              <a:ext uri="{FF2B5EF4-FFF2-40B4-BE49-F238E27FC236}">
                <a16:creationId xmlns:a16="http://schemas.microsoft.com/office/drawing/2014/main" id="{E54126B0-DA26-BEC9-BB79-C1960ACF72EE}"/>
              </a:ext>
            </a:extLst>
          </p:cNvPr>
          <p:cNvGrpSpPr/>
          <p:nvPr/>
        </p:nvGrpSpPr>
        <p:grpSpPr>
          <a:xfrm>
            <a:off x="140839" y="1232676"/>
            <a:ext cx="10878751" cy="1124988"/>
            <a:chOff x="140839" y="1232676"/>
            <a:chExt cx="10878751" cy="1124988"/>
          </a:xfrm>
        </p:grpSpPr>
        <p:sp>
          <p:nvSpPr>
            <p:cNvPr id="22" name="Hình chữ nhật: Góc Trên Tròn 21">
              <a:extLst>
                <a:ext uri="{FF2B5EF4-FFF2-40B4-BE49-F238E27FC236}">
                  <a16:creationId xmlns:a16="http://schemas.microsoft.com/office/drawing/2014/main" id="{B54D7712-9034-707A-AE57-94B3FC8B978E}"/>
                </a:ext>
              </a:extLst>
            </p:cNvPr>
            <p:cNvSpPr/>
            <p:nvPr/>
          </p:nvSpPr>
          <p:spPr>
            <a:xfrm rot="5400000">
              <a:off x="377691" y="1096652"/>
              <a:ext cx="461665" cy="935370"/>
            </a:xfrm>
            <a:prstGeom prst="round2Same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Hộp Văn bản 22">
              <a:extLst>
                <a:ext uri="{FF2B5EF4-FFF2-40B4-BE49-F238E27FC236}">
                  <a16:creationId xmlns:a16="http://schemas.microsoft.com/office/drawing/2014/main" id="{B7C3B3F5-B1B2-4823-0591-181A7EFB6482}"/>
                </a:ext>
              </a:extLst>
            </p:cNvPr>
            <p:cNvSpPr txBox="1"/>
            <p:nvPr/>
          </p:nvSpPr>
          <p:spPr>
            <a:xfrm>
              <a:off x="514973" y="1333505"/>
              <a:ext cx="566181" cy="461665"/>
            </a:xfrm>
            <a:prstGeom prst="rect">
              <a:avLst/>
            </a:prstGeom>
            <a:noFill/>
          </p:spPr>
          <p:txBody>
            <a:bodyPr wrap="none" rtlCol="0">
              <a:spAutoFit/>
            </a:bodyPr>
            <a:lstStyle/>
            <a:p>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sz="2400" b="1">
                  <a:latin typeface="Tahoma" panose="020B0604030504040204" pitchFamily="34" charset="0"/>
                  <a:ea typeface="Tahoma" panose="020B0604030504040204" pitchFamily="34" charset="0"/>
                  <a:cs typeface="Tahoma" panose="020B0604030504040204" pitchFamily="34" charset="0"/>
                </a:rPr>
                <a:t> </a:t>
              </a:r>
              <a:endParaRPr lang="vi-VN" sz="2400" b="1">
                <a:latin typeface="Tahoma" panose="020B0604030504040204" pitchFamily="34" charset="0"/>
                <a:ea typeface="Tahoma" panose="020B0604030504040204" pitchFamily="34" charset="0"/>
                <a:cs typeface="Tahoma" panose="020B0604030504040204" pitchFamily="34" charset="0"/>
              </a:endParaRPr>
            </a:p>
          </p:txBody>
        </p:sp>
        <p:sp>
          <p:nvSpPr>
            <p:cNvPr id="24" name="Hộp Văn bản 23">
              <a:extLst>
                <a:ext uri="{FF2B5EF4-FFF2-40B4-BE49-F238E27FC236}">
                  <a16:creationId xmlns:a16="http://schemas.microsoft.com/office/drawing/2014/main" id="{B1C9906C-B3EB-28E5-9209-9E0F8C977602}"/>
                </a:ext>
              </a:extLst>
            </p:cNvPr>
            <p:cNvSpPr txBox="1"/>
            <p:nvPr/>
          </p:nvSpPr>
          <p:spPr>
            <a:xfrm>
              <a:off x="1188884" y="1232676"/>
              <a:ext cx="9830706" cy="1124988"/>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CÁC NGUỒN SỬ LIỆU VÀ MỘT SỐ PHƯƠNG PHÁP CƠ BẢN CỦA SỬ HỌC</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Hộp Văn bản 24">
            <a:extLst>
              <a:ext uri="{FF2B5EF4-FFF2-40B4-BE49-F238E27FC236}">
                <a16:creationId xmlns:a16="http://schemas.microsoft.com/office/drawing/2014/main" id="{3D19DF8E-3482-67FC-8004-3B30D4A167B7}"/>
              </a:ext>
            </a:extLst>
          </p:cNvPr>
          <p:cNvSpPr txBox="1"/>
          <p:nvPr/>
        </p:nvSpPr>
        <p:spPr>
          <a:xfrm>
            <a:off x="1163441" y="2330725"/>
            <a:ext cx="3935434" cy="570990"/>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3.1. Các nguồn sử liệu.</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Nhóm 29">
            <a:extLst>
              <a:ext uri="{FF2B5EF4-FFF2-40B4-BE49-F238E27FC236}">
                <a16:creationId xmlns:a16="http://schemas.microsoft.com/office/drawing/2014/main" id="{BF9CE1A3-8203-C8D4-10F3-99E1DF9783DA}"/>
              </a:ext>
            </a:extLst>
          </p:cNvPr>
          <p:cNvGrpSpPr/>
          <p:nvPr/>
        </p:nvGrpSpPr>
        <p:grpSpPr>
          <a:xfrm>
            <a:off x="1190321" y="3329499"/>
            <a:ext cx="5362498" cy="641697"/>
            <a:chOff x="722746" y="3207362"/>
            <a:chExt cx="5362498" cy="641697"/>
          </a:xfrm>
        </p:grpSpPr>
        <p:pic>
          <p:nvPicPr>
            <p:cNvPr id="31" name="Hình ảnh 30">
              <a:extLst>
                <a:ext uri="{FF2B5EF4-FFF2-40B4-BE49-F238E27FC236}">
                  <a16:creationId xmlns:a16="http://schemas.microsoft.com/office/drawing/2014/main" id="{2683B109-33C2-8058-FB3A-FC2E684E1E3E}"/>
                </a:ext>
              </a:extLst>
            </p:cNvPr>
            <p:cNvPicPr>
              <a:picLocks noChangeAspect="1"/>
            </p:cNvPicPr>
            <p:nvPr/>
          </p:nvPicPr>
          <p:blipFill rotWithShape="1">
            <a:blip r:embed="rId2"/>
            <a:srcRect l="946" t="979" r="60410" b="55634"/>
            <a:stretch/>
          </p:blipFill>
          <p:spPr>
            <a:xfrm>
              <a:off x="722746" y="3207362"/>
              <a:ext cx="1016088" cy="641697"/>
            </a:xfrm>
            <a:prstGeom prst="rect">
              <a:avLst/>
            </a:prstGeom>
          </p:spPr>
        </p:pic>
        <p:sp>
          <p:nvSpPr>
            <p:cNvPr id="32" name="Hộp Văn bản 31">
              <a:extLst>
                <a:ext uri="{FF2B5EF4-FFF2-40B4-BE49-F238E27FC236}">
                  <a16:creationId xmlns:a16="http://schemas.microsoft.com/office/drawing/2014/main" id="{D992BB56-5238-1179-0302-7AEE2AB45D8E}"/>
                </a:ext>
              </a:extLst>
            </p:cNvPr>
            <p:cNvSpPr txBox="1"/>
            <p:nvPr/>
          </p:nvSpPr>
          <p:spPr>
            <a:xfrm>
              <a:off x="1793555" y="3207362"/>
              <a:ext cx="1649811" cy="523220"/>
            </a:xfrm>
            <a:prstGeom prst="rect">
              <a:avLst/>
            </a:prstGeom>
            <a:noFill/>
          </p:spPr>
          <p:txBody>
            <a:bodyPr wrap="none" rtlCol="0">
              <a:spAutoFit/>
            </a:bodyPr>
            <a:lstStyle/>
            <a:p>
              <a:r>
                <a:rPr lang="vi-VN" sz="2800" b="1">
                  <a:latin typeface="Calibri" panose="020F0502020204030204" pitchFamily="34" charset="0"/>
                  <a:cs typeface="Calibri" panose="020F0502020204030204" pitchFamily="34" charset="0"/>
                </a:rPr>
                <a:t>NHÓM 2: </a:t>
              </a:r>
            </a:p>
          </p:txBody>
        </p:sp>
        <p:sp>
          <p:nvSpPr>
            <p:cNvPr id="33" name="Hộp Văn bản 32">
              <a:extLst>
                <a:ext uri="{FF2B5EF4-FFF2-40B4-BE49-F238E27FC236}">
                  <a16:creationId xmlns:a16="http://schemas.microsoft.com/office/drawing/2014/main" id="{C3F6E33C-E0B3-5FB3-D030-C290861F6BDF}"/>
                </a:ext>
              </a:extLst>
            </p:cNvPr>
            <p:cNvSpPr txBox="1"/>
            <p:nvPr/>
          </p:nvSpPr>
          <p:spPr>
            <a:xfrm>
              <a:off x="3364624" y="3238139"/>
              <a:ext cx="2720620" cy="461665"/>
            </a:xfrm>
            <a:prstGeom prst="rect">
              <a:avLst/>
            </a:prstGeom>
            <a:noFill/>
          </p:spPr>
          <p:txBody>
            <a:bodyPr wrap="square">
              <a:spAutoFit/>
            </a:bodyPr>
            <a:lstStyle/>
            <a:p>
              <a:r>
                <a:rPr lang="vi-VN" sz="2400" b="1">
                  <a:latin typeface="Calibri Light" panose="020F0302020204030204" pitchFamily="34" charset="0"/>
                  <a:cs typeface="Calibri Light" panose="020F0302020204030204" pitchFamily="34" charset="0"/>
                </a:rPr>
                <a:t>Hiện vật</a:t>
              </a:r>
              <a:endParaRPr lang="vi-VN" sz="2400">
                <a:latin typeface="Calibri Light" panose="020F0302020204030204" pitchFamily="34" charset="0"/>
                <a:cs typeface="Calibri Light" panose="020F0302020204030204" pitchFamily="34" charset="0"/>
              </a:endParaRPr>
            </a:p>
          </p:txBody>
        </p:sp>
      </p:grpSp>
      <p:sp>
        <p:nvSpPr>
          <p:cNvPr id="27" name="Hộp Văn bản 26">
            <a:extLst>
              <a:ext uri="{FF2B5EF4-FFF2-40B4-BE49-F238E27FC236}">
                <a16:creationId xmlns:a16="http://schemas.microsoft.com/office/drawing/2014/main" id="{F2AD359E-C748-80E3-B1D1-82F110A715CE}"/>
              </a:ext>
            </a:extLst>
          </p:cNvPr>
          <p:cNvSpPr txBox="1"/>
          <p:nvPr/>
        </p:nvSpPr>
        <p:spPr>
          <a:xfrm>
            <a:off x="1076880" y="4326276"/>
            <a:ext cx="11115120" cy="2251065"/>
          </a:xfrm>
          <a:prstGeom prst="rect">
            <a:avLst/>
          </a:prstGeom>
          <a:noFill/>
        </p:spPr>
        <p:txBody>
          <a:bodyPr wrap="square">
            <a:spAutoFit/>
          </a:bodyPr>
          <a:lstStyle/>
          <a:p>
            <a:pPr>
              <a:lnSpc>
                <a:spcPct val="150000"/>
              </a:lnSpc>
            </a:pPr>
            <a:r>
              <a:rPr lang="vi-VN" sz="2400" b="1" i="0">
                <a:solidFill>
                  <a:srgbClr val="000000"/>
                </a:solidFill>
                <a:effectLst/>
                <a:latin typeface="Calibri Light" panose="020F0302020204030204" pitchFamily="34" charset="0"/>
                <a:cs typeface="Calibri Light" panose="020F0302020204030204" pitchFamily="34" charset="0"/>
              </a:rPr>
              <a:t>🔰 SỬ LIỆU HIỆN VẬT: </a:t>
            </a:r>
            <a:r>
              <a:rPr lang="vi-VN" sz="2400" i="0">
                <a:solidFill>
                  <a:srgbClr val="000000"/>
                </a:solidFill>
                <a:effectLst/>
                <a:latin typeface="Calibri Light" panose="020F0302020204030204" pitchFamily="34" charset="0"/>
                <a:cs typeface="Calibri Light" panose="020F0302020204030204" pitchFamily="34" charset="0"/>
              </a:rPr>
              <a:t>Là loại hình sử liệu phản ánh xã hội loài người. Do con người tạo tác như: kiến trúc, công trình hoặc đồ vật cụ thể. Đóng vai trò quan trọng, cung cấp cho nhà Sử học những thông tin như: thời đại, điều kiện kinh tế, tự nhiên, hoạt động của con người.</a:t>
            </a:r>
            <a:endParaRPr lang="vi-VN" sz="2400">
              <a:latin typeface="Calibri Light" panose="020F0302020204030204" pitchFamily="34" charset="0"/>
              <a:cs typeface="Calibri Light" panose="020F0302020204030204" pitchFamily="34" charset="0"/>
            </a:endParaRPr>
          </a:p>
        </p:txBody>
      </p:sp>
      <p:grpSp>
        <p:nvGrpSpPr>
          <p:cNvPr id="44" name="Nhóm 43">
            <a:extLst>
              <a:ext uri="{FF2B5EF4-FFF2-40B4-BE49-F238E27FC236}">
                <a16:creationId xmlns:a16="http://schemas.microsoft.com/office/drawing/2014/main" id="{07BB40CC-7465-F0B8-4948-901F472ACB06}"/>
              </a:ext>
            </a:extLst>
          </p:cNvPr>
          <p:cNvGrpSpPr/>
          <p:nvPr/>
        </p:nvGrpSpPr>
        <p:grpSpPr>
          <a:xfrm>
            <a:off x="5270775" y="1713604"/>
            <a:ext cx="3383416" cy="2625189"/>
            <a:chOff x="5270775" y="1623664"/>
            <a:chExt cx="3383416" cy="2625189"/>
          </a:xfrm>
        </p:grpSpPr>
        <p:grpSp>
          <p:nvGrpSpPr>
            <p:cNvPr id="39" name="Nhóm 38">
              <a:extLst>
                <a:ext uri="{FF2B5EF4-FFF2-40B4-BE49-F238E27FC236}">
                  <a16:creationId xmlns:a16="http://schemas.microsoft.com/office/drawing/2014/main" id="{C5780037-3B87-B23E-7B7B-7B5AE1A7DC62}"/>
                </a:ext>
              </a:extLst>
            </p:cNvPr>
            <p:cNvGrpSpPr/>
            <p:nvPr/>
          </p:nvGrpSpPr>
          <p:grpSpPr>
            <a:xfrm>
              <a:off x="6619500" y="1754084"/>
              <a:ext cx="2034691" cy="2494769"/>
              <a:chOff x="7503917" y="1754084"/>
              <a:chExt cx="2034691" cy="2494769"/>
            </a:xfrm>
          </p:grpSpPr>
          <p:sp>
            <p:nvSpPr>
              <p:cNvPr id="37" name="Hình chữ nhật 36">
                <a:extLst>
                  <a:ext uri="{FF2B5EF4-FFF2-40B4-BE49-F238E27FC236}">
                    <a16:creationId xmlns:a16="http://schemas.microsoft.com/office/drawing/2014/main" id="{0A53FD61-AA8A-7CE6-0A91-369D23F15404}"/>
                  </a:ext>
                </a:extLst>
              </p:cNvPr>
              <p:cNvSpPr/>
              <p:nvPr/>
            </p:nvSpPr>
            <p:spPr>
              <a:xfrm>
                <a:off x="7503917" y="1754084"/>
                <a:ext cx="1586677" cy="2494769"/>
              </a:xfrm>
              <a:prstGeom prst="rect">
                <a:avLst/>
              </a:prstGeom>
              <a:no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Hộp Văn bản 37">
                <a:extLst>
                  <a:ext uri="{FF2B5EF4-FFF2-40B4-BE49-F238E27FC236}">
                    <a16:creationId xmlns:a16="http://schemas.microsoft.com/office/drawing/2014/main" id="{F76F9464-A22F-EF3D-D138-87E615C4681E}"/>
                  </a:ext>
                </a:extLst>
              </p:cNvPr>
              <p:cNvSpPr txBox="1"/>
              <p:nvPr/>
            </p:nvSpPr>
            <p:spPr>
              <a:xfrm>
                <a:off x="8634194" y="2123715"/>
                <a:ext cx="904414" cy="1569660"/>
              </a:xfrm>
              <a:prstGeom prst="rect">
                <a:avLst/>
              </a:prstGeom>
              <a:solidFill>
                <a:schemeClr val="bg1"/>
              </a:solidFill>
              <a:ln>
                <a:solidFill>
                  <a:srgbClr val="339966"/>
                </a:solidFill>
              </a:ln>
            </p:spPr>
            <p:txBody>
              <a:bodyPr wrap="none" rtlCol="0">
                <a:spAutoFit/>
              </a:bodyPr>
              <a:lstStyle/>
              <a:p>
                <a:pPr algn="ctr"/>
                <a:r>
                  <a:rPr lang="vi-VN" sz="2400">
                    <a:latin typeface="Calibri Light" panose="020F0302020204030204" pitchFamily="34" charset="0"/>
                    <a:cs typeface="Calibri Light" panose="020F0302020204030204" pitchFamily="34" charset="0"/>
                  </a:rPr>
                  <a:t>Trống</a:t>
                </a:r>
              </a:p>
              <a:p>
                <a:pPr algn="ctr"/>
                <a:r>
                  <a:rPr lang="vi-VN" sz="2400">
                    <a:latin typeface="Calibri Light" panose="020F0302020204030204" pitchFamily="34" charset="0"/>
                    <a:cs typeface="Calibri Light" panose="020F0302020204030204" pitchFamily="34" charset="0"/>
                  </a:rPr>
                  <a:t>Đồng</a:t>
                </a:r>
              </a:p>
              <a:p>
                <a:pPr algn="ctr"/>
                <a:r>
                  <a:rPr lang="vi-VN" sz="2400">
                    <a:latin typeface="Calibri Light" panose="020F0302020204030204" pitchFamily="34" charset="0"/>
                    <a:cs typeface="Calibri Light" panose="020F0302020204030204" pitchFamily="34" charset="0"/>
                  </a:rPr>
                  <a:t>Đông</a:t>
                </a:r>
              </a:p>
              <a:p>
                <a:pPr algn="ctr"/>
                <a:r>
                  <a:rPr lang="vi-VN" sz="2400">
                    <a:latin typeface="Calibri Light" panose="020F0302020204030204" pitchFamily="34" charset="0"/>
                    <a:cs typeface="Calibri Light" panose="020F0302020204030204" pitchFamily="34" charset="0"/>
                  </a:rPr>
                  <a:t>Sơn</a:t>
                </a:r>
              </a:p>
            </p:txBody>
          </p:sp>
        </p:grpSp>
        <p:pic>
          <p:nvPicPr>
            <p:cNvPr id="34" name="Hình ảnh 33" descr="Ảnh có chứa chuông, đen, kim loại, màu bạc&#10;&#10;Mô tả được tạo tự động">
              <a:extLst>
                <a:ext uri="{FF2B5EF4-FFF2-40B4-BE49-F238E27FC236}">
                  <a16:creationId xmlns:a16="http://schemas.microsoft.com/office/drawing/2014/main" id="{66973FEE-1BFA-662A-6E30-392657B28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775" y="1623664"/>
              <a:ext cx="2569762" cy="2569762"/>
            </a:xfrm>
            <a:prstGeom prst="rect">
              <a:avLst/>
            </a:prstGeom>
          </p:spPr>
        </p:pic>
      </p:grpSp>
      <p:grpSp>
        <p:nvGrpSpPr>
          <p:cNvPr id="43" name="Nhóm 42">
            <a:extLst>
              <a:ext uri="{FF2B5EF4-FFF2-40B4-BE49-F238E27FC236}">
                <a16:creationId xmlns:a16="http://schemas.microsoft.com/office/drawing/2014/main" id="{AE59BA26-03C0-B07B-F853-BA8A294DF5D5}"/>
              </a:ext>
            </a:extLst>
          </p:cNvPr>
          <p:cNvGrpSpPr/>
          <p:nvPr/>
        </p:nvGrpSpPr>
        <p:grpSpPr>
          <a:xfrm>
            <a:off x="8107858" y="1851346"/>
            <a:ext cx="3693711" cy="2801680"/>
            <a:chOff x="8107858" y="1761406"/>
            <a:chExt cx="3693711" cy="2801680"/>
          </a:xfrm>
        </p:grpSpPr>
        <p:grpSp>
          <p:nvGrpSpPr>
            <p:cNvPr id="40" name="Nhóm 39">
              <a:extLst>
                <a:ext uri="{FF2B5EF4-FFF2-40B4-BE49-F238E27FC236}">
                  <a16:creationId xmlns:a16="http://schemas.microsoft.com/office/drawing/2014/main" id="{BE68AC16-BBB5-121D-E86E-69AFAAA9AA93}"/>
                </a:ext>
              </a:extLst>
            </p:cNvPr>
            <p:cNvGrpSpPr/>
            <p:nvPr/>
          </p:nvGrpSpPr>
          <p:grpSpPr>
            <a:xfrm>
              <a:off x="9726802" y="1761406"/>
              <a:ext cx="2074767" cy="2494769"/>
              <a:chOff x="7503917" y="1754084"/>
              <a:chExt cx="2074767" cy="2494769"/>
            </a:xfrm>
          </p:grpSpPr>
          <p:sp>
            <p:nvSpPr>
              <p:cNvPr id="41" name="Hình chữ nhật 40">
                <a:extLst>
                  <a:ext uri="{FF2B5EF4-FFF2-40B4-BE49-F238E27FC236}">
                    <a16:creationId xmlns:a16="http://schemas.microsoft.com/office/drawing/2014/main" id="{A2A60BC6-F86F-5C05-11BC-0C5F4D79115A}"/>
                  </a:ext>
                </a:extLst>
              </p:cNvPr>
              <p:cNvSpPr/>
              <p:nvPr/>
            </p:nvSpPr>
            <p:spPr>
              <a:xfrm>
                <a:off x="7503917" y="1754084"/>
                <a:ext cx="1586677" cy="2494769"/>
              </a:xfrm>
              <a:prstGeom prst="rect">
                <a:avLst/>
              </a:prstGeom>
              <a:no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Hộp Văn bản 41">
                <a:extLst>
                  <a:ext uri="{FF2B5EF4-FFF2-40B4-BE49-F238E27FC236}">
                    <a16:creationId xmlns:a16="http://schemas.microsoft.com/office/drawing/2014/main" id="{EF639A3F-1CE8-8705-06BF-A3CE2BB7CDFC}"/>
                  </a:ext>
                </a:extLst>
              </p:cNvPr>
              <p:cNvSpPr txBox="1"/>
              <p:nvPr/>
            </p:nvSpPr>
            <p:spPr>
              <a:xfrm>
                <a:off x="8594119" y="2123715"/>
                <a:ext cx="984565" cy="1938992"/>
              </a:xfrm>
              <a:prstGeom prst="rect">
                <a:avLst/>
              </a:prstGeom>
              <a:solidFill>
                <a:schemeClr val="bg1"/>
              </a:solidFill>
              <a:ln>
                <a:solidFill>
                  <a:srgbClr val="339966"/>
                </a:solidFill>
              </a:ln>
            </p:spPr>
            <p:txBody>
              <a:bodyPr wrap="none" rtlCol="0">
                <a:spAutoFit/>
              </a:bodyPr>
              <a:lstStyle/>
              <a:p>
                <a:pPr algn="ctr"/>
                <a:r>
                  <a:rPr lang="vi-VN" sz="2400">
                    <a:latin typeface="Calibri Light" panose="020F0302020204030204" pitchFamily="34" charset="0"/>
                    <a:cs typeface="Calibri Light" panose="020F0302020204030204" pitchFamily="34" charset="0"/>
                  </a:rPr>
                  <a:t>Ngói </a:t>
                </a:r>
              </a:p>
              <a:p>
                <a:pPr algn="ctr"/>
                <a:r>
                  <a:rPr lang="vi-VN" sz="2400">
                    <a:latin typeface="Calibri Light" panose="020F0302020204030204" pitchFamily="34" charset="0"/>
                    <a:cs typeface="Calibri Light" panose="020F0302020204030204" pitchFamily="34" charset="0"/>
                  </a:rPr>
                  <a:t>úp</a:t>
                </a:r>
              </a:p>
              <a:p>
                <a:pPr algn="ctr"/>
                <a:r>
                  <a:rPr lang="vi-VN" sz="2400">
                    <a:latin typeface="Calibri Light" panose="020F0302020204030204" pitchFamily="34" charset="0"/>
                    <a:cs typeface="Calibri Light" panose="020F0302020204030204" pitchFamily="34" charset="0"/>
                  </a:rPr>
                  <a:t>ở</a:t>
                </a:r>
              </a:p>
              <a:p>
                <a:pPr algn="ctr"/>
                <a:r>
                  <a:rPr lang="vi-VN" sz="2400">
                    <a:latin typeface="Calibri Light" panose="020F0302020204030204" pitchFamily="34" charset="0"/>
                    <a:cs typeface="Calibri Light" panose="020F0302020204030204" pitchFamily="34" charset="0"/>
                  </a:rPr>
                  <a:t>Hoàng</a:t>
                </a:r>
              </a:p>
              <a:p>
                <a:pPr algn="ctr"/>
                <a:r>
                  <a:rPr lang="vi-VN" sz="2400">
                    <a:latin typeface="Calibri Light" panose="020F0302020204030204" pitchFamily="34" charset="0"/>
                    <a:cs typeface="Calibri Light" panose="020F0302020204030204" pitchFamily="34" charset="0"/>
                  </a:rPr>
                  <a:t>Thành</a:t>
                </a:r>
              </a:p>
            </p:txBody>
          </p:sp>
        </p:grpSp>
        <p:pic>
          <p:nvPicPr>
            <p:cNvPr id="36" name="Hình ảnh 35" descr="Ảnh có chứa văn bản&#10;&#10;Mô tả được tạo tự động">
              <a:extLst>
                <a:ext uri="{FF2B5EF4-FFF2-40B4-BE49-F238E27FC236}">
                  <a16:creationId xmlns:a16="http://schemas.microsoft.com/office/drawing/2014/main" id="{1B382A5C-323A-5BA8-EDF3-F49218E93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7858" y="1857986"/>
              <a:ext cx="3286125" cy="2705100"/>
            </a:xfrm>
            <a:prstGeom prst="rect">
              <a:avLst/>
            </a:prstGeom>
          </p:spPr>
        </p:pic>
      </p:grpSp>
      <p:grpSp>
        <p:nvGrpSpPr>
          <p:cNvPr id="58" name="Nhóm 57">
            <a:extLst>
              <a:ext uri="{FF2B5EF4-FFF2-40B4-BE49-F238E27FC236}">
                <a16:creationId xmlns:a16="http://schemas.microsoft.com/office/drawing/2014/main" id="{34BEFF31-77A4-6777-7E2B-B5FD157D28F4}"/>
              </a:ext>
            </a:extLst>
          </p:cNvPr>
          <p:cNvGrpSpPr/>
          <p:nvPr/>
        </p:nvGrpSpPr>
        <p:grpSpPr>
          <a:xfrm>
            <a:off x="26396" y="21429"/>
            <a:ext cx="10993194" cy="981089"/>
            <a:chOff x="26396" y="21429"/>
            <a:chExt cx="10993194" cy="981089"/>
          </a:xfrm>
        </p:grpSpPr>
        <p:grpSp>
          <p:nvGrpSpPr>
            <p:cNvPr id="59" name="Nhóm 58">
              <a:extLst>
                <a:ext uri="{FF2B5EF4-FFF2-40B4-BE49-F238E27FC236}">
                  <a16:creationId xmlns:a16="http://schemas.microsoft.com/office/drawing/2014/main" id="{CA0996A3-77EB-A4F7-DA2C-A6723B8543AE}"/>
                </a:ext>
              </a:extLst>
            </p:cNvPr>
            <p:cNvGrpSpPr/>
            <p:nvPr/>
          </p:nvGrpSpPr>
          <p:grpSpPr>
            <a:xfrm>
              <a:off x="26396" y="21429"/>
              <a:ext cx="10993194" cy="981089"/>
              <a:chOff x="26396" y="21429"/>
              <a:chExt cx="10993194" cy="981089"/>
            </a:xfrm>
          </p:grpSpPr>
          <p:grpSp>
            <p:nvGrpSpPr>
              <p:cNvPr id="69" name="Nhóm 68">
                <a:extLst>
                  <a:ext uri="{FF2B5EF4-FFF2-40B4-BE49-F238E27FC236}">
                    <a16:creationId xmlns:a16="http://schemas.microsoft.com/office/drawing/2014/main" id="{15707B06-D9F2-83BD-CD88-C01E952CE584}"/>
                  </a:ext>
                </a:extLst>
              </p:cNvPr>
              <p:cNvGrpSpPr/>
              <p:nvPr/>
            </p:nvGrpSpPr>
            <p:grpSpPr>
              <a:xfrm>
                <a:off x="26396" y="21429"/>
                <a:ext cx="10993194" cy="981089"/>
                <a:chOff x="26396" y="21429"/>
                <a:chExt cx="10993194" cy="981089"/>
              </a:xfrm>
            </p:grpSpPr>
            <p:sp>
              <p:nvSpPr>
                <p:cNvPr id="73" name="Hình tự do: Hình 72">
                  <a:extLst>
                    <a:ext uri="{FF2B5EF4-FFF2-40B4-BE49-F238E27FC236}">
                      <a16:creationId xmlns:a16="http://schemas.microsoft.com/office/drawing/2014/main" id="{B4688CFD-83BE-A424-8DE2-7E7CD72994DC}"/>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74" name="Hình tự do: Hình 73">
                  <a:extLst>
                    <a:ext uri="{FF2B5EF4-FFF2-40B4-BE49-F238E27FC236}">
                      <a16:creationId xmlns:a16="http://schemas.microsoft.com/office/drawing/2014/main" id="{BE258F01-6D8D-63DD-CEB9-3127818DBFE6}"/>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70" name="Nhóm 69">
                <a:extLst>
                  <a:ext uri="{FF2B5EF4-FFF2-40B4-BE49-F238E27FC236}">
                    <a16:creationId xmlns:a16="http://schemas.microsoft.com/office/drawing/2014/main" id="{77089714-F40C-BEA4-884E-307B97E82DC9}"/>
                  </a:ext>
                </a:extLst>
              </p:cNvPr>
              <p:cNvGrpSpPr/>
              <p:nvPr/>
            </p:nvGrpSpPr>
            <p:grpSpPr>
              <a:xfrm>
                <a:off x="140839" y="126671"/>
                <a:ext cx="657225" cy="696553"/>
                <a:chOff x="182859" y="44288"/>
                <a:chExt cx="657225" cy="696553"/>
              </a:xfrm>
            </p:grpSpPr>
            <p:pic>
              <p:nvPicPr>
                <p:cNvPr id="71" name="Hình ảnh 70">
                  <a:extLst>
                    <a:ext uri="{FF2B5EF4-FFF2-40B4-BE49-F238E27FC236}">
                      <a16:creationId xmlns:a16="http://schemas.microsoft.com/office/drawing/2014/main" id="{CC36C578-6777-7727-02BC-437A9FF235A4}"/>
                    </a:ext>
                  </a:extLst>
                </p:cNvPr>
                <p:cNvPicPr>
                  <a:picLocks noChangeAspect="1"/>
                </p:cNvPicPr>
                <p:nvPr/>
              </p:nvPicPr>
              <p:blipFill rotWithShape="1">
                <a:blip r:embed="rId5">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72" name="Hộp Văn bản 71">
                  <a:extLst>
                    <a:ext uri="{FF2B5EF4-FFF2-40B4-BE49-F238E27FC236}">
                      <a16:creationId xmlns:a16="http://schemas.microsoft.com/office/drawing/2014/main" id="{CDA37452-9BBE-6E0B-6EAF-9857F2614522}"/>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60" name="Nhóm 59">
              <a:extLst>
                <a:ext uri="{FF2B5EF4-FFF2-40B4-BE49-F238E27FC236}">
                  <a16:creationId xmlns:a16="http://schemas.microsoft.com/office/drawing/2014/main" id="{D75FBDF1-E26D-2C9F-FF91-5E60B27AB4D5}"/>
                </a:ext>
              </a:extLst>
            </p:cNvPr>
            <p:cNvGrpSpPr/>
            <p:nvPr/>
          </p:nvGrpSpPr>
          <p:grpSpPr>
            <a:xfrm>
              <a:off x="877820" y="150460"/>
              <a:ext cx="10141770" cy="823660"/>
              <a:chOff x="877820" y="150460"/>
              <a:chExt cx="10141770" cy="823660"/>
            </a:xfrm>
          </p:grpSpPr>
          <p:sp>
            <p:nvSpPr>
              <p:cNvPr id="61" name="Hình tự do: Hình 60">
                <a:extLst>
                  <a:ext uri="{FF2B5EF4-FFF2-40B4-BE49-F238E27FC236}">
                    <a16:creationId xmlns:a16="http://schemas.microsoft.com/office/drawing/2014/main" id="{E6756995-B53E-B860-E105-4DD0AB757A17}"/>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62" name="Hộp Văn bản 61">
                <a:extLst>
                  <a:ext uri="{FF2B5EF4-FFF2-40B4-BE49-F238E27FC236}">
                    <a16:creationId xmlns:a16="http://schemas.microsoft.com/office/drawing/2014/main" id="{33DCCCB5-5E49-59B0-6F78-43F6847535A6}"/>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63" name="Đường nối Thẳng 62">
                <a:extLst>
                  <a:ext uri="{FF2B5EF4-FFF2-40B4-BE49-F238E27FC236}">
                    <a16:creationId xmlns:a16="http://schemas.microsoft.com/office/drawing/2014/main" id="{E6FC100E-6E74-8837-0591-AD3EA739E7D6}"/>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Hộp Văn bản 63">
                <a:extLst>
                  <a:ext uri="{FF2B5EF4-FFF2-40B4-BE49-F238E27FC236}">
                    <a16:creationId xmlns:a16="http://schemas.microsoft.com/office/drawing/2014/main" id="{617EA5B2-3453-58F7-2917-72A7BE71EBBA}"/>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65" name="Đường nối Thẳng 64">
                <a:extLst>
                  <a:ext uri="{FF2B5EF4-FFF2-40B4-BE49-F238E27FC236}">
                    <a16:creationId xmlns:a16="http://schemas.microsoft.com/office/drawing/2014/main" id="{2762CC51-6E23-4DA0-1478-AB391049C59B}"/>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Hộp Văn bản 65">
                <a:extLst>
                  <a:ext uri="{FF2B5EF4-FFF2-40B4-BE49-F238E27FC236}">
                    <a16:creationId xmlns:a16="http://schemas.microsoft.com/office/drawing/2014/main" id="{F8B8F7CD-1FAE-11E3-C05D-93BDE896F1D6}"/>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67" name="Đường nối Thẳng 66">
                <a:extLst>
                  <a:ext uri="{FF2B5EF4-FFF2-40B4-BE49-F238E27FC236}">
                    <a16:creationId xmlns:a16="http://schemas.microsoft.com/office/drawing/2014/main" id="{B6CB49FB-7A76-0375-A281-917D5A5500CF}"/>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Hộp Văn bản 67">
                <a:extLst>
                  <a:ext uri="{FF2B5EF4-FFF2-40B4-BE49-F238E27FC236}">
                    <a16:creationId xmlns:a16="http://schemas.microsoft.com/office/drawing/2014/main" id="{513394FA-5980-11DD-79D0-65A09680842E}"/>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HIỆN THỰC LỊCH SỬ VÀ NHẬN THỨC LỊCH SỬ (T2)</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393943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ssolve">
                                      <p:cBhvr>
                                        <p:cTn id="10" dur="500"/>
                                        <p:tgtEl>
                                          <p:spTgt spid="44"/>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dissolve">
                                      <p:cBhvr>
                                        <p:cTn id="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Nhóm 20">
            <a:extLst>
              <a:ext uri="{FF2B5EF4-FFF2-40B4-BE49-F238E27FC236}">
                <a16:creationId xmlns:a16="http://schemas.microsoft.com/office/drawing/2014/main" id="{E54126B0-DA26-BEC9-BB79-C1960ACF72EE}"/>
              </a:ext>
            </a:extLst>
          </p:cNvPr>
          <p:cNvGrpSpPr/>
          <p:nvPr/>
        </p:nvGrpSpPr>
        <p:grpSpPr>
          <a:xfrm>
            <a:off x="140839" y="1232676"/>
            <a:ext cx="10878751" cy="1124988"/>
            <a:chOff x="140839" y="1232676"/>
            <a:chExt cx="10878751" cy="1124988"/>
          </a:xfrm>
        </p:grpSpPr>
        <p:sp>
          <p:nvSpPr>
            <p:cNvPr id="22" name="Hình chữ nhật: Góc Trên Tròn 21">
              <a:extLst>
                <a:ext uri="{FF2B5EF4-FFF2-40B4-BE49-F238E27FC236}">
                  <a16:creationId xmlns:a16="http://schemas.microsoft.com/office/drawing/2014/main" id="{B54D7712-9034-707A-AE57-94B3FC8B978E}"/>
                </a:ext>
              </a:extLst>
            </p:cNvPr>
            <p:cNvSpPr/>
            <p:nvPr/>
          </p:nvSpPr>
          <p:spPr>
            <a:xfrm rot="5400000">
              <a:off x="377691" y="1096652"/>
              <a:ext cx="461665" cy="935370"/>
            </a:xfrm>
            <a:prstGeom prst="round2Same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Hộp Văn bản 22">
              <a:extLst>
                <a:ext uri="{FF2B5EF4-FFF2-40B4-BE49-F238E27FC236}">
                  <a16:creationId xmlns:a16="http://schemas.microsoft.com/office/drawing/2014/main" id="{B7C3B3F5-B1B2-4823-0591-181A7EFB6482}"/>
                </a:ext>
              </a:extLst>
            </p:cNvPr>
            <p:cNvSpPr txBox="1"/>
            <p:nvPr/>
          </p:nvSpPr>
          <p:spPr>
            <a:xfrm>
              <a:off x="514973" y="1333505"/>
              <a:ext cx="566181" cy="461665"/>
            </a:xfrm>
            <a:prstGeom prst="rect">
              <a:avLst/>
            </a:prstGeom>
            <a:noFill/>
          </p:spPr>
          <p:txBody>
            <a:bodyPr wrap="none" rtlCol="0">
              <a:spAutoFit/>
            </a:bodyPr>
            <a:lstStyle/>
            <a:p>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sz="2400" b="1">
                  <a:latin typeface="Tahoma" panose="020B0604030504040204" pitchFamily="34" charset="0"/>
                  <a:ea typeface="Tahoma" panose="020B0604030504040204" pitchFamily="34" charset="0"/>
                  <a:cs typeface="Tahoma" panose="020B0604030504040204" pitchFamily="34" charset="0"/>
                </a:rPr>
                <a:t> </a:t>
              </a:r>
              <a:endParaRPr lang="vi-VN" sz="2400" b="1">
                <a:latin typeface="Tahoma" panose="020B0604030504040204" pitchFamily="34" charset="0"/>
                <a:ea typeface="Tahoma" panose="020B0604030504040204" pitchFamily="34" charset="0"/>
                <a:cs typeface="Tahoma" panose="020B0604030504040204" pitchFamily="34" charset="0"/>
              </a:endParaRPr>
            </a:p>
          </p:txBody>
        </p:sp>
        <p:sp>
          <p:nvSpPr>
            <p:cNvPr id="24" name="Hộp Văn bản 23">
              <a:extLst>
                <a:ext uri="{FF2B5EF4-FFF2-40B4-BE49-F238E27FC236}">
                  <a16:creationId xmlns:a16="http://schemas.microsoft.com/office/drawing/2014/main" id="{B1C9906C-B3EB-28E5-9209-9E0F8C977602}"/>
                </a:ext>
              </a:extLst>
            </p:cNvPr>
            <p:cNvSpPr txBox="1"/>
            <p:nvPr/>
          </p:nvSpPr>
          <p:spPr>
            <a:xfrm>
              <a:off x="1188884" y="1232676"/>
              <a:ext cx="9830706" cy="1124988"/>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CÁC NGUỒN SỬ LIỆU VÀ MỘT SỐ PHƯƠNG PHÁP CƠ BẢN CỦA SỬ HỌC</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Hộp Văn bản 24">
            <a:extLst>
              <a:ext uri="{FF2B5EF4-FFF2-40B4-BE49-F238E27FC236}">
                <a16:creationId xmlns:a16="http://schemas.microsoft.com/office/drawing/2014/main" id="{3D19DF8E-3482-67FC-8004-3B30D4A167B7}"/>
              </a:ext>
            </a:extLst>
          </p:cNvPr>
          <p:cNvSpPr txBox="1"/>
          <p:nvPr/>
        </p:nvSpPr>
        <p:spPr>
          <a:xfrm>
            <a:off x="1163442" y="2330725"/>
            <a:ext cx="3813292" cy="570990"/>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3.1. Các nguồn sử liệu. </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Nhóm 29">
            <a:extLst>
              <a:ext uri="{FF2B5EF4-FFF2-40B4-BE49-F238E27FC236}">
                <a16:creationId xmlns:a16="http://schemas.microsoft.com/office/drawing/2014/main" id="{BF9CE1A3-8203-C8D4-10F3-99E1DF9783DA}"/>
              </a:ext>
            </a:extLst>
          </p:cNvPr>
          <p:cNvGrpSpPr/>
          <p:nvPr/>
        </p:nvGrpSpPr>
        <p:grpSpPr>
          <a:xfrm>
            <a:off x="1190321" y="3329499"/>
            <a:ext cx="4208978" cy="641697"/>
            <a:chOff x="722746" y="3207362"/>
            <a:chExt cx="4208978" cy="641697"/>
          </a:xfrm>
        </p:grpSpPr>
        <p:pic>
          <p:nvPicPr>
            <p:cNvPr id="31" name="Hình ảnh 30">
              <a:extLst>
                <a:ext uri="{FF2B5EF4-FFF2-40B4-BE49-F238E27FC236}">
                  <a16:creationId xmlns:a16="http://schemas.microsoft.com/office/drawing/2014/main" id="{2683B109-33C2-8058-FB3A-FC2E684E1E3E}"/>
                </a:ext>
              </a:extLst>
            </p:cNvPr>
            <p:cNvPicPr>
              <a:picLocks noChangeAspect="1"/>
            </p:cNvPicPr>
            <p:nvPr/>
          </p:nvPicPr>
          <p:blipFill rotWithShape="1">
            <a:blip r:embed="rId2"/>
            <a:srcRect l="946" t="979" r="60410" b="55634"/>
            <a:stretch/>
          </p:blipFill>
          <p:spPr>
            <a:xfrm>
              <a:off x="722746" y="3207362"/>
              <a:ext cx="1016088" cy="641697"/>
            </a:xfrm>
            <a:prstGeom prst="rect">
              <a:avLst/>
            </a:prstGeom>
          </p:spPr>
        </p:pic>
        <p:sp>
          <p:nvSpPr>
            <p:cNvPr id="32" name="Hộp Văn bản 31">
              <a:extLst>
                <a:ext uri="{FF2B5EF4-FFF2-40B4-BE49-F238E27FC236}">
                  <a16:creationId xmlns:a16="http://schemas.microsoft.com/office/drawing/2014/main" id="{D992BB56-5238-1179-0302-7AEE2AB45D8E}"/>
                </a:ext>
              </a:extLst>
            </p:cNvPr>
            <p:cNvSpPr txBox="1"/>
            <p:nvPr/>
          </p:nvSpPr>
          <p:spPr>
            <a:xfrm>
              <a:off x="1793555" y="3207362"/>
              <a:ext cx="1649811" cy="523220"/>
            </a:xfrm>
            <a:prstGeom prst="rect">
              <a:avLst/>
            </a:prstGeom>
            <a:noFill/>
          </p:spPr>
          <p:txBody>
            <a:bodyPr wrap="none" rtlCol="0">
              <a:spAutoFit/>
            </a:bodyPr>
            <a:lstStyle/>
            <a:p>
              <a:r>
                <a:rPr lang="vi-VN" sz="2800" b="1">
                  <a:latin typeface="Calibri" panose="020F0502020204030204" pitchFamily="34" charset="0"/>
                  <a:cs typeface="Calibri" panose="020F0502020204030204" pitchFamily="34" charset="0"/>
                </a:rPr>
                <a:t>NHÓM 3: </a:t>
              </a:r>
            </a:p>
          </p:txBody>
        </p:sp>
        <p:sp>
          <p:nvSpPr>
            <p:cNvPr id="33" name="Hộp Văn bản 32">
              <a:extLst>
                <a:ext uri="{FF2B5EF4-FFF2-40B4-BE49-F238E27FC236}">
                  <a16:creationId xmlns:a16="http://schemas.microsoft.com/office/drawing/2014/main" id="{C3F6E33C-E0B3-5FB3-D030-C290861F6BDF}"/>
                </a:ext>
              </a:extLst>
            </p:cNvPr>
            <p:cNvSpPr txBox="1"/>
            <p:nvPr/>
          </p:nvSpPr>
          <p:spPr>
            <a:xfrm>
              <a:off x="3364624" y="3238139"/>
              <a:ext cx="1567100" cy="461665"/>
            </a:xfrm>
            <a:prstGeom prst="rect">
              <a:avLst/>
            </a:prstGeom>
            <a:noFill/>
          </p:spPr>
          <p:txBody>
            <a:bodyPr wrap="square">
              <a:spAutoFit/>
            </a:bodyPr>
            <a:lstStyle/>
            <a:p>
              <a:r>
                <a:rPr lang="vi-VN" sz="2400" b="1">
                  <a:latin typeface="Calibri Light" panose="020F0302020204030204" pitchFamily="34" charset="0"/>
                  <a:cs typeface="Calibri Light" panose="020F0302020204030204" pitchFamily="34" charset="0"/>
                </a:rPr>
                <a:t>Hình ảnh</a:t>
              </a:r>
              <a:endParaRPr lang="vi-VN" sz="2400">
                <a:latin typeface="Calibri Light" panose="020F0302020204030204" pitchFamily="34" charset="0"/>
                <a:cs typeface="Calibri Light" panose="020F0302020204030204" pitchFamily="34" charset="0"/>
              </a:endParaRPr>
            </a:p>
          </p:txBody>
        </p:sp>
      </p:grpSp>
      <p:sp>
        <p:nvSpPr>
          <p:cNvPr id="27" name="Hộp Văn bản 26">
            <a:extLst>
              <a:ext uri="{FF2B5EF4-FFF2-40B4-BE49-F238E27FC236}">
                <a16:creationId xmlns:a16="http://schemas.microsoft.com/office/drawing/2014/main" id="{F2AD359E-C748-80E3-B1D1-82F110A715CE}"/>
              </a:ext>
            </a:extLst>
          </p:cNvPr>
          <p:cNvSpPr txBox="1"/>
          <p:nvPr/>
        </p:nvSpPr>
        <p:spPr>
          <a:xfrm>
            <a:off x="1076880" y="4144552"/>
            <a:ext cx="4703398" cy="2692019"/>
          </a:xfrm>
          <a:prstGeom prst="rect">
            <a:avLst/>
          </a:prstGeom>
          <a:noFill/>
        </p:spPr>
        <p:txBody>
          <a:bodyPr wrap="square">
            <a:spAutoFit/>
          </a:bodyPr>
          <a:lstStyle/>
          <a:p>
            <a:pPr algn="just">
              <a:lnSpc>
                <a:spcPct val="150000"/>
              </a:lnSpc>
            </a:pPr>
            <a:r>
              <a:rPr lang="vi-VN" sz="2300" b="1" i="0">
                <a:solidFill>
                  <a:srgbClr val="000000"/>
                </a:solidFill>
                <a:effectLst/>
                <a:latin typeface="Calibri Light" panose="020F0302020204030204" pitchFamily="34" charset="0"/>
                <a:cs typeface="Calibri Light" panose="020F0302020204030204" pitchFamily="34" charset="0"/>
              </a:rPr>
              <a:t>🔰 SỬ LIỆU HÌNH ẢNH: </a:t>
            </a:r>
            <a:r>
              <a:rPr lang="vi-VN" sz="2300" i="0">
                <a:solidFill>
                  <a:srgbClr val="000000"/>
                </a:solidFill>
                <a:effectLst/>
                <a:latin typeface="Calibri Light" panose="020F0302020204030204" pitchFamily="34" charset="0"/>
                <a:cs typeface="Calibri Light" panose="020F0302020204030204" pitchFamily="34" charset="0"/>
              </a:rPr>
              <a:t>Cung cấp những hình ảnh chi tiết về sự kiện, hiện tượng. Giúp nhà Sử học có khả năng tiếp cận, cảm nhận sự kiện sâu hơn từ nhiều khía cạnh.</a:t>
            </a:r>
            <a:endParaRPr lang="vi-VN" sz="2300">
              <a:latin typeface="Calibri Light" panose="020F0302020204030204" pitchFamily="34" charset="0"/>
              <a:cs typeface="Calibri Light" panose="020F0302020204030204" pitchFamily="34" charset="0"/>
            </a:endParaRPr>
          </a:p>
        </p:txBody>
      </p:sp>
      <p:grpSp>
        <p:nvGrpSpPr>
          <p:cNvPr id="26" name="Nhóm 25">
            <a:extLst>
              <a:ext uri="{FF2B5EF4-FFF2-40B4-BE49-F238E27FC236}">
                <a16:creationId xmlns:a16="http://schemas.microsoft.com/office/drawing/2014/main" id="{09BB09C0-A98C-7DC1-EAA3-4103AD5CD118}"/>
              </a:ext>
            </a:extLst>
          </p:cNvPr>
          <p:cNvGrpSpPr/>
          <p:nvPr/>
        </p:nvGrpSpPr>
        <p:grpSpPr>
          <a:xfrm>
            <a:off x="6240447" y="2330725"/>
            <a:ext cx="5780277" cy="2887729"/>
            <a:chOff x="6411723" y="1969084"/>
            <a:chExt cx="5780277" cy="2887729"/>
          </a:xfrm>
        </p:grpSpPr>
        <p:grpSp>
          <p:nvGrpSpPr>
            <p:cNvPr id="39" name="Nhóm 38">
              <a:extLst>
                <a:ext uri="{FF2B5EF4-FFF2-40B4-BE49-F238E27FC236}">
                  <a16:creationId xmlns:a16="http://schemas.microsoft.com/office/drawing/2014/main" id="{C5780037-3B87-B23E-7B7B-7B5AE1A7DC62}"/>
                </a:ext>
              </a:extLst>
            </p:cNvPr>
            <p:cNvGrpSpPr/>
            <p:nvPr/>
          </p:nvGrpSpPr>
          <p:grpSpPr>
            <a:xfrm>
              <a:off x="6411723" y="1969084"/>
              <a:ext cx="2104623" cy="2887729"/>
              <a:chOff x="8520671" y="1762564"/>
              <a:chExt cx="2104623" cy="2887729"/>
            </a:xfrm>
          </p:grpSpPr>
          <p:sp>
            <p:nvSpPr>
              <p:cNvPr id="37" name="Hình chữ nhật 36">
                <a:extLst>
                  <a:ext uri="{FF2B5EF4-FFF2-40B4-BE49-F238E27FC236}">
                    <a16:creationId xmlns:a16="http://schemas.microsoft.com/office/drawing/2014/main" id="{0A53FD61-AA8A-7CE6-0A91-369D23F15404}"/>
                  </a:ext>
                </a:extLst>
              </p:cNvPr>
              <p:cNvSpPr/>
              <p:nvPr/>
            </p:nvSpPr>
            <p:spPr>
              <a:xfrm>
                <a:off x="9038617" y="1762564"/>
                <a:ext cx="1586677" cy="2887729"/>
              </a:xfrm>
              <a:prstGeom prst="rect">
                <a:avLst/>
              </a:prstGeom>
              <a:no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Hộp Văn bản 37">
                <a:extLst>
                  <a:ext uri="{FF2B5EF4-FFF2-40B4-BE49-F238E27FC236}">
                    <a16:creationId xmlns:a16="http://schemas.microsoft.com/office/drawing/2014/main" id="{F76F9464-A22F-EF3D-D138-87E615C4681E}"/>
                  </a:ext>
                </a:extLst>
              </p:cNvPr>
              <p:cNvSpPr txBox="1"/>
              <p:nvPr/>
            </p:nvSpPr>
            <p:spPr>
              <a:xfrm>
                <a:off x="8520671" y="2123715"/>
                <a:ext cx="1131464" cy="2308324"/>
              </a:xfrm>
              <a:prstGeom prst="rect">
                <a:avLst/>
              </a:prstGeom>
              <a:solidFill>
                <a:schemeClr val="bg1"/>
              </a:solidFill>
              <a:ln>
                <a:solidFill>
                  <a:srgbClr val="339966"/>
                </a:solidFill>
              </a:ln>
            </p:spPr>
            <p:txBody>
              <a:bodyPr wrap="none" rtlCol="0">
                <a:spAutoFit/>
              </a:bodyPr>
              <a:lstStyle/>
              <a:p>
                <a:pPr algn="ctr"/>
                <a:r>
                  <a:rPr lang="vi-VN" sz="2400">
                    <a:latin typeface="Calibri Light" panose="020F0302020204030204" pitchFamily="34" charset="0"/>
                    <a:cs typeface="Calibri Light" panose="020F0302020204030204" pitchFamily="34" charset="0"/>
                  </a:rPr>
                  <a:t>Trương</a:t>
                </a:r>
              </a:p>
              <a:p>
                <a:pPr algn="ctr"/>
                <a:r>
                  <a:rPr lang="vi-VN" sz="2400">
                    <a:latin typeface="Calibri Light" panose="020F0302020204030204" pitchFamily="34" charset="0"/>
                    <a:cs typeface="Calibri Light" panose="020F0302020204030204" pitchFamily="34" charset="0"/>
                  </a:rPr>
                  <a:t>Định</a:t>
                </a:r>
              </a:p>
              <a:p>
                <a:pPr algn="ctr"/>
                <a:r>
                  <a:rPr lang="vi-VN" sz="2400">
                    <a:latin typeface="Calibri Light" panose="020F0302020204030204" pitchFamily="34" charset="0"/>
                    <a:cs typeface="Calibri Light" panose="020F0302020204030204" pitchFamily="34" charset="0"/>
                  </a:rPr>
                  <a:t>phong</a:t>
                </a:r>
              </a:p>
              <a:p>
                <a:pPr algn="ctr"/>
                <a:r>
                  <a:rPr lang="vi-VN" sz="2400">
                    <a:latin typeface="Calibri Light" panose="020F0302020204030204" pitchFamily="34" charset="0"/>
                    <a:cs typeface="Calibri Light" panose="020F0302020204030204" pitchFamily="34" charset="0"/>
                  </a:rPr>
                  <a:t>hàm </a:t>
                </a:r>
              </a:p>
              <a:p>
                <a:pPr algn="ctr"/>
                <a:r>
                  <a:rPr lang="vi-VN" sz="2400">
                    <a:latin typeface="Calibri Light" panose="020F0302020204030204" pitchFamily="34" charset="0"/>
                    <a:cs typeface="Calibri Light" panose="020F0302020204030204" pitchFamily="34" charset="0"/>
                  </a:rPr>
                  <a:t>Nguyên</a:t>
                </a:r>
              </a:p>
              <a:p>
                <a:pPr algn="ctr"/>
                <a:r>
                  <a:rPr lang="vi-VN" sz="2400">
                    <a:latin typeface="Calibri Light" panose="020F0302020204030204" pitchFamily="34" charset="0"/>
                    <a:cs typeface="Calibri Light" panose="020F0302020204030204" pitchFamily="34" charset="0"/>
                  </a:rPr>
                  <a:t>Soái</a:t>
                </a:r>
              </a:p>
            </p:txBody>
          </p:sp>
        </p:grpSp>
        <p:pic>
          <p:nvPicPr>
            <p:cNvPr id="6148" name="Picture 4" descr="Lịch sử 11 Bài 19: Nhân dân Việt Nam kháng chiến chống Pháp xâm lược (Từ  năm 1858 đến trước năm 1873) - Hội Buôn Chuyện">
              <a:extLst>
                <a:ext uri="{FF2B5EF4-FFF2-40B4-BE49-F238E27FC236}">
                  <a16:creationId xmlns:a16="http://schemas.microsoft.com/office/drawing/2014/main" id="{AD26227D-A292-AA25-63CD-ACC1AE189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083" y="2049942"/>
              <a:ext cx="4357917" cy="27463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Nhóm 51">
            <a:extLst>
              <a:ext uri="{FF2B5EF4-FFF2-40B4-BE49-F238E27FC236}">
                <a16:creationId xmlns:a16="http://schemas.microsoft.com/office/drawing/2014/main" id="{07AAC23F-1680-479C-5943-A7CD713F193F}"/>
              </a:ext>
            </a:extLst>
          </p:cNvPr>
          <p:cNvGrpSpPr/>
          <p:nvPr/>
        </p:nvGrpSpPr>
        <p:grpSpPr>
          <a:xfrm>
            <a:off x="26396" y="21429"/>
            <a:ext cx="10993194" cy="981089"/>
            <a:chOff x="26396" y="21429"/>
            <a:chExt cx="10993194" cy="981089"/>
          </a:xfrm>
        </p:grpSpPr>
        <p:grpSp>
          <p:nvGrpSpPr>
            <p:cNvPr id="53" name="Nhóm 52">
              <a:extLst>
                <a:ext uri="{FF2B5EF4-FFF2-40B4-BE49-F238E27FC236}">
                  <a16:creationId xmlns:a16="http://schemas.microsoft.com/office/drawing/2014/main" id="{BB12FAB1-F072-129E-B00A-C20B03DE9396}"/>
                </a:ext>
              </a:extLst>
            </p:cNvPr>
            <p:cNvGrpSpPr/>
            <p:nvPr/>
          </p:nvGrpSpPr>
          <p:grpSpPr>
            <a:xfrm>
              <a:off x="26396" y="21429"/>
              <a:ext cx="10993194" cy="981089"/>
              <a:chOff x="26396" y="21429"/>
              <a:chExt cx="10993194" cy="981089"/>
            </a:xfrm>
          </p:grpSpPr>
          <p:grpSp>
            <p:nvGrpSpPr>
              <p:cNvPr id="63" name="Nhóm 62">
                <a:extLst>
                  <a:ext uri="{FF2B5EF4-FFF2-40B4-BE49-F238E27FC236}">
                    <a16:creationId xmlns:a16="http://schemas.microsoft.com/office/drawing/2014/main" id="{C6991F1E-94B3-909A-9E3E-8E30B0B72D59}"/>
                  </a:ext>
                </a:extLst>
              </p:cNvPr>
              <p:cNvGrpSpPr/>
              <p:nvPr/>
            </p:nvGrpSpPr>
            <p:grpSpPr>
              <a:xfrm>
                <a:off x="26396" y="21429"/>
                <a:ext cx="10993194" cy="981089"/>
                <a:chOff x="26396" y="21429"/>
                <a:chExt cx="10993194" cy="981089"/>
              </a:xfrm>
            </p:grpSpPr>
            <p:sp>
              <p:nvSpPr>
                <p:cNvPr id="6147" name="Hình tự do: Hình 6146">
                  <a:extLst>
                    <a:ext uri="{FF2B5EF4-FFF2-40B4-BE49-F238E27FC236}">
                      <a16:creationId xmlns:a16="http://schemas.microsoft.com/office/drawing/2014/main" id="{916CD1F2-5751-FE56-B0C0-07F37A4F6B36}"/>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6149" name="Hình tự do: Hình 6148">
                  <a:extLst>
                    <a:ext uri="{FF2B5EF4-FFF2-40B4-BE49-F238E27FC236}">
                      <a16:creationId xmlns:a16="http://schemas.microsoft.com/office/drawing/2014/main" id="{97040A65-BB86-948E-19F7-F317B821B26B}"/>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6144" name="Nhóm 6143">
                <a:extLst>
                  <a:ext uri="{FF2B5EF4-FFF2-40B4-BE49-F238E27FC236}">
                    <a16:creationId xmlns:a16="http://schemas.microsoft.com/office/drawing/2014/main" id="{A949F2DE-8668-7DFF-5243-26F74DE90DEE}"/>
                  </a:ext>
                </a:extLst>
              </p:cNvPr>
              <p:cNvGrpSpPr/>
              <p:nvPr/>
            </p:nvGrpSpPr>
            <p:grpSpPr>
              <a:xfrm>
                <a:off x="140839" y="126671"/>
                <a:ext cx="657225" cy="696553"/>
                <a:chOff x="182859" y="44288"/>
                <a:chExt cx="657225" cy="696553"/>
              </a:xfrm>
            </p:grpSpPr>
            <p:pic>
              <p:nvPicPr>
                <p:cNvPr id="6145" name="Hình ảnh 6144">
                  <a:extLst>
                    <a:ext uri="{FF2B5EF4-FFF2-40B4-BE49-F238E27FC236}">
                      <a16:creationId xmlns:a16="http://schemas.microsoft.com/office/drawing/2014/main" id="{DFFF7422-C13D-760E-3AB6-20D9C312B3DE}"/>
                    </a:ext>
                  </a:extLst>
                </p:cNvPr>
                <p:cNvPicPr>
                  <a:picLocks noChangeAspect="1"/>
                </p:cNvPicPr>
                <p:nvPr/>
              </p:nvPicPr>
              <p:blipFill rotWithShape="1">
                <a:blip r:embed="rId4">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6146" name="Hộp Văn bản 6145">
                  <a:extLst>
                    <a:ext uri="{FF2B5EF4-FFF2-40B4-BE49-F238E27FC236}">
                      <a16:creationId xmlns:a16="http://schemas.microsoft.com/office/drawing/2014/main" id="{2E19F550-8EC1-D3F3-B03C-D04D82785657}"/>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54" name="Nhóm 53">
              <a:extLst>
                <a:ext uri="{FF2B5EF4-FFF2-40B4-BE49-F238E27FC236}">
                  <a16:creationId xmlns:a16="http://schemas.microsoft.com/office/drawing/2014/main" id="{F315604F-6587-16F3-9C8D-9A875817F144}"/>
                </a:ext>
              </a:extLst>
            </p:cNvPr>
            <p:cNvGrpSpPr/>
            <p:nvPr/>
          </p:nvGrpSpPr>
          <p:grpSpPr>
            <a:xfrm>
              <a:off x="877820" y="150460"/>
              <a:ext cx="10141770" cy="823660"/>
              <a:chOff x="877820" y="150460"/>
              <a:chExt cx="10141770" cy="823660"/>
            </a:xfrm>
          </p:grpSpPr>
          <p:sp>
            <p:nvSpPr>
              <p:cNvPr id="55" name="Hình tự do: Hình 54">
                <a:extLst>
                  <a:ext uri="{FF2B5EF4-FFF2-40B4-BE49-F238E27FC236}">
                    <a16:creationId xmlns:a16="http://schemas.microsoft.com/office/drawing/2014/main" id="{398F0C5A-326B-1903-89D5-E9EA3492A103}"/>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6" name="Hộp Văn bản 55">
                <a:extLst>
                  <a:ext uri="{FF2B5EF4-FFF2-40B4-BE49-F238E27FC236}">
                    <a16:creationId xmlns:a16="http://schemas.microsoft.com/office/drawing/2014/main" id="{AADFB8A6-E690-B21F-C1B4-32AE1AF6D16D}"/>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57" name="Đường nối Thẳng 56">
                <a:extLst>
                  <a:ext uri="{FF2B5EF4-FFF2-40B4-BE49-F238E27FC236}">
                    <a16:creationId xmlns:a16="http://schemas.microsoft.com/office/drawing/2014/main" id="{FDD74AD5-9D38-6FBE-853D-9A21927C7051}"/>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Hộp Văn bản 57">
                <a:extLst>
                  <a:ext uri="{FF2B5EF4-FFF2-40B4-BE49-F238E27FC236}">
                    <a16:creationId xmlns:a16="http://schemas.microsoft.com/office/drawing/2014/main" id="{237F6413-20FB-B9C4-A942-F419F7FD2238}"/>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59" name="Đường nối Thẳng 58">
                <a:extLst>
                  <a:ext uri="{FF2B5EF4-FFF2-40B4-BE49-F238E27FC236}">
                    <a16:creationId xmlns:a16="http://schemas.microsoft.com/office/drawing/2014/main" id="{A480FA50-1C29-B56D-3115-6D5138779517}"/>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Hộp Văn bản 59">
                <a:extLst>
                  <a:ext uri="{FF2B5EF4-FFF2-40B4-BE49-F238E27FC236}">
                    <a16:creationId xmlns:a16="http://schemas.microsoft.com/office/drawing/2014/main" id="{FDF3BD43-CC5E-7E1A-8D26-390D7DA4D627}"/>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61" name="Đường nối Thẳng 60">
                <a:extLst>
                  <a:ext uri="{FF2B5EF4-FFF2-40B4-BE49-F238E27FC236}">
                    <a16:creationId xmlns:a16="http://schemas.microsoft.com/office/drawing/2014/main" id="{D74C7BE8-97F2-07DE-4128-63F880F9C9B1}"/>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Hộp Văn bản 61">
                <a:extLst>
                  <a:ext uri="{FF2B5EF4-FFF2-40B4-BE49-F238E27FC236}">
                    <a16:creationId xmlns:a16="http://schemas.microsoft.com/office/drawing/2014/main" id="{E32D7D27-DE15-8E98-C584-FD32EE9551D4}"/>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HIỆN THỰC LỊCH SỬ VÀ NHẬN THỨC LỊCH SỬ (T2)</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98623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250" fill="hold"/>
                                        <p:tgtEl>
                                          <p:spTgt spid="30"/>
                                        </p:tgtEl>
                                        <p:attrNameLst>
                                          <p:attrName>ppt_w</p:attrName>
                                        </p:attrNameLst>
                                      </p:cBhvr>
                                      <p:tavLst>
                                        <p:tav tm="0">
                                          <p:val>
                                            <p:fltVal val="0"/>
                                          </p:val>
                                        </p:tav>
                                        <p:tav tm="100000">
                                          <p:val>
                                            <p:strVal val="#ppt_w"/>
                                          </p:val>
                                        </p:tav>
                                      </p:tavLst>
                                    </p:anim>
                                    <p:anim calcmode="lin" valueType="num">
                                      <p:cBhvr>
                                        <p:cTn id="8" dur="250" fill="hold"/>
                                        <p:tgtEl>
                                          <p:spTgt spid="3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ssolve">
                                      <p:cBhvr>
                                        <p:cTn id="13" dur="500"/>
                                        <p:tgtEl>
                                          <p:spTgt spid="27"/>
                                        </p:tgtEl>
                                      </p:cBhvr>
                                    </p:animEffect>
                                  </p:childTnLst>
                                </p:cTn>
                              </p:par>
                              <p:par>
                                <p:cTn id="14" presetID="9"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Nhóm 20">
            <a:extLst>
              <a:ext uri="{FF2B5EF4-FFF2-40B4-BE49-F238E27FC236}">
                <a16:creationId xmlns:a16="http://schemas.microsoft.com/office/drawing/2014/main" id="{E54126B0-DA26-BEC9-BB79-C1960ACF72EE}"/>
              </a:ext>
            </a:extLst>
          </p:cNvPr>
          <p:cNvGrpSpPr/>
          <p:nvPr/>
        </p:nvGrpSpPr>
        <p:grpSpPr>
          <a:xfrm>
            <a:off x="140839" y="1232676"/>
            <a:ext cx="10878751" cy="1124988"/>
            <a:chOff x="140839" y="1232676"/>
            <a:chExt cx="10878751" cy="1124988"/>
          </a:xfrm>
        </p:grpSpPr>
        <p:sp>
          <p:nvSpPr>
            <p:cNvPr id="22" name="Hình chữ nhật: Góc Trên Tròn 21">
              <a:extLst>
                <a:ext uri="{FF2B5EF4-FFF2-40B4-BE49-F238E27FC236}">
                  <a16:creationId xmlns:a16="http://schemas.microsoft.com/office/drawing/2014/main" id="{B54D7712-9034-707A-AE57-94B3FC8B978E}"/>
                </a:ext>
              </a:extLst>
            </p:cNvPr>
            <p:cNvSpPr/>
            <p:nvPr/>
          </p:nvSpPr>
          <p:spPr>
            <a:xfrm rot="5400000">
              <a:off x="377691" y="1096652"/>
              <a:ext cx="461665" cy="935370"/>
            </a:xfrm>
            <a:prstGeom prst="round2Same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Hộp Văn bản 22">
              <a:extLst>
                <a:ext uri="{FF2B5EF4-FFF2-40B4-BE49-F238E27FC236}">
                  <a16:creationId xmlns:a16="http://schemas.microsoft.com/office/drawing/2014/main" id="{B7C3B3F5-B1B2-4823-0591-181A7EFB6482}"/>
                </a:ext>
              </a:extLst>
            </p:cNvPr>
            <p:cNvSpPr txBox="1"/>
            <p:nvPr/>
          </p:nvSpPr>
          <p:spPr>
            <a:xfrm>
              <a:off x="514973" y="1333505"/>
              <a:ext cx="566181" cy="461665"/>
            </a:xfrm>
            <a:prstGeom prst="rect">
              <a:avLst/>
            </a:prstGeom>
            <a:noFill/>
          </p:spPr>
          <p:txBody>
            <a:bodyPr wrap="none" rtlCol="0">
              <a:spAutoFit/>
            </a:bodyPr>
            <a:lstStyle/>
            <a:p>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sz="2400" b="1">
                  <a:latin typeface="Tahoma" panose="020B0604030504040204" pitchFamily="34" charset="0"/>
                  <a:ea typeface="Tahoma" panose="020B0604030504040204" pitchFamily="34" charset="0"/>
                  <a:cs typeface="Tahoma" panose="020B0604030504040204" pitchFamily="34" charset="0"/>
                </a:rPr>
                <a:t> </a:t>
              </a:r>
              <a:endParaRPr lang="vi-VN" sz="2400" b="1">
                <a:latin typeface="Tahoma" panose="020B0604030504040204" pitchFamily="34" charset="0"/>
                <a:ea typeface="Tahoma" panose="020B0604030504040204" pitchFamily="34" charset="0"/>
                <a:cs typeface="Tahoma" panose="020B0604030504040204" pitchFamily="34" charset="0"/>
              </a:endParaRPr>
            </a:p>
          </p:txBody>
        </p:sp>
        <p:sp>
          <p:nvSpPr>
            <p:cNvPr id="24" name="Hộp Văn bản 23">
              <a:extLst>
                <a:ext uri="{FF2B5EF4-FFF2-40B4-BE49-F238E27FC236}">
                  <a16:creationId xmlns:a16="http://schemas.microsoft.com/office/drawing/2014/main" id="{B1C9906C-B3EB-28E5-9209-9E0F8C977602}"/>
                </a:ext>
              </a:extLst>
            </p:cNvPr>
            <p:cNvSpPr txBox="1"/>
            <p:nvPr/>
          </p:nvSpPr>
          <p:spPr>
            <a:xfrm>
              <a:off x="1188884" y="1232676"/>
              <a:ext cx="9830706" cy="1124988"/>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CÁC NGUỒN SỬ LIỆU VÀ MỘT SỐ PHƯƠNG PHÁP CƠ BẢN CỦA SỬ HỌC</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Hộp Văn bản 24">
            <a:extLst>
              <a:ext uri="{FF2B5EF4-FFF2-40B4-BE49-F238E27FC236}">
                <a16:creationId xmlns:a16="http://schemas.microsoft.com/office/drawing/2014/main" id="{3D19DF8E-3482-67FC-8004-3B30D4A167B7}"/>
              </a:ext>
            </a:extLst>
          </p:cNvPr>
          <p:cNvSpPr txBox="1"/>
          <p:nvPr/>
        </p:nvSpPr>
        <p:spPr>
          <a:xfrm>
            <a:off x="1163441" y="2330725"/>
            <a:ext cx="3936943" cy="570990"/>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3.1. Các nguồn sử liệu. </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Nhóm 29">
            <a:extLst>
              <a:ext uri="{FF2B5EF4-FFF2-40B4-BE49-F238E27FC236}">
                <a16:creationId xmlns:a16="http://schemas.microsoft.com/office/drawing/2014/main" id="{BF9CE1A3-8203-C8D4-10F3-99E1DF9783DA}"/>
              </a:ext>
            </a:extLst>
          </p:cNvPr>
          <p:cNvGrpSpPr/>
          <p:nvPr/>
        </p:nvGrpSpPr>
        <p:grpSpPr>
          <a:xfrm>
            <a:off x="1190321" y="3329499"/>
            <a:ext cx="4208978" cy="641697"/>
            <a:chOff x="722746" y="3207362"/>
            <a:chExt cx="4208978" cy="641697"/>
          </a:xfrm>
        </p:grpSpPr>
        <p:pic>
          <p:nvPicPr>
            <p:cNvPr id="31" name="Hình ảnh 30">
              <a:extLst>
                <a:ext uri="{FF2B5EF4-FFF2-40B4-BE49-F238E27FC236}">
                  <a16:creationId xmlns:a16="http://schemas.microsoft.com/office/drawing/2014/main" id="{2683B109-33C2-8058-FB3A-FC2E684E1E3E}"/>
                </a:ext>
              </a:extLst>
            </p:cNvPr>
            <p:cNvPicPr>
              <a:picLocks noChangeAspect="1"/>
            </p:cNvPicPr>
            <p:nvPr/>
          </p:nvPicPr>
          <p:blipFill rotWithShape="1">
            <a:blip r:embed="rId2"/>
            <a:srcRect l="946" t="979" r="60410" b="55634"/>
            <a:stretch/>
          </p:blipFill>
          <p:spPr>
            <a:xfrm>
              <a:off x="722746" y="3207362"/>
              <a:ext cx="1016088" cy="641697"/>
            </a:xfrm>
            <a:prstGeom prst="rect">
              <a:avLst/>
            </a:prstGeom>
          </p:spPr>
        </p:pic>
        <p:sp>
          <p:nvSpPr>
            <p:cNvPr id="32" name="Hộp Văn bản 31">
              <a:extLst>
                <a:ext uri="{FF2B5EF4-FFF2-40B4-BE49-F238E27FC236}">
                  <a16:creationId xmlns:a16="http://schemas.microsoft.com/office/drawing/2014/main" id="{D992BB56-5238-1179-0302-7AEE2AB45D8E}"/>
                </a:ext>
              </a:extLst>
            </p:cNvPr>
            <p:cNvSpPr txBox="1"/>
            <p:nvPr/>
          </p:nvSpPr>
          <p:spPr>
            <a:xfrm>
              <a:off x="1793555" y="3207362"/>
              <a:ext cx="1649811" cy="523220"/>
            </a:xfrm>
            <a:prstGeom prst="rect">
              <a:avLst/>
            </a:prstGeom>
            <a:noFill/>
          </p:spPr>
          <p:txBody>
            <a:bodyPr wrap="none" rtlCol="0">
              <a:spAutoFit/>
            </a:bodyPr>
            <a:lstStyle/>
            <a:p>
              <a:r>
                <a:rPr lang="vi-VN" sz="2800" b="1">
                  <a:latin typeface="Calibri" panose="020F0502020204030204" pitchFamily="34" charset="0"/>
                  <a:cs typeface="Calibri" panose="020F0502020204030204" pitchFamily="34" charset="0"/>
                </a:rPr>
                <a:t>NHÓM 4: </a:t>
              </a:r>
            </a:p>
          </p:txBody>
        </p:sp>
        <p:sp>
          <p:nvSpPr>
            <p:cNvPr id="33" name="Hộp Văn bản 32">
              <a:extLst>
                <a:ext uri="{FF2B5EF4-FFF2-40B4-BE49-F238E27FC236}">
                  <a16:creationId xmlns:a16="http://schemas.microsoft.com/office/drawing/2014/main" id="{C3F6E33C-E0B3-5FB3-D030-C290861F6BDF}"/>
                </a:ext>
              </a:extLst>
            </p:cNvPr>
            <p:cNvSpPr txBox="1"/>
            <p:nvPr/>
          </p:nvSpPr>
          <p:spPr>
            <a:xfrm>
              <a:off x="3364624" y="3238139"/>
              <a:ext cx="1567100" cy="461665"/>
            </a:xfrm>
            <a:prstGeom prst="rect">
              <a:avLst/>
            </a:prstGeom>
            <a:noFill/>
          </p:spPr>
          <p:txBody>
            <a:bodyPr wrap="square">
              <a:spAutoFit/>
            </a:bodyPr>
            <a:lstStyle/>
            <a:p>
              <a:r>
                <a:rPr lang="vi-VN" sz="2400" b="1">
                  <a:latin typeface="Calibri Light" panose="020F0302020204030204" pitchFamily="34" charset="0"/>
                  <a:cs typeface="Calibri Light" panose="020F0302020204030204" pitchFamily="34" charset="0"/>
                </a:rPr>
                <a:t>Thành văn</a:t>
              </a:r>
              <a:endParaRPr lang="vi-VN" sz="2400">
                <a:latin typeface="Calibri Light" panose="020F0302020204030204" pitchFamily="34" charset="0"/>
                <a:cs typeface="Calibri Light" panose="020F0302020204030204" pitchFamily="34" charset="0"/>
              </a:endParaRPr>
            </a:p>
          </p:txBody>
        </p:sp>
      </p:grpSp>
      <p:sp>
        <p:nvSpPr>
          <p:cNvPr id="27" name="Hộp Văn bản 26">
            <a:extLst>
              <a:ext uri="{FF2B5EF4-FFF2-40B4-BE49-F238E27FC236}">
                <a16:creationId xmlns:a16="http://schemas.microsoft.com/office/drawing/2014/main" id="{F2AD359E-C748-80E3-B1D1-82F110A715CE}"/>
              </a:ext>
            </a:extLst>
          </p:cNvPr>
          <p:cNvSpPr txBox="1"/>
          <p:nvPr/>
        </p:nvSpPr>
        <p:spPr>
          <a:xfrm>
            <a:off x="1076879" y="4144552"/>
            <a:ext cx="6014737" cy="2251065"/>
          </a:xfrm>
          <a:prstGeom prst="rect">
            <a:avLst/>
          </a:prstGeom>
          <a:noFill/>
        </p:spPr>
        <p:txBody>
          <a:bodyPr wrap="square">
            <a:spAutoFit/>
          </a:bodyPr>
          <a:lstStyle/>
          <a:p>
            <a:pPr algn="just">
              <a:lnSpc>
                <a:spcPct val="150000"/>
              </a:lnSpc>
            </a:pPr>
            <a:r>
              <a:rPr lang="vi-VN" sz="2400" b="1" i="0">
                <a:solidFill>
                  <a:srgbClr val="000000"/>
                </a:solidFill>
                <a:effectLst/>
                <a:latin typeface="Calibri Light" panose="020F0302020204030204" pitchFamily="34" charset="0"/>
                <a:cs typeface="Calibri Light" panose="020F0302020204030204" pitchFamily="34" charset="0"/>
              </a:rPr>
              <a:t>🔰 SỬ LIỆU THÀNH VĂN: </a:t>
            </a:r>
            <a:r>
              <a:rPr lang="vi-VN" sz="2400" i="0">
                <a:solidFill>
                  <a:srgbClr val="000000"/>
                </a:solidFill>
                <a:effectLst/>
                <a:latin typeface="Calibri Light" panose="020F0302020204030204" pitchFamily="34" charset="0"/>
                <a:cs typeface="Calibri Light" panose="020F0302020204030204" pitchFamily="34" charset="0"/>
              </a:rPr>
              <a:t>Là loại hình sử liệu chứa đựng thông tin lịch sử trong quá khứ để minh chứng cho trình độ phát triển của xã hội, phản ánh nhiều mặt cuộc sống của loài người.</a:t>
            </a:r>
            <a:endParaRPr lang="vi-VN" sz="2400">
              <a:latin typeface="Calibri Light" panose="020F0302020204030204" pitchFamily="34" charset="0"/>
              <a:cs typeface="Calibri Light" panose="020F0302020204030204" pitchFamily="34" charset="0"/>
            </a:endParaRPr>
          </a:p>
        </p:txBody>
      </p:sp>
      <p:grpSp>
        <p:nvGrpSpPr>
          <p:cNvPr id="28" name="Nhóm 27">
            <a:extLst>
              <a:ext uri="{FF2B5EF4-FFF2-40B4-BE49-F238E27FC236}">
                <a16:creationId xmlns:a16="http://schemas.microsoft.com/office/drawing/2014/main" id="{940D1253-0EDE-D1CC-8AB9-B8E3BC0059FB}"/>
              </a:ext>
            </a:extLst>
          </p:cNvPr>
          <p:cNvGrpSpPr/>
          <p:nvPr/>
        </p:nvGrpSpPr>
        <p:grpSpPr>
          <a:xfrm>
            <a:off x="7091616" y="1805627"/>
            <a:ext cx="4225065" cy="4938195"/>
            <a:chOff x="6363194" y="1769345"/>
            <a:chExt cx="4225065" cy="4938195"/>
          </a:xfrm>
        </p:grpSpPr>
        <p:grpSp>
          <p:nvGrpSpPr>
            <p:cNvPr id="39" name="Nhóm 38">
              <a:extLst>
                <a:ext uri="{FF2B5EF4-FFF2-40B4-BE49-F238E27FC236}">
                  <a16:creationId xmlns:a16="http://schemas.microsoft.com/office/drawing/2014/main" id="{C5780037-3B87-B23E-7B7B-7B5AE1A7DC62}"/>
                </a:ext>
              </a:extLst>
            </p:cNvPr>
            <p:cNvGrpSpPr/>
            <p:nvPr/>
          </p:nvGrpSpPr>
          <p:grpSpPr>
            <a:xfrm>
              <a:off x="6363194" y="1769345"/>
              <a:ext cx="3168462" cy="4938195"/>
              <a:chOff x="8643418" y="1201184"/>
              <a:chExt cx="3168462" cy="4938195"/>
            </a:xfrm>
          </p:grpSpPr>
          <p:sp>
            <p:nvSpPr>
              <p:cNvPr id="37" name="Hình chữ nhật 36">
                <a:extLst>
                  <a:ext uri="{FF2B5EF4-FFF2-40B4-BE49-F238E27FC236}">
                    <a16:creationId xmlns:a16="http://schemas.microsoft.com/office/drawing/2014/main" id="{0A53FD61-AA8A-7CE6-0A91-369D23F15404}"/>
                  </a:ext>
                </a:extLst>
              </p:cNvPr>
              <p:cNvSpPr/>
              <p:nvPr/>
            </p:nvSpPr>
            <p:spPr>
              <a:xfrm>
                <a:off x="9136919" y="1201184"/>
                <a:ext cx="2674961" cy="4938195"/>
              </a:xfrm>
              <a:prstGeom prst="rect">
                <a:avLst/>
              </a:prstGeom>
              <a:no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Hộp Văn bản 37">
                <a:extLst>
                  <a:ext uri="{FF2B5EF4-FFF2-40B4-BE49-F238E27FC236}">
                    <a16:creationId xmlns:a16="http://schemas.microsoft.com/office/drawing/2014/main" id="{F76F9464-A22F-EF3D-D138-87E615C4681E}"/>
                  </a:ext>
                </a:extLst>
              </p:cNvPr>
              <p:cNvSpPr txBox="1"/>
              <p:nvPr/>
            </p:nvSpPr>
            <p:spPr>
              <a:xfrm>
                <a:off x="8643418" y="2606895"/>
                <a:ext cx="987001" cy="1938992"/>
              </a:xfrm>
              <a:prstGeom prst="rect">
                <a:avLst/>
              </a:prstGeom>
              <a:solidFill>
                <a:schemeClr val="bg1"/>
              </a:solidFill>
              <a:ln>
                <a:solidFill>
                  <a:srgbClr val="339966"/>
                </a:solidFill>
              </a:ln>
            </p:spPr>
            <p:txBody>
              <a:bodyPr wrap="none" rtlCol="0">
                <a:spAutoFit/>
              </a:bodyPr>
              <a:lstStyle/>
              <a:p>
                <a:pPr algn="ctr"/>
                <a:r>
                  <a:rPr lang="vi-VN" sz="2400">
                    <a:latin typeface="Calibri Light" panose="020F0302020204030204" pitchFamily="34" charset="0"/>
                    <a:cs typeface="Calibri Light" panose="020F0302020204030204" pitchFamily="34" charset="0"/>
                  </a:rPr>
                  <a:t>Bản </a:t>
                </a:r>
              </a:p>
              <a:p>
                <a:pPr algn="ctr"/>
                <a:r>
                  <a:rPr lang="vi-VN" sz="2400">
                    <a:latin typeface="Calibri Light" panose="020F0302020204030204" pitchFamily="34" charset="0"/>
                    <a:cs typeface="Calibri Light" panose="020F0302020204030204" pitchFamily="34" charset="0"/>
                  </a:rPr>
                  <a:t>Tuyên </a:t>
                </a:r>
              </a:p>
              <a:p>
                <a:pPr algn="ctr"/>
                <a:r>
                  <a:rPr lang="vi-VN" sz="2400">
                    <a:latin typeface="Calibri Light" panose="020F0302020204030204" pitchFamily="34" charset="0"/>
                    <a:cs typeface="Calibri Light" panose="020F0302020204030204" pitchFamily="34" charset="0"/>
                  </a:rPr>
                  <a:t>Ngôn</a:t>
                </a:r>
              </a:p>
              <a:p>
                <a:pPr algn="ctr"/>
                <a:r>
                  <a:rPr lang="vi-VN" sz="2400">
                    <a:latin typeface="Calibri Light" panose="020F0302020204030204" pitchFamily="34" charset="0"/>
                    <a:cs typeface="Calibri Light" panose="020F0302020204030204" pitchFamily="34" charset="0"/>
                  </a:rPr>
                  <a:t>Độc </a:t>
                </a:r>
              </a:p>
              <a:p>
                <a:pPr algn="ctr"/>
                <a:r>
                  <a:rPr lang="vi-VN" sz="2400">
                    <a:latin typeface="Calibri Light" panose="020F0302020204030204" pitchFamily="34" charset="0"/>
                    <a:cs typeface="Calibri Light" panose="020F0302020204030204" pitchFamily="34" charset="0"/>
                  </a:rPr>
                  <a:t>Lập</a:t>
                </a:r>
              </a:p>
            </p:txBody>
          </p:sp>
        </p:grpSp>
        <p:pic>
          <p:nvPicPr>
            <p:cNvPr id="7170" name="Picture 2" descr="3 bản Tuyên ngôn độc lập Việt Nam">
              <a:extLst>
                <a:ext uri="{FF2B5EF4-FFF2-40B4-BE49-F238E27FC236}">
                  <a16:creationId xmlns:a16="http://schemas.microsoft.com/office/drawing/2014/main" id="{B5A8C433-59E6-B9F9-8BD5-23CF37847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4135" y="1893467"/>
              <a:ext cx="3044124" cy="4689949"/>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pslz="http://schemas.microsoft.com/office/powerpoint/2016/slidezoom">
        <mc:Choice Requires="pslz">
          <p:graphicFrame>
            <p:nvGraphicFramePr>
              <p:cNvPr id="26" name="Phóng to Trang chiếu 25">
                <a:extLst>
                  <a:ext uri="{FF2B5EF4-FFF2-40B4-BE49-F238E27FC236}">
                    <a16:creationId xmlns:a16="http://schemas.microsoft.com/office/drawing/2014/main" id="{7246E91B-EDD6-B4ED-5BC1-32DA824505A2}"/>
                  </a:ext>
                </a:extLst>
              </p:cNvPr>
              <p:cNvGraphicFramePr>
                <a:graphicFrameLocks noChangeAspect="1"/>
              </p:cNvGraphicFramePr>
              <p:nvPr>
                <p:extLst>
                  <p:ext uri="{D42A27DB-BD31-4B8C-83A1-F6EECF244321}">
                    <p14:modId xmlns:p14="http://schemas.microsoft.com/office/powerpoint/2010/main" val="1366188205"/>
                  </p:ext>
                </p:extLst>
              </p:nvPr>
            </p:nvGraphicFramePr>
            <p:xfrm>
              <a:off x="-3238089" y="4266017"/>
              <a:ext cx="3072602" cy="815961"/>
            </p:xfrm>
            <a:graphic>
              <a:graphicData uri="http://schemas.microsoft.com/office/powerpoint/2016/slidezoom">
                <pslz:sldZm>
                  <pslz:sldZmObj sldId="267" cId="737881134">
                    <pslz:zmPr id="{BAD950A9-ABF5-4530-B11C-E7B1B62B9874}" imageType="cover" transitionDur="1000">
                      <p166:blipFill xmlns:p166="http://schemas.microsoft.com/office/powerpoint/2016/6/main">
                        <a:blip r:embed="rId4">
                          <a:extLst>
                            <a:ext uri="{28A0092B-C50C-407E-A947-70E740481C1C}">
                              <a14:useLocalDpi xmlns:a14="http://schemas.microsoft.com/office/drawing/2010/main" val="0"/>
                            </a:ext>
                          </a:extLst>
                        </a:blip>
                        <a:stretch>
                          <a:fillRect/>
                        </a:stretch>
                      </p166:blipFill>
                      <p166:spPr xmlns:p166="http://schemas.microsoft.com/office/powerpoint/2016/6/main">
                        <a:xfrm>
                          <a:off x="0" y="0"/>
                          <a:ext cx="3072602" cy="815961"/>
                        </a:xfrm>
                        <a:prstGeom prst="rect">
                          <a:avLst/>
                        </a:prstGeom>
                        <a:ln w="3175">
                          <a:solidFill>
                            <a:prstClr val="ltGray"/>
                          </a:solidFill>
                        </a:ln>
                      </p166:spPr>
                    </pslz:zmPr>
                  </pslz:sldZmObj>
                </pslz:sldZm>
              </a:graphicData>
            </a:graphic>
          </p:graphicFrame>
        </mc:Choice>
        <mc:Fallback xmlns="">
          <p:pic>
            <p:nvPicPr>
              <p:cNvPr id="26" name="Phóng to Trang chiếu 25">
                <a:extLst>
                  <a:ext uri="{FF2B5EF4-FFF2-40B4-BE49-F238E27FC236}">
                    <a16:creationId xmlns:a16="http://schemas.microsoft.com/office/drawing/2014/main" id="{7246E91B-EDD6-B4ED-5BC1-32DA824505A2}"/>
                  </a:ext>
                </a:extLst>
              </p:cNvPr>
              <p:cNvPicPr>
                <a:picLocks noGrp="1" noRot="1" noChangeAspect="1" noMove="1" noResize="1" noEditPoints="1" noAdjustHandles="1" noChangeArrowheads="1" noChangeShapeType="1"/>
              </p:cNvPicPr>
              <p:nvPr/>
            </p:nvPicPr>
            <p:blipFill>
              <a:blip r:embed="rId7">
                <a:extLst>
                  <a:ext uri="{28A0092B-C50C-407E-A947-70E740481C1C}">
                    <a14:useLocalDpi xmlns:a14="http://schemas.microsoft.com/office/drawing/2010/main" val="0"/>
                  </a:ext>
                </a:extLst>
              </a:blip>
              <a:stretch>
                <a:fillRect/>
              </a:stretch>
            </p:blipFill>
            <p:spPr>
              <a:xfrm>
                <a:off x="-3238089" y="4266017"/>
                <a:ext cx="3072602" cy="81596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5" name="Phóng to Trang chiếu 44">
                <a:extLst>
                  <a:ext uri="{FF2B5EF4-FFF2-40B4-BE49-F238E27FC236}">
                    <a16:creationId xmlns:a16="http://schemas.microsoft.com/office/drawing/2014/main" id="{96CF9C25-A2BC-8965-C7CA-DBAD894700A9}"/>
                  </a:ext>
                </a:extLst>
              </p:cNvPr>
              <p:cNvGraphicFramePr>
                <a:graphicFrameLocks noChangeAspect="1"/>
              </p:cNvGraphicFramePr>
              <p:nvPr>
                <p:extLst>
                  <p:ext uri="{D42A27DB-BD31-4B8C-83A1-F6EECF244321}">
                    <p14:modId xmlns:p14="http://schemas.microsoft.com/office/powerpoint/2010/main" val="3744445680"/>
                  </p:ext>
                </p:extLst>
              </p:nvPr>
            </p:nvGraphicFramePr>
            <p:xfrm>
              <a:off x="4552556" y="7041649"/>
              <a:ext cx="3072602" cy="815961"/>
            </p:xfrm>
            <a:graphic>
              <a:graphicData uri="http://schemas.microsoft.com/office/powerpoint/2016/slidezoom">
                <pslz:sldZm>
                  <pslz:sldZmObj sldId="268" cId="802576042">
                    <pslz:zmPr id="{A695635E-F380-482C-9EC8-C1F3F9C7D697}" imageType="cover" transitionDur="1000">
                      <p166:blipFill xmlns:p166="http://schemas.microsoft.com/office/powerpoint/2016/6/main">
                        <a:blip r:embed="rId8">
                          <a:extLst>
                            <a:ext uri="{28A0092B-C50C-407E-A947-70E740481C1C}">
                              <a14:useLocalDpi xmlns:a14="http://schemas.microsoft.com/office/drawing/2010/main" val="0"/>
                            </a:ext>
                          </a:extLst>
                        </a:blip>
                        <a:stretch>
                          <a:fillRect/>
                        </a:stretch>
                      </p166:blipFill>
                      <p166:spPr xmlns:p166="http://schemas.microsoft.com/office/powerpoint/2016/6/main">
                        <a:xfrm>
                          <a:off x="0" y="0"/>
                          <a:ext cx="3072602" cy="815961"/>
                        </a:xfrm>
                        <a:prstGeom prst="rect">
                          <a:avLst/>
                        </a:prstGeom>
                        <a:ln w="3175">
                          <a:solidFill>
                            <a:prstClr val="ltGray"/>
                          </a:solidFill>
                        </a:ln>
                      </p166:spPr>
                    </pslz:zmPr>
                  </pslz:sldZmObj>
                </pslz:sldZm>
              </a:graphicData>
            </a:graphic>
          </p:graphicFrame>
        </mc:Choice>
        <mc:Fallback xmlns="">
          <p:pic>
            <p:nvPicPr>
              <p:cNvPr id="45" name="Phóng to Trang chiếu 44">
                <a:extLst>
                  <a:ext uri="{FF2B5EF4-FFF2-40B4-BE49-F238E27FC236}">
                    <a16:creationId xmlns:a16="http://schemas.microsoft.com/office/drawing/2014/main" id="{96CF9C25-A2BC-8965-C7CA-DBAD894700A9}"/>
                  </a:ext>
                </a:extLst>
              </p:cNvPr>
              <p:cNvPicPr>
                <a:picLocks noGrp="1" noRot="1" noChangeAspect="1" noMove="1" noResize="1" noEditPoints="1" noAdjustHandles="1" noChangeArrowheads="1" noChangeShapeType="1"/>
              </p:cNvPicPr>
              <p:nvPr/>
            </p:nvPicPr>
            <p:blipFill>
              <a:blip r:embed="rId9">
                <a:extLst>
                  <a:ext uri="{28A0092B-C50C-407E-A947-70E740481C1C}">
                    <a14:useLocalDpi xmlns:a14="http://schemas.microsoft.com/office/drawing/2010/main" val="0"/>
                  </a:ext>
                </a:extLst>
              </a:blip>
              <a:stretch>
                <a:fillRect/>
              </a:stretch>
            </p:blipFill>
            <p:spPr>
              <a:xfrm>
                <a:off x="4552556" y="7041649"/>
                <a:ext cx="3072602" cy="81596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6" name="Phóng to Trang chiếu 45">
                <a:extLst>
                  <a:ext uri="{FF2B5EF4-FFF2-40B4-BE49-F238E27FC236}">
                    <a16:creationId xmlns:a16="http://schemas.microsoft.com/office/drawing/2014/main" id="{B9787174-DACB-631B-8D04-15B8A7591E30}"/>
                  </a:ext>
                </a:extLst>
              </p:cNvPr>
              <p:cNvGraphicFramePr>
                <a:graphicFrameLocks noChangeAspect="1"/>
              </p:cNvGraphicFramePr>
              <p:nvPr>
                <p:extLst>
                  <p:ext uri="{D42A27DB-BD31-4B8C-83A1-F6EECF244321}">
                    <p14:modId xmlns:p14="http://schemas.microsoft.com/office/powerpoint/2010/main" val="2241990812"/>
                  </p:ext>
                </p:extLst>
              </p:nvPr>
            </p:nvGraphicFramePr>
            <p:xfrm>
              <a:off x="12419878" y="4266016"/>
              <a:ext cx="3072603" cy="815961"/>
            </p:xfrm>
            <a:graphic>
              <a:graphicData uri="http://schemas.microsoft.com/office/powerpoint/2016/slidezoom">
                <pslz:sldZm>
                  <pslz:sldZmObj sldId="269" cId="849706695">
                    <pslz:zmPr id="{2E7A6ABE-CB58-4D3C-9FD5-5AB922A2CEFF}" returnToParent="0" imageType="cover" transitionDur="1000">
                      <p166:blipFill xmlns:p166="http://schemas.microsoft.com/office/powerpoint/2016/6/main">
                        <a:blip r:embed="rId10">
                          <a:extLst>
                            <a:ext uri="{28A0092B-C50C-407E-A947-70E740481C1C}">
                              <a14:useLocalDpi xmlns:a14="http://schemas.microsoft.com/office/drawing/2010/main" val="0"/>
                            </a:ext>
                          </a:extLst>
                        </a:blip>
                        <a:stretch>
                          <a:fillRect/>
                        </a:stretch>
                      </p166:blipFill>
                      <p166:spPr xmlns:p166="http://schemas.microsoft.com/office/powerpoint/2016/6/main">
                        <a:xfrm>
                          <a:off x="0" y="0"/>
                          <a:ext cx="3072603" cy="815961"/>
                        </a:xfrm>
                        <a:prstGeom prst="rect">
                          <a:avLst/>
                        </a:prstGeom>
                        <a:pattFill prst="pct10">
                          <a:fgClr>
                            <a:srgbClr val="339966"/>
                          </a:fgClr>
                          <a:bgClr>
                            <a:schemeClr val="bg1"/>
                          </a:bgClr>
                        </a:pattFill>
                        <a:ln w="3175">
                          <a:solidFill>
                            <a:prstClr val="ltGray"/>
                          </a:solidFill>
                        </a:ln>
                      </p166:spPr>
                    </pslz:zmPr>
                  </pslz:sldZmObj>
                </pslz:sldZm>
              </a:graphicData>
            </a:graphic>
          </p:graphicFrame>
        </mc:Choice>
        <mc:Fallback xmlns="">
          <p:pic>
            <p:nvPicPr>
              <p:cNvPr id="46" name="Phóng to Trang chiếu 45">
                <a:extLst>
                  <a:ext uri="{FF2B5EF4-FFF2-40B4-BE49-F238E27FC236}">
                    <a16:creationId xmlns:a16="http://schemas.microsoft.com/office/drawing/2014/main" id="{B9787174-DACB-631B-8D04-15B8A7591E30}"/>
                  </a:ext>
                </a:extLst>
              </p:cNvPr>
              <p:cNvPicPr>
                <a:picLocks noGrp="1" noRot="1" noChangeAspect="1" noMove="1" noResize="1" noEditPoints="1" noAdjustHandles="1" noChangeArrowheads="1" noChangeShapeType="1"/>
              </p:cNvPicPr>
              <p:nvPr/>
            </p:nvPicPr>
            <p:blipFill>
              <a:blip r:embed="rId11">
                <a:extLst>
                  <a:ext uri="{28A0092B-C50C-407E-A947-70E740481C1C}">
                    <a14:useLocalDpi xmlns:a14="http://schemas.microsoft.com/office/drawing/2010/main" val="0"/>
                  </a:ext>
                </a:extLst>
              </a:blip>
              <a:stretch>
                <a:fillRect/>
              </a:stretch>
            </p:blipFill>
            <p:spPr>
              <a:xfrm>
                <a:off x="12419878" y="4266016"/>
                <a:ext cx="3072603" cy="815961"/>
              </a:xfrm>
              <a:prstGeom prst="rect">
                <a:avLst/>
              </a:prstGeom>
              <a:pattFill prst="pct10">
                <a:fgClr>
                  <a:srgbClr val="339966"/>
                </a:fgClr>
                <a:bgClr>
                  <a:schemeClr val="bg1"/>
                </a:bgClr>
              </a:pattFill>
              <a:ln w="3175">
                <a:solidFill>
                  <a:prstClr val="ltGray"/>
                </a:solidFill>
              </a:ln>
            </p:spPr>
          </p:pic>
        </mc:Fallback>
      </mc:AlternateContent>
      <p:grpSp>
        <p:nvGrpSpPr>
          <p:cNvPr id="55" name="Nhóm 54">
            <a:extLst>
              <a:ext uri="{FF2B5EF4-FFF2-40B4-BE49-F238E27FC236}">
                <a16:creationId xmlns:a16="http://schemas.microsoft.com/office/drawing/2014/main" id="{243749D5-0984-58F5-C039-A9F24516A1C5}"/>
              </a:ext>
            </a:extLst>
          </p:cNvPr>
          <p:cNvGrpSpPr/>
          <p:nvPr/>
        </p:nvGrpSpPr>
        <p:grpSpPr>
          <a:xfrm>
            <a:off x="26396" y="21429"/>
            <a:ext cx="10993194" cy="981089"/>
            <a:chOff x="26396" y="21429"/>
            <a:chExt cx="10993194" cy="981089"/>
          </a:xfrm>
        </p:grpSpPr>
        <p:grpSp>
          <p:nvGrpSpPr>
            <p:cNvPr id="56" name="Nhóm 55">
              <a:extLst>
                <a:ext uri="{FF2B5EF4-FFF2-40B4-BE49-F238E27FC236}">
                  <a16:creationId xmlns:a16="http://schemas.microsoft.com/office/drawing/2014/main" id="{D01886D2-493E-9056-59BF-205F0E73D009}"/>
                </a:ext>
              </a:extLst>
            </p:cNvPr>
            <p:cNvGrpSpPr/>
            <p:nvPr/>
          </p:nvGrpSpPr>
          <p:grpSpPr>
            <a:xfrm>
              <a:off x="26396" y="21429"/>
              <a:ext cx="10993194" cy="981089"/>
              <a:chOff x="26396" y="21429"/>
              <a:chExt cx="10993194" cy="981089"/>
            </a:xfrm>
          </p:grpSpPr>
          <p:grpSp>
            <p:nvGrpSpPr>
              <p:cNvPr id="7171" name="Nhóm 7170">
                <a:extLst>
                  <a:ext uri="{FF2B5EF4-FFF2-40B4-BE49-F238E27FC236}">
                    <a16:creationId xmlns:a16="http://schemas.microsoft.com/office/drawing/2014/main" id="{11211501-80F9-E1F7-58BC-AAD6DB2573B7}"/>
                  </a:ext>
                </a:extLst>
              </p:cNvPr>
              <p:cNvGrpSpPr/>
              <p:nvPr/>
            </p:nvGrpSpPr>
            <p:grpSpPr>
              <a:xfrm>
                <a:off x="26396" y="21429"/>
                <a:ext cx="10993194" cy="981089"/>
                <a:chOff x="26396" y="21429"/>
                <a:chExt cx="10993194" cy="981089"/>
              </a:xfrm>
            </p:grpSpPr>
            <p:sp>
              <p:nvSpPr>
                <p:cNvPr id="7175" name="Hình tự do: Hình 7174">
                  <a:extLst>
                    <a:ext uri="{FF2B5EF4-FFF2-40B4-BE49-F238E27FC236}">
                      <a16:creationId xmlns:a16="http://schemas.microsoft.com/office/drawing/2014/main" id="{5CCABE31-A08E-1493-E29B-8C86231375CE}"/>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7176" name="Hình tự do: Hình 7175">
                  <a:extLst>
                    <a:ext uri="{FF2B5EF4-FFF2-40B4-BE49-F238E27FC236}">
                      <a16:creationId xmlns:a16="http://schemas.microsoft.com/office/drawing/2014/main" id="{C25799C9-4256-25CB-BC63-19580A28A8E7}"/>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7172" name="Nhóm 7171">
                <a:extLst>
                  <a:ext uri="{FF2B5EF4-FFF2-40B4-BE49-F238E27FC236}">
                    <a16:creationId xmlns:a16="http://schemas.microsoft.com/office/drawing/2014/main" id="{EA1C66B1-13BF-981E-E39B-D7C9DAF2DB5D}"/>
                  </a:ext>
                </a:extLst>
              </p:cNvPr>
              <p:cNvGrpSpPr/>
              <p:nvPr/>
            </p:nvGrpSpPr>
            <p:grpSpPr>
              <a:xfrm>
                <a:off x="140839" y="126671"/>
                <a:ext cx="657225" cy="696553"/>
                <a:chOff x="182859" y="44288"/>
                <a:chExt cx="657225" cy="696553"/>
              </a:xfrm>
            </p:grpSpPr>
            <p:pic>
              <p:nvPicPr>
                <p:cNvPr id="7173" name="Hình ảnh 7172">
                  <a:extLst>
                    <a:ext uri="{FF2B5EF4-FFF2-40B4-BE49-F238E27FC236}">
                      <a16:creationId xmlns:a16="http://schemas.microsoft.com/office/drawing/2014/main" id="{EE6B5BD0-98B0-DB29-C3DC-DEA13895710F}"/>
                    </a:ext>
                  </a:extLst>
                </p:cNvPr>
                <p:cNvPicPr>
                  <a:picLocks noChangeAspect="1"/>
                </p:cNvPicPr>
                <p:nvPr/>
              </p:nvPicPr>
              <p:blipFill rotWithShape="1">
                <a:blip r:embed="rId12">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7174" name="Hộp Văn bản 7173">
                  <a:extLst>
                    <a:ext uri="{FF2B5EF4-FFF2-40B4-BE49-F238E27FC236}">
                      <a16:creationId xmlns:a16="http://schemas.microsoft.com/office/drawing/2014/main" id="{8490EFC1-9064-C68E-16C9-2AD6E55E0434}"/>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57" name="Nhóm 56">
              <a:extLst>
                <a:ext uri="{FF2B5EF4-FFF2-40B4-BE49-F238E27FC236}">
                  <a16:creationId xmlns:a16="http://schemas.microsoft.com/office/drawing/2014/main" id="{03CBC796-2749-C3B5-6782-C9C0CCCDF885}"/>
                </a:ext>
              </a:extLst>
            </p:cNvPr>
            <p:cNvGrpSpPr/>
            <p:nvPr/>
          </p:nvGrpSpPr>
          <p:grpSpPr>
            <a:xfrm>
              <a:off x="877820" y="150460"/>
              <a:ext cx="10141770" cy="823660"/>
              <a:chOff x="877820" y="150460"/>
              <a:chExt cx="10141770" cy="823660"/>
            </a:xfrm>
          </p:grpSpPr>
          <p:sp>
            <p:nvSpPr>
              <p:cNvPr id="58" name="Hình tự do: Hình 57">
                <a:extLst>
                  <a:ext uri="{FF2B5EF4-FFF2-40B4-BE49-F238E27FC236}">
                    <a16:creationId xmlns:a16="http://schemas.microsoft.com/office/drawing/2014/main" id="{A2150627-02AC-25F7-D157-96D15E45C11B}"/>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9" name="Hộp Văn bản 58">
                <a:extLst>
                  <a:ext uri="{FF2B5EF4-FFF2-40B4-BE49-F238E27FC236}">
                    <a16:creationId xmlns:a16="http://schemas.microsoft.com/office/drawing/2014/main" id="{5D44FD5D-FA47-1080-7BCD-637C8243A711}"/>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60" name="Đường nối Thẳng 59">
                <a:extLst>
                  <a:ext uri="{FF2B5EF4-FFF2-40B4-BE49-F238E27FC236}">
                    <a16:creationId xmlns:a16="http://schemas.microsoft.com/office/drawing/2014/main" id="{2D4738EA-72DE-39BE-2C83-0B8BD5EF18B9}"/>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Hộp Văn bản 60">
                <a:extLst>
                  <a:ext uri="{FF2B5EF4-FFF2-40B4-BE49-F238E27FC236}">
                    <a16:creationId xmlns:a16="http://schemas.microsoft.com/office/drawing/2014/main" id="{E80F2388-EB40-30DF-6354-42C90D1F6CB2}"/>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62" name="Đường nối Thẳng 61">
                <a:extLst>
                  <a:ext uri="{FF2B5EF4-FFF2-40B4-BE49-F238E27FC236}">
                    <a16:creationId xmlns:a16="http://schemas.microsoft.com/office/drawing/2014/main" id="{81C9A7A5-BB77-3881-AD8A-C4BFE07FFF2B}"/>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Hộp Văn bản 62">
                <a:extLst>
                  <a:ext uri="{FF2B5EF4-FFF2-40B4-BE49-F238E27FC236}">
                    <a16:creationId xmlns:a16="http://schemas.microsoft.com/office/drawing/2014/main" id="{AEE50343-E9D8-45F3-4B58-0A48526D2096}"/>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7168" name="Đường nối Thẳng 7167">
                <a:extLst>
                  <a:ext uri="{FF2B5EF4-FFF2-40B4-BE49-F238E27FC236}">
                    <a16:creationId xmlns:a16="http://schemas.microsoft.com/office/drawing/2014/main" id="{B19E991B-A87C-12D7-79B5-48439DA06F32}"/>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169" name="Hộp Văn bản 7168">
                <a:extLst>
                  <a:ext uri="{FF2B5EF4-FFF2-40B4-BE49-F238E27FC236}">
                    <a16:creationId xmlns:a16="http://schemas.microsoft.com/office/drawing/2014/main" id="{D997EC1F-47AF-6C96-97D1-691AADD556A9}"/>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HIỆN THỰC LỊCH SỬ VÀ NHẬN THỨC LỊCH SỬ (T2)</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110416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250" fill="hold"/>
                                        <p:tgtEl>
                                          <p:spTgt spid="30"/>
                                        </p:tgtEl>
                                        <p:attrNameLst>
                                          <p:attrName>ppt_w</p:attrName>
                                        </p:attrNameLst>
                                      </p:cBhvr>
                                      <p:tavLst>
                                        <p:tav tm="0">
                                          <p:val>
                                            <p:fltVal val="0"/>
                                          </p:val>
                                        </p:tav>
                                        <p:tav tm="100000">
                                          <p:val>
                                            <p:strVal val="#ppt_w"/>
                                          </p:val>
                                        </p:tav>
                                      </p:tavLst>
                                    </p:anim>
                                    <p:anim calcmode="lin" valueType="num">
                                      <p:cBhvr>
                                        <p:cTn id="8" dur="250" fill="hold"/>
                                        <p:tgtEl>
                                          <p:spTgt spid="3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ssolve">
                                      <p:cBhvr>
                                        <p:cTn id="13" dur="500"/>
                                        <p:tgtEl>
                                          <p:spTgt spid="27"/>
                                        </p:tgtEl>
                                      </p:cBhvr>
                                    </p:animEffect>
                                  </p:childTnLst>
                                </p:cTn>
                              </p:par>
                              <p:par>
                                <p:cTn id="14" presetID="9"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Nhóm 20">
            <a:extLst>
              <a:ext uri="{FF2B5EF4-FFF2-40B4-BE49-F238E27FC236}">
                <a16:creationId xmlns:a16="http://schemas.microsoft.com/office/drawing/2014/main" id="{D4212C24-D8DB-9F35-EC3A-3401B751CDA1}"/>
              </a:ext>
            </a:extLst>
          </p:cNvPr>
          <p:cNvGrpSpPr/>
          <p:nvPr/>
        </p:nvGrpSpPr>
        <p:grpSpPr>
          <a:xfrm>
            <a:off x="140839" y="1232676"/>
            <a:ext cx="10878751" cy="1124988"/>
            <a:chOff x="140839" y="1232676"/>
            <a:chExt cx="10878751" cy="1124988"/>
          </a:xfrm>
        </p:grpSpPr>
        <p:sp>
          <p:nvSpPr>
            <p:cNvPr id="22" name="Hình chữ nhật: Góc Trên Tròn 21">
              <a:extLst>
                <a:ext uri="{FF2B5EF4-FFF2-40B4-BE49-F238E27FC236}">
                  <a16:creationId xmlns:a16="http://schemas.microsoft.com/office/drawing/2014/main" id="{11A43C94-32E2-DCD8-B056-0327CD9923A7}"/>
                </a:ext>
              </a:extLst>
            </p:cNvPr>
            <p:cNvSpPr/>
            <p:nvPr/>
          </p:nvSpPr>
          <p:spPr>
            <a:xfrm rot="5400000">
              <a:off x="377691" y="1096652"/>
              <a:ext cx="461665" cy="935370"/>
            </a:xfrm>
            <a:prstGeom prst="round2Same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Hộp Văn bản 22">
              <a:extLst>
                <a:ext uri="{FF2B5EF4-FFF2-40B4-BE49-F238E27FC236}">
                  <a16:creationId xmlns:a16="http://schemas.microsoft.com/office/drawing/2014/main" id="{D020FC19-7EFF-F5A1-3B0A-828BF4715401}"/>
                </a:ext>
              </a:extLst>
            </p:cNvPr>
            <p:cNvSpPr txBox="1"/>
            <p:nvPr/>
          </p:nvSpPr>
          <p:spPr>
            <a:xfrm>
              <a:off x="514973" y="1333505"/>
              <a:ext cx="566181" cy="461665"/>
            </a:xfrm>
            <a:prstGeom prst="rect">
              <a:avLst/>
            </a:prstGeom>
            <a:noFill/>
          </p:spPr>
          <p:txBody>
            <a:bodyPr wrap="none" rtlCol="0">
              <a:spAutoFit/>
            </a:bodyPr>
            <a:lstStyle/>
            <a:p>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sz="2400" b="1">
                  <a:latin typeface="Tahoma" panose="020B0604030504040204" pitchFamily="34" charset="0"/>
                  <a:ea typeface="Tahoma" panose="020B0604030504040204" pitchFamily="34" charset="0"/>
                  <a:cs typeface="Tahoma" panose="020B0604030504040204" pitchFamily="34" charset="0"/>
                </a:rPr>
                <a:t> </a:t>
              </a:r>
              <a:endParaRPr lang="vi-VN" sz="2400" b="1">
                <a:latin typeface="Tahoma" panose="020B0604030504040204" pitchFamily="34" charset="0"/>
                <a:ea typeface="Tahoma" panose="020B0604030504040204" pitchFamily="34" charset="0"/>
                <a:cs typeface="Tahoma" panose="020B0604030504040204" pitchFamily="34" charset="0"/>
              </a:endParaRPr>
            </a:p>
          </p:txBody>
        </p:sp>
        <p:sp>
          <p:nvSpPr>
            <p:cNvPr id="24" name="Hộp Văn bản 23">
              <a:extLst>
                <a:ext uri="{FF2B5EF4-FFF2-40B4-BE49-F238E27FC236}">
                  <a16:creationId xmlns:a16="http://schemas.microsoft.com/office/drawing/2014/main" id="{AE894BB2-1690-D682-EC74-E858E364B01D}"/>
                </a:ext>
              </a:extLst>
            </p:cNvPr>
            <p:cNvSpPr txBox="1"/>
            <p:nvPr/>
          </p:nvSpPr>
          <p:spPr>
            <a:xfrm>
              <a:off x="1188884" y="1232676"/>
              <a:ext cx="9830706" cy="1124988"/>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CÁC NGUỒN SỬ LIỆU VÀ MỘT SỐ PHƯƠNG PHÁP CƠ BẢN CỦA SỬ HỌC</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Hộp Văn bản 24">
            <a:extLst>
              <a:ext uri="{FF2B5EF4-FFF2-40B4-BE49-F238E27FC236}">
                <a16:creationId xmlns:a16="http://schemas.microsoft.com/office/drawing/2014/main" id="{BD5283FD-F4DF-0C21-60AC-727238EC519E}"/>
              </a:ext>
            </a:extLst>
          </p:cNvPr>
          <p:cNvSpPr txBox="1"/>
          <p:nvPr/>
        </p:nvSpPr>
        <p:spPr>
          <a:xfrm>
            <a:off x="1163441" y="2330725"/>
            <a:ext cx="6961228" cy="570990"/>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3.2. Một số phương pháp cơ bản của Sử học.</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pslz="http://schemas.microsoft.com/office/powerpoint/2016/slidezoom">
        <mc:Choice Requires="pslz">
          <p:graphicFrame>
            <p:nvGraphicFramePr>
              <p:cNvPr id="28" name="Phóng to Trang chiếu 27">
                <a:extLst>
                  <a:ext uri="{FF2B5EF4-FFF2-40B4-BE49-F238E27FC236}">
                    <a16:creationId xmlns:a16="http://schemas.microsoft.com/office/drawing/2014/main" id="{83348BA9-0389-9573-9F94-1D8AC2A38AA5}"/>
                  </a:ext>
                </a:extLst>
              </p:cNvPr>
              <p:cNvGraphicFramePr>
                <a:graphicFrameLocks noChangeAspect="1"/>
              </p:cNvGraphicFramePr>
              <p:nvPr>
                <p:extLst>
                  <p:ext uri="{D42A27DB-BD31-4B8C-83A1-F6EECF244321}">
                    <p14:modId xmlns:p14="http://schemas.microsoft.com/office/powerpoint/2010/main" val="3391347726"/>
                  </p:ext>
                </p:extLst>
              </p:nvPr>
            </p:nvGraphicFramePr>
            <p:xfrm>
              <a:off x="469450" y="4282002"/>
              <a:ext cx="3072602" cy="815961"/>
            </p:xfrm>
            <a:graphic>
              <a:graphicData uri="http://schemas.microsoft.com/office/powerpoint/2016/slidezoom">
                <pslz:sldZm>
                  <pslz:sldZmObj sldId="267" cId="737881134">
                    <pslz:zmPr id="{BAD950A9-ABF5-4530-B11C-E7B1B62B9874}" imageType="cover" transitionDur="1000">
                      <p166:blipFill xmlns:p166="http://schemas.microsoft.com/office/powerpoint/2016/6/main">
                        <a:blip r:embed="rId2">
                          <a:extLst>
                            <a:ext uri="{28A0092B-C50C-407E-A947-70E740481C1C}">
                              <a14:useLocalDpi xmlns:a14="http://schemas.microsoft.com/office/drawing/2010/main" val="0"/>
                            </a:ext>
                          </a:extLst>
                        </a:blip>
                        <a:stretch>
                          <a:fillRect/>
                        </a:stretch>
                      </p166:blipFill>
                      <p166:spPr xmlns:p166="http://schemas.microsoft.com/office/powerpoint/2016/6/main">
                        <a:xfrm>
                          <a:off x="0" y="0"/>
                          <a:ext cx="3072602" cy="815961"/>
                        </a:xfrm>
                        <a:prstGeom prst="rect">
                          <a:avLst/>
                        </a:prstGeom>
                        <a:ln w="3175">
                          <a:solidFill>
                            <a:prstClr val="ltGray"/>
                          </a:solidFill>
                        </a:ln>
                      </p166:spPr>
                    </pslz:zmPr>
                  </pslz:sldZmObj>
                </pslz:sldZm>
              </a:graphicData>
            </a:graphic>
          </p:graphicFrame>
        </mc:Choice>
        <mc:Fallback xmlns="">
          <p:pic>
            <p:nvPicPr>
              <p:cNvPr id="28" name="Phóng to Trang chiếu 27">
                <a:extLst>
                  <a:ext uri="{FF2B5EF4-FFF2-40B4-BE49-F238E27FC236}">
                    <a16:creationId xmlns:a16="http://schemas.microsoft.com/office/drawing/2014/main" id="{83348BA9-0389-9573-9F94-1D8AC2A38AA5}"/>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469450" y="4282002"/>
                <a:ext cx="3072602" cy="81596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8" name="Phóng to Trang chiếu 37">
                <a:extLst>
                  <a:ext uri="{FF2B5EF4-FFF2-40B4-BE49-F238E27FC236}">
                    <a16:creationId xmlns:a16="http://schemas.microsoft.com/office/drawing/2014/main" id="{F8188772-A8FD-91B3-A98E-11FA76E20FDC}"/>
                  </a:ext>
                </a:extLst>
              </p:cNvPr>
              <p:cNvGraphicFramePr>
                <a:graphicFrameLocks noChangeAspect="1"/>
              </p:cNvGraphicFramePr>
              <p:nvPr>
                <p:extLst>
                  <p:ext uri="{D42A27DB-BD31-4B8C-83A1-F6EECF244321}">
                    <p14:modId xmlns:p14="http://schemas.microsoft.com/office/powerpoint/2010/main" val="1884645556"/>
                  </p:ext>
                </p:extLst>
              </p:nvPr>
            </p:nvGraphicFramePr>
            <p:xfrm>
              <a:off x="4498204" y="4266018"/>
              <a:ext cx="3072602" cy="815961"/>
            </p:xfrm>
            <a:graphic>
              <a:graphicData uri="http://schemas.microsoft.com/office/powerpoint/2016/slidezoom">
                <pslz:sldZm>
                  <pslz:sldZmObj sldId="268" cId="802576042">
                    <pslz:zmPr id="{A695635E-F380-482C-9EC8-C1F3F9C7D697}" imageType="cover" transitionDur="1000" showBg="0">
                      <p166:blipFill xmlns:p166="http://schemas.microsoft.com/office/powerpoint/2016/6/main">
                        <a:blip r:embed="rId6">
                          <a:extLst>
                            <a:ext uri="{28A0092B-C50C-407E-A947-70E740481C1C}">
                              <a14:useLocalDpi xmlns:a14="http://schemas.microsoft.com/office/drawing/2010/main" val="0"/>
                            </a:ext>
                          </a:extLst>
                        </a:blip>
                        <a:stretch>
                          <a:fillRect/>
                        </a:stretch>
                      </p166:blipFill>
                      <p166:spPr xmlns:p166="http://schemas.microsoft.com/office/powerpoint/2016/6/main">
                        <a:xfrm>
                          <a:off x="0" y="0"/>
                          <a:ext cx="3072602" cy="815961"/>
                        </a:xfrm>
                        <a:prstGeom prst="rect">
                          <a:avLst/>
                        </a:prstGeom>
                      </p166:spPr>
                    </pslz:zmPr>
                  </pslz:sldZmObj>
                </pslz:sldZm>
              </a:graphicData>
            </a:graphic>
          </p:graphicFrame>
        </mc:Choice>
        <mc:Fallback xmlns="">
          <p:pic>
            <p:nvPicPr>
              <p:cNvPr id="38" name="Phóng to Trang chiếu 37">
                <a:extLst>
                  <a:ext uri="{FF2B5EF4-FFF2-40B4-BE49-F238E27FC236}">
                    <a16:creationId xmlns:a16="http://schemas.microsoft.com/office/drawing/2014/main" id="{F8188772-A8FD-91B3-A98E-11FA76E20FDC}"/>
                  </a:ext>
                </a:extLst>
              </p:cNvPr>
              <p:cNvPicPr>
                <a:picLocks noGrp="1" noRot="1" noChangeAspect="1" noMove="1" noResize="1" noEditPoints="1" noAdjustHandles="1" noChangeArrowheads="1" noChangeShapeType="1"/>
              </p:cNvPicPr>
              <p:nvPr/>
            </p:nvPicPr>
            <p:blipFill>
              <a:blip r:embed="rId7">
                <a:extLst>
                  <a:ext uri="{28A0092B-C50C-407E-A947-70E740481C1C}">
                    <a14:useLocalDpi xmlns:a14="http://schemas.microsoft.com/office/drawing/2010/main" val="0"/>
                  </a:ext>
                </a:extLst>
              </a:blip>
              <a:stretch>
                <a:fillRect/>
              </a:stretch>
            </p:blipFill>
            <p:spPr>
              <a:xfrm>
                <a:off x="4498204" y="4266018"/>
                <a:ext cx="3072602" cy="815961"/>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40" name="Phóng to Trang chiếu 39">
                <a:extLst>
                  <a:ext uri="{FF2B5EF4-FFF2-40B4-BE49-F238E27FC236}">
                    <a16:creationId xmlns:a16="http://schemas.microsoft.com/office/drawing/2014/main" id="{04F1CD66-CD07-2462-388B-006473240866}"/>
                  </a:ext>
                </a:extLst>
              </p:cNvPr>
              <p:cNvGraphicFramePr>
                <a:graphicFrameLocks noChangeAspect="1"/>
              </p:cNvGraphicFramePr>
              <p:nvPr>
                <p:extLst>
                  <p:ext uri="{D42A27DB-BD31-4B8C-83A1-F6EECF244321}">
                    <p14:modId xmlns:p14="http://schemas.microsoft.com/office/powerpoint/2010/main" val="858297166"/>
                  </p:ext>
                </p:extLst>
              </p:nvPr>
            </p:nvGraphicFramePr>
            <p:xfrm>
              <a:off x="8526958" y="4250996"/>
              <a:ext cx="3072603" cy="815961"/>
            </p:xfrm>
            <a:graphic>
              <a:graphicData uri="http://schemas.microsoft.com/office/powerpoint/2016/slidezoom">
                <pslz:sldZm>
                  <pslz:sldZmObj sldId="269" cId="849706695">
                    <pslz:zmPr id="{2E7A6ABE-CB58-4D3C-9FD5-5AB922A2CEFF}" returnToParent="0" imageType="cover" transitionDur="1000">
                      <p166:blipFill xmlns:p166="http://schemas.microsoft.com/office/powerpoint/2016/6/main">
                        <a:blip r:embed="rId8">
                          <a:extLst>
                            <a:ext uri="{28A0092B-C50C-407E-A947-70E740481C1C}">
                              <a14:useLocalDpi xmlns:a14="http://schemas.microsoft.com/office/drawing/2010/main" val="0"/>
                            </a:ext>
                          </a:extLst>
                        </a:blip>
                        <a:stretch>
                          <a:fillRect/>
                        </a:stretch>
                      </p166:blipFill>
                      <p166:spPr xmlns:p166="http://schemas.microsoft.com/office/powerpoint/2016/6/main">
                        <a:xfrm>
                          <a:off x="0" y="0"/>
                          <a:ext cx="3072603" cy="815961"/>
                        </a:xfrm>
                        <a:prstGeom prst="rect">
                          <a:avLst/>
                        </a:prstGeom>
                        <a:pattFill prst="pct10">
                          <a:fgClr>
                            <a:srgbClr val="339966"/>
                          </a:fgClr>
                          <a:bgClr>
                            <a:schemeClr val="bg1"/>
                          </a:bgClr>
                        </a:pattFill>
                        <a:ln w="3175">
                          <a:solidFill>
                            <a:prstClr val="ltGray"/>
                          </a:solidFill>
                        </a:ln>
                      </p166:spPr>
                    </pslz:zmPr>
                  </pslz:sldZmObj>
                </pslz:sldZm>
              </a:graphicData>
            </a:graphic>
          </p:graphicFrame>
        </mc:Choice>
        <mc:Fallback xmlns="">
          <p:pic>
            <p:nvPicPr>
              <p:cNvPr id="40" name="Phóng to Trang chiếu 39">
                <a:extLst>
                  <a:ext uri="{FF2B5EF4-FFF2-40B4-BE49-F238E27FC236}">
                    <a16:creationId xmlns:a16="http://schemas.microsoft.com/office/drawing/2014/main" id="{04F1CD66-CD07-2462-388B-006473240866}"/>
                  </a:ext>
                </a:extLst>
              </p:cNvPr>
              <p:cNvPicPr>
                <a:picLocks noGrp="1" noRot="1" noChangeAspect="1" noMove="1" noResize="1" noEditPoints="1" noAdjustHandles="1" noChangeArrowheads="1" noChangeShapeType="1"/>
              </p:cNvPicPr>
              <p:nvPr/>
            </p:nvPicPr>
            <p:blipFill>
              <a:blip r:embed="rId9">
                <a:extLst>
                  <a:ext uri="{28A0092B-C50C-407E-A947-70E740481C1C}">
                    <a14:useLocalDpi xmlns:a14="http://schemas.microsoft.com/office/drawing/2010/main" val="0"/>
                  </a:ext>
                </a:extLst>
              </a:blip>
              <a:stretch>
                <a:fillRect/>
              </a:stretch>
            </p:blipFill>
            <p:spPr>
              <a:xfrm>
                <a:off x="8526958" y="4250996"/>
                <a:ext cx="3072603" cy="815961"/>
              </a:xfrm>
              <a:prstGeom prst="rect">
                <a:avLst/>
              </a:prstGeom>
              <a:pattFill prst="pct10">
                <a:fgClr>
                  <a:srgbClr val="339966"/>
                </a:fgClr>
                <a:bgClr>
                  <a:schemeClr val="bg1"/>
                </a:bgClr>
              </a:pattFill>
              <a:ln w="3175">
                <a:solidFill>
                  <a:prstClr val="ltGray"/>
                </a:solidFill>
              </a:ln>
            </p:spPr>
          </p:pic>
        </mc:Fallback>
      </mc:AlternateContent>
      <p:grpSp>
        <p:nvGrpSpPr>
          <p:cNvPr id="46" name="Nhóm 45">
            <a:extLst>
              <a:ext uri="{FF2B5EF4-FFF2-40B4-BE49-F238E27FC236}">
                <a16:creationId xmlns:a16="http://schemas.microsoft.com/office/drawing/2014/main" id="{3CD0FF71-1DD3-BBFB-21D2-28425F261C2C}"/>
              </a:ext>
            </a:extLst>
          </p:cNvPr>
          <p:cNvGrpSpPr/>
          <p:nvPr/>
        </p:nvGrpSpPr>
        <p:grpSpPr>
          <a:xfrm>
            <a:off x="26396" y="21429"/>
            <a:ext cx="10993194" cy="981089"/>
            <a:chOff x="26396" y="21429"/>
            <a:chExt cx="10993194" cy="981089"/>
          </a:xfrm>
        </p:grpSpPr>
        <p:grpSp>
          <p:nvGrpSpPr>
            <p:cNvPr id="47" name="Nhóm 46">
              <a:extLst>
                <a:ext uri="{FF2B5EF4-FFF2-40B4-BE49-F238E27FC236}">
                  <a16:creationId xmlns:a16="http://schemas.microsoft.com/office/drawing/2014/main" id="{97160129-FB6A-1C1B-31F0-B9A853E0287A}"/>
                </a:ext>
              </a:extLst>
            </p:cNvPr>
            <p:cNvGrpSpPr/>
            <p:nvPr/>
          </p:nvGrpSpPr>
          <p:grpSpPr>
            <a:xfrm>
              <a:off x="26396" y="21429"/>
              <a:ext cx="10993194" cy="981089"/>
              <a:chOff x="26396" y="21429"/>
              <a:chExt cx="10993194" cy="981089"/>
            </a:xfrm>
          </p:grpSpPr>
          <p:grpSp>
            <p:nvGrpSpPr>
              <p:cNvPr id="57" name="Nhóm 56">
                <a:extLst>
                  <a:ext uri="{FF2B5EF4-FFF2-40B4-BE49-F238E27FC236}">
                    <a16:creationId xmlns:a16="http://schemas.microsoft.com/office/drawing/2014/main" id="{E4345793-CF4E-BB61-36A9-74BADF0D1D9A}"/>
                  </a:ext>
                </a:extLst>
              </p:cNvPr>
              <p:cNvGrpSpPr/>
              <p:nvPr/>
            </p:nvGrpSpPr>
            <p:grpSpPr>
              <a:xfrm>
                <a:off x="26396" y="21429"/>
                <a:ext cx="10993194" cy="981089"/>
                <a:chOff x="26396" y="21429"/>
                <a:chExt cx="10993194" cy="981089"/>
              </a:xfrm>
            </p:grpSpPr>
            <p:sp>
              <p:nvSpPr>
                <p:cNvPr id="61" name="Hình tự do: Hình 60">
                  <a:extLst>
                    <a:ext uri="{FF2B5EF4-FFF2-40B4-BE49-F238E27FC236}">
                      <a16:creationId xmlns:a16="http://schemas.microsoft.com/office/drawing/2014/main" id="{A58B0AA2-434D-3833-ED58-CEB9C58DFB48}"/>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62" name="Hình tự do: Hình 61">
                  <a:extLst>
                    <a:ext uri="{FF2B5EF4-FFF2-40B4-BE49-F238E27FC236}">
                      <a16:creationId xmlns:a16="http://schemas.microsoft.com/office/drawing/2014/main" id="{47FCCD98-AAE9-C1C2-8DD9-85211177DE52}"/>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58" name="Nhóm 57">
                <a:extLst>
                  <a:ext uri="{FF2B5EF4-FFF2-40B4-BE49-F238E27FC236}">
                    <a16:creationId xmlns:a16="http://schemas.microsoft.com/office/drawing/2014/main" id="{EDBB1AEC-55B4-5706-7410-84E6D3809280}"/>
                  </a:ext>
                </a:extLst>
              </p:cNvPr>
              <p:cNvGrpSpPr/>
              <p:nvPr/>
            </p:nvGrpSpPr>
            <p:grpSpPr>
              <a:xfrm>
                <a:off x="140839" y="126671"/>
                <a:ext cx="657225" cy="696553"/>
                <a:chOff x="182859" y="44288"/>
                <a:chExt cx="657225" cy="696553"/>
              </a:xfrm>
            </p:grpSpPr>
            <p:pic>
              <p:nvPicPr>
                <p:cNvPr id="59" name="Hình ảnh 58">
                  <a:extLst>
                    <a:ext uri="{FF2B5EF4-FFF2-40B4-BE49-F238E27FC236}">
                      <a16:creationId xmlns:a16="http://schemas.microsoft.com/office/drawing/2014/main" id="{990A8DB3-9C2E-4AAB-ECEA-62901B7DB40B}"/>
                    </a:ext>
                  </a:extLst>
                </p:cNvPr>
                <p:cNvPicPr>
                  <a:picLocks noChangeAspect="1"/>
                </p:cNvPicPr>
                <p:nvPr/>
              </p:nvPicPr>
              <p:blipFill rotWithShape="1">
                <a:blip r:embed="rId10">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60" name="Hộp Văn bản 59">
                  <a:extLst>
                    <a:ext uri="{FF2B5EF4-FFF2-40B4-BE49-F238E27FC236}">
                      <a16:creationId xmlns:a16="http://schemas.microsoft.com/office/drawing/2014/main" id="{12496845-A40C-87BB-2F05-9399524D1B17}"/>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48" name="Nhóm 47">
              <a:extLst>
                <a:ext uri="{FF2B5EF4-FFF2-40B4-BE49-F238E27FC236}">
                  <a16:creationId xmlns:a16="http://schemas.microsoft.com/office/drawing/2014/main" id="{86398A75-96F5-9641-5B64-447D33C5BA3B}"/>
                </a:ext>
              </a:extLst>
            </p:cNvPr>
            <p:cNvGrpSpPr/>
            <p:nvPr/>
          </p:nvGrpSpPr>
          <p:grpSpPr>
            <a:xfrm>
              <a:off x="877820" y="150460"/>
              <a:ext cx="10141770" cy="823660"/>
              <a:chOff x="877820" y="150460"/>
              <a:chExt cx="10141770" cy="823660"/>
            </a:xfrm>
          </p:grpSpPr>
          <p:sp>
            <p:nvSpPr>
              <p:cNvPr id="49" name="Hình tự do: Hình 48">
                <a:extLst>
                  <a:ext uri="{FF2B5EF4-FFF2-40B4-BE49-F238E27FC236}">
                    <a16:creationId xmlns:a16="http://schemas.microsoft.com/office/drawing/2014/main" id="{8BF1C7AA-9678-8714-22B3-BDD47F4679FA}"/>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0" name="Hộp Văn bản 49">
                <a:extLst>
                  <a:ext uri="{FF2B5EF4-FFF2-40B4-BE49-F238E27FC236}">
                    <a16:creationId xmlns:a16="http://schemas.microsoft.com/office/drawing/2014/main" id="{060A8ECE-8EAD-4099-4260-BF28541867AB}"/>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51" name="Đường nối Thẳng 50">
                <a:extLst>
                  <a:ext uri="{FF2B5EF4-FFF2-40B4-BE49-F238E27FC236}">
                    <a16:creationId xmlns:a16="http://schemas.microsoft.com/office/drawing/2014/main" id="{5F7F469B-7144-0225-EC99-329C050855D9}"/>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Hộp Văn bản 51">
                <a:extLst>
                  <a:ext uri="{FF2B5EF4-FFF2-40B4-BE49-F238E27FC236}">
                    <a16:creationId xmlns:a16="http://schemas.microsoft.com/office/drawing/2014/main" id="{F4D84EC8-7341-E371-FF60-8609E7474456}"/>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53" name="Đường nối Thẳng 52">
                <a:extLst>
                  <a:ext uri="{FF2B5EF4-FFF2-40B4-BE49-F238E27FC236}">
                    <a16:creationId xmlns:a16="http://schemas.microsoft.com/office/drawing/2014/main" id="{6D6DD86B-BBD9-A4EE-C857-28B20A467674}"/>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Hộp Văn bản 53">
                <a:extLst>
                  <a:ext uri="{FF2B5EF4-FFF2-40B4-BE49-F238E27FC236}">
                    <a16:creationId xmlns:a16="http://schemas.microsoft.com/office/drawing/2014/main" id="{3F36F9F6-524D-2D76-C0D8-FCB130124DE2}"/>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55" name="Đường nối Thẳng 54">
                <a:extLst>
                  <a:ext uri="{FF2B5EF4-FFF2-40B4-BE49-F238E27FC236}">
                    <a16:creationId xmlns:a16="http://schemas.microsoft.com/office/drawing/2014/main" id="{F999284F-EAE9-59A4-5C60-54BFC64CF749}"/>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Hộp Văn bản 55">
                <a:extLst>
                  <a:ext uri="{FF2B5EF4-FFF2-40B4-BE49-F238E27FC236}">
                    <a16:creationId xmlns:a16="http://schemas.microsoft.com/office/drawing/2014/main" id="{1352942A-95C4-3A03-80E3-AABF4B7BF44B}"/>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HIỆN THỰC LỊCH SỬ VÀ NHẬN THỨC LỊCH SỬ (T2)</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1380472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Nhóm 20">
            <a:extLst>
              <a:ext uri="{FF2B5EF4-FFF2-40B4-BE49-F238E27FC236}">
                <a16:creationId xmlns:a16="http://schemas.microsoft.com/office/drawing/2014/main" id="{D4212C24-D8DB-9F35-EC3A-3401B751CDA1}"/>
              </a:ext>
            </a:extLst>
          </p:cNvPr>
          <p:cNvGrpSpPr/>
          <p:nvPr/>
        </p:nvGrpSpPr>
        <p:grpSpPr>
          <a:xfrm>
            <a:off x="140839" y="1232676"/>
            <a:ext cx="10878751" cy="1124988"/>
            <a:chOff x="140839" y="1232676"/>
            <a:chExt cx="10878751" cy="1124988"/>
          </a:xfrm>
        </p:grpSpPr>
        <p:sp>
          <p:nvSpPr>
            <p:cNvPr id="22" name="Hình chữ nhật: Góc Trên Tròn 21">
              <a:extLst>
                <a:ext uri="{FF2B5EF4-FFF2-40B4-BE49-F238E27FC236}">
                  <a16:creationId xmlns:a16="http://schemas.microsoft.com/office/drawing/2014/main" id="{11A43C94-32E2-DCD8-B056-0327CD9923A7}"/>
                </a:ext>
              </a:extLst>
            </p:cNvPr>
            <p:cNvSpPr/>
            <p:nvPr/>
          </p:nvSpPr>
          <p:spPr>
            <a:xfrm rot="5400000">
              <a:off x="377691" y="1096652"/>
              <a:ext cx="461665" cy="935370"/>
            </a:xfrm>
            <a:prstGeom prst="round2Same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Hộp Văn bản 22">
              <a:extLst>
                <a:ext uri="{FF2B5EF4-FFF2-40B4-BE49-F238E27FC236}">
                  <a16:creationId xmlns:a16="http://schemas.microsoft.com/office/drawing/2014/main" id="{D020FC19-7EFF-F5A1-3B0A-828BF4715401}"/>
                </a:ext>
              </a:extLst>
            </p:cNvPr>
            <p:cNvSpPr txBox="1"/>
            <p:nvPr/>
          </p:nvSpPr>
          <p:spPr>
            <a:xfrm>
              <a:off x="514973" y="1333505"/>
              <a:ext cx="566181" cy="461665"/>
            </a:xfrm>
            <a:prstGeom prst="rect">
              <a:avLst/>
            </a:prstGeom>
            <a:noFill/>
          </p:spPr>
          <p:txBody>
            <a:bodyPr wrap="none" rtlCol="0">
              <a:spAutoFit/>
            </a:bodyPr>
            <a:lstStyle/>
            <a:p>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sz="2400" b="1">
                  <a:latin typeface="Tahoma" panose="020B0604030504040204" pitchFamily="34" charset="0"/>
                  <a:ea typeface="Tahoma" panose="020B0604030504040204" pitchFamily="34" charset="0"/>
                  <a:cs typeface="Tahoma" panose="020B0604030504040204" pitchFamily="34" charset="0"/>
                </a:rPr>
                <a:t> </a:t>
              </a:r>
              <a:endParaRPr lang="vi-VN" sz="2400" b="1">
                <a:latin typeface="Tahoma" panose="020B0604030504040204" pitchFamily="34" charset="0"/>
                <a:ea typeface="Tahoma" panose="020B0604030504040204" pitchFamily="34" charset="0"/>
                <a:cs typeface="Tahoma" panose="020B0604030504040204" pitchFamily="34" charset="0"/>
              </a:endParaRPr>
            </a:p>
          </p:txBody>
        </p:sp>
        <p:sp>
          <p:nvSpPr>
            <p:cNvPr id="24" name="Hộp Văn bản 23">
              <a:extLst>
                <a:ext uri="{FF2B5EF4-FFF2-40B4-BE49-F238E27FC236}">
                  <a16:creationId xmlns:a16="http://schemas.microsoft.com/office/drawing/2014/main" id="{AE894BB2-1690-D682-EC74-E858E364B01D}"/>
                </a:ext>
              </a:extLst>
            </p:cNvPr>
            <p:cNvSpPr txBox="1"/>
            <p:nvPr/>
          </p:nvSpPr>
          <p:spPr>
            <a:xfrm>
              <a:off x="1188884" y="1232676"/>
              <a:ext cx="9830706" cy="1124988"/>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CÁC NGUỒN SỬ LIỆU VÀ MỘT SỐ PHƯƠNG PHÁP CƠ BẢN CỦA SỬ HỌC</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Hộp Văn bản 24">
            <a:extLst>
              <a:ext uri="{FF2B5EF4-FFF2-40B4-BE49-F238E27FC236}">
                <a16:creationId xmlns:a16="http://schemas.microsoft.com/office/drawing/2014/main" id="{BD5283FD-F4DF-0C21-60AC-727238EC519E}"/>
              </a:ext>
            </a:extLst>
          </p:cNvPr>
          <p:cNvSpPr txBox="1"/>
          <p:nvPr/>
        </p:nvSpPr>
        <p:spPr>
          <a:xfrm>
            <a:off x="1163441" y="2330725"/>
            <a:ext cx="6961228" cy="570990"/>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3.2. Một số phương pháp cơ bản của Sử học.</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Nhóm 29">
            <a:extLst>
              <a:ext uri="{FF2B5EF4-FFF2-40B4-BE49-F238E27FC236}">
                <a16:creationId xmlns:a16="http://schemas.microsoft.com/office/drawing/2014/main" id="{59028A7E-D76A-035D-A212-8B7BF4305D0C}"/>
              </a:ext>
            </a:extLst>
          </p:cNvPr>
          <p:cNvGrpSpPr/>
          <p:nvPr/>
        </p:nvGrpSpPr>
        <p:grpSpPr>
          <a:xfrm>
            <a:off x="4678337" y="3455713"/>
            <a:ext cx="2281042" cy="570991"/>
            <a:chOff x="1076209" y="3162925"/>
            <a:chExt cx="2281042" cy="570991"/>
          </a:xfrm>
          <a:solidFill>
            <a:srgbClr val="002060"/>
          </a:solidFill>
        </p:grpSpPr>
        <p:sp>
          <p:nvSpPr>
            <p:cNvPr id="26" name="Hình chữ nhật: Góc Tròn 25">
              <a:extLst>
                <a:ext uri="{FF2B5EF4-FFF2-40B4-BE49-F238E27FC236}">
                  <a16:creationId xmlns:a16="http://schemas.microsoft.com/office/drawing/2014/main" id="{4BCDA35C-68EF-9D90-29E1-1929D5DAB383}"/>
                </a:ext>
              </a:extLst>
            </p:cNvPr>
            <p:cNvSpPr/>
            <p:nvPr/>
          </p:nvSpPr>
          <p:spPr>
            <a:xfrm>
              <a:off x="1076209" y="3162925"/>
              <a:ext cx="2281042" cy="57099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9" name="Hộp Văn bản 28">
              <a:extLst>
                <a:ext uri="{FF2B5EF4-FFF2-40B4-BE49-F238E27FC236}">
                  <a16:creationId xmlns:a16="http://schemas.microsoft.com/office/drawing/2014/main" id="{351327C5-BA43-507B-FD2D-DBDFA6FC0D40}"/>
                </a:ext>
              </a:extLst>
            </p:cNvPr>
            <p:cNvSpPr txBox="1"/>
            <p:nvPr/>
          </p:nvSpPr>
          <p:spPr>
            <a:xfrm>
              <a:off x="1274806" y="3255658"/>
              <a:ext cx="1883849" cy="400110"/>
            </a:xfrm>
            <a:prstGeom prst="rect">
              <a:avLst/>
            </a:prstGeom>
            <a:grpFill/>
          </p:spPr>
          <p:txBody>
            <a:bodyPr wrap="none" rtlCol="0">
              <a:spAutoFit/>
            </a:bodyPr>
            <a:lstStyle/>
            <a:p>
              <a:r>
                <a:rPr lang="en-US" sz="2000" b="1">
                  <a:solidFill>
                    <a:schemeClr val="bg1"/>
                  </a:solidFill>
                  <a:latin typeface="Tahoma" panose="020B0604030504040204" pitchFamily="34" charset="0"/>
                  <a:ea typeface="Tahoma" panose="020B0604030504040204" pitchFamily="34" charset="0"/>
                  <a:cs typeface="Tahoma" panose="020B0604030504040204" pitchFamily="34" charset="0"/>
                </a:rPr>
                <a:t>NGHIÊN CỨU</a:t>
              </a:r>
              <a:endParaRPr lang="vi-VN" sz="20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7" name="Hộp Văn bản 26">
            <a:extLst>
              <a:ext uri="{FF2B5EF4-FFF2-40B4-BE49-F238E27FC236}">
                <a16:creationId xmlns:a16="http://schemas.microsoft.com/office/drawing/2014/main" id="{E51EB637-633D-8C89-C35B-C5860C0A6BCA}"/>
              </a:ext>
            </a:extLst>
          </p:cNvPr>
          <p:cNvSpPr txBox="1"/>
          <p:nvPr/>
        </p:nvSpPr>
        <p:spPr>
          <a:xfrm>
            <a:off x="4561430" y="2947938"/>
            <a:ext cx="2514856" cy="523220"/>
          </a:xfrm>
          <a:prstGeom prst="rect">
            <a:avLst/>
          </a:prstGeom>
          <a:noFill/>
        </p:spPr>
        <p:txBody>
          <a:bodyPr wrap="none" rtlCol="0">
            <a:spAutoFit/>
          </a:bodyPr>
          <a:lstStyle/>
          <a:p>
            <a:r>
              <a:rPr lang="en-US" sz="2800" b="1">
                <a:solidFill>
                  <a:srgbClr val="002060"/>
                </a:solidFill>
                <a:ea typeface="Tahoma" panose="020B0604030504040204" pitchFamily="34" charset="0"/>
                <a:cs typeface="Tahoma" panose="020B0604030504040204" pitchFamily="34" charset="0"/>
              </a:rPr>
              <a:t>PHƯƠNG PHÁP</a:t>
            </a:r>
            <a:endParaRPr lang="vi-VN" sz="2800" b="1">
              <a:solidFill>
                <a:srgbClr val="002060"/>
              </a:solidFill>
              <a:ea typeface="Tahoma" panose="020B0604030504040204" pitchFamily="34" charset="0"/>
              <a:cs typeface="Tahoma" panose="020B0604030504040204" pitchFamily="34" charset="0"/>
            </a:endParaRPr>
          </a:p>
        </p:txBody>
      </p:sp>
      <p:grpSp>
        <p:nvGrpSpPr>
          <p:cNvPr id="43" name="Nhóm 42">
            <a:extLst>
              <a:ext uri="{FF2B5EF4-FFF2-40B4-BE49-F238E27FC236}">
                <a16:creationId xmlns:a16="http://schemas.microsoft.com/office/drawing/2014/main" id="{03F9F4FB-9147-F4CB-48F6-5C750BE8F0AF}"/>
              </a:ext>
            </a:extLst>
          </p:cNvPr>
          <p:cNvGrpSpPr/>
          <p:nvPr/>
        </p:nvGrpSpPr>
        <p:grpSpPr>
          <a:xfrm>
            <a:off x="1163441" y="3585238"/>
            <a:ext cx="2821280" cy="3114604"/>
            <a:chOff x="1369720" y="3721967"/>
            <a:chExt cx="1819364" cy="3114604"/>
          </a:xfrm>
        </p:grpSpPr>
        <p:grpSp>
          <p:nvGrpSpPr>
            <p:cNvPr id="42" name="Nhóm 41">
              <a:extLst>
                <a:ext uri="{FF2B5EF4-FFF2-40B4-BE49-F238E27FC236}">
                  <a16:creationId xmlns:a16="http://schemas.microsoft.com/office/drawing/2014/main" id="{7FFA0723-E1EC-5037-6BE0-6C3BB49DB81A}"/>
                </a:ext>
              </a:extLst>
            </p:cNvPr>
            <p:cNvGrpSpPr/>
            <p:nvPr/>
          </p:nvGrpSpPr>
          <p:grpSpPr>
            <a:xfrm>
              <a:off x="1369720" y="3721967"/>
              <a:ext cx="1819364" cy="3114604"/>
              <a:chOff x="1369720" y="3721967"/>
              <a:chExt cx="1819364" cy="3114604"/>
            </a:xfrm>
          </p:grpSpPr>
          <p:sp>
            <p:nvSpPr>
              <p:cNvPr id="39" name="Hình chữ nhật: Góc Tròn 38">
                <a:extLst>
                  <a:ext uri="{FF2B5EF4-FFF2-40B4-BE49-F238E27FC236}">
                    <a16:creationId xmlns:a16="http://schemas.microsoft.com/office/drawing/2014/main" id="{73CFC344-367E-44BD-562C-94E57CBA804F}"/>
                  </a:ext>
                </a:extLst>
              </p:cNvPr>
              <p:cNvSpPr/>
              <p:nvPr/>
            </p:nvSpPr>
            <p:spPr>
              <a:xfrm>
                <a:off x="1369720" y="3721967"/>
                <a:ext cx="1819364" cy="3114604"/>
              </a:xfrm>
              <a:prstGeom prst="roundRect">
                <a:avLst>
                  <a:gd name="adj" fmla="val 925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ộp Văn bản 39">
                <a:extLst>
                  <a:ext uri="{FF2B5EF4-FFF2-40B4-BE49-F238E27FC236}">
                    <a16:creationId xmlns:a16="http://schemas.microsoft.com/office/drawing/2014/main" id="{3F3CAF6E-B488-7837-5BD7-4237190BDF92}"/>
                  </a:ext>
                </a:extLst>
              </p:cNvPr>
              <p:cNvSpPr txBox="1"/>
              <p:nvPr/>
            </p:nvSpPr>
            <p:spPr>
              <a:xfrm>
                <a:off x="1420881" y="4588705"/>
                <a:ext cx="1734333" cy="2123658"/>
              </a:xfrm>
              <a:prstGeom prst="rect">
                <a:avLst/>
              </a:prstGeom>
              <a:noFill/>
            </p:spPr>
            <p:txBody>
              <a:bodyPr wrap="square" rtlCol="0">
                <a:spAutoFit/>
              </a:bodyPr>
              <a:lstStyle/>
              <a:p>
                <a:pPr algn="ctr"/>
                <a:r>
                  <a:rPr lang="en-US" sz="2200" b="1">
                    <a:solidFill>
                      <a:srgbClr val="FFFF00"/>
                    </a:solidFill>
                    <a:latin typeface="+mj-lt"/>
                  </a:rPr>
                  <a:t>Tìm hiểu, khôi phục, mô tả</a:t>
                </a:r>
                <a:r>
                  <a:rPr lang="en-US" sz="2200" b="1">
                    <a:solidFill>
                      <a:schemeClr val="bg1"/>
                    </a:solidFill>
                    <a:latin typeface="+mj-lt"/>
                  </a:rPr>
                  <a:t> </a:t>
                </a:r>
                <a:r>
                  <a:rPr lang="en-US" sz="2200">
                    <a:solidFill>
                      <a:schemeClr val="bg1"/>
                    </a:solidFill>
                    <a:latin typeface="+mj-lt"/>
                  </a:rPr>
                  <a:t>các sự kiện, hiện tượng (về quá trình ra đời, phát triển và suy vong) gắn với bối cảnh lịch sử cụ thể </a:t>
                </a:r>
                <a:endParaRPr lang="vi-VN" sz="2200">
                  <a:solidFill>
                    <a:schemeClr val="bg1"/>
                  </a:solidFill>
                  <a:latin typeface="+mj-lt"/>
                </a:endParaRPr>
              </a:p>
            </p:txBody>
          </p:sp>
        </p:grpSp>
        <p:grpSp>
          <p:nvGrpSpPr>
            <p:cNvPr id="41" name="Nhóm 40">
              <a:extLst>
                <a:ext uri="{FF2B5EF4-FFF2-40B4-BE49-F238E27FC236}">
                  <a16:creationId xmlns:a16="http://schemas.microsoft.com/office/drawing/2014/main" id="{54857E22-3D44-0B05-364D-B73DA99B5B1C}"/>
                </a:ext>
              </a:extLst>
            </p:cNvPr>
            <p:cNvGrpSpPr/>
            <p:nvPr/>
          </p:nvGrpSpPr>
          <p:grpSpPr>
            <a:xfrm>
              <a:off x="1369720" y="3721967"/>
              <a:ext cx="1819364" cy="835860"/>
              <a:chOff x="1369720" y="3721967"/>
              <a:chExt cx="1819364" cy="835860"/>
            </a:xfrm>
          </p:grpSpPr>
          <p:sp>
            <p:nvSpPr>
              <p:cNvPr id="38" name="Hình chữ nhật: Góc Trên Tròn 37">
                <a:extLst>
                  <a:ext uri="{FF2B5EF4-FFF2-40B4-BE49-F238E27FC236}">
                    <a16:creationId xmlns:a16="http://schemas.microsoft.com/office/drawing/2014/main" id="{223CE169-8419-F99B-6798-10247C0807FA}"/>
                  </a:ext>
                </a:extLst>
              </p:cNvPr>
              <p:cNvSpPr/>
              <p:nvPr/>
            </p:nvSpPr>
            <p:spPr>
              <a:xfrm>
                <a:off x="1369720" y="3721967"/>
                <a:ext cx="1819364" cy="790272"/>
              </a:xfrm>
              <a:prstGeom prst="round2Same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ộp Văn bản 27">
                <a:extLst>
                  <a:ext uri="{FF2B5EF4-FFF2-40B4-BE49-F238E27FC236}">
                    <a16:creationId xmlns:a16="http://schemas.microsoft.com/office/drawing/2014/main" id="{0C3FFF0E-391C-9180-47B3-E2DA00DD7F1E}"/>
                  </a:ext>
                </a:extLst>
              </p:cNvPr>
              <p:cNvSpPr txBox="1"/>
              <p:nvPr/>
            </p:nvSpPr>
            <p:spPr>
              <a:xfrm>
                <a:off x="1594451" y="3726830"/>
                <a:ext cx="1369901" cy="830997"/>
              </a:xfrm>
              <a:prstGeom prst="rect">
                <a:avLst/>
              </a:prstGeom>
              <a:noFill/>
            </p:spPr>
            <p:txBody>
              <a:bodyPr wrap="none" rtlCol="0">
                <a:spAutoFit/>
              </a:bodyPr>
              <a:lstStyle/>
              <a:p>
                <a:pPr algn="ctr"/>
                <a:r>
                  <a:rPr lang="en-US" sz="2400" b="1">
                    <a:solidFill>
                      <a:srgbClr val="002060"/>
                    </a:solidFill>
                    <a:latin typeface="+mj-lt"/>
                    <a:ea typeface="Tahoma" panose="020B0604030504040204" pitchFamily="34" charset="0"/>
                    <a:cs typeface="Tahoma" panose="020B0604030504040204" pitchFamily="34" charset="0"/>
                  </a:rPr>
                  <a:t>PHƯƠNG PHÁP </a:t>
                </a:r>
              </a:p>
              <a:p>
                <a:pPr algn="ctr"/>
                <a:r>
                  <a:rPr lang="en-US" sz="2400" b="1">
                    <a:solidFill>
                      <a:srgbClr val="002060"/>
                    </a:solidFill>
                    <a:latin typeface="+mj-lt"/>
                    <a:ea typeface="Tahoma" panose="020B0604030504040204" pitchFamily="34" charset="0"/>
                    <a:cs typeface="Tahoma" panose="020B0604030504040204" pitchFamily="34" charset="0"/>
                  </a:rPr>
                  <a:t>LỊCH SỬ</a:t>
                </a:r>
                <a:endParaRPr lang="vi-VN" sz="2400" b="1">
                  <a:solidFill>
                    <a:srgbClr val="002060"/>
                  </a:solidFill>
                  <a:latin typeface="+mj-lt"/>
                  <a:ea typeface="Tahoma" panose="020B0604030504040204" pitchFamily="34" charset="0"/>
                  <a:cs typeface="Tahoma" panose="020B0604030504040204" pitchFamily="34" charset="0"/>
                </a:endParaRPr>
              </a:p>
            </p:txBody>
          </p:sp>
        </p:grpSp>
      </p:grpSp>
      <p:grpSp>
        <p:nvGrpSpPr>
          <p:cNvPr id="44" name="Nhóm 43">
            <a:extLst>
              <a:ext uri="{FF2B5EF4-FFF2-40B4-BE49-F238E27FC236}">
                <a16:creationId xmlns:a16="http://schemas.microsoft.com/office/drawing/2014/main" id="{9AB4D95C-5CF8-B225-23FE-31D89F3262FB}"/>
              </a:ext>
            </a:extLst>
          </p:cNvPr>
          <p:cNvGrpSpPr/>
          <p:nvPr/>
        </p:nvGrpSpPr>
        <p:grpSpPr>
          <a:xfrm>
            <a:off x="7652995" y="3585238"/>
            <a:ext cx="2821280" cy="3114604"/>
            <a:chOff x="1369720" y="3721967"/>
            <a:chExt cx="1819364" cy="3114604"/>
          </a:xfrm>
        </p:grpSpPr>
        <p:grpSp>
          <p:nvGrpSpPr>
            <p:cNvPr id="45" name="Nhóm 44">
              <a:extLst>
                <a:ext uri="{FF2B5EF4-FFF2-40B4-BE49-F238E27FC236}">
                  <a16:creationId xmlns:a16="http://schemas.microsoft.com/office/drawing/2014/main" id="{DDE0F95F-8756-6818-E352-99268E031075}"/>
                </a:ext>
              </a:extLst>
            </p:cNvPr>
            <p:cNvGrpSpPr/>
            <p:nvPr/>
          </p:nvGrpSpPr>
          <p:grpSpPr>
            <a:xfrm>
              <a:off x="1369720" y="3721967"/>
              <a:ext cx="1819364" cy="3114604"/>
              <a:chOff x="1369720" y="3721967"/>
              <a:chExt cx="1819364" cy="3114604"/>
            </a:xfrm>
          </p:grpSpPr>
          <p:sp>
            <p:nvSpPr>
              <p:cNvPr id="49" name="Hình chữ nhật: Góc Tròn 48">
                <a:extLst>
                  <a:ext uri="{FF2B5EF4-FFF2-40B4-BE49-F238E27FC236}">
                    <a16:creationId xmlns:a16="http://schemas.microsoft.com/office/drawing/2014/main" id="{488DC743-E994-382C-42F2-012DDA7F14D4}"/>
                  </a:ext>
                </a:extLst>
              </p:cNvPr>
              <p:cNvSpPr/>
              <p:nvPr/>
            </p:nvSpPr>
            <p:spPr>
              <a:xfrm>
                <a:off x="1369720" y="3721967"/>
                <a:ext cx="1819364" cy="3114604"/>
              </a:xfrm>
              <a:prstGeom prst="roundRect">
                <a:avLst>
                  <a:gd name="adj" fmla="val 925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Hộp Văn bản 49">
                <a:extLst>
                  <a:ext uri="{FF2B5EF4-FFF2-40B4-BE49-F238E27FC236}">
                    <a16:creationId xmlns:a16="http://schemas.microsoft.com/office/drawing/2014/main" id="{77F491D8-7615-E474-2F36-B747CEA8398D}"/>
                  </a:ext>
                </a:extLst>
              </p:cNvPr>
              <p:cNvSpPr txBox="1"/>
              <p:nvPr/>
            </p:nvSpPr>
            <p:spPr>
              <a:xfrm>
                <a:off x="1420881" y="4588705"/>
                <a:ext cx="1734333" cy="2123658"/>
              </a:xfrm>
              <a:prstGeom prst="rect">
                <a:avLst/>
              </a:prstGeom>
              <a:noFill/>
            </p:spPr>
            <p:txBody>
              <a:bodyPr wrap="square" rtlCol="0">
                <a:spAutoFit/>
              </a:bodyPr>
              <a:lstStyle/>
              <a:p>
                <a:pPr algn="ctr"/>
                <a:r>
                  <a:rPr lang="en-US" sz="2200">
                    <a:solidFill>
                      <a:schemeClr val="bg1"/>
                    </a:solidFill>
                    <a:latin typeface="+mj-lt"/>
                  </a:rPr>
                  <a:t>Tìm hiểu lịch sử trong hình thức tổng quát để tìm ra các </a:t>
                </a:r>
                <a:r>
                  <a:rPr lang="en-US" sz="2200" b="1">
                    <a:solidFill>
                      <a:srgbClr val="FFFF00"/>
                    </a:solidFill>
                    <a:latin typeface="+mj-lt"/>
                  </a:rPr>
                  <a:t>đặc điểm chung, bản chất, quy luật, mối quan hệ nhân – quả </a:t>
                </a:r>
                <a:r>
                  <a:rPr lang="en-US" sz="2200">
                    <a:solidFill>
                      <a:schemeClr val="bg1"/>
                    </a:solidFill>
                    <a:latin typeface="+mj-lt"/>
                  </a:rPr>
                  <a:t>của lịch sử</a:t>
                </a:r>
                <a:endParaRPr lang="vi-VN" sz="2200">
                  <a:solidFill>
                    <a:schemeClr val="bg1"/>
                  </a:solidFill>
                  <a:latin typeface="+mj-lt"/>
                </a:endParaRPr>
              </a:p>
            </p:txBody>
          </p:sp>
        </p:grpSp>
        <p:grpSp>
          <p:nvGrpSpPr>
            <p:cNvPr id="46" name="Nhóm 45">
              <a:extLst>
                <a:ext uri="{FF2B5EF4-FFF2-40B4-BE49-F238E27FC236}">
                  <a16:creationId xmlns:a16="http://schemas.microsoft.com/office/drawing/2014/main" id="{A74D8D0A-6F82-E56C-EDBD-494FB40668F5}"/>
                </a:ext>
              </a:extLst>
            </p:cNvPr>
            <p:cNvGrpSpPr/>
            <p:nvPr/>
          </p:nvGrpSpPr>
          <p:grpSpPr>
            <a:xfrm>
              <a:off x="1369720" y="3721967"/>
              <a:ext cx="1819364" cy="835860"/>
              <a:chOff x="1369720" y="3721967"/>
              <a:chExt cx="1819364" cy="835860"/>
            </a:xfrm>
          </p:grpSpPr>
          <p:sp>
            <p:nvSpPr>
              <p:cNvPr id="47" name="Hình chữ nhật: Góc Trên Tròn 46">
                <a:extLst>
                  <a:ext uri="{FF2B5EF4-FFF2-40B4-BE49-F238E27FC236}">
                    <a16:creationId xmlns:a16="http://schemas.microsoft.com/office/drawing/2014/main" id="{E7AEC567-498A-32DA-158F-DC17B87D5316}"/>
                  </a:ext>
                </a:extLst>
              </p:cNvPr>
              <p:cNvSpPr/>
              <p:nvPr/>
            </p:nvSpPr>
            <p:spPr>
              <a:xfrm>
                <a:off x="1369720" y="3721967"/>
                <a:ext cx="1819364" cy="790272"/>
              </a:xfrm>
              <a:prstGeom prst="round2Same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Hộp Văn bản 47">
                <a:extLst>
                  <a:ext uri="{FF2B5EF4-FFF2-40B4-BE49-F238E27FC236}">
                    <a16:creationId xmlns:a16="http://schemas.microsoft.com/office/drawing/2014/main" id="{DD7BA1EA-1277-DE4C-BDFB-FECB4729A7A4}"/>
                  </a:ext>
                </a:extLst>
              </p:cNvPr>
              <p:cNvSpPr txBox="1"/>
              <p:nvPr/>
            </p:nvSpPr>
            <p:spPr>
              <a:xfrm>
                <a:off x="1594451" y="3726830"/>
                <a:ext cx="1369901" cy="830997"/>
              </a:xfrm>
              <a:prstGeom prst="rect">
                <a:avLst/>
              </a:prstGeom>
              <a:noFill/>
            </p:spPr>
            <p:txBody>
              <a:bodyPr wrap="none" rtlCol="0">
                <a:spAutoFit/>
              </a:bodyPr>
              <a:lstStyle/>
              <a:p>
                <a:pPr algn="ctr"/>
                <a:r>
                  <a:rPr lang="en-US" sz="2400" b="1">
                    <a:solidFill>
                      <a:srgbClr val="002060"/>
                    </a:solidFill>
                    <a:latin typeface="+mj-lt"/>
                    <a:ea typeface="Tahoma" panose="020B0604030504040204" pitchFamily="34" charset="0"/>
                    <a:cs typeface="Tahoma" panose="020B0604030504040204" pitchFamily="34" charset="0"/>
                  </a:rPr>
                  <a:t>PHƯƠNG PHÁP </a:t>
                </a:r>
              </a:p>
              <a:p>
                <a:pPr algn="ctr"/>
                <a:r>
                  <a:rPr lang="en-US" sz="2400" b="1">
                    <a:solidFill>
                      <a:srgbClr val="002060"/>
                    </a:solidFill>
                    <a:latin typeface="+mj-lt"/>
                    <a:ea typeface="Tahoma" panose="020B0604030504040204" pitchFamily="34" charset="0"/>
                    <a:cs typeface="Tahoma" panose="020B0604030504040204" pitchFamily="34" charset="0"/>
                  </a:rPr>
                  <a:t>LO-GIC</a:t>
                </a:r>
                <a:endParaRPr lang="vi-VN" sz="2400" b="1">
                  <a:solidFill>
                    <a:srgbClr val="002060"/>
                  </a:solidFill>
                  <a:latin typeface="+mj-lt"/>
                  <a:ea typeface="Tahoma" panose="020B0604030504040204" pitchFamily="34" charset="0"/>
                  <a:cs typeface="Tahoma" panose="020B0604030504040204" pitchFamily="34" charset="0"/>
                </a:endParaRPr>
              </a:p>
            </p:txBody>
          </p:sp>
        </p:grpSp>
      </p:grpSp>
      <p:grpSp>
        <p:nvGrpSpPr>
          <p:cNvPr id="61" name="Nhóm 60">
            <a:extLst>
              <a:ext uri="{FF2B5EF4-FFF2-40B4-BE49-F238E27FC236}">
                <a16:creationId xmlns:a16="http://schemas.microsoft.com/office/drawing/2014/main" id="{5AFA81F5-37BB-389E-09D7-2B26AAA80A55}"/>
              </a:ext>
            </a:extLst>
          </p:cNvPr>
          <p:cNvGrpSpPr/>
          <p:nvPr/>
        </p:nvGrpSpPr>
        <p:grpSpPr>
          <a:xfrm>
            <a:off x="26396" y="21429"/>
            <a:ext cx="10993194" cy="981089"/>
            <a:chOff x="26396" y="21429"/>
            <a:chExt cx="10993194" cy="981089"/>
          </a:xfrm>
        </p:grpSpPr>
        <p:grpSp>
          <p:nvGrpSpPr>
            <p:cNvPr id="62" name="Nhóm 61">
              <a:extLst>
                <a:ext uri="{FF2B5EF4-FFF2-40B4-BE49-F238E27FC236}">
                  <a16:creationId xmlns:a16="http://schemas.microsoft.com/office/drawing/2014/main" id="{60737647-62D2-9ABE-44F8-9155C9A1DCDB}"/>
                </a:ext>
              </a:extLst>
            </p:cNvPr>
            <p:cNvGrpSpPr/>
            <p:nvPr/>
          </p:nvGrpSpPr>
          <p:grpSpPr>
            <a:xfrm>
              <a:off x="26396" y="21429"/>
              <a:ext cx="10993194" cy="981089"/>
              <a:chOff x="26396" y="21429"/>
              <a:chExt cx="10993194" cy="981089"/>
            </a:xfrm>
          </p:grpSpPr>
          <p:grpSp>
            <p:nvGrpSpPr>
              <p:cNvPr id="72" name="Nhóm 71">
                <a:extLst>
                  <a:ext uri="{FF2B5EF4-FFF2-40B4-BE49-F238E27FC236}">
                    <a16:creationId xmlns:a16="http://schemas.microsoft.com/office/drawing/2014/main" id="{07E6FC01-AF16-53F9-B65F-2F7DBBA6DD1A}"/>
                  </a:ext>
                </a:extLst>
              </p:cNvPr>
              <p:cNvGrpSpPr/>
              <p:nvPr/>
            </p:nvGrpSpPr>
            <p:grpSpPr>
              <a:xfrm>
                <a:off x="26396" y="21429"/>
                <a:ext cx="10993194" cy="981089"/>
                <a:chOff x="26396" y="21429"/>
                <a:chExt cx="10993194" cy="981089"/>
              </a:xfrm>
            </p:grpSpPr>
            <p:sp>
              <p:nvSpPr>
                <p:cNvPr id="76" name="Hình tự do: Hình 75">
                  <a:extLst>
                    <a:ext uri="{FF2B5EF4-FFF2-40B4-BE49-F238E27FC236}">
                      <a16:creationId xmlns:a16="http://schemas.microsoft.com/office/drawing/2014/main" id="{D0484D52-ACA0-3A2A-AFC5-EF00406E5027}"/>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77" name="Hình tự do: Hình 76">
                  <a:extLst>
                    <a:ext uri="{FF2B5EF4-FFF2-40B4-BE49-F238E27FC236}">
                      <a16:creationId xmlns:a16="http://schemas.microsoft.com/office/drawing/2014/main" id="{724E0903-743D-8081-AB88-31B4E797AE53}"/>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73" name="Nhóm 72">
                <a:extLst>
                  <a:ext uri="{FF2B5EF4-FFF2-40B4-BE49-F238E27FC236}">
                    <a16:creationId xmlns:a16="http://schemas.microsoft.com/office/drawing/2014/main" id="{B2390302-3B73-350C-155A-2E8AF56D1C19}"/>
                  </a:ext>
                </a:extLst>
              </p:cNvPr>
              <p:cNvGrpSpPr/>
              <p:nvPr/>
            </p:nvGrpSpPr>
            <p:grpSpPr>
              <a:xfrm>
                <a:off x="140839" y="126671"/>
                <a:ext cx="657225" cy="696553"/>
                <a:chOff x="182859" y="44288"/>
                <a:chExt cx="657225" cy="696553"/>
              </a:xfrm>
            </p:grpSpPr>
            <p:pic>
              <p:nvPicPr>
                <p:cNvPr id="74" name="Hình ảnh 73">
                  <a:extLst>
                    <a:ext uri="{FF2B5EF4-FFF2-40B4-BE49-F238E27FC236}">
                      <a16:creationId xmlns:a16="http://schemas.microsoft.com/office/drawing/2014/main" id="{849A09B0-0F96-B52E-5AEA-1989DEDC865D}"/>
                    </a:ext>
                  </a:extLst>
                </p:cNvPr>
                <p:cNvPicPr>
                  <a:picLocks noChangeAspect="1"/>
                </p:cNvPicPr>
                <p:nvPr/>
              </p:nvPicPr>
              <p:blipFill rotWithShape="1">
                <a:blip r:embed="rId3">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75" name="Hộp Văn bản 74">
                  <a:extLst>
                    <a:ext uri="{FF2B5EF4-FFF2-40B4-BE49-F238E27FC236}">
                      <a16:creationId xmlns:a16="http://schemas.microsoft.com/office/drawing/2014/main" id="{56102E1E-CB92-EAB9-C251-00A6ECAAA887}"/>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63" name="Nhóm 62">
              <a:extLst>
                <a:ext uri="{FF2B5EF4-FFF2-40B4-BE49-F238E27FC236}">
                  <a16:creationId xmlns:a16="http://schemas.microsoft.com/office/drawing/2014/main" id="{C714E9C4-7FEB-9F4A-67A8-3B56CB152A53}"/>
                </a:ext>
              </a:extLst>
            </p:cNvPr>
            <p:cNvGrpSpPr/>
            <p:nvPr/>
          </p:nvGrpSpPr>
          <p:grpSpPr>
            <a:xfrm>
              <a:off x="877820" y="150460"/>
              <a:ext cx="10141770" cy="823660"/>
              <a:chOff x="877820" y="150460"/>
              <a:chExt cx="10141770" cy="823660"/>
            </a:xfrm>
          </p:grpSpPr>
          <p:sp>
            <p:nvSpPr>
              <p:cNvPr id="64" name="Hình tự do: Hình 63">
                <a:extLst>
                  <a:ext uri="{FF2B5EF4-FFF2-40B4-BE49-F238E27FC236}">
                    <a16:creationId xmlns:a16="http://schemas.microsoft.com/office/drawing/2014/main" id="{95C63533-BD6E-72FA-FA3D-ABB59DB3A093}"/>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65" name="Hộp Văn bản 64">
                <a:extLst>
                  <a:ext uri="{FF2B5EF4-FFF2-40B4-BE49-F238E27FC236}">
                    <a16:creationId xmlns:a16="http://schemas.microsoft.com/office/drawing/2014/main" id="{6B764941-0156-AAD8-85C4-A3F574873461}"/>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66" name="Đường nối Thẳng 65">
                <a:extLst>
                  <a:ext uri="{FF2B5EF4-FFF2-40B4-BE49-F238E27FC236}">
                    <a16:creationId xmlns:a16="http://schemas.microsoft.com/office/drawing/2014/main" id="{26E42771-C924-F1A1-3903-2FB869872C0D}"/>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Hộp Văn bản 66">
                <a:extLst>
                  <a:ext uri="{FF2B5EF4-FFF2-40B4-BE49-F238E27FC236}">
                    <a16:creationId xmlns:a16="http://schemas.microsoft.com/office/drawing/2014/main" id="{5888BF08-46AC-CCED-8182-EAE8AC274FD2}"/>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68" name="Đường nối Thẳng 67">
                <a:extLst>
                  <a:ext uri="{FF2B5EF4-FFF2-40B4-BE49-F238E27FC236}">
                    <a16:creationId xmlns:a16="http://schemas.microsoft.com/office/drawing/2014/main" id="{078CFBFC-236F-B6CA-49C3-AB220F9B7881}"/>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Hộp Văn bản 68">
                <a:extLst>
                  <a:ext uri="{FF2B5EF4-FFF2-40B4-BE49-F238E27FC236}">
                    <a16:creationId xmlns:a16="http://schemas.microsoft.com/office/drawing/2014/main" id="{A2DE3F02-5329-8B07-EE3B-46BD1F3B7115}"/>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70" name="Đường nối Thẳng 69">
                <a:extLst>
                  <a:ext uri="{FF2B5EF4-FFF2-40B4-BE49-F238E27FC236}">
                    <a16:creationId xmlns:a16="http://schemas.microsoft.com/office/drawing/2014/main" id="{C30F8197-AEDF-30A7-1871-6BFA6A0D85C9}"/>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Hộp Văn bản 70">
                <a:extLst>
                  <a:ext uri="{FF2B5EF4-FFF2-40B4-BE49-F238E27FC236}">
                    <a16:creationId xmlns:a16="http://schemas.microsoft.com/office/drawing/2014/main" id="{337084ED-A0BA-E7B0-2637-B6DBFE40527C}"/>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HIỆN THỰC LỊCH SỬ VÀ NHẬN THỨC LỊCH SỬ (T2)</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737881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randombar(horizontal)">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Nhóm 20">
            <a:extLst>
              <a:ext uri="{FF2B5EF4-FFF2-40B4-BE49-F238E27FC236}">
                <a16:creationId xmlns:a16="http://schemas.microsoft.com/office/drawing/2014/main" id="{D4212C24-D8DB-9F35-EC3A-3401B751CDA1}"/>
              </a:ext>
            </a:extLst>
          </p:cNvPr>
          <p:cNvGrpSpPr/>
          <p:nvPr/>
        </p:nvGrpSpPr>
        <p:grpSpPr>
          <a:xfrm>
            <a:off x="140839" y="1232676"/>
            <a:ext cx="10878751" cy="1124988"/>
            <a:chOff x="140839" y="1232676"/>
            <a:chExt cx="10878751" cy="1124988"/>
          </a:xfrm>
        </p:grpSpPr>
        <p:sp>
          <p:nvSpPr>
            <p:cNvPr id="22" name="Hình chữ nhật: Góc Trên Tròn 21">
              <a:extLst>
                <a:ext uri="{FF2B5EF4-FFF2-40B4-BE49-F238E27FC236}">
                  <a16:creationId xmlns:a16="http://schemas.microsoft.com/office/drawing/2014/main" id="{11A43C94-32E2-DCD8-B056-0327CD9923A7}"/>
                </a:ext>
              </a:extLst>
            </p:cNvPr>
            <p:cNvSpPr/>
            <p:nvPr/>
          </p:nvSpPr>
          <p:spPr>
            <a:xfrm rot="5400000">
              <a:off x="377691" y="1096652"/>
              <a:ext cx="461665" cy="935370"/>
            </a:xfrm>
            <a:prstGeom prst="round2Same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Hộp Văn bản 22">
              <a:extLst>
                <a:ext uri="{FF2B5EF4-FFF2-40B4-BE49-F238E27FC236}">
                  <a16:creationId xmlns:a16="http://schemas.microsoft.com/office/drawing/2014/main" id="{D020FC19-7EFF-F5A1-3B0A-828BF4715401}"/>
                </a:ext>
              </a:extLst>
            </p:cNvPr>
            <p:cNvSpPr txBox="1"/>
            <p:nvPr/>
          </p:nvSpPr>
          <p:spPr>
            <a:xfrm>
              <a:off x="514973" y="1333505"/>
              <a:ext cx="566181" cy="461665"/>
            </a:xfrm>
            <a:prstGeom prst="rect">
              <a:avLst/>
            </a:prstGeom>
            <a:noFill/>
          </p:spPr>
          <p:txBody>
            <a:bodyPr wrap="none" rtlCol="0">
              <a:spAutoFit/>
            </a:bodyPr>
            <a:lstStyle/>
            <a:p>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sz="2400" b="1">
                  <a:latin typeface="Tahoma" panose="020B0604030504040204" pitchFamily="34" charset="0"/>
                  <a:ea typeface="Tahoma" panose="020B0604030504040204" pitchFamily="34" charset="0"/>
                  <a:cs typeface="Tahoma" panose="020B0604030504040204" pitchFamily="34" charset="0"/>
                </a:rPr>
                <a:t> </a:t>
              </a:r>
              <a:endParaRPr lang="vi-VN" sz="2400" b="1">
                <a:latin typeface="Tahoma" panose="020B0604030504040204" pitchFamily="34" charset="0"/>
                <a:ea typeface="Tahoma" panose="020B0604030504040204" pitchFamily="34" charset="0"/>
                <a:cs typeface="Tahoma" panose="020B0604030504040204" pitchFamily="34" charset="0"/>
              </a:endParaRPr>
            </a:p>
          </p:txBody>
        </p:sp>
        <p:sp>
          <p:nvSpPr>
            <p:cNvPr id="24" name="Hộp Văn bản 23">
              <a:extLst>
                <a:ext uri="{FF2B5EF4-FFF2-40B4-BE49-F238E27FC236}">
                  <a16:creationId xmlns:a16="http://schemas.microsoft.com/office/drawing/2014/main" id="{AE894BB2-1690-D682-EC74-E858E364B01D}"/>
                </a:ext>
              </a:extLst>
            </p:cNvPr>
            <p:cNvSpPr txBox="1"/>
            <p:nvPr/>
          </p:nvSpPr>
          <p:spPr>
            <a:xfrm>
              <a:off x="1188884" y="1232676"/>
              <a:ext cx="9830706" cy="1124988"/>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CÁC NGUỒN SỬ LIỆU VÀ MỘT SỐ PHƯƠNG PHÁP CƠ BẢN CỦA SỬ HỌC</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Hộp Văn bản 24">
            <a:extLst>
              <a:ext uri="{FF2B5EF4-FFF2-40B4-BE49-F238E27FC236}">
                <a16:creationId xmlns:a16="http://schemas.microsoft.com/office/drawing/2014/main" id="{BD5283FD-F4DF-0C21-60AC-727238EC519E}"/>
              </a:ext>
            </a:extLst>
          </p:cNvPr>
          <p:cNvSpPr txBox="1"/>
          <p:nvPr/>
        </p:nvSpPr>
        <p:spPr>
          <a:xfrm>
            <a:off x="1163441" y="2330725"/>
            <a:ext cx="6961228" cy="570990"/>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3.2. Một số phương pháp cơ bản của Sử học.</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Nhóm 29">
            <a:extLst>
              <a:ext uri="{FF2B5EF4-FFF2-40B4-BE49-F238E27FC236}">
                <a16:creationId xmlns:a16="http://schemas.microsoft.com/office/drawing/2014/main" id="{59028A7E-D76A-035D-A212-8B7BF4305D0C}"/>
              </a:ext>
            </a:extLst>
          </p:cNvPr>
          <p:cNvGrpSpPr/>
          <p:nvPr/>
        </p:nvGrpSpPr>
        <p:grpSpPr>
          <a:xfrm>
            <a:off x="4678337" y="3455713"/>
            <a:ext cx="2281042" cy="570991"/>
            <a:chOff x="1076209" y="3162925"/>
            <a:chExt cx="2281042" cy="570991"/>
          </a:xfrm>
          <a:solidFill>
            <a:srgbClr val="002060"/>
          </a:solidFill>
        </p:grpSpPr>
        <p:sp>
          <p:nvSpPr>
            <p:cNvPr id="26" name="Hình chữ nhật: Góc Tròn 25">
              <a:extLst>
                <a:ext uri="{FF2B5EF4-FFF2-40B4-BE49-F238E27FC236}">
                  <a16:creationId xmlns:a16="http://schemas.microsoft.com/office/drawing/2014/main" id="{4BCDA35C-68EF-9D90-29E1-1929D5DAB383}"/>
                </a:ext>
              </a:extLst>
            </p:cNvPr>
            <p:cNvSpPr/>
            <p:nvPr/>
          </p:nvSpPr>
          <p:spPr>
            <a:xfrm>
              <a:off x="1076209" y="3162925"/>
              <a:ext cx="2281042" cy="57099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9" name="Hộp Văn bản 28">
              <a:extLst>
                <a:ext uri="{FF2B5EF4-FFF2-40B4-BE49-F238E27FC236}">
                  <a16:creationId xmlns:a16="http://schemas.microsoft.com/office/drawing/2014/main" id="{351327C5-BA43-507B-FD2D-DBDFA6FC0D40}"/>
                </a:ext>
              </a:extLst>
            </p:cNvPr>
            <p:cNvSpPr txBox="1"/>
            <p:nvPr/>
          </p:nvSpPr>
          <p:spPr>
            <a:xfrm>
              <a:off x="1395030" y="3256088"/>
              <a:ext cx="1643399" cy="400110"/>
            </a:xfrm>
            <a:prstGeom prst="rect">
              <a:avLst/>
            </a:prstGeom>
            <a:grpFill/>
          </p:spPr>
          <p:txBody>
            <a:bodyPr wrap="none" rtlCol="0">
              <a:spAutoFit/>
            </a:bodyPr>
            <a:lstStyle/>
            <a:p>
              <a:r>
                <a:rPr lang="en-US" sz="2000" b="1">
                  <a:solidFill>
                    <a:schemeClr val="bg1"/>
                  </a:solidFill>
                  <a:latin typeface="Tahoma" panose="020B0604030504040204" pitchFamily="34" charset="0"/>
                  <a:ea typeface="Tahoma" panose="020B0604030504040204" pitchFamily="34" charset="0"/>
                  <a:cs typeface="Tahoma" panose="020B0604030504040204" pitchFamily="34" charset="0"/>
                </a:rPr>
                <a:t>TRÌNH BÀY</a:t>
              </a:r>
              <a:endParaRPr lang="vi-VN" sz="20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7" name="Hộp Văn bản 26">
            <a:extLst>
              <a:ext uri="{FF2B5EF4-FFF2-40B4-BE49-F238E27FC236}">
                <a16:creationId xmlns:a16="http://schemas.microsoft.com/office/drawing/2014/main" id="{E51EB637-633D-8C89-C35B-C5860C0A6BCA}"/>
              </a:ext>
            </a:extLst>
          </p:cNvPr>
          <p:cNvSpPr txBox="1"/>
          <p:nvPr/>
        </p:nvSpPr>
        <p:spPr>
          <a:xfrm>
            <a:off x="4561430" y="2947938"/>
            <a:ext cx="2514856" cy="523220"/>
          </a:xfrm>
          <a:prstGeom prst="rect">
            <a:avLst/>
          </a:prstGeom>
          <a:noFill/>
        </p:spPr>
        <p:txBody>
          <a:bodyPr wrap="none" rtlCol="0">
            <a:spAutoFit/>
          </a:bodyPr>
          <a:lstStyle/>
          <a:p>
            <a:r>
              <a:rPr lang="en-US" sz="2800" b="1">
                <a:solidFill>
                  <a:srgbClr val="002060"/>
                </a:solidFill>
                <a:ea typeface="Tahoma" panose="020B0604030504040204" pitchFamily="34" charset="0"/>
                <a:cs typeface="Tahoma" panose="020B0604030504040204" pitchFamily="34" charset="0"/>
              </a:rPr>
              <a:t>PHƯƠNG PHÁP</a:t>
            </a:r>
            <a:endParaRPr lang="vi-VN" sz="2800" b="1">
              <a:solidFill>
                <a:srgbClr val="002060"/>
              </a:solidFill>
              <a:ea typeface="Tahoma" panose="020B0604030504040204" pitchFamily="34" charset="0"/>
              <a:cs typeface="Tahoma" panose="020B0604030504040204" pitchFamily="34" charset="0"/>
            </a:endParaRPr>
          </a:p>
        </p:txBody>
      </p:sp>
      <p:grpSp>
        <p:nvGrpSpPr>
          <p:cNvPr id="43" name="Nhóm 42">
            <a:extLst>
              <a:ext uri="{FF2B5EF4-FFF2-40B4-BE49-F238E27FC236}">
                <a16:creationId xmlns:a16="http://schemas.microsoft.com/office/drawing/2014/main" id="{03F9F4FB-9147-F4CB-48F6-5C750BE8F0AF}"/>
              </a:ext>
            </a:extLst>
          </p:cNvPr>
          <p:cNvGrpSpPr/>
          <p:nvPr/>
        </p:nvGrpSpPr>
        <p:grpSpPr>
          <a:xfrm>
            <a:off x="1163441" y="3585238"/>
            <a:ext cx="2821280" cy="3114604"/>
            <a:chOff x="1369720" y="3721967"/>
            <a:chExt cx="1819364" cy="3114604"/>
          </a:xfrm>
        </p:grpSpPr>
        <p:grpSp>
          <p:nvGrpSpPr>
            <p:cNvPr id="42" name="Nhóm 41">
              <a:extLst>
                <a:ext uri="{FF2B5EF4-FFF2-40B4-BE49-F238E27FC236}">
                  <a16:creationId xmlns:a16="http://schemas.microsoft.com/office/drawing/2014/main" id="{7FFA0723-E1EC-5037-6BE0-6C3BB49DB81A}"/>
                </a:ext>
              </a:extLst>
            </p:cNvPr>
            <p:cNvGrpSpPr/>
            <p:nvPr/>
          </p:nvGrpSpPr>
          <p:grpSpPr>
            <a:xfrm>
              <a:off x="1369720" y="3721967"/>
              <a:ext cx="1819364" cy="3114604"/>
              <a:chOff x="1369720" y="3721967"/>
              <a:chExt cx="1819364" cy="3114604"/>
            </a:xfrm>
          </p:grpSpPr>
          <p:sp>
            <p:nvSpPr>
              <p:cNvPr id="39" name="Hình chữ nhật: Góc Tròn 38">
                <a:extLst>
                  <a:ext uri="{FF2B5EF4-FFF2-40B4-BE49-F238E27FC236}">
                    <a16:creationId xmlns:a16="http://schemas.microsoft.com/office/drawing/2014/main" id="{73CFC344-367E-44BD-562C-94E57CBA804F}"/>
                  </a:ext>
                </a:extLst>
              </p:cNvPr>
              <p:cNvSpPr/>
              <p:nvPr/>
            </p:nvSpPr>
            <p:spPr>
              <a:xfrm>
                <a:off x="1369720" y="3721967"/>
                <a:ext cx="1819364" cy="3114604"/>
              </a:xfrm>
              <a:prstGeom prst="roundRect">
                <a:avLst>
                  <a:gd name="adj" fmla="val 925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ộp Văn bản 39">
                <a:extLst>
                  <a:ext uri="{FF2B5EF4-FFF2-40B4-BE49-F238E27FC236}">
                    <a16:creationId xmlns:a16="http://schemas.microsoft.com/office/drawing/2014/main" id="{3F3CAF6E-B488-7837-5BD7-4237190BDF92}"/>
                  </a:ext>
                </a:extLst>
              </p:cNvPr>
              <p:cNvSpPr txBox="1"/>
              <p:nvPr/>
            </p:nvSpPr>
            <p:spPr>
              <a:xfrm>
                <a:off x="1420881" y="4588705"/>
                <a:ext cx="1734333" cy="2123658"/>
              </a:xfrm>
              <a:prstGeom prst="rect">
                <a:avLst/>
              </a:prstGeom>
              <a:noFill/>
            </p:spPr>
            <p:txBody>
              <a:bodyPr wrap="square" rtlCol="0">
                <a:spAutoFit/>
              </a:bodyPr>
              <a:lstStyle/>
              <a:p>
                <a:pPr algn="ctr"/>
                <a:r>
                  <a:rPr lang="en-US" sz="2200">
                    <a:solidFill>
                      <a:schemeClr val="bg1"/>
                    </a:solidFill>
                    <a:latin typeface="+mj-lt"/>
                  </a:rPr>
                  <a:t>Trình bày lịch sử theo </a:t>
                </a:r>
                <a:r>
                  <a:rPr lang="en-US" sz="2200" b="1">
                    <a:solidFill>
                      <a:srgbClr val="FFFF00"/>
                    </a:solidFill>
                    <a:latin typeface="+mj-lt"/>
                  </a:rPr>
                  <a:t>thời gian trước – sau (mối liên hệ dọc), </a:t>
                </a:r>
              </a:p>
              <a:p>
                <a:pPr algn="ctr"/>
                <a:r>
                  <a:rPr lang="en-US" sz="2200">
                    <a:solidFill>
                      <a:schemeClr val="bg1"/>
                    </a:solidFill>
                    <a:latin typeface="+mj-lt"/>
                  </a:rPr>
                  <a:t>giúp người đọc thấy được tiến trình của lịch sử</a:t>
                </a:r>
                <a:endParaRPr lang="vi-VN" sz="2200">
                  <a:solidFill>
                    <a:schemeClr val="bg1"/>
                  </a:solidFill>
                  <a:latin typeface="+mj-lt"/>
                </a:endParaRPr>
              </a:p>
            </p:txBody>
          </p:sp>
        </p:grpSp>
        <p:grpSp>
          <p:nvGrpSpPr>
            <p:cNvPr id="41" name="Nhóm 40">
              <a:extLst>
                <a:ext uri="{FF2B5EF4-FFF2-40B4-BE49-F238E27FC236}">
                  <a16:creationId xmlns:a16="http://schemas.microsoft.com/office/drawing/2014/main" id="{54857E22-3D44-0B05-364D-B73DA99B5B1C}"/>
                </a:ext>
              </a:extLst>
            </p:cNvPr>
            <p:cNvGrpSpPr/>
            <p:nvPr/>
          </p:nvGrpSpPr>
          <p:grpSpPr>
            <a:xfrm>
              <a:off x="1369720" y="3721967"/>
              <a:ext cx="1819364" cy="835860"/>
              <a:chOff x="1369720" y="3721967"/>
              <a:chExt cx="1819364" cy="835860"/>
            </a:xfrm>
          </p:grpSpPr>
          <p:sp>
            <p:nvSpPr>
              <p:cNvPr id="38" name="Hình chữ nhật: Góc Trên Tròn 37">
                <a:extLst>
                  <a:ext uri="{FF2B5EF4-FFF2-40B4-BE49-F238E27FC236}">
                    <a16:creationId xmlns:a16="http://schemas.microsoft.com/office/drawing/2014/main" id="{223CE169-8419-F99B-6798-10247C0807FA}"/>
                  </a:ext>
                </a:extLst>
              </p:cNvPr>
              <p:cNvSpPr/>
              <p:nvPr/>
            </p:nvSpPr>
            <p:spPr>
              <a:xfrm>
                <a:off x="1369720" y="3721967"/>
                <a:ext cx="1819364" cy="790272"/>
              </a:xfrm>
              <a:prstGeom prst="round2Same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ộp Văn bản 27">
                <a:extLst>
                  <a:ext uri="{FF2B5EF4-FFF2-40B4-BE49-F238E27FC236}">
                    <a16:creationId xmlns:a16="http://schemas.microsoft.com/office/drawing/2014/main" id="{0C3FFF0E-391C-9180-47B3-E2DA00DD7F1E}"/>
                  </a:ext>
                </a:extLst>
              </p:cNvPr>
              <p:cNvSpPr txBox="1"/>
              <p:nvPr/>
            </p:nvSpPr>
            <p:spPr>
              <a:xfrm>
                <a:off x="1594451" y="3726830"/>
                <a:ext cx="1369901" cy="830997"/>
              </a:xfrm>
              <a:prstGeom prst="rect">
                <a:avLst/>
              </a:prstGeom>
              <a:noFill/>
            </p:spPr>
            <p:txBody>
              <a:bodyPr wrap="none" rtlCol="0">
                <a:spAutoFit/>
              </a:bodyPr>
              <a:lstStyle/>
              <a:p>
                <a:pPr algn="ctr"/>
                <a:r>
                  <a:rPr lang="en-US" sz="2400" b="1">
                    <a:solidFill>
                      <a:srgbClr val="002060"/>
                    </a:solidFill>
                    <a:latin typeface="+mj-lt"/>
                    <a:ea typeface="Tahoma" panose="020B0604030504040204" pitchFamily="34" charset="0"/>
                    <a:cs typeface="Tahoma" panose="020B0604030504040204" pitchFamily="34" charset="0"/>
                  </a:rPr>
                  <a:t>PHƯƠNG PHÁP </a:t>
                </a:r>
              </a:p>
              <a:p>
                <a:pPr algn="ctr"/>
                <a:r>
                  <a:rPr lang="en-US" sz="2400" b="1">
                    <a:solidFill>
                      <a:srgbClr val="002060"/>
                    </a:solidFill>
                    <a:latin typeface="+mj-lt"/>
                    <a:ea typeface="Tahoma" panose="020B0604030504040204" pitchFamily="34" charset="0"/>
                    <a:cs typeface="Tahoma" panose="020B0604030504040204" pitchFamily="34" charset="0"/>
                  </a:rPr>
                  <a:t>LỊCH ĐẠI</a:t>
                </a:r>
                <a:endParaRPr lang="vi-VN" sz="2400" b="1">
                  <a:solidFill>
                    <a:srgbClr val="002060"/>
                  </a:solidFill>
                  <a:latin typeface="+mj-lt"/>
                  <a:ea typeface="Tahoma" panose="020B0604030504040204" pitchFamily="34" charset="0"/>
                  <a:cs typeface="Tahoma" panose="020B0604030504040204" pitchFamily="34" charset="0"/>
                </a:endParaRPr>
              </a:p>
            </p:txBody>
          </p:sp>
        </p:grpSp>
      </p:grpSp>
      <p:grpSp>
        <p:nvGrpSpPr>
          <p:cNvPr id="44" name="Nhóm 43">
            <a:extLst>
              <a:ext uri="{FF2B5EF4-FFF2-40B4-BE49-F238E27FC236}">
                <a16:creationId xmlns:a16="http://schemas.microsoft.com/office/drawing/2014/main" id="{9AB4D95C-5CF8-B225-23FE-31D89F3262FB}"/>
              </a:ext>
            </a:extLst>
          </p:cNvPr>
          <p:cNvGrpSpPr/>
          <p:nvPr/>
        </p:nvGrpSpPr>
        <p:grpSpPr>
          <a:xfrm>
            <a:off x="7652995" y="3585238"/>
            <a:ext cx="3525404" cy="3114604"/>
            <a:chOff x="1369720" y="3721967"/>
            <a:chExt cx="1819364" cy="3114604"/>
          </a:xfrm>
        </p:grpSpPr>
        <p:grpSp>
          <p:nvGrpSpPr>
            <p:cNvPr id="45" name="Nhóm 44">
              <a:extLst>
                <a:ext uri="{FF2B5EF4-FFF2-40B4-BE49-F238E27FC236}">
                  <a16:creationId xmlns:a16="http://schemas.microsoft.com/office/drawing/2014/main" id="{DDE0F95F-8756-6818-E352-99268E031075}"/>
                </a:ext>
              </a:extLst>
            </p:cNvPr>
            <p:cNvGrpSpPr/>
            <p:nvPr/>
          </p:nvGrpSpPr>
          <p:grpSpPr>
            <a:xfrm>
              <a:off x="1369720" y="3721967"/>
              <a:ext cx="1819364" cy="3114604"/>
              <a:chOff x="1369720" y="3721967"/>
              <a:chExt cx="1819364" cy="3114604"/>
            </a:xfrm>
          </p:grpSpPr>
          <p:sp>
            <p:nvSpPr>
              <p:cNvPr id="49" name="Hình chữ nhật: Góc Tròn 48">
                <a:extLst>
                  <a:ext uri="{FF2B5EF4-FFF2-40B4-BE49-F238E27FC236}">
                    <a16:creationId xmlns:a16="http://schemas.microsoft.com/office/drawing/2014/main" id="{488DC743-E994-382C-42F2-012DDA7F14D4}"/>
                  </a:ext>
                </a:extLst>
              </p:cNvPr>
              <p:cNvSpPr/>
              <p:nvPr/>
            </p:nvSpPr>
            <p:spPr>
              <a:xfrm>
                <a:off x="1369720" y="3721967"/>
                <a:ext cx="1819364" cy="3114604"/>
              </a:xfrm>
              <a:prstGeom prst="roundRect">
                <a:avLst>
                  <a:gd name="adj" fmla="val 925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Hộp Văn bản 49">
                <a:extLst>
                  <a:ext uri="{FF2B5EF4-FFF2-40B4-BE49-F238E27FC236}">
                    <a16:creationId xmlns:a16="http://schemas.microsoft.com/office/drawing/2014/main" id="{77F491D8-7615-E474-2F36-B747CEA8398D}"/>
                  </a:ext>
                </a:extLst>
              </p:cNvPr>
              <p:cNvSpPr txBox="1"/>
              <p:nvPr/>
            </p:nvSpPr>
            <p:spPr>
              <a:xfrm>
                <a:off x="1420881" y="4588705"/>
                <a:ext cx="1734333" cy="2123658"/>
              </a:xfrm>
              <a:prstGeom prst="rect">
                <a:avLst/>
              </a:prstGeom>
              <a:noFill/>
            </p:spPr>
            <p:txBody>
              <a:bodyPr wrap="square" rtlCol="0">
                <a:spAutoFit/>
              </a:bodyPr>
              <a:lstStyle/>
              <a:p>
                <a:pPr algn="ctr"/>
                <a:r>
                  <a:rPr lang="en-US" sz="2200">
                    <a:solidFill>
                      <a:schemeClr val="bg1"/>
                    </a:solidFill>
                    <a:latin typeface="+mj-lt"/>
                  </a:rPr>
                  <a:t>Trình bày lịch sử theo </a:t>
                </a:r>
                <a:r>
                  <a:rPr lang="en-US" sz="2200" b="1">
                    <a:solidFill>
                      <a:srgbClr val="FFFF00"/>
                    </a:solidFill>
                    <a:latin typeface="+mj-lt"/>
                  </a:rPr>
                  <a:t>không gian cùng giai đoạn (mối liên hệ ngang)</a:t>
                </a:r>
                <a:r>
                  <a:rPr lang="en-US" sz="2200">
                    <a:solidFill>
                      <a:schemeClr val="bg1"/>
                    </a:solidFill>
                    <a:latin typeface="+mj-lt"/>
                  </a:rPr>
                  <a:t>, giúp người đọc thấy được sự kiện, hiện tượng diễn ra trong một thời điểm, thời gian cụ thể</a:t>
                </a:r>
                <a:endParaRPr lang="vi-VN" sz="2200">
                  <a:solidFill>
                    <a:schemeClr val="bg1"/>
                  </a:solidFill>
                  <a:latin typeface="+mj-lt"/>
                </a:endParaRPr>
              </a:p>
            </p:txBody>
          </p:sp>
        </p:grpSp>
        <p:grpSp>
          <p:nvGrpSpPr>
            <p:cNvPr id="46" name="Nhóm 45">
              <a:extLst>
                <a:ext uri="{FF2B5EF4-FFF2-40B4-BE49-F238E27FC236}">
                  <a16:creationId xmlns:a16="http://schemas.microsoft.com/office/drawing/2014/main" id="{A74D8D0A-6F82-E56C-EDBD-494FB40668F5}"/>
                </a:ext>
              </a:extLst>
            </p:cNvPr>
            <p:cNvGrpSpPr/>
            <p:nvPr/>
          </p:nvGrpSpPr>
          <p:grpSpPr>
            <a:xfrm>
              <a:off x="1369720" y="3721967"/>
              <a:ext cx="1819364" cy="835860"/>
              <a:chOff x="1369720" y="3721967"/>
              <a:chExt cx="1819364" cy="835860"/>
            </a:xfrm>
          </p:grpSpPr>
          <p:sp>
            <p:nvSpPr>
              <p:cNvPr id="47" name="Hình chữ nhật: Góc Trên Tròn 46">
                <a:extLst>
                  <a:ext uri="{FF2B5EF4-FFF2-40B4-BE49-F238E27FC236}">
                    <a16:creationId xmlns:a16="http://schemas.microsoft.com/office/drawing/2014/main" id="{E7AEC567-498A-32DA-158F-DC17B87D5316}"/>
                  </a:ext>
                </a:extLst>
              </p:cNvPr>
              <p:cNvSpPr/>
              <p:nvPr/>
            </p:nvSpPr>
            <p:spPr>
              <a:xfrm>
                <a:off x="1369720" y="3721967"/>
                <a:ext cx="1819364" cy="790272"/>
              </a:xfrm>
              <a:prstGeom prst="round2Same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Hộp Văn bản 47">
                <a:extLst>
                  <a:ext uri="{FF2B5EF4-FFF2-40B4-BE49-F238E27FC236}">
                    <a16:creationId xmlns:a16="http://schemas.microsoft.com/office/drawing/2014/main" id="{DD7BA1EA-1277-DE4C-BDFB-FECB4729A7A4}"/>
                  </a:ext>
                </a:extLst>
              </p:cNvPr>
              <p:cNvSpPr txBox="1"/>
              <p:nvPr/>
            </p:nvSpPr>
            <p:spPr>
              <a:xfrm>
                <a:off x="1594451" y="3726830"/>
                <a:ext cx="1369901" cy="830997"/>
              </a:xfrm>
              <a:prstGeom prst="rect">
                <a:avLst/>
              </a:prstGeom>
              <a:noFill/>
            </p:spPr>
            <p:txBody>
              <a:bodyPr wrap="none" rtlCol="0">
                <a:spAutoFit/>
              </a:bodyPr>
              <a:lstStyle/>
              <a:p>
                <a:pPr algn="ctr"/>
                <a:r>
                  <a:rPr lang="en-US" sz="2400" b="1">
                    <a:solidFill>
                      <a:srgbClr val="002060"/>
                    </a:solidFill>
                    <a:latin typeface="+mj-lt"/>
                    <a:ea typeface="Tahoma" panose="020B0604030504040204" pitchFamily="34" charset="0"/>
                    <a:cs typeface="Tahoma" panose="020B0604030504040204" pitchFamily="34" charset="0"/>
                  </a:rPr>
                  <a:t>PHƯƠNG PHÁP </a:t>
                </a:r>
              </a:p>
              <a:p>
                <a:pPr algn="ctr"/>
                <a:r>
                  <a:rPr lang="en-US" sz="2400" b="1">
                    <a:solidFill>
                      <a:srgbClr val="002060"/>
                    </a:solidFill>
                    <a:latin typeface="+mj-lt"/>
                    <a:ea typeface="Tahoma" panose="020B0604030504040204" pitchFamily="34" charset="0"/>
                    <a:cs typeface="Tahoma" panose="020B0604030504040204" pitchFamily="34" charset="0"/>
                  </a:rPr>
                  <a:t>ĐỒNG ĐẠI</a:t>
                </a:r>
                <a:endParaRPr lang="vi-VN" sz="2400" b="1">
                  <a:solidFill>
                    <a:srgbClr val="002060"/>
                  </a:solidFill>
                  <a:latin typeface="+mj-lt"/>
                  <a:ea typeface="Tahoma" panose="020B0604030504040204" pitchFamily="34" charset="0"/>
                  <a:cs typeface="Tahoma" panose="020B0604030504040204" pitchFamily="34" charset="0"/>
                </a:endParaRPr>
              </a:p>
            </p:txBody>
          </p:sp>
        </p:grpSp>
      </p:grpSp>
      <p:grpSp>
        <p:nvGrpSpPr>
          <p:cNvPr id="61" name="Nhóm 60">
            <a:extLst>
              <a:ext uri="{FF2B5EF4-FFF2-40B4-BE49-F238E27FC236}">
                <a16:creationId xmlns:a16="http://schemas.microsoft.com/office/drawing/2014/main" id="{C1F4315E-36E0-D9FA-A374-80C9564D1750}"/>
              </a:ext>
            </a:extLst>
          </p:cNvPr>
          <p:cNvGrpSpPr/>
          <p:nvPr/>
        </p:nvGrpSpPr>
        <p:grpSpPr>
          <a:xfrm>
            <a:off x="26396" y="21429"/>
            <a:ext cx="10993194" cy="981089"/>
            <a:chOff x="26396" y="21429"/>
            <a:chExt cx="10993194" cy="981089"/>
          </a:xfrm>
        </p:grpSpPr>
        <p:grpSp>
          <p:nvGrpSpPr>
            <p:cNvPr id="62" name="Nhóm 61">
              <a:extLst>
                <a:ext uri="{FF2B5EF4-FFF2-40B4-BE49-F238E27FC236}">
                  <a16:creationId xmlns:a16="http://schemas.microsoft.com/office/drawing/2014/main" id="{F96A0A59-7F85-181E-E5D3-26733061A747}"/>
                </a:ext>
              </a:extLst>
            </p:cNvPr>
            <p:cNvGrpSpPr/>
            <p:nvPr/>
          </p:nvGrpSpPr>
          <p:grpSpPr>
            <a:xfrm>
              <a:off x="26396" y="21429"/>
              <a:ext cx="10993194" cy="981089"/>
              <a:chOff x="26396" y="21429"/>
              <a:chExt cx="10993194" cy="981089"/>
            </a:xfrm>
          </p:grpSpPr>
          <p:grpSp>
            <p:nvGrpSpPr>
              <p:cNvPr id="72" name="Nhóm 71">
                <a:extLst>
                  <a:ext uri="{FF2B5EF4-FFF2-40B4-BE49-F238E27FC236}">
                    <a16:creationId xmlns:a16="http://schemas.microsoft.com/office/drawing/2014/main" id="{35824DBA-2914-A324-6C2F-4D1F6ADB0C55}"/>
                  </a:ext>
                </a:extLst>
              </p:cNvPr>
              <p:cNvGrpSpPr/>
              <p:nvPr/>
            </p:nvGrpSpPr>
            <p:grpSpPr>
              <a:xfrm>
                <a:off x="26396" y="21429"/>
                <a:ext cx="10993194" cy="981089"/>
                <a:chOff x="26396" y="21429"/>
                <a:chExt cx="10993194" cy="981089"/>
              </a:xfrm>
            </p:grpSpPr>
            <p:sp>
              <p:nvSpPr>
                <p:cNvPr id="76" name="Hình tự do: Hình 75">
                  <a:extLst>
                    <a:ext uri="{FF2B5EF4-FFF2-40B4-BE49-F238E27FC236}">
                      <a16:creationId xmlns:a16="http://schemas.microsoft.com/office/drawing/2014/main" id="{CDB90002-5679-B5F5-971E-DDAAE40F61EF}"/>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77" name="Hình tự do: Hình 76">
                  <a:extLst>
                    <a:ext uri="{FF2B5EF4-FFF2-40B4-BE49-F238E27FC236}">
                      <a16:creationId xmlns:a16="http://schemas.microsoft.com/office/drawing/2014/main" id="{7BA76164-3054-9C11-119C-99C1B2015B45}"/>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73" name="Nhóm 72">
                <a:extLst>
                  <a:ext uri="{FF2B5EF4-FFF2-40B4-BE49-F238E27FC236}">
                    <a16:creationId xmlns:a16="http://schemas.microsoft.com/office/drawing/2014/main" id="{A2E20772-E14C-6DA3-963F-B6F197DAAF17}"/>
                  </a:ext>
                </a:extLst>
              </p:cNvPr>
              <p:cNvGrpSpPr/>
              <p:nvPr/>
            </p:nvGrpSpPr>
            <p:grpSpPr>
              <a:xfrm>
                <a:off x="140839" y="126671"/>
                <a:ext cx="657225" cy="696553"/>
                <a:chOff x="182859" y="44288"/>
                <a:chExt cx="657225" cy="696553"/>
              </a:xfrm>
            </p:grpSpPr>
            <p:pic>
              <p:nvPicPr>
                <p:cNvPr id="74" name="Hình ảnh 73">
                  <a:extLst>
                    <a:ext uri="{FF2B5EF4-FFF2-40B4-BE49-F238E27FC236}">
                      <a16:creationId xmlns:a16="http://schemas.microsoft.com/office/drawing/2014/main" id="{0275ED4D-0E84-FC40-FAEF-787D267A97D5}"/>
                    </a:ext>
                  </a:extLst>
                </p:cNvPr>
                <p:cNvPicPr>
                  <a:picLocks noChangeAspect="1"/>
                </p:cNvPicPr>
                <p:nvPr/>
              </p:nvPicPr>
              <p:blipFill rotWithShape="1">
                <a:blip r:embed="rId3">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75" name="Hộp Văn bản 74">
                  <a:extLst>
                    <a:ext uri="{FF2B5EF4-FFF2-40B4-BE49-F238E27FC236}">
                      <a16:creationId xmlns:a16="http://schemas.microsoft.com/office/drawing/2014/main" id="{D760AB3D-2333-76EA-A7B3-761606A2D220}"/>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63" name="Nhóm 62">
              <a:extLst>
                <a:ext uri="{FF2B5EF4-FFF2-40B4-BE49-F238E27FC236}">
                  <a16:creationId xmlns:a16="http://schemas.microsoft.com/office/drawing/2014/main" id="{3B19A365-EEB9-EB06-0476-4861773CE442}"/>
                </a:ext>
              </a:extLst>
            </p:cNvPr>
            <p:cNvGrpSpPr/>
            <p:nvPr/>
          </p:nvGrpSpPr>
          <p:grpSpPr>
            <a:xfrm>
              <a:off x="877820" y="150460"/>
              <a:ext cx="10141770" cy="823660"/>
              <a:chOff x="877820" y="150460"/>
              <a:chExt cx="10141770" cy="823660"/>
            </a:xfrm>
          </p:grpSpPr>
          <p:sp>
            <p:nvSpPr>
              <p:cNvPr id="64" name="Hình tự do: Hình 63">
                <a:extLst>
                  <a:ext uri="{FF2B5EF4-FFF2-40B4-BE49-F238E27FC236}">
                    <a16:creationId xmlns:a16="http://schemas.microsoft.com/office/drawing/2014/main" id="{433BA35B-33C9-6ACF-C53E-797B2A42F097}"/>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65" name="Hộp Văn bản 64">
                <a:extLst>
                  <a:ext uri="{FF2B5EF4-FFF2-40B4-BE49-F238E27FC236}">
                    <a16:creationId xmlns:a16="http://schemas.microsoft.com/office/drawing/2014/main" id="{5F824989-14E6-4361-8972-B3738729A3B5}"/>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66" name="Đường nối Thẳng 65">
                <a:extLst>
                  <a:ext uri="{FF2B5EF4-FFF2-40B4-BE49-F238E27FC236}">
                    <a16:creationId xmlns:a16="http://schemas.microsoft.com/office/drawing/2014/main" id="{77241645-F45B-554F-503B-EF8407C5A471}"/>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Hộp Văn bản 66">
                <a:extLst>
                  <a:ext uri="{FF2B5EF4-FFF2-40B4-BE49-F238E27FC236}">
                    <a16:creationId xmlns:a16="http://schemas.microsoft.com/office/drawing/2014/main" id="{881C82D8-3EBE-8F6B-826F-CD7572C67406}"/>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68" name="Đường nối Thẳng 67">
                <a:extLst>
                  <a:ext uri="{FF2B5EF4-FFF2-40B4-BE49-F238E27FC236}">
                    <a16:creationId xmlns:a16="http://schemas.microsoft.com/office/drawing/2014/main" id="{CDF2CBCD-B17C-4262-F76A-3330E7FBE864}"/>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Hộp Văn bản 68">
                <a:extLst>
                  <a:ext uri="{FF2B5EF4-FFF2-40B4-BE49-F238E27FC236}">
                    <a16:creationId xmlns:a16="http://schemas.microsoft.com/office/drawing/2014/main" id="{E638BC75-CDF4-1FB3-A2EF-CA98B91808B3}"/>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70" name="Đường nối Thẳng 69">
                <a:extLst>
                  <a:ext uri="{FF2B5EF4-FFF2-40B4-BE49-F238E27FC236}">
                    <a16:creationId xmlns:a16="http://schemas.microsoft.com/office/drawing/2014/main" id="{DAB6C921-CA75-8839-01A5-AEDC7150A60E}"/>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Hộp Văn bản 70">
                <a:extLst>
                  <a:ext uri="{FF2B5EF4-FFF2-40B4-BE49-F238E27FC236}">
                    <a16:creationId xmlns:a16="http://schemas.microsoft.com/office/drawing/2014/main" id="{39A0162E-85EB-30C0-114E-66CF63EF15AD}"/>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HIỆN THỰC LỊCH SỬ VÀ NHẬN THỨC LỊCH SỬ (T2)</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802576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randombar(horizontal)">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Nhóm 20">
            <a:extLst>
              <a:ext uri="{FF2B5EF4-FFF2-40B4-BE49-F238E27FC236}">
                <a16:creationId xmlns:a16="http://schemas.microsoft.com/office/drawing/2014/main" id="{D4212C24-D8DB-9F35-EC3A-3401B751CDA1}"/>
              </a:ext>
            </a:extLst>
          </p:cNvPr>
          <p:cNvGrpSpPr/>
          <p:nvPr/>
        </p:nvGrpSpPr>
        <p:grpSpPr>
          <a:xfrm>
            <a:off x="140839" y="1232676"/>
            <a:ext cx="10878751" cy="1124988"/>
            <a:chOff x="140839" y="1232676"/>
            <a:chExt cx="10878751" cy="1124988"/>
          </a:xfrm>
        </p:grpSpPr>
        <p:sp>
          <p:nvSpPr>
            <p:cNvPr id="22" name="Hình chữ nhật: Góc Trên Tròn 21">
              <a:extLst>
                <a:ext uri="{FF2B5EF4-FFF2-40B4-BE49-F238E27FC236}">
                  <a16:creationId xmlns:a16="http://schemas.microsoft.com/office/drawing/2014/main" id="{11A43C94-32E2-DCD8-B056-0327CD9923A7}"/>
                </a:ext>
              </a:extLst>
            </p:cNvPr>
            <p:cNvSpPr/>
            <p:nvPr/>
          </p:nvSpPr>
          <p:spPr>
            <a:xfrm rot="5400000">
              <a:off x="377691" y="1096652"/>
              <a:ext cx="461665" cy="935370"/>
            </a:xfrm>
            <a:prstGeom prst="round2Same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Hộp Văn bản 22">
              <a:extLst>
                <a:ext uri="{FF2B5EF4-FFF2-40B4-BE49-F238E27FC236}">
                  <a16:creationId xmlns:a16="http://schemas.microsoft.com/office/drawing/2014/main" id="{D020FC19-7EFF-F5A1-3B0A-828BF4715401}"/>
                </a:ext>
              </a:extLst>
            </p:cNvPr>
            <p:cNvSpPr txBox="1"/>
            <p:nvPr/>
          </p:nvSpPr>
          <p:spPr>
            <a:xfrm>
              <a:off x="514973" y="1333505"/>
              <a:ext cx="566181" cy="461665"/>
            </a:xfrm>
            <a:prstGeom prst="rect">
              <a:avLst/>
            </a:prstGeom>
            <a:noFill/>
          </p:spPr>
          <p:txBody>
            <a:bodyPr wrap="none" rtlCol="0">
              <a:spAutoFit/>
            </a:bodyPr>
            <a:lstStyle/>
            <a:p>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sz="2400" b="1">
                  <a:latin typeface="Tahoma" panose="020B0604030504040204" pitchFamily="34" charset="0"/>
                  <a:ea typeface="Tahoma" panose="020B0604030504040204" pitchFamily="34" charset="0"/>
                  <a:cs typeface="Tahoma" panose="020B0604030504040204" pitchFamily="34" charset="0"/>
                </a:rPr>
                <a:t> </a:t>
              </a:r>
              <a:endParaRPr lang="vi-VN" sz="2400" b="1">
                <a:latin typeface="Tahoma" panose="020B0604030504040204" pitchFamily="34" charset="0"/>
                <a:ea typeface="Tahoma" panose="020B0604030504040204" pitchFamily="34" charset="0"/>
                <a:cs typeface="Tahoma" panose="020B0604030504040204" pitchFamily="34" charset="0"/>
              </a:endParaRPr>
            </a:p>
          </p:txBody>
        </p:sp>
        <p:sp>
          <p:nvSpPr>
            <p:cNvPr id="24" name="Hộp Văn bản 23">
              <a:extLst>
                <a:ext uri="{FF2B5EF4-FFF2-40B4-BE49-F238E27FC236}">
                  <a16:creationId xmlns:a16="http://schemas.microsoft.com/office/drawing/2014/main" id="{AE894BB2-1690-D682-EC74-E858E364B01D}"/>
                </a:ext>
              </a:extLst>
            </p:cNvPr>
            <p:cNvSpPr txBox="1"/>
            <p:nvPr/>
          </p:nvSpPr>
          <p:spPr>
            <a:xfrm>
              <a:off x="1188884" y="1232676"/>
              <a:ext cx="9830706" cy="1124988"/>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CÁC NGUỒN SỬ LIỆU VÀ MỘT SỐ PHƯƠNG PHÁP CƠ BẢN CỦA SỬ HỌC</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Hộp Văn bản 24">
            <a:extLst>
              <a:ext uri="{FF2B5EF4-FFF2-40B4-BE49-F238E27FC236}">
                <a16:creationId xmlns:a16="http://schemas.microsoft.com/office/drawing/2014/main" id="{BD5283FD-F4DF-0C21-60AC-727238EC519E}"/>
              </a:ext>
            </a:extLst>
          </p:cNvPr>
          <p:cNvSpPr txBox="1"/>
          <p:nvPr/>
        </p:nvSpPr>
        <p:spPr>
          <a:xfrm>
            <a:off x="1163441" y="2330725"/>
            <a:ext cx="6961228" cy="570990"/>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3.2. Một số phương pháp cơ bản của Sử học.</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Nhóm 29">
            <a:extLst>
              <a:ext uri="{FF2B5EF4-FFF2-40B4-BE49-F238E27FC236}">
                <a16:creationId xmlns:a16="http://schemas.microsoft.com/office/drawing/2014/main" id="{59028A7E-D76A-035D-A212-8B7BF4305D0C}"/>
              </a:ext>
            </a:extLst>
          </p:cNvPr>
          <p:cNvGrpSpPr/>
          <p:nvPr/>
        </p:nvGrpSpPr>
        <p:grpSpPr>
          <a:xfrm>
            <a:off x="4678337" y="3455713"/>
            <a:ext cx="2281042" cy="570991"/>
            <a:chOff x="1076209" y="3162925"/>
            <a:chExt cx="2281042" cy="570991"/>
          </a:xfrm>
          <a:solidFill>
            <a:srgbClr val="002060"/>
          </a:solidFill>
        </p:grpSpPr>
        <p:sp>
          <p:nvSpPr>
            <p:cNvPr id="26" name="Hình chữ nhật: Góc Tròn 25">
              <a:extLst>
                <a:ext uri="{FF2B5EF4-FFF2-40B4-BE49-F238E27FC236}">
                  <a16:creationId xmlns:a16="http://schemas.microsoft.com/office/drawing/2014/main" id="{4BCDA35C-68EF-9D90-29E1-1929D5DAB383}"/>
                </a:ext>
              </a:extLst>
            </p:cNvPr>
            <p:cNvSpPr/>
            <p:nvPr/>
          </p:nvSpPr>
          <p:spPr>
            <a:xfrm>
              <a:off x="1076209" y="3162925"/>
              <a:ext cx="2281042" cy="57099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9" name="Hộp Văn bản 28">
              <a:extLst>
                <a:ext uri="{FF2B5EF4-FFF2-40B4-BE49-F238E27FC236}">
                  <a16:creationId xmlns:a16="http://schemas.microsoft.com/office/drawing/2014/main" id="{351327C5-BA43-507B-FD2D-DBDFA6FC0D40}"/>
                </a:ext>
              </a:extLst>
            </p:cNvPr>
            <p:cNvSpPr txBox="1"/>
            <p:nvPr/>
          </p:nvSpPr>
          <p:spPr>
            <a:xfrm>
              <a:off x="1512154" y="3234538"/>
              <a:ext cx="1410964" cy="400110"/>
            </a:xfrm>
            <a:prstGeom prst="rect">
              <a:avLst/>
            </a:prstGeom>
            <a:grpFill/>
          </p:spPr>
          <p:txBody>
            <a:bodyPr wrap="none" rtlCol="0">
              <a:spAutoFit/>
            </a:bodyPr>
            <a:lstStyle/>
            <a:p>
              <a:r>
                <a:rPr lang="en-US" sz="2000" b="1">
                  <a:solidFill>
                    <a:schemeClr val="bg1"/>
                  </a:solidFill>
                  <a:latin typeface="Tahoma" panose="020B0604030504040204" pitchFamily="34" charset="0"/>
                  <a:ea typeface="Tahoma" panose="020B0604030504040204" pitchFamily="34" charset="0"/>
                  <a:cs typeface="Tahoma" panose="020B0604030504040204" pitchFamily="34" charset="0"/>
                </a:rPr>
                <a:t>TIẾP CẬN</a:t>
              </a:r>
              <a:endParaRPr lang="vi-VN" sz="20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7" name="Hộp Văn bản 26">
            <a:extLst>
              <a:ext uri="{FF2B5EF4-FFF2-40B4-BE49-F238E27FC236}">
                <a16:creationId xmlns:a16="http://schemas.microsoft.com/office/drawing/2014/main" id="{E51EB637-633D-8C89-C35B-C5860C0A6BCA}"/>
              </a:ext>
            </a:extLst>
          </p:cNvPr>
          <p:cNvSpPr txBox="1"/>
          <p:nvPr/>
        </p:nvSpPr>
        <p:spPr>
          <a:xfrm>
            <a:off x="4561430" y="2947938"/>
            <a:ext cx="2514856" cy="523220"/>
          </a:xfrm>
          <a:prstGeom prst="rect">
            <a:avLst/>
          </a:prstGeom>
          <a:noFill/>
        </p:spPr>
        <p:txBody>
          <a:bodyPr wrap="none" rtlCol="0">
            <a:spAutoFit/>
          </a:bodyPr>
          <a:lstStyle/>
          <a:p>
            <a:r>
              <a:rPr lang="en-US" sz="2800" b="1">
                <a:solidFill>
                  <a:srgbClr val="002060"/>
                </a:solidFill>
                <a:ea typeface="Tahoma" panose="020B0604030504040204" pitchFamily="34" charset="0"/>
                <a:cs typeface="Tahoma" panose="020B0604030504040204" pitchFamily="34" charset="0"/>
              </a:rPr>
              <a:t>PHƯƠNG PHÁP</a:t>
            </a:r>
            <a:endParaRPr lang="vi-VN" sz="2800" b="1">
              <a:solidFill>
                <a:srgbClr val="002060"/>
              </a:solidFill>
              <a:ea typeface="Tahoma" panose="020B0604030504040204" pitchFamily="34" charset="0"/>
              <a:cs typeface="Tahoma" panose="020B0604030504040204" pitchFamily="34" charset="0"/>
            </a:endParaRPr>
          </a:p>
        </p:txBody>
      </p:sp>
      <p:grpSp>
        <p:nvGrpSpPr>
          <p:cNvPr id="43" name="Nhóm 42">
            <a:extLst>
              <a:ext uri="{FF2B5EF4-FFF2-40B4-BE49-F238E27FC236}">
                <a16:creationId xmlns:a16="http://schemas.microsoft.com/office/drawing/2014/main" id="{03F9F4FB-9147-F4CB-48F6-5C750BE8F0AF}"/>
              </a:ext>
            </a:extLst>
          </p:cNvPr>
          <p:cNvGrpSpPr/>
          <p:nvPr/>
        </p:nvGrpSpPr>
        <p:grpSpPr>
          <a:xfrm>
            <a:off x="2391472" y="4482608"/>
            <a:ext cx="6854772" cy="2040086"/>
            <a:chOff x="1341703" y="3721967"/>
            <a:chExt cx="1875396" cy="2040086"/>
          </a:xfrm>
        </p:grpSpPr>
        <p:grpSp>
          <p:nvGrpSpPr>
            <p:cNvPr id="42" name="Nhóm 41">
              <a:extLst>
                <a:ext uri="{FF2B5EF4-FFF2-40B4-BE49-F238E27FC236}">
                  <a16:creationId xmlns:a16="http://schemas.microsoft.com/office/drawing/2014/main" id="{7FFA0723-E1EC-5037-6BE0-6C3BB49DB81A}"/>
                </a:ext>
              </a:extLst>
            </p:cNvPr>
            <p:cNvGrpSpPr/>
            <p:nvPr/>
          </p:nvGrpSpPr>
          <p:grpSpPr>
            <a:xfrm>
              <a:off x="1369720" y="3721967"/>
              <a:ext cx="1819364" cy="2040086"/>
              <a:chOff x="1369720" y="3721967"/>
              <a:chExt cx="1819364" cy="2040086"/>
            </a:xfrm>
          </p:grpSpPr>
          <p:sp>
            <p:nvSpPr>
              <p:cNvPr id="39" name="Hình chữ nhật: Góc Tròn 38">
                <a:extLst>
                  <a:ext uri="{FF2B5EF4-FFF2-40B4-BE49-F238E27FC236}">
                    <a16:creationId xmlns:a16="http://schemas.microsoft.com/office/drawing/2014/main" id="{73CFC344-367E-44BD-562C-94E57CBA804F}"/>
                  </a:ext>
                </a:extLst>
              </p:cNvPr>
              <p:cNvSpPr/>
              <p:nvPr/>
            </p:nvSpPr>
            <p:spPr>
              <a:xfrm>
                <a:off x="1369720" y="3721967"/>
                <a:ext cx="1819364" cy="2040086"/>
              </a:xfrm>
              <a:prstGeom prst="roundRect">
                <a:avLst>
                  <a:gd name="adj" fmla="val 925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ộp Văn bản 39">
                <a:extLst>
                  <a:ext uri="{FF2B5EF4-FFF2-40B4-BE49-F238E27FC236}">
                    <a16:creationId xmlns:a16="http://schemas.microsoft.com/office/drawing/2014/main" id="{3F3CAF6E-B488-7837-5BD7-4237190BDF92}"/>
                  </a:ext>
                </a:extLst>
              </p:cNvPr>
              <p:cNvSpPr txBox="1"/>
              <p:nvPr/>
            </p:nvSpPr>
            <p:spPr>
              <a:xfrm>
                <a:off x="1433993" y="4588706"/>
                <a:ext cx="1721221" cy="1107996"/>
              </a:xfrm>
              <a:prstGeom prst="rect">
                <a:avLst/>
              </a:prstGeom>
              <a:noFill/>
            </p:spPr>
            <p:txBody>
              <a:bodyPr wrap="square" rtlCol="0">
                <a:spAutoFit/>
              </a:bodyPr>
              <a:lstStyle/>
              <a:p>
                <a:pPr algn="ctr"/>
                <a:r>
                  <a:rPr lang="en-US" sz="2200">
                    <a:solidFill>
                      <a:schemeClr val="bg1"/>
                    </a:solidFill>
                    <a:latin typeface="+mj-lt"/>
                  </a:rPr>
                  <a:t>Sử học khai khác thông tin của nhiều ngành khoa học (Khảo cổ học, Dân tộc học, Văn hoá học,…) để làm sáng tỏ các sự kiện, hiện tượng lịch sử có liên quan</a:t>
                </a:r>
                <a:endParaRPr lang="vi-VN" sz="2200">
                  <a:solidFill>
                    <a:schemeClr val="bg1"/>
                  </a:solidFill>
                  <a:latin typeface="+mj-lt"/>
                </a:endParaRPr>
              </a:p>
            </p:txBody>
          </p:sp>
        </p:grpSp>
        <p:grpSp>
          <p:nvGrpSpPr>
            <p:cNvPr id="41" name="Nhóm 40">
              <a:extLst>
                <a:ext uri="{FF2B5EF4-FFF2-40B4-BE49-F238E27FC236}">
                  <a16:creationId xmlns:a16="http://schemas.microsoft.com/office/drawing/2014/main" id="{54857E22-3D44-0B05-364D-B73DA99B5B1C}"/>
                </a:ext>
              </a:extLst>
            </p:cNvPr>
            <p:cNvGrpSpPr/>
            <p:nvPr/>
          </p:nvGrpSpPr>
          <p:grpSpPr>
            <a:xfrm>
              <a:off x="1341703" y="3721967"/>
              <a:ext cx="1875396" cy="835860"/>
              <a:chOff x="1341703" y="3721967"/>
              <a:chExt cx="1875396" cy="835860"/>
            </a:xfrm>
          </p:grpSpPr>
          <p:sp>
            <p:nvSpPr>
              <p:cNvPr id="38" name="Hình chữ nhật: Góc Trên Tròn 37">
                <a:extLst>
                  <a:ext uri="{FF2B5EF4-FFF2-40B4-BE49-F238E27FC236}">
                    <a16:creationId xmlns:a16="http://schemas.microsoft.com/office/drawing/2014/main" id="{223CE169-8419-F99B-6798-10247C0807FA}"/>
                  </a:ext>
                </a:extLst>
              </p:cNvPr>
              <p:cNvSpPr/>
              <p:nvPr/>
            </p:nvSpPr>
            <p:spPr>
              <a:xfrm>
                <a:off x="1369720" y="3721967"/>
                <a:ext cx="1819364" cy="790272"/>
              </a:xfrm>
              <a:prstGeom prst="round2Same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ộp Văn bản 27">
                <a:extLst>
                  <a:ext uri="{FF2B5EF4-FFF2-40B4-BE49-F238E27FC236}">
                    <a16:creationId xmlns:a16="http://schemas.microsoft.com/office/drawing/2014/main" id="{0C3FFF0E-391C-9180-47B3-E2DA00DD7F1E}"/>
                  </a:ext>
                </a:extLst>
              </p:cNvPr>
              <p:cNvSpPr txBox="1"/>
              <p:nvPr/>
            </p:nvSpPr>
            <p:spPr>
              <a:xfrm>
                <a:off x="1341703" y="3726830"/>
                <a:ext cx="1875396" cy="830997"/>
              </a:xfrm>
              <a:prstGeom prst="rect">
                <a:avLst/>
              </a:prstGeom>
              <a:noFill/>
            </p:spPr>
            <p:txBody>
              <a:bodyPr wrap="none" rtlCol="0">
                <a:spAutoFit/>
              </a:bodyPr>
              <a:lstStyle/>
              <a:p>
                <a:pPr algn="ctr"/>
                <a:r>
                  <a:rPr lang="en-US" sz="2400" b="1">
                    <a:solidFill>
                      <a:srgbClr val="002060"/>
                    </a:solidFill>
                    <a:latin typeface="+mj-lt"/>
                    <a:ea typeface="Tahoma" panose="020B0604030504040204" pitchFamily="34" charset="0"/>
                    <a:cs typeface="Tahoma" panose="020B0604030504040204" pitchFamily="34" charset="0"/>
                  </a:rPr>
                  <a:t>PHƯƠNG PHÁP </a:t>
                </a:r>
              </a:p>
              <a:p>
                <a:pPr algn="ctr"/>
                <a:r>
                  <a:rPr lang="en-US" sz="2400" b="1">
                    <a:solidFill>
                      <a:srgbClr val="002060"/>
                    </a:solidFill>
                    <a:latin typeface="+mj-lt"/>
                    <a:ea typeface="Tahoma" panose="020B0604030504040204" pitchFamily="34" charset="0"/>
                    <a:cs typeface="Tahoma" panose="020B0604030504040204" pitchFamily="34" charset="0"/>
                  </a:rPr>
                  <a:t>TIẾP CẬN LIÊN NGÀNH</a:t>
                </a:r>
                <a:endParaRPr lang="vi-VN" sz="2400" b="1">
                  <a:solidFill>
                    <a:srgbClr val="002060"/>
                  </a:solidFill>
                  <a:latin typeface="+mj-lt"/>
                  <a:ea typeface="Tahoma" panose="020B0604030504040204" pitchFamily="34" charset="0"/>
                  <a:cs typeface="Tahoma" panose="020B0604030504040204" pitchFamily="34" charset="0"/>
                </a:endParaRPr>
              </a:p>
            </p:txBody>
          </p:sp>
        </p:grpSp>
      </p:grpSp>
      <p:grpSp>
        <p:nvGrpSpPr>
          <p:cNvPr id="31" name="Nhóm 30">
            <a:extLst>
              <a:ext uri="{FF2B5EF4-FFF2-40B4-BE49-F238E27FC236}">
                <a16:creationId xmlns:a16="http://schemas.microsoft.com/office/drawing/2014/main" id="{0BAAB670-8E0A-9435-CAA3-37E6102490E7}"/>
              </a:ext>
            </a:extLst>
          </p:cNvPr>
          <p:cNvGrpSpPr/>
          <p:nvPr/>
        </p:nvGrpSpPr>
        <p:grpSpPr>
          <a:xfrm>
            <a:off x="26396" y="21429"/>
            <a:ext cx="10993194" cy="981089"/>
            <a:chOff x="26396" y="21429"/>
            <a:chExt cx="10993194" cy="981089"/>
          </a:xfrm>
        </p:grpSpPr>
        <p:grpSp>
          <p:nvGrpSpPr>
            <p:cNvPr id="32" name="Nhóm 31">
              <a:extLst>
                <a:ext uri="{FF2B5EF4-FFF2-40B4-BE49-F238E27FC236}">
                  <a16:creationId xmlns:a16="http://schemas.microsoft.com/office/drawing/2014/main" id="{A1FDA7C4-42AA-A91F-0394-C2C378CDFBBA}"/>
                </a:ext>
              </a:extLst>
            </p:cNvPr>
            <p:cNvGrpSpPr/>
            <p:nvPr/>
          </p:nvGrpSpPr>
          <p:grpSpPr>
            <a:xfrm>
              <a:off x="26396" y="21429"/>
              <a:ext cx="10993194" cy="981089"/>
              <a:chOff x="26396" y="21429"/>
              <a:chExt cx="10993194" cy="981089"/>
            </a:xfrm>
          </p:grpSpPr>
          <p:grpSp>
            <p:nvGrpSpPr>
              <p:cNvPr id="48" name="Nhóm 47">
                <a:extLst>
                  <a:ext uri="{FF2B5EF4-FFF2-40B4-BE49-F238E27FC236}">
                    <a16:creationId xmlns:a16="http://schemas.microsoft.com/office/drawing/2014/main" id="{70D3CF47-BA74-F7BC-10F0-DD1ABD280FC9}"/>
                  </a:ext>
                </a:extLst>
              </p:cNvPr>
              <p:cNvGrpSpPr/>
              <p:nvPr/>
            </p:nvGrpSpPr>
            <p:grpSpPr>
              <a:xfrm>
                <a:off x="26396" y="21429"/>
                <a:ext cx="10993194" cy="981089"/>
                <a:chOff x="26396" y="21429"/>
                <a:chExt cx="10993194" cy="981089"/>
              </a:xfrm>
            </p:grpSpPr>
            <p:sp>
              <p:nvSpPr>
                <p:cNvPr id="52" name="Hình tự do: Hình 51">
                  <a:extLst>
                    <a:ext uri="{FF2B5EF4-FFF2-40B4-BE49-F238E27FC236}">
                      <a16:creationId xmlns:a16="http://schemas.microsoft.com/office/drawing/2014/main" id="{7CC3295B-87AB-0B3F-64A6-4C0B71DF5E5E}"/>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3" name="Hình tự do: Hình 52">
                  <a:extLst>
                    <a:ext uri="{FF2B5EF4-FFF2-40B4-BE49-F238E27FC236}">
                      <a16:creationId xmlns:a16="http://schemas.microsoft.com/office/drawing/2014/main" id="{B655D654-6100-696B-C0BE-EA03230B8302}"/>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49" name="Nhóm 48">
                <a:extLst>
                  <a:ext uri="{FF2B5EF4-FFF2-40B4-BE49-F238E27FC236}">
                    <a16:creationId xmlns:a16="http://schemas.microsoft.com/office/drawing/2014/main" id="{27E5BF31-0C8D-27CA-CC2A-CE589BAE2785}"/>
                  </a:ext>
                </a:extLst>
              </p:cNvPr>
              <p:cNvGrpSpPr/>
              <p:nvPr/>
            </p:nvGrpSpPr>
            <p:grpSpPr>
              <a:xfrm>
                <a:off x="140839" y="126671"/>
                <a:ext cx="657225" cy="696553"/>
                <a:chOff x="182859" y="44288"/>
                <a:chExt cx="657225" cy="696553"/>
              </a:xfrm>
            </p:grpSpPr>
            <p:pic>
              <p:nvPicPr>
                <p:cNvPr id="50" name="Hình ảnh 49">
                  <a:extLst>
                    <a:ext uri="{FF2B5EF4-FFF2-40B4-BE49-F238E27FC236}">
                      <a16:creationId xmlns:a16="http://schemas.microsoft.com/office/drawing/2014/main" id="{37C7C14E-D827-6AB7-F83D-5843FF016BC2}"/>
                    </a:ext>
                  </a:extLst>
                </p:cNvPr>
                <p:cNvPicPr>
                  <a:picLocks noChangeAspect="1"/>
                </p:cNvPicPr>
                <p:nvPr/>
              </p:nvPicPr>
              <p:blipFill rotWithShape="1">
                <a:blip r:embed="rId2">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51" name="Hộp Văn bản 50">
                  <a:extLst>
                    <a:ext uri="{FF2B5EF4-FFF2-40B4-BE49-F238E27FC236}">
                      <a16:creationId xmlns:a16="http://schemas.microsoft.com/office/drawing/2014/main" id="{6EDDD381-C8B2-C746-276B-2558B2D8E199}"/>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33" name="Nhóm 32">
              <a:extLst>
                <a:ext uri="{FF2B5EF4-FFF2-40B4-BE49-F238E27FC236}">
                  <a16:creationId xmlns:a16="http://schemas.microsoft.com/office/drawing/2014/main" id="{50446E65-2DDC-C42B-849E-A8CD6D13EF4C}"/>
                </a:ext>
              </a:extLst>
            </p:cNvPr>
            <p:cNvGrpSpPr/>
            <p:nvPr/>
          </p:nvGrpSpPr>
          <p:grpSpPr>
            <a:xfrm>
              <a:off x="877820" y="150460"/>
              <a:ext cx="10141770" cy="823660"/>
              <a:chOff x="877820" y="150460"/>
              <a:chExt cx="10141770" cy="823660"/>
            </a:xfrm>
          </p:grpSpPr>
          <p:sp>
            <p:nvSpPr>
              <p:cNvPr id="34" name="Hình tự do: Hình 33">
                <a:extLst>
                  <a:ext uri="{FF2B5EF4-FFF2-40B4-BE49-F238E27FC236}">
                    <a16:creationId xmlns:a16="http://schemas.microsoft.com/office/drawing/2014/main" id="{6286851D-EA98-1C0E-6D5D-76F0E5EC379C}"/>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5" name="Hộp Văn bản 34">
                <a:extLst>
                  <a:ext uri="{FF2B5EF4-FFF2-40B4-BE49-F238E27FC236}">
                    <a16:creationId xmlns:a16="http://schemas.microsoft.com/office/drawing/2014/main" id="{A9BF6670-5599-914B-8DBA-8B90D90951F5}"/>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36" name="Đường nối Thẳng 35">
                <a:extLst>
                  <a:ext uri="{FF2B5EF4-FFF2-40B4-BE49-F238E27FC236}">
                    <a16:creationId xmlns:a16="http://schemas.microsoft.com/office/drawing/2014/main" id="{5A593F30-42B3-5F76-576F-B9829CBC70CE}"/>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Hộp Văn bản 36">
                <a:extLst>
                  <a:ext uri="{FF2B5EF4-FFF2-40B4-BE49-F238E27FC236}">
                    <a16:creationId xmlns:a16="http://schemas.microsoft.com/office/drawing/2014/main" id="{BAD74FE5-AE38-32F5-CB35-C48A6D75E235}"/>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44" name="Đường nối Thẳng 43">
                <a:extLst>
                  <a:ext uri="{FF2B5EF4-FFF2-40B4-BE49-F238E27FC236}">
                    <a16:creationId xmlns:a16="http://schemas.microsoft.com/office/drawing/2014/main" id="{36850010-1B35-D881-4487-D21BFFD89C2E}"/>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Hộp Văn bản 44">
                <a:extLst>
                  <a:ext uri="{FF2B5EF4-FFF2-40B4-BE49-F238E27FC236}">
                    <a16:creationId xmlns:a16="http://schemas.microsoft.com/office/drawing/2014/main" id="{BA67E384-2C9C-E8BF-E6A3-CF883526C6B0}"/>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46" name="Đường nối Thẳng 45">
                <a:extLst>
                  <a:ext uri="{FF2B5EF4-FFF2-40B4-BE49-F238E27FC236}">
                    <a16:creationId xmlns:a16="http://schemas.microsoft.com/office/drawing/2014/main" id="{AB4C9EB7-FFC1-4B8C-9233-77B2A433BD20}"/>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Hộp Văn bản 46">
                <a:extLst>
                  <a:ext uri="{FF2B5EF4-FFF2-40B4-BE49-F238E27FC236}">
                    <a16:creationId xmlns:a16="http://schemas.microsoft.com/office/drawing/2014/main" id="{3CF57A78-5B09-611B-6B91-DDD46240A403}"/>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HIỆN THỰC LỊCH SỬ VÀ NHẬN THỨC LỊCH SỬ (T2)</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849706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Nhóm 20">
            <a:extLst>
              <a:ext uri="{FF2B5EF4-FFF2-40B4-BE49-F238E27FC236}">
                <a16:creationId xmlns:a16="http://schemas.microsoft.com/office/drawing/2014/main" id="{A57448D0-99BA-09B2-EF39-D6BD3AD0B080}"/>
              </a:ext>
            </a:extLst>
          </p:cNvPr>
          <p:cNvGrpSpPr/>
          <p:nvPr/>
        </p:nvGrpSpPr>
        <p:grpSpPr>
          <a:xfrm>
            <a:off x="140839" y="1232676"/>
            <a:ext cx="10878751" cy="1124988"/>
            <a:chOff x="140839" y="1232676"/>
            <a:chExt cx="10878751" cy="1124988"/>
          </a:xfrm>
        </p:grpSpPr>
        <p:sp>
          <p:nvSpPr>
            <p:cNvPr id="22" name="Hình chữ nhật: Góc Trên Tròn 21">
              <a:extLst>
                <a:ext uri="{FF2B5EF4-FFF2-40B4-BE49-F238E27FC236}">
                  <a16:creationId xmlns:a16="http://schemas.microsoft.com/office/drawing/2014/main" id="{6AAF5C90-8BA7-4030-1F18-A7385522A8DC}"/>
                </a:ext>
              </a:extLst>
            </p:cNvPr>
            <p:cNvSpPr/>
            <p:nvPr/>
          </p:nvSpPr>
          <p:spPr>
            <a:xfrm rot="5400000">
              <a:off x="377691" y="1096652"/>
              <a:ext cx="461665" cy="935370"/>
            </a:xfrm>
            <a:prstGeom prst="round2Same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Hộp Văn bản 22">
              <a:extLst>
                <a:ext uri="{FF2B5EF4-FFF2-40B4-BE49-F238E27FC236}">
                  <a16:creationId xmlns:a16="http://schemas.microsoft.com/office/drawing/2014/main" id="{20D48E25-79F7-8B53-7C08-F21FA646D7C3}"/>
                </a:ext>
              </a:extLst>
            </p:cNvPr>
            <p:cNvSpPr txBox="1"/>
            <p:nvPr/>
          </p:nvSpPr>
          <p:spPr>
            <a:xfrm>
              <a:off x="514973" y="1333505"/>
              <a:ext cx="566181" cy="461665"/>
            </a:xfrm>
            <a:prstGeom prst="rect">
              <a:avLst/>
            </a:prstGeom>
            <a:noFill/>
          </p:spPr>
          <p:txBody>
            <a:bodyPr wrap="none" rtlCol="0">
              <a:spAutoFit/>
            </a:bodyPr>
            <a:lstStyle/>
            <a:p>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sz="2400" b="1">
                  <a:latin typeface="Tahoma" panose="020B0604030504040204" pitchFamily="34" charset="0"/>
                  <a:ea typeface="Tahoma" panose="020B0604030504040204" pitchFamily="34" charset="0"/>
                  <a:cs typeface="Tahoma" panose="020B0604030504040204" pitchFamily="34" charset="0"/>
                </a:rPr>
                <a:t> </a:t>
              </a:r>
              <a:endParaRPr lang="vi-VN" sz="2400" b="1">
                <a:latin typeface="Tahoma" panose="020B0604030504040204" pitchFamily="34" charset="0"/>
                <a:ea typeface="Tahoma" panose="020B0604030504040204" pitchFamily="34" charset="0"/>
                <a:cs typeface="Tahoma" panose="020B0604030504040204" pitchFamily="34" charset="0"/>
              </a:endParaRPr>
            </a:p>
          </p:txBody>
        </p:sp>
        <p:sp>
          <p:nvSpPr>
            <p:cNvPr id="24" name="Hộp Văn bản 23">
              <a:extLst>
                <a:ext uri="{FF2B5EF4-FFF2-40B4-BE49-F238E27FC236}">
                  <a16:creationId xmlns:a16="http://schemas.microsoft.com/office/drawing/2014/main" id="{44B17AE3-97F3-EE41-68ED-801CADB3E1E6}"/>
                </a:ext>
              </a:extLst>
            </p:cNvPr>
            <p:cNvSpPr txBox="1"/>
            <p:nvPr/>
          </p:nvSpPr>
          <p:spPr>
            <a:xfrm>
              <a:off x="1188884" y="1232676"/>
              <a:ext cx="9830706" cy="1124988"/>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CÁC NGUỒN SỬ LIỆU VÀ MỘT SỐ PHƯƠNG PHÁP CƠ BẢN CỦA SỬ HỌC</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Hộp Văn bản 24">
            <a:extLst>
              <a:ext uri="{FF2B5EF4-FFF2-40B4-BE49-F238E27FC236}">
                <a16:creationId xmlns:a16="http://schemas.microsoft.com/office/drawing/2014/main" id="{4D39C2D3-7AC3-5F0F-C06F-7CB51C5849CC}"/>
              </a:ext>
            </a:extLst>
          </p:cNvPr>
          <p:cNvSpPr txBox="1"/>
          <p:nvPr/>
        </p:nvSpPr>
        <p:spPr>
          <a:xfrm>
            <a:off x="1163441" y="2330725"/>
            <a:ext cx="6961228" cy="570990"/>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3.2. Một số phương pháp cơ bản của Sử học.</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pic>
        <p:nvPicPr>
          <p:cNvPr id="27" name="Hình ảnh 26">
            <a:extLst>
              <a:ext uri="{FF2B5EF4-FFF2-40B4-BE49-F238E27FC236}">
                <a16:creationId xmlns:a16="http://schemas.microsoft.com/office/drawing/2014/main" id="{5AEE6528-8EC5-568C-F7E4-FB59AAE341A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69289"/>
          <a:stretch/>
        </p:blipFill>
        <p:spPr>
          <a:xfrm>
            <a:off x="1420881" y="2901715"/>
            <a:ext cx="9000728" cy="3302496"/>
          </a:xfrm>
          <a:prstGeom prst="rect">
            <a:avLst/>
          </a:prstGeom>
        </p:spPr>
      </p:pic>
      <p:sp>
        <p:nvSpPr>
          <p:cNvPr id="30" name="Hộp Văn bản 29">
            <a:extLst>
              <a:ext uri="{FF2B5EF4-FFF2-40B4-BE49-F238E27FC236}">
                <a16:creationId xmlns:a16="http://schemas.microsoft.com/office/drawing/2014/main" id="{32D13798-845F-1594-95A7-DE65CDD0734A}"/>
              </a:ext>
            </a:extLst>
          </p:cNvPr>
          <p:cNvSpPr txBox="1"/>
          <p:nvPr/>
        </p:nvSpPr>
        <p:spPr>
          <a:xfrm>
            <a:off x="1188884" y="6317375"/>
            <a:ext cx="8030067" cy="430887"/>
          </a:xfrm>
          <a:prstGeom prst="rect">
            <a:avLst/>
          </a:prstGeom>
          <a:noFill/>
        </p:spPr>
        <p:txBody>
          <a:bodyPr wrap="square">
            <a:spAutoFit/>
          </a:bodyPr>
          <a:lstStyle/>
          <a:p>
            <a:r>
              <a:rPr lang="en-US" sz="2200">
                <a:effectLst/>
                <a:latin typeface="Times New Roman" panose="02020603050405020304" pitchFamily="18" charset="0"/>
                <a:ea typeface="Times New Roman" panose="02020603050405020304" pitchFamily="18" charset="0"/>
              </a:rPr>
              <a:t>❓  </a:t>
            </a:r>
            <a:r>
              <a:rPr lang="en-US" sz="2200" b="1">
                <a:effectLst/>
                <a:latin typeface="Tahoma" panose="020B0604030504040204" pitchFamily="34" charset="0"/>
                <a:ea typeface="Tahoma" panose="020B0604030504040204" pitchFamily="34" charset="0"/>
                <a:cs typeface="Tahoma" panose="020B0604030504040204" pitchFamily="34" charset="0"/>
              </a:rPr>
              <a:t>Sơ đồ 1.3 phản ánh phương pháp tiếp cận nào?</a:t>
            </a:r>
            <a:endParaRPr lang="vi-VN" sz="2200" b="1">
              <a:latin typeface="Tahoma" panose="020B0604030504040204" pitchFamily="34" charset="0"/>
              <a:ea typeface="Tahoma" panose="020B0604030504040204" pitchFamily="34" charset="0"/>
              <a:cs typeface="Tahoma" panose="020B0604030504040204" pitchFamily="34" charset="0"/>
            </a:endParaRPr>
          </a:p>
        </p:txBody>
      </p:sp>
      <p:grpSp>
        <p:nvGrpSpPr>
          <p:cNvPr id="26" name="Nhóm 25">
            <a:extLst>
              <a:ext uri="{FF2B5EF4-FFF2-40B4-BE49-F238E27FC236}">
                <a16:creationId xmlns:a16="http://schemas.microsoft.com/office/drawing/2014/main" id="{13F2FD83-5C6E-5D6C-1D0A-FD6B0CE57FE4}"/>
              </a:ext>
            </a:extLst>
          </p:cNvPr>
          <p:cNvGrpSpPr/>
          <p:nvPr/>
        </p:nvGrpSpPr>
        <p:grpSpPr>
          <a:xfrm>
            <a:off x="26396" y="21429"/>
            <a:ext cx="10993194" cy="981089"/>
            <a:chOff x="26396" y="21429"/>
            <a:chExt cx="10993194" cy="981089"/>
          </a:xfrm>
        </p:grpSpPr>
        <p:grpSp>
          <p:nvGrpSpPr>
            <p:cNvPr id="28" name="Nhóm 27">
              <a:extLst>
                <a:ext uri="{FF2B5EF4-FFF2-40B4-BE49-F238E27FC236}">
                  <a16:creationId xmlns:a16="http://schemas.microsoft.com/office/drawing/2014/main" id="{FE5DF380-B935-9C97-41EA-64E7AFD569B0}"/>
                </a:ext>
              </a:extLst>
            </p:cNvPr>
            <p:cNvGrpSpPr/>
            <p:nvPr/>
          </p:nvGrpSpPr>
          <p:grpSpPr>
            <a:xfrm>
              <a:off x="26396" y="21429"/>
              <a:ext cx="10993194" cy="981089"/>
              <a:chOff x="26396" y="21429"/>
              <a:chExt cx="10993194" cy="981089"/>
            </a:xfrm>
          </p:grpSpPr>
          <p:grpSp>
            <p:nvGrpSpPr>
              <p:cNvPr id="39" name="Nhóm 38">
                <a:extLst>
                  <a:ext uri="{FF2B5EF4-FFF2-40B4-BE49-F238E27FC236}">
                    <a16:creationId xmlns:a16="http://schemas.microsoft.com/office/drawing/2014/main" id="{AF89B571-55D4-3520-2BCE-D86B812F8218}"/>
                  </a:ext>
                </a:extLst>
              </p:cNvPr>
              <p:cNvGrpSpPr/>
              <p:nvPr/>
            </p:nvGrpSpPr>
            <p:grpSpPr>
              <a:xfrm>
                <a:off x="26396" y="21429"/>
                <a:ext cx="10993194" cy="981089"/>
                <a:chOff x="26396" y="21429"/>
                <a:chExt cx="10993194" cy="981089"/>
              </a:xfrm>
            </p:grpSpPr>
            <p:sp>
              <p:nvSpPr>
                <p:cNvPr id="43" name="Hình tự do: Hình 42">
                  <a:extLst>
                    <a:ext uri="{FF2B5EF4-FFF2-40B4-BE49-F238E27FC236}">
                      <a16:creationId xmlns:a16="http://schemas.microsoft.com/office/drawing/2014/main" id="{4B539B84-7EFB-7E5F-DCBB-AA330884CD4F}"/>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4" name="Hình tự do: Hình 43">
                  <a:extLst>
                    <a:ext uri="{FF2B5EF4-FFF2-40B4-BE49-F238E27FC236}">
                      <a16:creationId xmlns:a16="http://schemas.microsoft.com/office/drawing/2014/main" id="{1FAB0D68-C400-B09E-A693-28D54F3076B1}"/>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40" name="Nhóm 39">
                <a:extLst>
                  <a:ext uri="{FF2B5EF4-FFF2-40B4-BE49-F238E27FC236}">
                    <a16:creationId xmlns:a16="http://schemas.microsoft.com/office/drawing/2014/main" id="{B7D16780-C1D6-26D0-2174-370E8DAD4683}"/>
                  </a:ext>
                </a:extLst>
              </p:cNvPr>
              <p:cNvGrpSpPr/>
              <p:nvPr/>
            </p:nvGrpSpPr>
            <p:grpSpPr>
              <a:xfrm>
                <a:off x="140839" y="126671"/>
                <a:ext cx="657225" cy="696553"/>
                <a:chOff x="182859" y="44288"/>
                <a:chExt cx="657225" cy="696553"/>
              </a:xfrm>
            </p:grpSpPr>
            <p:pic>
              <p:nvPicPr>
                <p:cNvPr id="41" name="Hình ảnh 40">
                  <a:extLst>
                    <a:ext uri="{FF2B5EF4-FFF2-40B4-BE49-F238E27FC236}">
                      <a16:creationId xmlns:a16="http://schemas.microsoft.com/office/drawing/2014/main" id="{FBD67D7A-14E0-DE10-035C-D662A13EA46B}"/>
                    </a:ext>
                  </a:extLst>
                </p:cNvPr>
                <p:cNvPicPr>
                  <a:picLocks noChangeAspect="1"/>
                </p:cNvPicPr>
                <p:nvPr/>
              </p:nvPicPr>
              <p:blipFill rotWithShape="1">
                <a:blip r:embed="rId4">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42" name="Hộp Văn bản 41">
                  <a:extLst>
                    <a:ext uri="{FF2B5EF4-FFF2-40B4-BE49-F238E27FC236}">
                      <a16:creationId xmlns:a16="http://schemas.microsoft.com/office/drawing/2014/main" id="{2A5772C2-BC2F-2E45-3461-3AC925DAE005}"/>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29" name="Nhóm 28">
              <a:extLst>
                <a:ext uri="{FF2B5EF4-FFF2-40B4-BE49-F238E27FC236}">
                  <a16:creationId xmlns:a16="http://schemas.microsoft.com/office/drawing/2014/main" id="{7508CEB0-1F0D-5006-66A4-6304DB3C3955}"/>
                </a:ext>
              </a:extLst>
            </p:cNvPr>
            <p:cNvGrpSpPr/>
            <p:nvPr/>
          </p:nvGrpSpPr>
          <p:grpSpPr>
            <a:xfrm>
              <a:off x="877820" y="150460"/>
              <a:ext cx="10141770" cy="823660"/>
              <a:chOff x="877820" y="150460"/>
              <a:chExt cx="10141770" cy="823660"/>
            </a:xfrm>
          </p:grpSpPr>
          <p:sp>
            <p:nvSpPr>
              <p:cNvPr id="31" name="Hình tự do: Hình 30">
                <a:extLst>
                  <a:ext uri="{FF2B5EF4-FFF2-40B4-BE49-F238E27FC236}">
                    <a16:creationId xmlns:a16="http://schemas.microsoft.com/office/drawing/2014/main" id="{8F09458E-0F44-4037-7B70-E02ACDF145B9}"/>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2" name="Hộp Văn bản 31">
                <a:extLst>
                  <a:ext uri="{FF2B5EF4-FFF2-40B4-BE49-F238E27FC236}">
                    <a16:creationId xmlns:a16="http://schemas.microsoft.com/office/drawing/2014/main" id="{312193C0-EF46-0267-E0AA-2A0780EF9958}"/>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33" name="Đường nối Thẳng 32">
                <a:extLst>
                  <a:ext uri="{FF2B5EF4-FFF2-40B4-BE49-F238E27FC236}">
                    <a16:creationId xmlns:a16="http://schemas.microsoft.com/office/drawing/2014/main" id="{4356D43A-938D-D324-502F-BE31D93FE8F3}"/>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Hộp Văn bản 33">
                <a:extLst>
                  <a:ext uri="{FF2B5EF4-FFF2-40B4-BE49-F238E27FC236}">
                    <a16:creationId xmlns:a16="http://schemas.microsoft.com/office/drawing/2014/main" id="{28699F64-D40B-FE57-0BFE-A81064C1BFB7}"/>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5" name="Đường nối Thẳng 34">
                <a:extLst>
                  <a:ext uri="{FF2B5EF4-FFF2-40B4-BE49-F238E27FC236}">
                    <a16:creationId xmlns:a16="http://schemas.microsoft.com/office/drawing/2014/main" id="{D62F68CE-18F7-D579-5FB8-84898DD8240F}"/>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Hộp Văn bản 35">
                <a:extLst>
                  <a:ext uri="{FF2B5EF4-FFF2-40B4-BE49-F238E27FC236}">
                    <a16:creationId xmlns:a16="http://schemas.microsoft.com/office/drawing/2014/main" id="{D9624997-628E-9F90-BCD6-A71A3C1A736C}"/>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7" name="Đường nối Thẳng 36">
                <a:extLst>
                  <a:ext uri="{FF2B5EF4-FFF2-40B4-BE49-F238E27FC236}">
                    <a16:creationId xmlns:a16="http://schemas.microsoft.com/office/drawing/2014/main" id="{0911E21F-2DB9-3B71-46E3-94304EE95D77}"/>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Hộp Văn bản 37">
                <a:extLst>
                  <a:ext uri="{FF2B5EF4-FFF2-40B4-BE49-F238E27FC236}">
                    <a16:creationId xmlns:a16="http://schemas.microsoft.com/office/drawing/2014/main" id="{FCA27DC8-7DFB-0087-7FFD-3BE64E202909}"/>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HIỆN THỰC LỊCH SỬ VÀ NHẬN THỨC LỊCH SỬ (T2)</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3806784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20010C62-E928-F3AE-575A-AA9B7E377F6B}"/>
              </a:ext>
            </a:extLst>
          </p:cNvPr>
          <p:cNvSpPr/>
          <p:nvPr/>
        </p:nvSpPr>
        <p:spPr>
          <a:xfrm>
            <a:off x="3906982" y="1085830"/>
            <a:ext cx="6267796" cy="5557141"/>
          </a:xfrm>
          <a:prstGeom prst="rect">
            <a:avLst/>
          </a:prstGeom>
          <a:noFill/>
          <a:ln w="5715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687CF48A-1FB1-6A21-08DF-A477495811A9}"/>
              </a:ext>
            </a:extLst>
          </p:cNvPr>
          <p:cNvSpPr/>
          <p:nvPr/>
        </p:nvSpPr>
        <p:spPr>
          <a:xfrm>
            <a:off x="9423586" y="2251731"/>
            <a:ext cx="1502384" cy="3225338"/>
          </a:xfrm>
          <a:prstGeom prst="rect">
            <a:avLst/>
          </a:prstGeom>
          <a:solidFill>
            <a:schemeClr val="bg1"/>
          </a:solidFill>
          <a:ln w="5715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ộp Văn bản 7">
            <a:extLst>
              <a:ext uri="{FF2B5EF4-FFF2-40B4-BE49-F238E27FC236}">
                <a16:creationId xmlns:a16="http://schemas.microsoft.com/office/drawing/2014/main" id="{901AF59A-F4F5-D3BA-E2D8-F53729119838}"/>
              </a:ext>
            </a:extLst>
          </p:cNvPr>
          <p:cNvSpPr txBox="1"/>
          <p:nvPr/>
        </p:nvSpPr>
        <p:spPr>
          <a:xfrm>
            <a:off x="9680091" y="2233683"/>
            <a:ext cx="989373" cy="3236142"/>
          </a:xfrm>
          <a:prstGeom prst="rect">
            <a:avLst/>
          </a:prstGeom>
          <a:noFill/>
        </p:spPr>
        <p:txBody>
          <a:bodyPr wrap="none" rtlCol="0">
            <a:spAutoFit/>
          </a:bodyPr>
          <a:lstStyle/>
          <a:p>
            <a:pPr algn="ctr">
              <a:lnSpc>
                <a:spcPct val="150000"/>
              </a:lnSpc>
            </a:pPr>
            <a:r>
              <a:rPr lang="en-US" sz="2800" b="1">
                <a:solidFill>
                  <a:srgbClr val="339966"/>
                </a:solidFill>
                <a:latin typeface="Tahoma" panose="020B0604030504040204" pitchFamily="34" charset="0"/>
                <a:ea typeface="Tahoma" panose="020B0604030504040204" pitchFamily="34" charset="0"/>
                <a:cs typeface="Tahoma" panose="020B0604030504040204" pitchFamily="34" charset="0"/>
              </a:rPr>
              <a:t>Đây </a:t>
            </a:r>
          </a:p>
          <a:p>
            <a:pPr algn="ctr">
              <a:lnSpc>
                <a:spcPct val="150000"/>
              </a:lnSpc>
            </a:pPr>
            <a:r>
              <a:rPr lang="en-US" sz="2800" b="1">
                <a:solidFill>
                  <a:srgbClr val="339966"/>
                </a:solidFill>
                <a:latin typeface="Tahoma" panose="020B0604030504040204" pitchFamily="34" charset="0"/>
                <a:ea typeface="Tahoma" panose="020B0604030504040204" pitchFamily="34" charset="0"/>
                <a:cs typeface="Tahoma" panose="020B0604030504040204" pitchFamily="34" charset="0"/>
              </a:rPr>
              <a:t>Là</a:t>
            </a:r>
          </a:p>
          <a:p>
            <a:pPr algn="ctr">
              <a:lnSpc>
                <a:spcPct val="150000"/>
              </a:lnSpc>
            </a:pPr>
            <a:r>
              <a:rPr lang="en-US" sz="2800" b="1">
                <a:solidFill>
                  <a:srgbClr val="339966"/>
                </a:solidFill>
                <a:latin typeface="Tahoma" panose="020B0604030504040204" pitchFamily="34" charset="0"/>
                <a:ea typeface="Tahoma" panose="020B0604030504040204" pitchFamily="34" charset="0"/>
                <a:cs typeface="Tahoma" panose="020B0604030504040204" pitchFamily="34" charset="0"/>
              </a:rPr>
              <a:t>Loài</a:t>
            </a:r>
          </a:p>
          <a:p>
            <a:pPr algn="ctr">
              <a:lnSpc>
                <a:spcPct val="150000"/>
              </a:lnSpc>
            </a:pPr>
            <a:r>
              <a:rPr lang="en-US" sz="2800" b="1">
                <a:solidFill>
                  <a:srgbClr val="339966"/>
                </a:solidFill>
                <a:latin typeface="Tahoma" panose="020B0604030504040204" pitchFamily="34" charset="0"/>
                <a:ea typeface="Tahoma" panose="020B0604030504040204" pitchFamily="34" charset="0"/>
                <a:cs typeface="Tahoma" panose="020B0604030504040204" pitchFamily="34" charset="0"/>
              </a:rPr>
              <a:t>Vật</a:t>
            </a:r>
          </a:p>
          <a:p>
            <a:pPr algn="ctr">
              <a:lnSpc>
                <a:spcPct val="150000"/>
              </a:lnSpc>
            </a:pPr>
            <a:r>
              <a:rPr lang="en-US" sz="2800" b="1">
                <a:solidFill>
                  <a:srgbClr val="339966"/>
                </a:solidFill>
                <a:latin typeface="Tahoma" panose="020B0604030504040204" pitchFamily="34" charset="0"/>
                <a:ea typeface="Tahoma" panose="020B0604030504040204" pitchFamily="34" charset="0"/>
                <a:cs typeface="Tahoma" panose="020B0604030504040204" pitchFamily="34" charset="0"/>
              </a:rPr>
              <a:t>Nào</a:t>
            </a:r>
            <a:endParaRPr lang="vi-VN" sz="28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sp>
        <p:nvSpPr>
          <p:cNvPr id="9" name="Hộp Văn bản 8">
            <a:extLst>
              <a:ext uri="{FF2B5EF4-FFF2-40B4-BE49-F238E27FC236}">
                <a16:creationId xmlns:a16="http://schemas.microsoft.com/office/drawing/2014/main" id="{E0FAC0FB-CD27-0993-3241-E4684D849655}"/>
              </a:ext>
            </a:extLst>
          </p:cNvPr>
          <p:cNvSpPr txBox="1"/>
          <p:nvPr/>
        </p:nvSpPr>
        <p:spPr>
          <a:xfrm>
            <a:off x="9500554" y="3199528"/>
            <a:ext cx="1348446" cy="1297150"/>
          </a:xfrm>
          <a:prstGeom prst="rect">
            <a:avLst/>
          </a:prstGeom>
          <a:noFill/>
        </p:spPr>
        <p:txBody>
          <a:bodyPr wrap="none" rtlCol="0">
            <a:spAutoFit/>
          </a:bodyPr>
          <a:lstStyle/>
          <a:p>
            <a:pPr algn="ctr">
              <a:lnSpc>
                <a:spcPct val="150000"/>
              </a:lnSpc>
            </a:pPr>
            <a:r>
              <a:rPr lang="en-US" sz="2800" b="1">
                <a:solidFill>
                  <a:srgbClr val="339966"/>
                </a:solidFill>
                <a:latin typeface="Tahoma" panose="020B0604030504040204" pitchFamily="34" charset="0"/>
                <a:ea typeface="Tahoma" panose="020B0604030504040204" pitchFamily="34" charset="0"/>
                <a:cs typeface="Tahoma" panose="020B0604030504040204" pitchFamily="34" charset="0"/>
              </a:rPr>
              <a:t>Khủng</a:t>
            </a:r>
          </a:p>
          <a:p>
            <a:pPr algn="ctr">
              <a:lnSpc>
                <a:spcPct val="150000"/>
              </a:lnSpc>
            </a:pPr>
            <a:r>
              <a:rPr lang="en-US" sz="2800" b="1">
                <a:solidFill>
                  <a:srgbClr val="339966"/>
                </a:solidFill>
                <a:latin typeface="Tahoma" panose="020B0604030504040204" pitchFamily="34" charset="0"/>
                <a:ea typeface="Tahoma" panose="020B0604030504040204" pitchFamily="34" charset="0"/>
                <a:cs typeface="Tahoma" panose="020B0604030504040204" pitchFamily="34" charset="0"/>
              </a:rPr>
              <a:t>Long</a:t>
            </a:r>
            <a:endParaRPr lang="vi-VN" sz="28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pic>
        <p:nvPicPr>
          <p:cNvPr id="10" name="Hình ảnh 9">
            <a:extLst>
              <a:ext uri="{FF2B5EF4-FFF2-40B4-BE49-F238E27FC236}">
                <a16:creationId xmlns:a16="http://schemas.microsoft.com/office/drawing/2014/main" id="{6AE2B53F-55E0-6239-8B86-D6D0FEA917B7}"/>
              </a:ext>
            </a:extLst>
          </p:cNvPr>
          <p:cNvPicPr>
            <a:picLocks noChangeAspect="1"/>
          </p:cNvPicPr>
          <p:nvPr/>
        </p:nvPicPr>
        <p:blipFill rotWithShape="1">
          <a:blip r:embed="rId2">
            <a:clrChange>
              <a:clrFrom>
                <a:srgbClr val="FFFFFF"/>
              </a:clrFrom>
              <a:clrTo>
                <a:srgbClr val="FFFFFF">
                  <a:alpha val="0"/>
                </a:srgbClr>
              </a:clrTo>
            </a:clrChange>
          </a:blip>
          <a:srcRect r="54863"/>
          <a:stretch/>
        </p:blipFill>
        <p:spPr>
          <a:xfrm>
            <a:off x="3060391" y="1384110"/>
            <a:ext cx="3980489" cy="4960580"/>
          </a:xfrm>
          <a:prstGeom prst="rect">
            <a:avLst/>
          </a:prstGeom>
        </p:spPr>
      </p:pic>
      <p:grpSp>
        <p:nvGrpSpPr>
          <p:cNvPr id="11" name="Nhóm 10">
            <a:extLst>
              <a:ext uri="{FF2B5EF4-FFF2-40B4-BE49-F238E27FC236}">
                <a16:creationId xmlns:a16="http://schemas.microsoft.com/office/drawing/2014/main" id="{55F4F3C0-0EDC-F58D-1DE5-F70391AB7C9D}"/>
              </a:ext>
            </a:extLst>
          </p:cNvPr>
          <p:cNvGrpSpPr/>
          <p:nvPr/>
        </p:nvGrpSpPr>
        <p:grpSpPr>
          <a:xfrm>
            <a:off x="26396" y="21429"/>
            <a:ext cx="10993194" cy="981089"/>
            <a:chOff x="26396" y="21429"/>
            <a:chExt cx="10993194" cy="981089"/>
          </a:xfrm>
        </p:grpSpPr>
        <p:grpSp>
          <p:nvGrpSpPr>
            <p:cNvPr id="21" name="Nhóm 20">
              <a:extLst>
                <a:ext uri="{FF2B5EF4-FFF2-40B4-BE49-F238E27FC236}">
                  <a16:creationId xmlns:a16="http://schemas.microsoft.com/office/drawing/2014/main" id="{FE746DB9-970F-DCD8-3907-A044DD65888F}"/>
                </a:ext>
              </a:extLst>
            </p:cNvPr>
            <p:cNvGrpSpPr/>
            <p:nvPr/>
          </p:nvGrpSpPr>
          <p:grpSpPr>
            <a:xfrm>
              <a:off x="26396" y="21429"/>
              <a:ext cx="10993194" cy="981089"/>
              <a:chOff x="26396" y="21429"/>
              <a:chExt cx="10993194" cy="981089"/>
            </a:xfrm>
          </p:grpSpPr>
          <p:grpSp>
            <p:nvGrpSpPr>
              <p:cNvPr id="31" name="Nhóm 30">
                <a:extLst>
                  <a:ext uri="{FF2B5EF4-FFF2-40B4-BE49-F238E27FC236}">
                    <a16:creationId xmlns:a16="http://schemas.microsoft.com/office/drawing/2014/main" id="{CA018B4E-D030-4FED-89A1-349FE350D747}"/>
                  </a:ext>
                </a:extLst>
              </p:cNvPr>
              <p:cNvGrpSpPr/>
              <p:nvPr/>
            </p:nvGrpSpPr>
            <p:grpSpPr>
              <a:xfrm>
                <a:off x="26396" y="21429"/>
                <a:ext cx="10993194" cy="981089"/>
                <a:chOff x="26396" y="21429"/>
                <a:chExt cx="10993194" cy="981089"/>
              </a:xfrm>
            </p:grpSpPr>
            <p:sp>
              <p:nvSpPr>
                <p:cNvPr id="35" name="Hình tự do: Hình 34">
                  <a:extLst>
                    <a:ext uri="{FF2B5EF4-FFF2-40B4-BE49-F238E27FC236}">
                      <a16:creationId xmlns:a16="http://schemas.microsoft.com/office/drawing/2014/main" id="{B4013795-05C3-2F90-2ED7-A80572F3744D}"/>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6" name="Hình tự do: Hình 35">
                  <a:extLst>
                    <a:ext uri="{FF2B5EF4-FFF2-40B4-BE49-F238E27FC236}">
                      <a16:creationId xmlns:a16="http://schemas.microsoft.com/office/drawing/2014/main" id="{938DC722-91C1-3A52-E0F3-ACA4D8FBF32E}"/>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32" name="Nhóm 31">
                <a:extLst>
                  <a:ext uri="{FF2B5EF4-FFF2-40B4-BE49-F238E27FC236}">
                    <a16:creationId xmlns:a16="http://schemas.microsoft.com/office/drawing/2014/main" id="{856686EF-55CF-4035-2AD0-1C5A3A5A8D12}"/>
                  </a:ext>
                </a:extLst>
              </p:cNvPr>
              <p:cNvGrpSpPr/>
              <p:nvPr/>
            </p:nvGrpSpPr>
            <p:grpSpPr>
              <a:xfrm>
                <a:off x="140839" y="126671"/>
                <a:ext cx="657225" cy="696553"/>
                <a:chOff x="182859" y="44288"/>
                <a:chExt cx="657225" cy="696553"/>
              </a:xfrm>
            </p:grpSpPr>
            <p:pic>
              <p:nvPicPr>
                <p:cNvPr id="33" name="Hình ảnh 32">
                  <a:extLst>
                    <a:ext uri="{FF2B5EF4-FFF2-40B4-BE49-F238E27FC236}">
                      <a16:creationId xmlns:a16="http://schemas.microsoft.com/office/drawing/2014/main" id="{E3C0C6CC-50E4-109C-6DA9-0B25186ACC69}"/>
                    </a:ext>
                  </a:extLst>
                </p:cNvPr>
                <p:cNvPicPr>
                  <a:picLocks noChangeAspect="1"/>
                </p:cNvPicPr>
                <p:nvPr/>
              </p:nvPicPr>
              <p:blipFill rotWithShape="1">
                <a:blip r:embed="rId3">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34" name="Hộp Văn bản 33">
                  <a:extLst>
                    <a:ext uri="{FF2B5EF4-FFF2-40B4-BE49-F238E27FC236}">
                      <a16:creationId xmlns:a16="http://schemas.microsoft.com/office/drawing/2014/main" id="{3F5835E1-2729-841A-A936-CA3B03C64FFF}"/>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22" name="Nhóm 21">
              <a:extLst>
                <a:ext uri="{FF2B5EF4-FFF2-40B4-BE49-F238E27FC236}">
                  <a16:creationId xmlns:a16="http://schemas.microsoft.com/office/drawing/2014/main" id="{68F196A4-9CD2-7B67-4D6D-95296ED03C4F}"/>
                </a:ext>
              </a:extLst>
            </p:cNvPr>
            <p:cNvGrpSpPr/>
            <p:nvPr/>
          </p:nvGrpSpPr>
          <p:grpSpPr>
            <a:xfrm>
              <a:off x="877820" y="150460"/>
              <a:ext cx="10141770" cy="823660"/>
              <a:chOff x="877820" y="150460"/>
              <a:chExt cx="10141770" cy="823660"/>
            </a:xfrm>
          </p:grpSpPr>
          <p:sp>
            <p:nvSpPr>
              <p:cNvPr id="23" name="Hình tự do: Hình 22">
                <a:extLst>
                  <a:ext uri="{FF2B5EF4-FFF2-40B4-BE49-F238E27FC236}">
                    <a16:creationId xmlns:a16="http://schemas.microsoft.com/office/drawing/2014/main" id="{2FB3C162-CA04-786A-F9AD-B95AAD521270}"/>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4" name="Hộp Văn bản 23">
                <a:extLst>
                  <a:ext uri="{FF2B5EF4-FFF2-40B4-BE49-F238E27FC236}">
                    <a16:creationId xmlns:a16="http://schemas.microsoft.com/office/drawing/2014/main" id="{DCE8AFF7-FDD9-D891-1983-2E0414C502A5}"/>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25" name="Đường nối Thẳng 24">
                <a:extLst>
                  <a:ext uri="{FF2B5EF4-FFF2-40B4-BE49-F238E27FC236}">
                    <a16:creationId xmlns:a16="http://schemas.microsoft.com/office/drawing/2014/main" id="{2C36510C-7C00-52C7-4AD4-3C83F3FB2E6B}"/>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Hộp Văn bản 25">
                <a:extLst>
                  <a:ext uri="{FF2B5EF4-FFF2-40B4-BE49-F238E27FC236}">
                    <a16:creationId xmlns:a16="http://schemas.microsoft.com/office/drawing/2014/main" id="{D70881F9-357B-24A3-06CC-2F48207CB9E0}"/>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27" name="Đường nối Thẳng 26">
                <a:extLst>
                  <a:ext uri="{FF2B5EF4-FFF2-40B4-BE49-F238E27FC236}">
                    <a16:creationId xmlns:a16="http://schemas.microsoft.com/office/drawing/2014/main" id="{D89AA8D8-DDB0-02AA-2828-10EA479C795C}"/>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Hộp Văn bản 27">
                <a:extLst>
                  <a:ext uri="{FF2B5EF4-FFF2-40B4-BE49-F238E27FC236}">
                    <a16:creationId xmlns:a16="http://schemas.microsoft.com/office/drawing/2014/main" id="{0EFAD0C8-EF8D-2C10-D4D5-EA9E6F57FB49}"/>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29" name="Đường nối Thẳng 28">
                <a:extLst>
                  <a:ext uri="{FF2B5EF4-FFF2-40B4-BE49-F238E27FC236}">
                    <a16:creationId xmlns:a16="http://schemas.microsoft.com/office/drawing/2014/main" id="{CE4D9073-B1AB-9A37-E849-A9A8928595D8}"/>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Hộp Văn bản 29">
                <a:extLst>
                  <a:ext uri="{FF2B5EF4-FFF2-40B4-BE49-F238E27FC236}">
                    <a16:creationId xmlns:a16="http://schemas.microsoft.com/office/drawing/2014/main" id="{2CE0770E-5F52-7C41-9468-AB22013437D7}"/>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PHẦN KHỞI ĐỘNG</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789787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2" presetClass="entr" presetSubtype="4"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Nhóm 24">
            <a:extLst>
              <a:ext uri="{FF2B5EF4-FFF2-40B4-BE49-F238E27FC236}">
                <a16:creationId xmlns:a16="http://schemas.microsoft.com/office/drawing/2014/main" id="{FB2371FB-EEF6-286E-9254-57351BC5F787}"/>
              </a:ext>
            </a:extLst>
          </p:cNvPr>
          <p:cNvGrpSpPr/>
          <p:nvPr/>
        </p:nvGrpSpPr>
        <p:grpSpPr>
          <a:xfrm>
            <a:off x="140838" y="1244242"/>
            <a:ext cx="9931888" cy="570990"/>
            <a:chOff x="140838" y="1244242"/>
            <a:chExt cx="9931888" cy="570990"/>
          </a:xfrm>
        </p:grpSpPr>
        <p:sp>
          <p:nvSpPr>
            <p:cNvPr id="26" name="Hình chữ nhật: Góc Trên Tròn 25">
              <a:extLst>
                <a:ext uri="{FF2B5EF4-FFF2-40B4-BE49-F238E27FC236}">
                  <a16:creationId xmlns:a16="http://schemas.microsoft.com/office/drawing/2014/main" id="{5AE638E6-EEC4-BCAE-3706-3BFA5A70D2E4}"/>
                </a:ext>
              </a:extLst>
            </p:cNvPr>
            <p:cNvSpPr/>
            <p:nvPr/>
          </p:nvSpPr>
          <p:spPr>
            <a:xfrm rot="5400000">
              <a:off x="1098309" y="376034"/>
              <a:ext cx="461665" cy="2376607"/>
            </a:xfrm>
            <a:prstGeom prst="round2Same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Hộp Văn bản 26">
              <a:extLst>
                <a:ext uri="{FF2B5EF4-FFF2-40B4-BE49-F238E27FC236}">
                  <a16:creationId xmlns:a16="http://schemas.microsoft.com/office/drawing/2014/main" id="{21A665CE-CB58-EE8A-7A4D-A3EB2F5B0798}"/>
                </a:ext>
              </a:extLst>
            </p:cNvPr>
            <p:cNvSpPr txBox="1"/>
            <p:nvPr/>
          </p:nvSpPr>
          <p:spPr>
            <a:xfrm>
              <a:off x="201248" y="1348830"/>
              <a:ext cx="2379177" cy="461665"/>
            </a:xfrm>
            <a:prstGeom prst="rect">
              <a:avLst/>
            </a:prstGeom>
            <a:noFill/>
          </p:spPr>
          <p:txBody>
            <a:bodyPr wrap="none" rtlCol="0">
              <a:spAutoFit/>
            </a:bodyPr>
            <a:lstStyle/>
            <a:p>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a:ln>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rPr>
                <a:t>LUYỆN TẬP </a:t>
              </a:r>
              <a:endParaRPr lang="vi-VN" sz="2400" b="1">
                <a:ln>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8" name="Hộp Văn bản 27">
              <a:extLst>
                <a:ext uri="{FF2B5EF4-FFF2-40B4-BE49-F238E27FC236}">
                  <a16:creationId xmlns:a16="http://schemas.microsoft.com/office/drawing/2014/main" id="{E9BB9E70-70CE-F2F3-C8E8-6ECB6CB133EF}"/>
                </a:ext>
              </a:extLst>
            </p:cNvPr>
            <p:cNvSpPr txBox="1"/>
            <p:nvPr/>
          </p:nvSpPr>
          <p:spPr>
            <a:xfrm>
              <a:off x="2620064" y="1244242"/>
              <a:ext cx="7452662" cy="570990"/>
            </a:xfrm>
            <a:prstGeom prst="rect">
              <a:avLst/>
            </a:prstGeom>
            <a:noFill/>
          </p:spPr>
          <p:txBody>
            <a:bodyPr wrap="square" rtlCol="0">
              <a:spAutoFit/>
            </a:bodyPr>
            <a:lstStyle/>
            <a:p>
              <a:pPr>
                <a:lnSpc>
                  <a:spcPct val="150000"/>
                </a:lnSpc>
              </a:pPr>
              <a:r>
                <a:rPr lang="vi-VN" sz="2400" b="1">
                  <a:solidFill>
                    <a:srgbClr val="339966"/>
                  </a:solidFill>
                  <a:latin typeface="Tahoma" panose="020B0604030504040204" pitchFamily="34" charset="0"/>
                  <a:ea typeface="Tahoma" panose="020B0604030504040204" pitchFamily="34" charset="0"/>
                  <a:cs typeface="Tahoma" panose="020B0604030504040204" pitchFamily="34" charset="0"/>
                </a:rPr>
                <a:t>CHỌN ĐÁP ÁN ĐÚNG</a:t>
              </a:r>
            </a:p>
          </p:txBody>
        </p:sp>
      </p:grpSp>
      <p:grpSp>
        <p:nvGrpSpPr>
          <p:cNvPr id="29" name="Nhóm 28">
            <a:extLst>
              <a:ext uri="{FF2B5EF4-FFF2-40B4-BE49-F238E27FC236}">
                <a16:creationId xmlns:a16="http://schemas.microsoft.com/office/drawing/2014/main" id="{B3BAE122-2416-6A21-81F7-FF7FF5DBCDB4}"/>
              </a:ext>
            </a:extLst>
          </p:cNvPr>
          <p:cNvGrpSpPr/>
          <p:nvPr/>
        </p:nvGrpSpPr>
        <p:grpSpPr>
          <a:xfrm>
            <a:off x="630053" y="2101891"/>
            <a:ext cx="10609459" cy="1690644"/>
            <a:chOff x="630053" y="2101891"/>
            <a:chExt cx="10609459" cy="1690644"/>
          </a:xfrm>
        </p:grpSpPr>
        <p:sp>
          <p:nvSpPr>
            <p:cNvPr id="30" name="Hình chữ nhật: Góc Trên Tròn 29">
              <a:extLst>
                <a:ext uri="{FF2B5EF4-FFF2-40B4-BE49-F238E27FC236}">
                  <a16:creationId xmlns:a16="http://schemas.microsoft.com/office/drawing/2014/main" id="{522E3593-0D2F-4C20-4B88-3AA20CAB7652}"/>
                </a:ext>
              </a:extLst>
            </p:cNvPr>
            <p:cNvSpPr/>
            <p:nvPr/>
          </p:nvSpPr>
          <p:spPr>
            <a:xfrm>
              <a:off x="630053" y="2101891"/>
              <a:ext cx="1446434" cy="570990"/>
            </a:xfrm>
            <a:prstGeom prst="round2SameRect">
              <a:avLst/>
            </a:prstGeom>
            <a:solidFill>
              <a:srgbClr val="94D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Hộp Văn bản 30">
              <a:extLst>
                <a:ext uri="{FF2B5EF4-FFF2-40B4-BE49-F238E27FC236}">
                  <a16:creationId xmlns:a16="http://schemas.microsoft.com/office/drawing/2014/main" id="{49179C56-4507-686F-1DEE-EB1A01B5BB43}"/>
                </a:ext>
              </a:extLst>
            </p:cNvPr>
            <p:cNvSpPr txBox="1"/>
            <p:nvPr/>
          </p:nvSpPr>
          <p:spPr>
            <a:xfrm>
              <a:off x="767625" y="2101892"/>
              <a:ext cx="1206318" cy="570990"/>
            </a:xfrm>
            <a:prstGeom prst="rect">
              <a:avLst/>
            </a:prstGeom>
            <a:noFill/>
          </p:spPr>
          <p:txBody>
            <a:bodyPr wrap="square" rtlCol="0">
              <a:spAutoFit/>
            </a:bodyPr>
            <a:lstStyle/>
            <a:p>
              <a:pPr>
                <a:lnSpc>
                  <a:spcPct val="150000"/>
                </a:lnSpc>
              </a:pPr>
              <a:r>
                <a:rPr lang="vi-VN" sz="2400" b="1">
                  <a:latin typeface="Tahoma" panose="020B0604030504040204" pitchFamily="34" charset="0"/>
                  <a:ea typeface="Tahoma" panose="020B0604030504040204" pitchFamily="34" charset="0"/>
                  <a:cs typeface="Tahoma" panose="020B0604030504040204" pitchFamily="34" charset="0"/>
                </a:rPr>
                <a:t>Câu 1:</a:t>
              </a:r>
            </a:p>
          </p:txBody>
        </p:sp>
        <p:sp>
          <p:nvSpPr>
            <p:cNvPr id="32" name="Hình chữ nhật 31">
              <a:extLst>
                <a:ext uri="{FF2B5EF4-FFF2-40B4-BE49-F238E27FC236}">
                  <a16:creationId xmlns:a16="http://schemas.microsoft.com/office/drawing/2014/main" id="{A926A40E-8469-91ED-67D9-32309B3C5752}"/>
                </a:ext>
              </a:extLst>
            </p:cNvPr>
            <p:cNvSpPr/>
            <p:nvPr/>
          </p:nvSpPr>
          <p:spPr>
            <a:xfrm>
              <a:off x="630053" y="2672881"/>
              <a:ext cx="10609459" cy="1119654"/>
            </a:xfrm>
            <a:prstGeom prst="rect">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ộp Văn bản 32">
              <a:extLst>
                <a:ext uri="{FF2B5EF4-FFF2-40B4-BE49-F238E27FC236}">
                  <a16:creationId xmlns:a16="http://schemas.microsoft.com/office/drawing/2014/main" id="{F4731487-BBA5-D8E4-59F6-B32DC1EE1275}"/>
                </a:ext>
              </a:extLst>
            </p:cNvPr>
            <p:cNvSpPr txBox="1"/>
            <p:nvPr/>
          </p:nvSpPr>
          <p:spPr>
            <a:xfrm>
              <a:off x="701831" y="2767033"/>
              <a:ext cx="10476567" cy="730585"/>
            </a:xfrm>
            <a:prstGeom prst="rect">
              <a:avLst/>
            </a:prstGeom>
            <a:noFill/>
          </p:spPr>
          <p:txBody>
            <a:bodyPr wrap="square" rtlCol="0">
              <a:spAutoFit/>
            </a:bodyPr>
            <a:lstStyle/>
            <a:p>
              <a:pPr>
                <a:lnSpc>
                  <a:spcPct val="150000"/>
                </a:lnSpc>
              </a:pPr>
              <a:r>
                <a:rPr lang="vi-VN" sz="32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Truyền thuyết Thánh Gióng thuộc loại tư liệu nào?</a:t>
              </a:r>
              <a:endParaRPr lang="vi-VN" sz="40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4" name="Nhóm 33">
            <a:extLst>
              <a:ext uri="{FF2B5EF4-FFF2-40B4-BE49-F238E27FC236}">
                <a16:creationId xmlns:a16="http://schemas.microsoft.com/office/drawing/2014/main" id="{BA0E0053-43D6-F1EE-2A87-F66BB6BAD236}"/>
              </a:ext>
            </a:extLst>
          </p:cNvPr>
          <p:cNvGrpSpPr/>
          <p:nvPr/>
        </p:nvGrpSpPr>
        <p:grpSpPr>
          <a:xfrm>
            <a:off x="630053" y="4367893"/>
            <a:ext cx="5027860" cy="827273"/>
            <a:chOff x="630053" y="4138302"/>
            <a:chExt cx="5027860" cy="827273"/>
          </a:xfrm>
        </p:grpSpPr>
        <p:sp>
          <p:nvSpPr>
            <p:cNvPr id="35" name="Mũi tên: Hình ngũ giác 34">
              <a:extLst>
                <a:ext uri="{FF2B5EF4-FFF2-40B4-BE49-F238E27FC236}">
                  <a16:creationId xmlns:a16="http://schemas.microsoft.com/office/drawing/2014/main" id="{5BD04FCF-8D89-DB11-8D61-233EB707E974}"/>
                </a:ext>
              </a:extLst>
            </p:cNvPr>
            <p:cNvSpPr/>
            <p:nvPr/>
          </p:nvSpPr>
          <p:spPr>
            <a:xfrm rot="10800000">
              <a:off x="1043689" y="4138302"/>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6" name="Nhóm 35">
              <a:extLst>
                <a:ext uri="{FF2B5EF4-FFF2-40B4-BE49-F238E27FC236}">
                  <a16:creationId xmlns:a16="http://schemas.microsoft.com/office/drawing/2014/main" id="{2F51702E-310D-8004-34A6-7648734D16B2}"/>
                </a:ext>
              </a:extLst>
            </p:cNvPr>
            <p:cNvGrpSpPr/>
            <p:nvPr/>
          </p:nvGrpSpPr>
          <p:grpSpPr>
            <a:xfrm>
              <a:off x="630053" y="4138302"/>
              <a:ext cx="827273" cy="827273"/>
              <a:chOff x="630053" y="4572000"/>
              <a:chExt cx="827273" cy="827273"/>
            </a:xfrm>
          </p:grpSpPr>
          <p:sp>
            <p:nvSpPr>
              <p:cNvPr id="38" name="Hình Bầu dục 37">
                <a:extLst>
                  <a:ext uri="{FF2B5EF4-FFF2-40B4-BE49-F238E27FC236}">
                    <a16:creationId xmlns:a16="http://schemas.microsoft.com/office/drawing/2014/main" id="{3A950367-EA6C-6EB7-C36B-927B20A3E63E}"/>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ộp Văn bản 38">
                <a:extLst>
                  <a:ext uri="{FF2B5EF4-FFF2-40B4-BE49-F238E27FC236}">
                    <a16:creationId xmlns:a16="http://schemas.microsoft.com/office/drawing/2014/main" id="{79745F3F-561C-748E-D6DB-DFF340454401}"/>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A. </a:t>
                </a:r>
              </a:p>
            </p:txBody>
          </p:sp>
        </p:grpSp>
        <p:sp>
          <p:nvSpPr>
            <p:cNvPr id="37" name="Hộp Văn bản 36">
              <a:extLst>
                <a:ext uri="{FF2B5EF4-FFF2-40B4-BE49-F238E27FC236}">
                  <a16:creationId xmlns:a16="http://schemas.microsoft.com/office/drawing/2014/main" id="{18870E1C-E68B-76BC-7003-41D830463D0B}"/>
                </a:ext>
              </a:extLst>
            </p:cNvPr>
            <p:cNvSpPr txBox="1"/>
            <p:nvPr/>
          </p:nvSpPr>
          <p:spPr>
            <a:xfrm>
              <a:off x="1554711" y="4321105"/>
              <a:ext cx="4060486" cy="461665"/>
            </a:xfrm>
            <a:prstGeom prst="rect">
              <a:avLst/>
            </a:prstGeom>
            <a:noFill/>
          </p:spPr>
          <p:txBody>
            <a:bodyPr wrap="square">
              <a:spAutoFit/>
            </a:bodyPr>
            <a:lstStyle/>
            <a:p>
              <a:r>
                <a:rPr lang="vi-VN" sz="2400">
                  <a:effectLst/>
                  <a:latin typeface="Calibri Light" panose="020F0302020204030204" pitchFamily="34" charset="0"/>
                  <a:ea typeface="Arial" panose="020B0604020202020204" pitchFamily="34" charset="0"/>
                  <a:cs typeface="Calibri Light" panose="020F0302020204030204" pitchFamily="34" charset="0"/>
                </a:rPr>
                <a:t>Tư liệu truyền miệng</a:t>
              </a:r>
              <a:endParaRPr lang="vi-VN" sz="2400">
                <a:latin typeface="Calibri Light" panose="020F0302020204030204" pitchFamily="34" charset="0"/>
                <a:cs typeface="Calibri Light" panose="020F0302020204030204" pitchFamily="34" charset="0"/>
              </a:endParaRPr>
            </a:p>
          </p:txBody>
        </p:sp>
      </p:grpSp>
      <p:grpSp>
        <p:nvGrpSpPr>
          <p:cNvPr id="40" name="Nhóm 39">
            <a:extLst>
              <a:ext uri="{FF2B5EF4-FFF2-40B4-BE49-F238E27FC236}">
                <a16:creationId xmlns:a16="http://schemas.microsoft.com/office/drawing/2014/main" id="{C02841DB-94B7-EE37-1C77-FFCE09D08D4F}"/>
              </a:ext>
            </a:extLst>
          </p:cNvPr>
          <p:cNvGrpSpPr/>
          <p:nvPr/>
        </p:nvGrpSpPr>
        <p:grpSpPr>
          <a:xfrm>
            <a:off x="6211652" y="4367893"/>
            <a:ext cx="5027860" cy="827273"/>
            <a:chOff x="6211652" y="4138302"/>
            <a:chExt cx="5027860" cy="827273"/>
          </a:xfrm>
        </p:grpSpPr>
        <p:sp>
          <p:nvSpPr>
            <p:cNvPr id="41" name="Mũi tên: Hình ngũ giác 40">
              <a:extLst>
                <a:ext uri="{FF2B5EF4-FFF2-40B4-BE49-F238E27FC236}">
                  <a16:creationId xmlns:a16="http://schemas.microsoft.com/office/drawing/2014/main" id="{50793A20-83BF-B423-2D9B-CC775A28D047}"/>
                </a:ext>
              </a:extLst>
            </p:cNvPr>
            <p:cNvSpPr/>
            <p:nvPr/>
          </p:nvSpPr>
          <p:spPr>
            <a:xfrm rot="10800000">
              <a:off x="6625288" y="4138302"/>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2" name="Nhóm 41">
              <a:extLst>
                <a:ext uri="{FF2B5EF4-FFF2-40B4-BE49-F238E27FC236}">
                  <a16:creationId xmlns:a16="http://schemas.microsoft.com/office/drawing/2014/main" id="{9D0B7382-24CF-D8F7-8C1E-ECA440BB0C30}"/>
                </a:ext>
              </a:extLst>
            </p:cNvPr>
            <p:cNvGrpSpPr/>
            <p:nvPr/>
          </p:nvGrpSpPr>
          <p:grpSpPr>
            <a:xfrm>
              <a:off x="6211652" y="4138302"/>
              <a:ext cx="827273" cy="827273"/>
              <a:chOff x="630053" y="4572000"/>
              <a:chExt cx="827273" cy="827273"/>
            </a:xfrm>
          </p:grpSpPr>
          <p:sp>
            <p:nvSpPr>
              <p:cNvPr id="44" name="Hình Bầu dục 43">
                <a:extLst>
                  <a:ext uri="{FF2B5EF4-FFF2-40B4-BE49-F238E27FC236}">
                    <a16:creationId xmlns:a16="http://schemas.microsoft.com/office/drawing/2014/main" id="{4DBA5854-A6CE-719D-ECAF-4D85437B7416}"/>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Hộp Văn bản 44">
                <a:extLst>
                  <a:ext uri="{FF2B5EF4-FFF2-40B4-BE49-F238E27FC236}">
                    <a16:creationId xmlns:a16="http://schemas.microsoft.com/office/drawing/2014/main" id="{0AA314D1-C219-1DD4-F7B8-F15453AB35AA}"/>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B. </a:t>
                </a:r>
              </a:p>
            </p:txBody>
          </p:sp>
        </p:grpSp>
        <p:sp>
          <p:nvSpPr>
            <p:cNvPr id="43" name="Hộp Văn bản 42">
              <a:extLst>
                <a:ext uri="{FF2B5EF4-FFF2-40B4-BE49-F238E27FC236}">
                  <a16:creationId xmlns:a16="http://schemas.microsoft.com/office/drawing/2014/main" id="{0C73641D-C43C-1B8D-D7E4-15F742310052}"/>
                </a:ext>
              </a:extLst>
            </p:cNvPr>
            <p:cNvSpPr txBox="1"/>
            <p:nvPr/>
          </p:nvSpPr>
          <p:spPr>
            <a:xfrm>
              <a:off x="7179026" y="4321104"/>
              <a:ext cx="4060486" cy="461665"/>
            </a:xfrm>
            <a:prstGeom prst="rect">
              <a:avLst/>
            </a:prstGeom>
            <a:noFill/>
          </p:spPr>
          <p:txBody>
            <a:bodyPr wrap="square">
              <a:spAutoFit/>
            </a:bodyPr>
            <a:lstStyle/>
            <a:p>
              <a:r>
                <a:rPr lang="vi-VN" sz="2400">
                  <a:effectLst/>
                  <a:latin typeface="Calibri Light" panose="020F0302020204030204" pitchFamily="34" charset="0"/>
                  <a:ea typeface="Arial" panose="020B0604020202020204" pitchFamily="34" charset="0"/>
                  <a:cs typeface="Calibri Light" panose="020F0302020204030204" pitchFamily="34" charset="0"/>
                </a:rPr>
                <a:t>Tư liệu gốc</a:t>
              </a:r>
              <a:endParaRPr lang="vi-VN" sz="2400">
                <a:latin typeface="Calibri Light" panose="020F0302020204030204" pitchFamily="34" charset="0"/>
                <a:cs typeface="Calibri Light" panose="020F0302020204030204" pitchFamily="34" charset="0"/>
              </a:endParaRPr>
            </a:p>
          </p:txBody>
        </p:sp>
      </p:grpSp>
      <p:grpSp>
        <p:nvGrpSpPr>
          <p:cNvPr id="46" name="Nhóm 45">
            <a:extLst>
              <a:ext uri="{FF2B5EF4-FFF2-40B4-BE49-F238E27FC236}">
                <a16:creationId xmlns:a16="http://schemas.microsoft.com/office/drawing/2014/main" id="{B70932AF-9B58-732D-976A-752F5A5A8545}"/>
              </a:ext>
            </a:extLst>
          </p:cNvPr>
          <p:cNvGrpSpPr/>
          <p:nvPr/>
        </p:nvGrpSpPr>
        <p:grpSpPr>
          <a:xfrm>
            <a:off x="6211652" y="5787438"/>
            <a:ext cx="5027860" cy="827273"/>
            <a:chOff x="6211652" y="5526183"/>
            <a:chExt cx="5027860" cy="827273"/>
          </a:xfrm>
        </p:grpSpPr>
        <p:sp>
          <p:nvSpPr>
            <p:cNvPr id="47" name="Mũi tên: Hình ngũ giác 46">
              <a:extLst>
                <a:ext uri="{FF2B5EF4-FFF2-40B4-BE49-F238E27FC236}">
                  <a16:creationId xmlns:a16="http://schemas.microsoft.com/office/drawing/2014/main" id="{3C09310E-7FF7-D58F-D00D-C6633920CA13}"/>
                </a:ext>
              </a:extLst>
            </p:cNvPr>
            <p:cNvSpPr/>
            <p:nvPr/>
          </p:nvSpPr>
          <p:spPr>
            <a:xfrm rot="10800000">
              <a:off x="6625288" y="5526183"/>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8" name="Nhóm 47">
              <a:extLst>
                <a:ext uri="{FF2B5EF4-FFF2-40B4-BE49-F238E27FC236}">
                  <a16:creationId xmlns:a16="http://schemas.microsoft.com/office/drawing/2014/main" id="{59AD5A1F-F0C8-3EAB-65F4-F009FAC6DF12}"/>
                </a:ext>
              </a:extLst>
            </p:cNvPr>
            <p:cNvGrpSpPr/>
            <p:nvPr/>
          </p:nvGrpSpPr>
          <p:grpSpPr>
            <a:xfrm>
              <a:off x="6211652" y="5526183"/>
              <a:ext cx="827273" cy="827273"/>
              <a:chOff x="630053" y="4572000"/>
              <a:chExt cx="827273" cy="827273"/>
            </a:xfrm>
          </p:grpSpPr>
          <p:sp>
            <p:nvSpPr>
              <p:cNvPr id="50" name="Hình Bầu dục 49">
                <a:extLst>
                  <a:ext uri="{FF2B5EF4-FFF2-40B4-BE49-F238E27FC236}">
                    <a16:creationId xmlns:a16="http://schemas.microsoft.com/office/drawing/2014/main" id="{AD0DDC03-A70C-FC9D-B9ED-FDF19326DB61}"/>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Hộp Văn bản 50">
                <a:extLst>
                  <a:ext uri="{FF2B5EF4-FFF2-40B4-BE49-F238E27FC236}">
                    <a16:creationId xmlns:a16="http://schemas.microsoft.com/office/drawing/2014/main" id="{ABE210A0-FB1E-3248-4CD1-87F95359D8C8}"/>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D. </a:t>
                </a:r>
              </a:p>
            </p:txBody>
          </p:sp>
        </p:grpSp>
        <p:sp>
          <p:nvSpPr>
            <p:cNvPr id="49" name="Hộp Văn bản 48">
              <a:extLst>
                <a:ext uri="{FF2B5EF4-FFF2-40B4-BE49-F238E27FC236}">
                  <a16:creationId xmlns:a16="http://schemas.microsoft.com/office/drawing/2014/main" id="{BF12B639-A2D8-4E59-C08E-64EF067697FA}"/>
                </a:ext>
              </a:extLst>
            </p:cNvPr>
            <p:cNvSpPr txBox="1"/>
            <p:nvPr/>
          </p:nvSpPr>
          <p:spPr>
            <a:xfrm>
              <a:off x="7179026" y="5708986"/>
              <a:ext cx="4060486" cy="461665"/>
            </a:xfrm>
            <a:prstGeom prst="rect">
              <a:avLst/>
            </a:prstGeom>
            <a:noFill/>
          </p:spPr>
          <p:txBody>
            <a:bodyPr wrap="square">
              <a:spAutoFit/>
            </a:bodyPr>
            <a:lstStyle/>
            <a:p>
              <a:r>
                <a:rPr lang="vi-VN" sz="2400">
                  <a:effectLst/>
                  <a:latin typeface="Calibri Light" panose="020F0302020204030204" pitchFamily="34" charset="0"/>
                  <a:ea typeface="Arial" panose="020B0604020202020204" pitchFamily="34" charset="0"/>
                  <a:cs typeface="Calibri Light" panose="020F0302020204030204" pitchFamily="34" charset="0"/>
                </a:rPr>
                <a:t>Cả hai câu a và b đều sai</a:t>
              </a:r>
              <a:endParaRPr lang="vi-VN" sz="2400">
                <a:latin typeface="Calibri Light" panose="020F0302020204030204" pitchFamily="34" charset="0"/>
                <a:cs typeface="Calibri Light" panose="020F0302020204030204" pitchFamily="34" charset="0"/>
              </a:endParaRPr>
            </a:p>
          </p:txBody>
        </p:sp>
      </p:grpSp>
      <p:grpSp>
        <p:nvGrpSpPr>
          <p:cNvPr id="52" name="Nhóm 51">
            <a:extLst>
              <a:ext uri="{FF2B5EF4-FFF2-40B4-BE49-F238E27FC236}">
                <a16:creationId xmlns:a16="http://schemas.microsoft.com/office/drawing/2014/main" id="{279DC376-1684-8131-62C1-9AB1D6B8E802}"/>
              </a:ext>
            </a:extLst>
          </p:cNvPr>
          <p:cNvGrpSpPr/>
          <p:nvPr/>
        </p:nvGrpSpPr>
        <p:grpSpPr>
          <a:xfrm>
            <a:off x="630053" y="5769623"/>
            <a:ext cx="5049218" cy="827273"/>
            <a:chOff x="630053" y="4138302"/>
            <a:chExt cx="5049218" cy="827273"/>
          </a:xfrm>
        </p:grpSpPr>
        <p:sp>
          <p:nvSpPr>
            <p:cNvPr id="53" name="Mũi tên: Hình ngũ giác 52">
              <a:extLst>
                <a:ext uri="{FF2B5EF4-FFF2-40B4-BE49-F238E27FC236}">
                  <a16:creationId xmlns:a16="http://schemas.microsoft.com/office/drawing/2014/main" id="{BC2141CE-9580-624D-5B7A-752D59FDE4D3}"/>
                </a:ext>
              </a:extLst>
            </p:cNvPr>
            <p:cNvSpPr/>
            <p:nvPr/>
          </p:nvSpPr>
          <p:spPr>
            <a:xfrm rot="10800000">
              <a:off x="1043689" y="4138302"/>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4" name="Nhóm 53">
              <a:extLst>
                <a:ext uri="{FF2B5EF4-FFF2-40B4-BE49-F238E27FC236}">
                  <a16:creationId xmlns:a16="http://schemas.microsoft.com/office/drawing/2014/main" id="{F8310D9E-3FB5-C94F-44FD-2437788D32CE}"/>
                </a:ext>
              </a:extLst>
            </p:cNvPr>
            <p:cNvGrpSpPr/>
            <p:nvPr/>
          </p:nvGrpSpPr>
          <p:grpSpPr>
            <a:xfrm>
              <a:off x="630053" y="4138302"/>
              <a:ext cx="827273" cy="827273"/>
              <a:chOff x="630053" y="4572000"/>
              <a:chExt cx="827273" cy="827273"/>
            </a:xfrm>
          </p:grpSpPr>
          <p:sp>
            <p:nvSpPr>
              <p:cNvPr id="56" name="Hình Bầu dục 55">
                <a:extLst>
                  <a:ext uri="{FF2B5EF4-FFF2-40B4-BE49-F238E27FC236}">
                    <a16:creationId xmlns:a16="http://schemas.microsoft.com/office/drawing/2014/main" id="{8B6A565B-BB29-1751-A174-5785C7822200}"/>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Hộp Văn bản 56">
                <a:extLst>
                  <a:ext uri="{FF2B5EF4-FFF2-40B4-BE49-F238E27FC236}">
                    <a16:creationId xmlns:a16="http://schemas.microsoft.com/office/drawing/2014/main" id="{32A63A68-80A9-E246-89AF-5E93FF8F7810}"/>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C. </a:t>
                </a:r>
              </a:p>
            </p:txBody>
          </p:sp>
        </p:grpSp>
        <p:sp>
          <p:nvSpPr>
            <p:cNvPr id="55" name="Hộp Văn bản 54">
              <a:extLst>
                <a:ext uri="{FF2B5EF4-FFF2-40B4-BE49-F238E27FC236}">
                  <a16:creationId xmlns:a16="http://schemas.microsoft.com/office/drawing/2014/main" id="{4871C8E9-7B44-0584-27CE-247E27BD3F48}"/>
                </a:ext>
              </a:extLst>
            </p:cNvPr>
            <p:cNvSpPr txBox="1"/>
            <p:nvPr/>
          </p:nvSpPr>
          <p:spPr>
            <a:xfrm>
              <a:off x="1618785" y="4306590"/>
              <a:ext cx="4060486" cy="461665"/>
            </a:xfrm>
            <a:prstGeom prst="rect">
              <a:avLst/>
            </a:prstGeom>
            <a:noFill/>
          </p:spPr>
          <p:txBody>
            <a:bodyPr wrap="square">
              <a:spAutoFit/>
            </a:bodyPr>
            <a:lstStyle/>
            <a:p>
              <a:r>
                <a:rPr lang="vi-VN" sz="2400">
                  <a:effectLst/>
                  <a:latin typeface="Calibri Light" panose="020F0302020204030204" pitchFamily="34" charset="0"/>
                  <a:ea typeface="Arial" panose="020B0604020202020204" pitchFamily="34" charset="0"/>
                  <a:cs typeface="Calibri Light" panose="020F0302020204030204" pitchFamily="34" charset="0"/>
                </a:rPr>
                <a:t>Cả hai câu a và b đều đúng</a:t>
              </a:r>
              <a:endParaRPr lang="vi-VN" sz="2400">
                <a:latin typeface="Calibri Light" panose="020F0302020204030204" pitchFamily="34" charset="0"/>
                <a:cs typeface="Calibri Light" panose="020F0302020204030204" pitchFamily="34" charset="0"/>
              </a:endParaRPr>
            </a:p>
          </p:txBody>
        </p:sp>
      </p:grpSp>
      <p:grpSp>
        <p:nvGrpSpPr>
          <p:cNvPr id="21" name="Nhóm 20">
            <a:extLst>
              <a:ext uri="{FF2B5EF4-FFF2-40B4-BE49-F238E27FC236}">
                <a16:creationId xmlns:a16="http://schemas.microsoft.com/office/drawing/2014/main" id="{C34D0C8F-CF86-FBC7-AA54-44100D4D1B5F}"/>
              </a:ext>
            </a:extLst>
          </p:cNvPr>
          <p:cNvGrpSpPr/>
          <p:nvPr/>
        </p:nvGrpSpPr>
        <p:grpSpPr>
          <a:xfrm>
            <a:off x="26396" y="21429"/>
            <a:ext cx="10993194" cy="981089"/>
            <a:chOff x="26396" y="21429"/>
            <a:chExt cx="10993194" cy="981089"/>
          </a:xfrm>
        </p:grpSpPr>
        <p:grpSp>
          <p:nvGrpSpPr>
            <p:cNvPr id="22" name="Nhóm 21">
              <a:extLst>
                <a:ext uri="{FF2B5EF4-FFF2-40B4-BE49-F238E27FC236}">
                  <a16:creationId xmlns:a16="http://schemas.microsoft.com/office/drawing/2014/main" id="{31C25D73-1B60-6A87-FF63-3256AA7D2578}"/>
                </a:ext>
              </a:extLst>
            </p:cNvPr>
            <p:cNvGrpSpPr/>
            <p:nvPr/>
          </p:nvGrpSpPr>
          <p:grpSpPr>
            <a:xfrm>
              <a:off x="26396" y="21429"/>
              <a:ext cx="10993194" cy="981089"/>
              <a:chOff x="26396" y="21429"/>
              <a:chExt cx="10993194" cy="981089"/>
            </a:xfrm>
          </p:grpSpPr>
          <p:grpSp>
            <p:nvGrpSpPr>
              <p:cNvPr id="65" name="Nhóm 64">
                <a:extLst>
                  <a:ext uri="{FF2B5EF4-FFF2-40B4-BE49-F238E27FC236}">
                    <a16:creationId xmlns:a16="http://schemas.microsoft.com/office/drawing/2014/main" id="{AED75C99-38EF-B60B-3ED1-3C416E1CC06D}"/>
                  </a:ext>
                </a:extLst>
              </p:cNvPr>
              <p:cNvGrpSpPr/>
              <p:nvPr/>
            </p:nvGrpSpPr>
            <p:grpSpPr>
              <a:xfrm>
                <a:off x="26396" y="21429"/>
                <a:ext cx="10993194" cy="981089"/>
                <a:chOff x="26396" y="21429"/>
                <a:chExt cx="10993194" cy="981089"/>
              </a:xfrm>
            </p:grpSpPr>
            <p:sp>
              <p:nvSpPr>
                <p:cNvPr id="69" name="Hình tự do: Hình 68">
                  <a:extLst>
                    <a:ext uri="{FF2B5EF4-FFF2-40B4-BE49-F238E27FC236}">
                      <a16:creationId xmlns:a16="http://schemas.microsoft.com/office/drawing/2014/main" id="{23121FBF-8A6F-376B-0ABC-053377BC4EBA}"/>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70" name="Hình tự do: Hình 69">
                  <a:extLst>
                    <a:ext uri="{FF2B5EF4-FFF2-40B4-BE49-F238E27FC236}">
                      <a16:creationId xmlns:a16="http://schemas.microsoft.com/office/drawing/2014/main" id="{7306291D-D3BD-D0BB-51B5-22D198AEC6B6}"/>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66" name="Nhóm 65">
                <a:extLst>
                  <a:ext uri="{FF2B5EF4-FFF2-40B4-BE49-F238E27FC236}">
                    <a16:creationId xmlns:a16="http://schemas.microsoft.com/office/drawing/2014/main" id="{6A21AB0C-6461-B484-3477-C9D38B9B1566}"/>
                  </a:ext>
                </a:extLst>
              </p:cNvPr>
              <p:cNvGrpSpPr/>
              <p:nvPr/>
            </p:nvGrpSpPr>
            <p:grpSpPr>
              <a:xfrm>
                <a:off x="140839" y="126671"/>
                <a:ext cx="657225" cy="696553"/>
                <a:chOff x="182859" y="44288"/>
                <a:chExt cx="657225" cy="696553"/>
              </a:xfrm>
            </p:grpSpPr>
            <p:pic>
              <p:nvPicPr>
                <p:cNvPr id="67" name="Hình ảnh 66">
                  <a:extLst>
                    <a:ext uri="{FF2B5EF4-FFF2-40B4-BE49-F238E27FC236}">
                      <a16:creationId xmlns:a16="http://schemas.microsoft.com/office/drawing/2014/main" id="{437DAA72-759C-F965-B848-865D3CF51260}"/>
                    </a:ext>
                  </a:extLst>
                </p:cNvPr>
                <p:cNvPicPr>
                  <a:picLocks noChangeAspect="1"/>
                </p:cNvPicPr>
                <p:nvPr/>
              </p:nvPicPr>
              <p:blipFill rotWithShape="1">
                <a:blip r:embed="rId2">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68" name="Hộp Văn bản 67">
                  <a:extLst>
                    <a:ext uri="{FF2B5EF4-FFF2-40B4-BE49-F238E27FC236}">
                      <a16:creationId xmlns:a16="http://schemas.microsoft.com/office/drawing/2014/main" id="{1968A0DC-CF37-A8B8-3A67-3BB68888CAFF}"/>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23" name="Nhóm 22">
              <a:extLst>
                <a:ext uri="{FF2B5EF4-FFF2-40B4-BE49-F238E27FC236}">
                  <a16:creationId xmlns:a16="http://schemas.microsoft.com/office/drawing/2014/main" id="{573A0B37-F6AD-918F-2CB6-BA3F0761D131}"/>
                </a:ext>
              </a:extLst>
            </p:cNvPr>
            <p:cNvGrpSpPr/>
            <p:nvPr/>
          </p:nvGrpSpPr>
          <p:grpSpPr>
            <a:xfrm>
              <a:off x="877820" y="150460"/>
              <a:ext cx="10141770" cy="823660"/>
              <a:chOff x="877820" y="150460"/>
              <a:chExt cx="10141770" cy="823660"/>
            </a:xfrm>
          </p:grpSpPr>
          <p:sp>
            <p:nvSpPr>
              <p:cNvPr id="24" name="Hình tự do: Hình 23">
                <a:extLst>
                  <a:ext uri="{FF2B5EF4-FFF2-40B4-BE49-F238E27FC236}">
                    <a16:creationId xmlns:a16="http://schemas.microsoft.com/office/drawing/2014/main" id="{D3872D25-CB86-A7D6-22D7-7F3C2924EA35}"/>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8" name="Hộp Văn bản 57">
                <a:extLst>
                  <a:ext uri="{FF2B5EF4-FFF2-40B4-BE49-F238E27FC236}">
                    <a16:creationId xmlns:a16="http://schemas.microsoft.com/office/drawing/2014/main" id="{9A43E959-ACF0-E3F2-F190-5A69C5C8F5D4}"/>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59" name="Đường nối Thẳng 58">
                <a:extLst>
                  <a:ext uri="{FF2B5EF4-FFF2-40B4-BE49-F238E27FC236}">
                    <a16:creationId xmlns:a16="http://schemas.microsoft.com/office/drawing/2014/main" id="{A88107D3-291D-AC67-0493-5979D90A8E8A}"/>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Hộp Văn bản 59">
                <a:extLst>
                  <a:ext uri="{FF2B5EF4-FFF2-40B4-BE49-F238E27FC236}">
                    <a16:creationId xmlns:a16="http://schemas.microsoft.com/office/drawing/2014/main" id="{CE927F07-A163-936C-37B6-5B1D7D2FAC78}"/>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61" name="Đường nối Thẳng 60">
                <a:extLst>
                  <a:ext uri="{FF2B5EF4-FFF2-40B4-BE49-F238E27FC236}">
                    <a16:creationId xmlns:a16="http://schemas.microsoft.com/office/drawing/2014/main" id="{40EB9593-D89B-DE65-DC9E-C0FCBE7E4F53}"/>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Hộp Văn bản 61">
                <a:extLst>
                  <a:ext uri="{FF2B5EF4-FFF2-40B4-BE49-F238E27FC236}">
                    <a16:creationId xmlns:a16="http://schemas.microsoft.com/office/drawing/2014/main" id="{F4FE5560-99CC-C8A0-AA4D-510CFFB5FCB4}"/>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63" name="Đường nối Thẳng 62">
                <a:extLst>
                  <a:ext uri="{FF2B5EF4-FFF2-40B4-BE49-F238E27FC236}">
                    <a16:creationId xmlns:a16="http://schemas.microsoft.com/office/drawing/2014/main" id="{017D6E23-66FD-F242-F194-970124EF82A8}"/>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Hộp Văn bản 63">
                <a:extLst>
                  <a:ext uri="{FF2B5EF4-FFF2-40B4-BE49-F238E27FC236}">
                    <a16:creationId xmlns:a16="http://schemas.microsoft.com/office/drawing/2014/main" id="{5CAA9429-641F-2565-550D-C8E0E90099FC}"/>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HIỆN THỰC LỊCH SỬ VÀ NHẬN THỨC LỊCH SỬ (T2)</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177629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4"/>
                    </p:tgtEl>
                  </p:cond>
                </p:stCondLst>
                <p:endSync evt="end" delay="0">
                  <p:rtn val="all"/>
                </p:endSync>
                <p:childTnLst>
                  <p:par>
                    <p:cTn id="25" fill="hold">
                      <p:stCondLst>
                        <p:cond delay="0"/>
                      </p:stCondLst>
                      <p:childTnLst>
                        <p:par>
                          <p:cTn id="26" fill="hold">
                            <p:stCondLst>
                              <p:cond delay="0"/>
                            </p:stCondLst>
                            <p:childTnLst>
                              <p:par>
                                <p:cTn id="27" presetID="26" presetClass="emph" presetSubtype="0" repeatCount="indefinite" fill="hold" nodeType="clickEffect">
                                  <p:stCondLst>
                                    <p:cond delay="0"/>
                                  </p:stCondLst>
                                  <p:childTnLst>
                                    <p:animEffect transition="out" filter="fade">
                                      <p:cBhvr>
                                        <p:cTn id="28" dur="500" tmFilter="0, 0; .2, .5; .8, .5; 1, 0"/>
                                        <p:tgtEl>
                                          <p:spTgt spid="34"/>
                                        </p:tgtEl>
                                      </p:cBhvr>
                                    </p:animEffect>
                                    <p:animScale>
                                      <p:cBhvr>
                                        <p:cTn id="29" dur="250" autoRev="1" fill="hold"/>
                                        <p:tgtEl>
                                          <p:spTgt spid="34"/>
                                        </p:tgtEl>
                                      </p:cBhvr>
                                      <p:by x="105000" y="105000"/>
                                    </p:animScale>
                                  </p:childTnLst>
                                </p:cTn>
                              </p:par>
                            </p:childTnLst>
                          </p:cTn>
                        </p:par>
                      </p:childTnLst>
                    </p:cTn>
                  </p:par>
                </p:childTnLst>
              </p:cTn>
              <p:nextCondLst>
                <p:cond evt="onClick" delay="0">
                  <p:tgtEl>
                    <p:spTgt spid="34"/>
                  </p:tgtEl>
                </p:cond>
              </p:nextCondLst>
            </p:seq>
            <p:seq concurrent="1" nextAc="seek">
              <p:cTn id="30" restart="whenNotActive" fill="hold" evtFilter="cancelBubble" nodeType="interactiveSeq">
                <p:stCondLst>
                  <p:cond evt="onClick" delay="0">
                    <p:tgtEl>
                      <p:spTgt spid="40"/>
                    </p:tgtEl>
                  </p:cond>
                </p:stCondLst>
                <p:endSync evt="end" delay="0">
                  <p:rtn val="all"/>
                </p:endSync>
                <p:childTnLst>
                  <p:par>
                    <p:cTn id="31" fill="hold">
                      <p:stCondLst>
                        <p:cond delay="0"/>
                      </p:stCondLst>
                      <p:childTnLst>
                        <p:par>
                          <p:cTn id="32" fill="hold">
                            <p:stCondLst>
                              <p:cond delay="0"/>
                            </p:stCondLst>
                            <p:childTnLst>
                              <p:par>
                                <p:cTn id="33" presetID="22" presetClass="exit" presetSubtype="8" fill="hold" nodeType="clickEffect">
                                  <p:stCondLst>
                                    <p:cond delay="0"/>
                                  </p:stCondLst>
                                  <p:childTnLst>
                                    <p:animEffect transition="out" filter="wipe(left)">
                                      <p:cBhvr>
                                        <p:cTn id="34" dur="500"/>
                                        <p:tgtEl>
                                          <p:spTgt spid="40"/>
                                        </p:tgtEl>
                                      </p:cBhvr>
                                    </p:animEffect>
                                    <p:set>
                                      <p:cBhvr>
                                        <p:cTn id="3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6" restart="whenNotActive" fill="hold" evtFilter="cancelBubble" nodeType="interactiveSeq">
                <p:stCondLst>
                  <p:cond evt="onClick" delay="0">
                    <p:tgtEl>
                      <p:spTgt spid="52"/>
                    </p:tgtEl>
                  </p:cond>
                </p:stCondLst>
                <p:endSync evt="end" delay="0">
                  <p:rtn val="all"/>
                </p:endSync>
                <p:childTnLst>
                  <p:par>
                    <p:cTn id="37" fill="hold">
                      <p:stCondLst>
                        <p:cond delay="0"/>
                      </p:stCondLst>
                      <p:childTnLst>
                        <p:par>
                          <p:cTn id="38" fill="hold">
                            <p:stCondLst>
                              <p:cond delay="0"/>
                            </p:stCondLst>
                            <p:childTnLst>
                              <p:par>
                                <p:cTn id="39" presetID="22" presetClass="exit" presetSubtype="8" fill="hold" nodeType="clickEffect">
                                  <p:stCondLst>
                                    <p:cond delay="0"/>
                                  </p:stCondLst>
                                  <p:childTnLst>
                                    <p:animEffect transition="out" filter="wipe(left)">
                                      <p:cBhvr>
                                        <p:cTn id="40" dur="500"/>
                                        <p:tgtEl>
                                          <p:spTgt spid="52"/>
                                        </p:tgtEl>
                                      </p:cBhvr>
                                    </p:animEffect>
                                    <p:set>
                                      <p:cBhvr>
                                        <p:cTn id="41"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42" restart="whenNotActive" fill="hold" evtFilter="cancelBubble" nodeType="interactiveSeq">
                <p:stCondLst>
                  <p:cond evt="onClick" delay="0">
                    <p:tgtEl>
                      <p:spTgt spid="46"/>
                    </p:tgtEl>
                  </p:cond>
                </p:stCondLst>
                <p:endSync evt="end" delay="0">
                  <p:rtn val="all"/>
                </p:endSync>
                <p:childTnLst>
                  <p:par>
                    <p:cTn id="43" fill="hold">
                      <p:stCondLst>
                        <p:cond delay="0"/>
                      </p:stCondLst>
                      <p:childTnLst>
                        <p:par>
                          <p:cTn id="44" fill="hold">
                            <p:stCondLst>
                              <p:cond delay="0"/>
                            </p:stCondLst>
                            <p:childTnLst>
                              <p:par>
                                <p:cTn id="45" presetID="22" presetClass="exit" presetSubtype="8" fill="hold" nodeType="clickEffect">
                                  <p:stCondLst>
                                    <p:cond delay="0"/>
                                  </p:stCondLst>
                                  <p:childTnLst>
                                    <p:animEffect transition="out" filter="wipe(left)">
                                      <p:cBhvr>
                                        <p:cTn id="46" dur="500"/>
                                        <p:tgtEl>
                                          <p:spTgt spid="46"/>
                                        </p:tgtEl>
                                      </p:cBhvr>
                                    </p:animEffect>
                                    <p:set>
                                      <p:cBhvr>
                                        <p:cTn id="4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Nhóm 24">
            <a:extLst>
              <a:ext uri="{FF2B5EF4-FFF2-40B4-BE49-F238E27FC236}">
                <a16:creationId xmlns:a16="http://schemas.microsoft.com/office/drawing/2014/main" id="{FB2371FB-EEF6-286E-9254-57351BC5F787}"/>
              </a:ext>
            </a:extLst>
          </p:cNvPr>
          <p:cNvGrpSpPr/>
          <p:nvPr/>
        </p:nvGrpSpPr>
        <p:grpSpPr>
          <a:xfrm>
            <a:off x="140838" y="1244242"/>
            <a:ext cx="9931888" cy="570990"/>
            <a:chOff x="140838" y="1244242"/>
            <a:chExt cx="9931888" cy="570990"/>
          </a:xfrm>
        </p:grpSpPr>
        <p:sp>
          <p:nvSpPr>
            <p:cNvPr id="26" name="Hình chữ nhật: Góc Trên Tròn 25">
              <a:extLst>
                <a:ext uri="{FF2B5EF4-FFF2-40B4-BE49-F238E27FC236}">
                  <a16:creationId xmlns:a16="http://schemas.microsoft.com/office/drawing/2014/main" id="{5AE638E6-EEC4-BCAE-3706-3BFA5A70D2E4}"/>
                </a:ext>
              </a:extLst>
            </p:cNvPr>
            <p:cNvSpPr/>
            <p:nvPr/>
          </p:nvSpPr>
          <p:spPr>
            <a:xfrm rot="5400000">
              <a:off x="1098309" y="376034"/>
              <a:ext cx="461665" cy="2376607"/>
            </a:xfrm>
            <a:prstGeom prst="round2Same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Hộp Văn bản 26">
              <a:extLst>
                <a:ext uri="{FF2B5EF4-FFF2-40B4-BE49-F238E27FC236}">
                  <a16:creationId xmlns:a16="http://schemas.microsoft.com/office/drawing/2014/main" id="{21A665CE-CB58-EE8A-7A4D-A3EB2F5B0798}"/>
                </a:ext>
              </a:extLst>
            </p:cNvPr>
            <p:cNvSpPr txBox="1"/>
            <p:nvPr/>
          </p:nvSpPr>
          <p:spPr>
            <a:xfrm>
              <a:off x="201248" y="1348830"/>
              <a:ext cx="2379177" cy="461665"/>
            </a:xfrm>
            <a:prstGeom prst="rect">
              <a:avLst/>
            </a:prstGeom>
            <a:noFill/>
          </p:spPr>
          <p:txBody>
            <a:bodyPr wrap="none" rtlCol="0">
              <a:spAutoFit/>
            </a:bodyPr>
            <a:lstStyle/>
            <a:p>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a:ln>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rPr>
                <a:t>LUYỆN TẬP </a:t>
              </a:r>
              <a:endParaRPr lang="vi-VN" sz="2400" b="1">
                <a:ln>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8" name="Hộp Văn bản 27">
              <a:extLst>
                <a:ext uri="{FF2B5EF4-FFF2-40B4-BE49-F238E27FC236}">
                  <a16:creationId xmlns:a16="http://schemas.microsoft.com/office/drawing/2014/main" id="{E9BB9E70-70CE-F2F3-C8E8-6ECB6CB133EF}"/>
                </a:ext>
              </a:extLst>
            </p:cNvPr>
            <p:cNvSpPr txBox="1"/>
            <p:nvPr/>
          </p:nvSpPr>
          <p:spPr>
            <a:xfrm>
              <a:off x="2620064" y="1244242"/>
              <a:ext cx="7452662" cy="570990"/>
            </a:xfrm>
            <a:prstGeom prst="rect">
              <a:avLst/>
            </a:prstGeom>
            <a:noFill/>
          </p:spPr>
          <p:txBody>
            <a:bodyPr wrap="square" rtlCol="0">
              <a:spAutoFit/>
            </a:bodyPr>
            <a:lstStyle/>
            <a:p>
              <a:pPr>
                <a:lnSpc>
                  <a:spcPct val="150000"/>
                </a:lnSpc>
              </a:pPr>
              <a:r>
                <a:rPr lang="vi-VN" sz="2400" b="1">
                  <a:solidFill>
                    <a:srgbClr val="339966"/>
                  </a:solidFill>
                  <a:latin typeface="Tahoma" panose="020B0604030504040204" pitchFamily="34" charset="0"/>
                  <a:ea typeface="Tahoma" panose="020B0604030504040204" pitchFamily="34" charset="0"/>
                  <a:cs typeface="Tahoma" panose="020B0604030504040204" pitchFamily="34" charset="0"/>
                </a:rPr>
                <a:t>CHỌN ĐÁP ÁN ĐÚNG</a:t>
              </a:r>
            </a:p>
          </p:txBody>
        </p:sp>
      </p:grpSp>
      <p:grpSp>
        <p:nvGrpSpPr>
          <p:cNvPr id="29" name="Nhóm 28">
            <a:extLst>
              <a:ext uri="{FF2B5EF4-FFF2-40B4-BE49-F238E27FC236}">
                <a16:creationId xmlns:a16="http://schemas.microsoft.com/office/drawing/2014/main" id="{B3BAE122-2416-6A21-81F7-FF7FF5DBCDB4}"/>
              </a:ext>
            </a:extLst>
          </p:cNvPr>
          <p:cNvGrpSpPr/>
          <p:nvPr/>
        </p:nvGrpSpPr>
        <p:grpSpPr>
          <a:xfrm>
            <a:off x="630053" y="2101891"/>
            <a:ext cx="10609459" cy="2175416"/>
            <a:chOff x="630053" y="2101891"/>
            <a:chExt cx="10609459" cy="2175416"/>
          </a:xfrm>
        </p:grpSpPr>
        <p:sp>
          <p:nvSpPr>
            <p:cNvPr id="30" name="Hình chữ nhật: Góc Trên Tròn 29">
              <a:extLst>
                <a:ext uri="{FF2B5EF4-FFF2-40B4-BE49-F238E27FC236}">
                  <a16:creationId xmlns:a16="http://schemas.microsoft.com/office/drawing/2014/main" id="{522E3593-0D2F-4C20-4B88-3AA20CAB7652}"/>
                </a:ext>
              </a:extLst>
            </p:cNvPr>
            <p:cNvSpPr/>
            <p:nvPr/>
          </p:nvSpPr>
          <p:spPr>
            <a:xfrm>
              <a:off x="630053" y="2101891"/>
              <a:ext cx="1446434" cy="570990"/>
            </a:xfrm>
            <a:prstGeom prst="round2SameRect">
              <a:avLst/>
            </a:prstGeom>
            <a:solidFill>
              <a:srgbClr val="94D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Hộp Văn bản 30">
              <a:extLst>
                <a:ext uri="{FF2B5EF4-FFF2-40B4-BE49-F238E27FC236}">
                  <a16:creationId xmlns:a16="http://schemas.microsoft.com/office/drawing/2014/main" id="{49179C56-4507-686F-1DEE-EB1A01B5BB43}"/>
                </a:ext>
              </a:extLst>
            </p:cNvPr>
            <p:cNvSpPr txBox="1"/>
            <p:nvPr/>
          </p:nvSpPr>
          <p:spPr>
            <a:xfrm>
              <a:off x="767625" y="2101892"/>
              <a:ext cx="1206318" cy="570990"/>
            </a:xfrm>
            <a:prstGeom prst="rect">
              <a:avLst/>
            </a:prstGeom>
            <a:noFill/>
          </p:spPr>
          <p:txBody>
            <a:bodyPr wrap="square" rtlCol="0">
              <a:spAutoFit/>
            </a:bodyPr>
            <a:lstStyle/>
            <a:p>
              <a:pPr>
                <a:lnSpc>
                  <a:spcPct val="150000"/>
                </a:lnSpc>
              </a:pPr>
              <a:r>
                <a:rPr lang="vi-VN" sz="2400" b="1">
                  <a:latin typeface="Tahoma" panose="020B0604030504040204" pitchFamily="34" charset="0"/>
                  <a:ea typeface="Tahoma" panose="020B0604030504040204" pitchFamily="34" charset="0"/>
                  <a:cs typeface="Tahoma" panose="020B0604030504040204" pitchFamily="34" charset="0"/>
                </a:rPr>
                <a:t>Câu 2:</a:t>
              </a:r>
            </a:p>
          </p:txBody>
        </p:sp>
        <p:sp>
          <p:nvSpPr>
            <p:cNvPr id="32" name="Hình chữ nhật 31">
              <a:extLst>
                <a:ext uri="{FF2B5EF4-FFF2-40B4-BE49-F238E27FC236}">
                  <a16:creationId xmlns:a16="http://schemas.microsoft.com/office/drawing/2014/main" id="{A926A40E-8469-91ED-67D9-32309B3C5752}"/>
                </a:ext>
              </a:extLst>
            </p:cNvPr>
            <p:cNvSpPr/>
            <p:nvPr/>
          </p:nvSpPr>
          <p:spPr>
            <a:xfrm>
              <a:off x="630053" y="2672881"/>
              <a:ext cx="10609459" cy="1604426"/>
            </a:xfrm>
            <a:prstGeom prst="rect">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ộp Văn bản 32">
              <a:extLst>
                <a:ext uri="{FF2B5EF4-FFF2-40B4-BE49-F238E27FC236}">
                  <a16:creationId xmlns:a16="http://schemas.microsoft.com/office/drawing/2014/main" id="{F4731487-BBA5-D8E4-59F6-B32DC1EE1275}"/>
                </a:ext>
              </a:extLst>
            </p:cNvPr>
            <p:cNvSpPr txBox="1"/>
            <p:nvPr/>
          </p:nvSpPr>
          <p:spPr>
            <a:xfrm>
              <a:off x="701831" y="2767033"/>
              <a:ext cx="10476567" cy="1469248"/>
            </a:xfrm>
            <a:prstGeom prst="rect">
              <a:avLst/>
            </a:prstGeom>
            <a:noFill/>
          </p:spPr>
          <p:txBody>
            <a:bodyPr wrap="square" rtlCol="0">
              <a:spAutoFit/>
            </a:bodyPr>
            <a:lstStyle/>
            <a:p>
              <a:pPr>
                <a:lnSpc>
                  <a:spcPct val="150000"/>
                </a:lnSpc>
              </a:pPr>
              <a:r>
                <a:rPr lang="vi-VN" sz="32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Những tấm bia ghi tên những người đỗ tiến sĩ thời xưa ở văn miếu thuộc loại tư liệu nào?</a:t>
              </a:r>
              <a:endParaRPr lang="vi-VN" sz="40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4" name="Nhóm 33">
            <a:extLst>
              <a:ext uri="{FF2B5EF4-FFF2-40B4-BE49-F238E27FC236}">
                <a16:creationId xmlns:a16="http://schemas.microsoft.com/office/drawing/2014/main" id="{BA0E0053-43D6-F1EE-2A87-F66BB6BAD236}"/>
              </a:ext>
            </a:extLst>
          </p:cNvPr>
          <p:cNvGrpSpPr/>
          <p:nvPr/>
        </p:nvGrpSpPr>
        <p:grpSpPr>
          <a:xfrm>
            <a:off x="630053" y="4600643"/>
            <a:ext cx="5027860" cy="827273"/>
            <a:chOff x="630053" y="4138302"/>
            <a:chExt cx="5027860" cy="827273"/>
          </a:xfrm>
        </p:grpSpPr>
        <p:sp>
          <p:nvSpPr>
            <p:cNvPr id="35" name="Mũi tên: Hình ngũ giác 34">
              <a:extLst>
                <a:ext uri="{FF2B5EF4-FFF2-40B4-BE49-F238E27FC236}">
                  <a16:creationId xmlns:a16="http://schemas.microsoft.com/office/drawing/2014/main" id="{5BD04FCF-8D89-DB11-8D61-233EB707E974}"/>
                </a:ext>
              </a:extLst>
            </p:cNvPr>
            <p:cNvSpPr/>
            <p:nvPr/>
          </p:nvSpPr>
          <p:spPr>
            <a:xfrm rot="10800000">
              <a:off x="1043689" y="4138302"/>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6" name="Nhóm 35">
              <a:extLst>
                <a:ext uri="{FF2B5EF4-FFF2-40B4-BE49-F238E27FC236}">
                  <a16:creationId xmlns:a16="http://schemas.microsoft.com/office/drawing/2014/main" id="{2F51702E-310D-8004-34A6-7648734D16B2}"/>
                </a:ext>
              </a:extLst>
            </p:cNvPr>
            <p:cNvGrpSpPr/>
            <p:nvPr/>
          </p:nvGrpSpPr>
          <p:grpSpPr>
            <a:xfrm>
              <a:off x="630053" y="4138302"/>
              <a:ext cx="827273" cy="827273"/>
              <a:chOff x="630053" y="4572000"/>
              <a:chExt cx="827273" cy="827273"/>
            </a:xfrm>
          </p:grpSpPr>
          <p:sp>
            <p:nvSpPr>
              <p:cNvPr id="38" name="Hình Bầu dục 37">
                <a:extLst>
                  <a:ext uri="{FF2B5EF4-FFF2-40B4-BE49-F238E27FC236}">
                    <a16:creationId xmlns:a16="http://schemas.microsoft.com/office/drawing/2014/main" id="{3A950367-EA6C-6EB7-C36B-927B20A3E63E}"/>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ộp Văn bản 38">
                <a:extLst>
                  <a:ext uri="{FF2B5EF4-FFF2-40B4-BE49-F238E27FC236}">
                    <a16:creationId xmlns:a16="http://schemas.microsoft.com/office/drawing/2014/main" id="{79745F3F-561C-748E-D6DB-DFF340454401}"/>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A. </a:t>
                </a:r>
              </a:p>
            </p:txBody>
          </p:sp>
        </p:grpSp>
        <p:sp>
          <p:nvSpPr>
            <p:cNvPr id="37" name="Hộp Văn bản 36">
              <a:extLst>
                <a:ext uri="{FF2B5EF4-FFF2-40B4-BE49-F238E27FC236}">
                  <a16:creationId xmlns:a16="http://schemas.microsoft.com/office/drawing/2014/main" id="{18870E1C-E68B-76BC-7003-41D830463D0B}"/>
                </a:ext>
              </a:extLst>
            </p:cNvPr>
            <p:cNvSpPr txBox="1"/>
            <p:nvPr/>
          </p:nvSpPr>
          <p:spPr>
            <a:xfrm>
              <a:off x="1554711" y="4321105"/>
              <a:ext cx="4060486" cy="461665"/>
            </a:xfrm>
            <a:prstGeom prst="rect">
              <a:avLst/>
            </a:prstGeom>
            <a:noFill/>
          </p:spPr>
          <p:txBody>
            <a:bodyPr wrap="square">
              <a:spAutoFit/>
            </a:bodyPr>
            <a:lstStyle/>
            <a:p>
              <a:r>
                <a:rPr lang="vi-VN" sz="2400">
                  <a:effectLst/>
                  <a:latin typeface="Calibri Light" panose="020F0302020204030204" pitchFamily="34" charset="0"/>
                  <a:ea typeface="Arial" panose="020B0604020202020204" pitchFamily="34" charset="0"/>
                  <a:cs typeface="Calibri Light" panose="020F0302020204030204" pitchFamily="34" charset="0"/>
                </a:rPr>
                <a:t>Tư liệu hiện vật</a:t>
              </a:r>
              <a:endParaRPr lang="vi-VN" sz="2400">
                <a:latin typeface="Calibri Light" panose="020F0302020204030204" pitchFamily="34" charset="0"/>
                <a:cs typeface="Calibri Light" panose="020F0302020204030204" pitchFamily="34" charset="0"/>
              </a:endParaRPr>
            </a:p>
          </p:txBody>
        </p:sp>
      </p:grpSp>
      <p:grpSp>
        <p:nvGrpSpPr>
          <p:cNvPr id="40" name="Nhóm 39">
            <a:extLst>
              <a:ext uri="{FF2B5EF4-FFF2-40B4-BE49-F238E27FC236}">
                <a16:creationId xmlns:a16="http://schemas.microsoft.com/office/drawing/2014/main" id="{C02841DB-94B7-EE37-1C77-FFCE09D08D4F}"/>
              </a:ext>
            </a:extLst>
          </p:cNvPr>
          <p:cNvGrpSpPr/>
          <p:nvPr/>
        </p:nvGrpSpPr>
        <p:grpSpPr>
          <a:xfrm>
            <a:off x="6211652" y="4600643"/>
            <a:ext cx="5027860" cy="827273"/>
            <a:chOff x="6211652" y="4138302"/>
            <a:chExt cx="5027860" cy="827273"/>
          </a:xfrm>
        </p:grpSpPr>
        <p:sp>
          <p:nvSpPr>
            <p:cNvPr id="41" name="Mũi tên: Hình ngũ giác 40">
              <a:extLst>
                <a:ext uri="{FF2B5EF4-FFF2-40B4-BE49-F238E27FC236}">
                  <a16:creationId xmlns:a16="http://schemas.microsoft.com/office/drawing/2014/main" id="{50793A20-83BF-B423-2D9B-CC775A28D047}"/>
                </a:ext>
              </a:extLst>
            </p:cNvPr>
            <p:cNvSpPr/>
            <p:nvPr/>
          </p:nvSpPr>
          <p:spPr>
            <a:xfrm rot="10800000">
              <a:off x="6625288" y="4138302"/>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2" name="Nhóm 41">
              <a:extLst>
                <a:ext uri="{FF2B5EF4-FFF2-40B4-BE49-F238E27FC236}">
                  <a16:creationId xmlns:a16="http://schemas.microsoft.com/office/drawing/2014/main" id="{9D0B7382-24CF-D8F7-8C1E-ECA440BB0C30}"/>
                </a:ext>
              </a:extLst>
            </p:cNvPr>
            <p:cNvGrpSpPr/>
            <p:nvPr/>
          </p:nvGrpSpPr>
          <p:grpSpPr>
            <a:xfrm>
              <a:off x="6211652" y="4138302"/>
              <a:ext cx="827273" cy="827273"/>
              <a:chOff x="630053" y="4572000"/>
              <a:chExt cx="827273" cy="827273"/>
            </a:xfrm>
          </p:grpSpPr>
          <p:sp>
            <p:nvSpPr>
              <p:cNvPr id="44" name="Hình Bầu dục 43">
                <a:extLst>
                  <a:ext uri="{FF2B5EF4-FFF2-40B4-BE49-F238E27FC236}">
                    <a16:creationId xmlns:a16="http://schemas.microsoft.com/office/drawing/2014/main" id="{4DBA5854-A6CE-719D-ECAF-4D85437B7416}"/>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Hộp Văn bản 44">
                <a:extLst>
                  <a:ext uri="{FF2B5EF4-FFF2-40B4-BE49-F238E27FC236}">
                    <a16:creationId xmlns:a16="http://schemas.microsoft.com/office/drawing/2014/main" id="{0AA314D1-C219-1DD4-F7B8-F15453AB35AA}"/>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B. </a:t>
                </a:r>
              </a:p>
            </p:txBody>
          </p:sp>
        </p:grpSp>
        <p:sp>
          <p:nvSpPr>
            <p:cNvPr id="43" name="Hộp Văn bản 42">
              <a:extLst>
                <a:ext uri="{FF2B5EF4-FFF2-40B4-BE49-F238E27FC236}">
                  <a16:creationId xmlns:a16="http://schemas.microsoft.com/office/drawing/2014/main" id="{0C73641D-C43C-1B8D-D7E4-15F742310052}"/>
                </a:ext>
              </a:extLst>
            </p:cNvPr>
            <p:cNvSpPr txBox="1"/>
            <p:nvPr/>
          </p:nvSpPr>
          <p:spPr>
            <a:xfrm>
              <a:off x="7179026" y="4321104"/>
              <a:ext cx="4060486" cy="461665"/>
            </a:xfrm>
            <a:prstGeom prst="rect">
              <a:avLst/>
            </a:prstGeom>
            <a:noFill/>
          </p:spPr>
          <p:txBody>
            <a:bodyPr wrap="square">
              <a:spAutoFit/>
            </a:bodyPr>
            <a:lstStyle/>
            <a:p>
              <a:r>
                <a:rPr lang="vi-VN" sz="2400">
                  <a:effectLst/>
                  <a:latin typeface="Calibri Light" panose="020F0302020204030204" pitchFamily="34" charset="0"/>
                  <a:ea typeface="Arial" panose="020B0604020202020204" pitchFamily="34" charset="0"/>
                  <a:cs typeface="Calibri Light" panose="020F0302020204030204" pitchFamily="34" charset="0"/>
                </a:rPr>
                <a:t>Tư liệu chữ viết</a:t>
              </a:r>
              <a:endParaRPr lang="vi-VN" sz="2400">
                <a:latin typeface="Calibri Light" panose="020F0302020204030204" pitchFamily="34" charset="0"/>
                <a:cs typeface="Calibri Light" panose="020F0302020204030204" pitchFamily="34" charset="0"/>
              </a:endParaRPr>
            </a:p>
          </p:txBody>
        </p:sp>
      </p:grpSp>
      <p:grpSp>
        <p:nvGrpSpPr>
          <p:cNvPr id="46" name="Nhóm 45">
            <a:extLst>
              <a:ext uri="{FF2B5EF4-FFF2-40B4-BE49-F238E27FC236}">
                <a16:creationId xmlns:a16="http://schemas.microsoft.com/office/drawing/2014/main" id="{B70932AF-9B58-732D-976A-752F5A5A8545}"/>
              </a:ext>
            </a:extLst>
          </p:cNvPr>
          <p:cNvGrpSpPr/>
          <p:nvPr/>
        </p:nvGrpSpPr>
        <p:grpSpPr>
          <a:xfrm>
            <a:off x="6211652" y="5787438"/>
            <a:ext cx="5027860" cy="827273"/>
            <a:chOff x="6211652" y="5526183"/>
            <a:chExt cx="5027860" cy="827273"/>
          </a:xfrm>
        </p:grpSpPr>
        <p:sp>
          <p:nvSpPr>
            <p:cNvPr id="47" name="Mũi tên: Hình ngũ giác 46">
              <a:extLst>
                <a:ext uri="{FF2B5EF4-FFF2-40B4-BE49-F238E27FC236}">
                  <a16:creationId xmlns:a16="http://schemas.microsoft.com/office/drawing/2014/main" id="{3C09310E-7FF7-D58F-D00D-C6633920CA13}"/>
                </a:ext>
              </a:extLst>
            </p:cNvPr>
            <p:cNvSpPr/>
            <p:nvPr/>
          </p:nvSpPr>
          <p:spPr>
            <a:xfrm rot="10800000">
              <a:off x="6625288" y="5526183"/>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8" name="Nhóm 47">
              <a:extLst>
                <a:ext uri="{FF2B5EF4-FFF2-40B4-BE49-F238E27FC236}">
                  <a16:creationId xmlns:a16="http://schemas.microsoft.com/office/drawing/2014/main" id="{59AD5A1F-F0C8-3EAB-65F4-F009FAC6DF12}"/>
                </a:ext>
              </a:extLst>
            </p:cNvPr>
            <p:cNvGrpSpPr/>
            <p:nvPr/>
          </p:nvGrpSpPr>
          <p:grpSpPr>
            <a:xfrm>
              <a:off x="6211652" y="5526183"/>
              <a:ext cx="827273" cy="827273"/>
              <a:chOff x="630053" y="4572000"/>
              <a:chExt cx="827273" cy="827273"/>
            </a:xfrm>
          </p:grpSpPr>
          <p:sp>
            <p:nvSpPr>
              <p:cNvPr id="50" name="Hình Bầu dục 49">
                <a:extLst>
                  <a:ext uri="{FF2B5EF4-FFF2-40B4-BE49-F238E27FC236}">
                    <a16:creationId xmlns:a16="http://schemas.microsoft.com/office/drawing/2014/main" id="{AD0DDC03-A70C-FC9D-B9ED-FDF19326DB61}"/>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Hộp Văn bản 50">
                <a:extLst>
                  <a:ext uri="{FF2B5EF4-FFF2-40B4-BE49-F238E27FC236}">
                    <a16:creationId xmlns:a16="http://schemas.microsoft.com/office/drawing/2014/main" id="{ABE210A0-FB1E-3248-4CD1-87F95359D8C8}"/>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D. </a:t>
                </a:r>
              </a:p>
            </p:txBody>
          </p:sp>
        </p:grpSp>
        <p:sp>
          <p:nvSpPr>
            <p:cNvPr id="49" name="Hộp Văn bản 48">
              <a:extLst>
                <a:ext uri="{FF2B5EF4-FFF2-40B4-BE49-F238E27FC236}">
                  <a16:creationId xmlns:a16="http://schemas.microsoft.com/office/drawing/2014/main" id="{BF12B639-A2D8-4E59-C08E-64EF067697FA}"/>
                </a:ext>
              </a:extLst>
            </p:cNvPr>
            <p:cNvSpPr txBox="1"/>
            <p:nvPr/>
          </p:nvSpPr>
          <p:spPr>
            <a:xfrm>
              <a:off x="7179026" y="5708986"/>
              <a:ext cx="4060486" cy="461665"/>
            </a:xfrm>
            <a:prstGeom prst="rect">
              <a:avLst/>
            </a:prstGeom>
            <a:noFill/>
          </p:spPr>
          <p:txBody>
            <a:bodyPr wrap="square">
              <a:spAutoFit/>
            </a:bodyPr>
            <a:lstStyle/>
            <a:p>
              <a:r>
                <a:rPr lang="vi-VN" sz="2400">
                  <a:latin typeface="Calibri Light" panose="020F0302020204030204" pitchFamily="34" charset="0"/>
                  <a:ea typeface="Arial" panose="020B0604020202020204" pitchFamily="34" charset="0"/>
                  <a:cs typeface="Calibri Light" panose="020F0302020204030204" pitchFamily="34" charset="0"/>
                </a:rPr>
                <a:t>Tư l</a:t>
              </a:r>
              <a:r>
                <a:rPr lang="vi-VN" sz="2400">
                  <a:effectLst/>
                  <a:latin typeface="Calibri Light" panose="020F0302020204030204" pitchFamily="34" charset="0"/>
                  <a:ea typeface="Arial" panose="020B0604020202020204" pitchFamily="34" charset="0"/>
                  <a:cs typeface="Calibri Light" panose="020F0302020204030204" pitchFamily="34" charset="0"/>
                </a:rPr>
                <a:t>iệu gốc</a:t>
              </a:r>
              <a:endParaRPr lang="vi-VN" sz="2400">
                <a:latin typeface="Calibri Light" panose="020F0302020204030204" pitchFamily="34" charset="0"/>
                <a:cs typeface="Calibri Light" panose="020F0302020204030204" pitchFamily="34" charset="0"/>
              </a:endParaRPr>
            </a:p>
          </p:txBody>
        </p:sp>
      </p:grpSp>
      <p:grpSp>
        <p:nvGrpSpPr>
          <p:cNvPr id="52" name="Nhóm 51">
            <a:extLst>
              <a:ext uri="{FF2B5EF4-FFF2-40B4-BE49-F238E27FC236}">
                <a16:creationId xmlns:a16="http://schemas.microsoft.com/office/drawing/2014/main" id="{279DC376-1684-8131-62C1-9AB1D6B8E802}"/>
              </a:ext>
            </a:extLst>
          </p:cNvPr>
          <p:cNvGrpSpPr/>
          <p:nvPr/>
        </p:nvGrpSpPr>
        <p:grpSpPr>
          <a:xfrm>
            <a:off x="630053" y="5769623"/>
            <a:ext cx="5049218" cy="827273"/>
            <a:chOff x="630053" y="4138302"/>
            <a:chExt cx="5049218" cy="827273"/>
          </a:xfrm>
        </p:grpSpPr>
        <p:sp>
          <p:nvSpPr>
            <p:cNvPr id="53" name="Mũi tên: Hình ngũ giác 52">
              <a:extLst>
                <a:ext uri="{FF2B5EF4-FFF2-40B4-BE49-F238E27FC236}">
                  <a16:creationId xmlns:a16="http://schemas.microsoft.com/office/drawing/2014/main" id="{BC2141CE-9580-624D-5B7A-752D59FDE4D3}"/>
                </a:ext>
              </a:extLst>
            </p:cNvPr>
            <p:cNvSpPr/>
            <p:nvPr/>
          </p:nvSpPr>
          <p:spPr>
            <a:xfrm rot="10800000">
              <a:off x="1043689" y="4138302"/>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4" name="Nhóm 53">
              <a:extLst>
                <a:ext uri="{FF2B5EF4-FFF2-40B4-BE49-F238E27FC236}">
                  <a16:creationId xmlns:a16="http://schemas.microsoft.com/office/drawing/2014/main" id="{F8310D9E-3FB5-C94F-44FD-2437788D32CE}"/>
                </a:ext>
              </a:extLst>
            </p:cNvPr>
            <p:cNvGrpSpPr/>
            <p:nvPr/>
          </p:nvGrpSpPr>
          <p:grpSpPr>
            <a:xfrm>
              <a:off x="630053" y="4138302"/>
              <a:ext cx="827273" cy="827273"/>
              <a:chOff x="630053" y="4572000"/>
              <a:chExt cx="827273" cy="827273"/>
            </a:xfrm>
          </p:grpSpPr>
          <p:sp>
            <p:nvSpPr>
              <p:cNvPr id="56" name="Hình Bầu dục 55">
                <a:extLst>
                  <a:ext uri="{FF2B5EF4-FFF2-40B4-BE49-F238E27FC236}">
                    <a16:creationId xmlns:a16="http://schemas.microsoft.com/office/drawing/2014/main" id="{8B6A565B-BB29-1751-A174-5785C7822200}"/>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Hộp Văn bản 56">
                <a:extLst>
                  <a:ext uri="{FF2B5EF4-FFF2-40B4-BE49-F238E27FC236}">
                    <a16:creationId xmlns:a16="http://schemas.microsoft.com/office/drawing/2014/main" id="{32A63A68-80A9-E246-89AF-5E93FF8F7810}"/>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C. </a:t>
                </a:r>
              </a:p>
            </p:txBody>
          </p:sp>
        </p:grpSp>
        <p:sp>
          <p:nvSpPr>
            <p:cNvPr id="55" name="Hộp Văn bản 54">
              <a:extLst>
                <a:ext uri="{FF2B5EF4-FFF2-40B4-BE49-F238E27FC236}">
                  <a16:creationId xmlns:a16="http://schemas.microsoft.com/office/drawing/2014/main" id="{4871C8E9-7B44-0584-27CE-247E27BD3F48}"/>
                </a:ext>
              </a:extLst>
            </p:cNvPr>
            <p:cNvSpPr txBox="1"/>
            <p:nvPr/>
          </p:nvSpPr>
          <p:spPr>
            <a:xfrm>
              <a:off x="1618785" y="4306590"/>
              <a:ext cx="4060486" cy="461665"/>
            </a:xfrm>
            <a:prstGeom prst="rect">
              <a:avLst/>
            </a:prstGeom>
            <a:noFill/>
          </p:spPr>
          <p:txBody>
            <a:bodyPr wrap="square">
              <a:spAutoFit/>
            </a:bodyPr>
            <a:lstStyle/>
            <a:p>
              <a:r>
                <a:rPr lang="vi-VN" sz="2400">
                  <a:effectLst/>
                  <a:latin typeface="Calibri Light" panose="020F0302020204030204" pitchFamily="34" charset="0"/>
                  <a:ea typeface="Arial" panose="020B0604020202020204" pitchFamily="34" charset="0"/>
                  <a:cs typeface="Calibri Light" panose="020F0302020204030204" pitchFamily="34" charset="0"/>
                </a:rPr>
                <a:t>Tư liệu truyền miệng</a:t>
              </a:r>
              <a:endParaRPr lang="vi-VN" sz="2400">
                <a:latin typeface="Calibri Light" panose="020F0302020204030204" pitchFamily="34" charset="0"/>
                <a:cs typeface="Calibri Light" panose="020F0302020204030204" pitchFamily="34" charset="0"/>
              </a:endParaRPr>
            </a:p>
          </p:txBody>
        </p:sp>
      </p:grpSp>
      <p:grpSp>
        <p:nvGrpSpPr>
          <p:cNvPr id="21" name="Nhóm 20">
            <a:extLst>
              <a:ext uri="{FF2B5EF4-FFF2-40B4-BE49-F238E27FC236}">
                <a16:creationId xmlns:a16="http://schemas.microsoft.com/office/drawing/2014/main" id="{A4424473-8F31-4490-87A5-47C5C4DBFFC3}"/>
              </a:ext>
            </a:extLst>
          </p:cNvPr>
          <p:cNvGrpSpPr/>
          <p:nvPr/>
        </p:nvGrpSpPr>
        <p:grpSpPr>
          <a:xfrm>
            <a:off x="26396" y="21429"/>
            <a:ext cx="10993194" cy="981089"/>
            <a:chOff x="26396" y="21429"/>
            <a:chExt cx="10993194" cy="981089"/>
          </a:xfrm>
        </p:grpSpPr>
        <p:grpSp>
          <p:nvGrpSpPr>
            <p:cNvPr id="22" name="Nhóm 21">
              <a:extLst>
                <a:ext uri="{FF2B5EF4-FFF2-40B4-BE49-F238E27FC236}">
                  <a16:creationId xmlns:a16="http://schemas.microsoft.com/office/drawing/2014/main" id="{989CA0C3-0699-D68C-CB34-0A39E340FEC7}"/>
                </a:ext>
              </a:extLst>
            </p:cNvPr>
            <p:cNvGrpSpPr/>
            <p:nvPr/>
          </p:nvGrpSpPr>
          <p:grpSpPr>
            <a:xfrm>
              <a:off x="26396" y="21429"/>
              <a:ext cx="10993194" cy="981089"/>
              <a:chOff x="26396" y="21429"/>
              <a:chExt cx="10993194" cy="981089"/>
            </a:xfrm>
          </p:grpSpPr>
          <p:grpSp>
            <p:nvGrpSpPr>
              <p:cNvPr id="65" name="Nhóm 64">
                <a:extLst>
                  <a:ext uri="{FF2B5EF4-FFF2-40B4-BE49-F238E27FC236}">
                    <a16:creationId xmlns:a16="http://schemas.microsoft.com/office/drawing/2014/main" id="{22580DA0-F655-388B-C505-0FFF844492EA}"/>
                  </a:ext>
                </a:extLst>
              </p:cNvPr>
              <p:cNvGrpSpPr/>
              <p:nvPr/>
            </p:nvGrpSpPr>
            <p:grpSpPr>
              <a:xfrm>
                <a:off x="26396" y="21429"/>
                <a:ext cx="10993194" cy="981089"/>
                <a:chOff x="26396" y="21429"/>
                <a:chExt cx="10993194" cy="981089"/>
              </a:xfrm>
            </p:grpSpPr>
            <p:sp>
              <p:nvSpPr>
                <p:cNvPr id="69" name="Hình tự do: Hình 68">
                  <a:extLst>
                    <a:ext uri="{FF2B5EF4-FFF2-40B4-BE49-F238E27FC236}">
                      <a16:creationId xmlns:a16="http://schemas.microsoft.com/office/drawing/2014/main" id="{B79A4944-16E4-A68C-7611-6213A0FBD477}"/>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70" name="Hình tự do: Hình 69">
                  <a:extLst>
                    <a:ext uri="{FF2B5EF4-FFF2-40B4-BE49-F238E27FC236}">
                      <a16:creationId xmlns:a16="http://schemas.microsoft.com/office/drawing/2014/main" id="{7B0E3427-A68E-5BD4-FD3E-F51DC1C62FAC}"/>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66" name="Nhóm 65">
                <a:extLst>
                  <a:ext uri="{FF2B5EF4-FFF2-40B4-BE49-F238E27FC236}">
                    <a16:creationId xmlns:a16="http://schemas.microsoft.com/office/drawing/2014/main" id="{77F03AD7-99AD-F7DF-5599-FD01DC525F4A}"/>
                  </a:ext>
                </a:extLst>
              </p:cNvPr>
              <p:cNvGrpSpPr/>
              <p:nvPr/>
            </p:nvGrpSpPr>
            <p:grpSpPr>
              <a:xfrm>
                <a:off x="140839" y="126671"/>
                <a:ext cx="657225" cy="696553"/>
                <a:chOff x="182859" y="44288"/>
                <a:chExt cx="657225" cy="696553"/>
              </a:xfrm>
            </p:grpSpPr>
            <p:pic>
              <p:nvPicPr>
                <p:cNvPr id="67" name="Hình ảnh 66">
                  <a:extLst>
                    <a:ext uri="{FF2B5EF4-FFF2-40B4-BE49-F238E27FC236}">
                      <a16:creationId xmlns:a16="http://schemas.microsoft.com/office/drawing/2014/main" id="{DB2CDBAD-884A-2AE2-B3DA-FBF87A440640}"/>
                    </a:ext>
                  </a:extLst>
                </p:cNvPr>
                <p:cNvPicPr>
                  <a:picLocks noChangeAspect="1"/>
                </p:cNvPicPr>
                <p:nvPr/>
              </p:nvPicPr>
              <p:blipFill rotWithShape="1">
                <a:blip r:embed="rId2">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68" name="Hộp Văn bản 67">
                  <a:extLst>
                    <a:ext uri="{FF2B5EF4-FFF2-40B4-BE49-F238E27FC236}">
                      <a16:creationId xmlns:a16="http://schemas.microsoft.com/office/drawing/2014/main" id="{0223BB28-F978-DB6E-A1F2-C2B13F70B449}"/>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23" name="Nhóm 22">
              <a:extLst>
                <a:ext uri="{FF2B5EF4-FFF2-40B4-BE49-F238E27FC236}">
                  <a16:creationId xmlns:a16="http://schemas.microsoft.com/office/drawing/2014/main" id="{1AFD87F5-0A35-12A3-E3DC-631CD2FCF61D}"/>
                </a:ext>
              </a:extLst>
            </p:cNvPr>
            <p:cNvGrpSpPr/>
            <p:nvPr/>
          </p:nvGrpSpPr>
          <p:grpSpPr>
            <a:xfrm>
              <a:off x="877820" y="150460"/>
              <a:ext cx="10141770" cy="823660"/>
              <a:chOff x="877820" y="150460"/>
              <a:chExt cx="10141770" cy="823660"/>
            </a:xfrm>
          </p:grpSpPr>
          <p:sp>
            <p:nvSpPr>
              <p:cNvPr id="24" name="Hình tự do: Hình 23">
                <a:extLst>
                  <a:ext uri="{FF2B5EF4-FFF2-40B4-BE49-F238E27FC236}">
                    <a16:creationId xmlns:a16="http://schemas.microsoft.com/office/drawing/2014/main" id="{B12C9989-7AED-5F25-A254-DA76DCE654D6}"/>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8" name="Hộp Văn bản 57">
                <a:extLst>
                  <a:ext uri="{FF2B5EF4-FFF2-40B4-BE49-F238E27FC236}">
                    <a16:creationId xmlns:a16="http://schemas.microsoft.com/office/drawing/2014/main" id="{6EE7AE1C-C1A2-5D8E-DD37-65AF39E20F89}"/>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59" name="Đường nối Thẳng 58">
                <a:extLst>
                  <a:ext uri="{FF2B5EF4-FFF2-40B4-BE49-F238E27FC236}">
                    <a16:creationId xmlns:a16="http://schemas.microsoft.com/office/drawing/2014/main" id="{F71D48C9-10CD-EF93-A51B-A2A4D79ACB07}"/>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Hộp Văn bản 59">
                <a:extLst>
                  <a:ext uri="{FF2B5EF4-FFF2-40B4-BE49-F238E27FC236}">
                    <a16:creationId xmlns:a16="http://schemas.microsoft.com/office/drawing/2014/main" id="{9C7659ED-9D37-47C4-010A-6FE1B012CD4F}"/>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61" name="Đường nối Thẳng 60">
                <a:extLst>
                  <a:ext uri="{FF2B5EF4-FFF2-40B4-BE49-F238E27FC236}">
                    <a16:creationId xmlns:a16="http://schemas.microsoft.com/office/drawing/2014/main" id="{CF534536-C8A1-F17D-EEEA-9FA1AEC12517}"/>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Hộp Văn bản 61">
                <a:extLst>
                  <a:ext uri="{FF2B5EF4-FFF2-40B4-BE49-F238E27FC236}">
                    <a16:creationId xmlns:a16="http://schemas.microsoft.com/office/drawing/2014/main" id="{414860CF-C617-53FF-CAA8-BC0657C38D5B}"/>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63" name="Đường nối Thẳng 62">
                <a:extLst>
                  <a:ext uri="{FF2B5EF4-FFF2-40B4-BE49-F238E27FC236}">
                    <a16:creationId xmlns:a16="http://schemas.microsoft.com/office/drawing/2014/main" id="{032B5A38-2518-049A-F5EA-B7BF09DA4C33}"/>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Hộp Văn bản 63">
                <a:extLst>
                  <a:ext uri="{FF2B5EF4-FFF2-40B4-BE49-F238E27FC236}">
                    <a16:creationId xmlns:a16="http://schemas.microsoft.com/office/drawing/2014/main" id="{7BC1B766-4B6B-141B-58F0-48CC8647719A}"/>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HIỆN THỰC LỊCH SỬ VÀ NHẬN THỨC LỊCH SỬ (T2)</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69869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2"/>
                    </p:tgtEl>
                  </p:cond>
                </p:stCondLst>
                <p:endSync evt="end" delay="0">
                  <p:rtn val="all"/>
                </p:endSync>
                <p:childTnLst>
                  <p:par>
                    <p:cTn id="25" fill="hold">
                      <p:stCondLst>
                        <p:cond delay="0"/>
                      </p:stCondLst>
                      <p:childTnLst>
                        <p:par>
                          <p:cTn id="26" fill="hold">
                            <p:stCondLst>
                              <p:cond delay="0"/>
                            </p:stCondLst>
                            <p:childTnLst>
                              <p:par>
                                <p:cTn id="27" presetID="22" presetClass="exit" presetSubtype="8" fill="hold" nodeType="clickEffect">
                                  <p:stCondLst>
                                    <p:cond delay="0"/>
                                  </p:stCondLst>
                                  <p:childTnLst>
                                    <p:animEffect transition="out" filter="wipe(left)">
                                      <p:cBhvr>
                                        <p:cTn id="28" dur="500"/>
                                        <p:tgtEl>
                                          <p:spTgt spid="52"/>
                                        </p:tgtEl>
                                      </p:cBhvr>
                                    </p:animEffect>
                                    <p:set>
                                      <p:cBhvr>
                                        <p:cTn id="29"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0" restart="whenNotActive" fill="hold" evtFilter="cancelBubble" nodeType="interactiveSeq">
                <p:stCondLst>
                  <p:cond evt="onClick" delay="0">
                    <p:tgtEl>
                      <p:spTgt spid="46"/>
                    </p:tgtEl>
                  </p:cond>
                </p:stCondLst>
                <p:endSync evt="end" delay="0">
                  <p:rtn val="all"/>
                </p:endSync>
                <p:childTnLst>
                  <p:par>
                    <p:cTn id="31" fill="hold">
                      <p:stCondLst>
                        <p:cond delay="0"/>
                      </p:stCondLst>
                      <p:childTnLst>
                        <p:par>
                          <p:cTn id="32" fill="hold">
                            <p:stCondLst>
                              <p:cond delay="0"/>
                            </p:stCondLst>
                            <p:childTnLst>
                              <p:par>
                                <p:cTn id="33" presetID="22" presetClass="exit" presetSubtype="8" fill="hold" nodeType="clickEffect">
                                  <p:stCondLst>
                                    <p:cond delay="0"/>
                                  </p:stCondLst>
                                  <p:childTnLst>
                                    <p:animEffect transition="out" filter="wipe(left)">
                                      <p:cBhvr>
                                        <p:cTn id="34" dur="500"/>
                                        <p:tgtEl>
                                          <p:spTgt spid="46"/>
                                        </p:tgtEl>
                                      </p:cBhvr>
                                    </p:animEffect>
                                    <p:set>
                                      <p:cBhvr>
                                        <p:cTn id="3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6" restart="whenNotActive" fill="hold" evtFilter="cancelBubble" nodeType="interactiveSeq">
                <p:stCondLst>
                  <p:cond evt="onClick" delay="0">
                    <p:tgtEl>
                      <p:spTgt spid="34"/>
                    </p:tgtEl>
                  </p:cond>
                </p:stCondLst>
                <p:endSync evt="end" delay="0">
                  <p:rtn val="all"/>
                </p:endSync>
                <p:childTnLst>
                  <p:par>
                    <p:cTn id="37" fill="hold">
                      <p:stCondLst>
                        <p:cond delay="0"/>
                      </p:stCondLst>
                      <p:childTnLst>
                        <p:par>
                          <p:cTn id="38" fill="hold">
                            <p:stCondLst>
                              <p:cond delay="0"/>
                            </p:stCondLst>
                            <p:childTnLst>
                              <p:par>
                                <p:cTn id="39" presetID="22" presetClass="exit" presetSubtype="8" fill="hold" nodeType="clickEffect">
                                  <p:stCondLst>
                                    <p:cond delay="0"/>
                                  </p:stCondLst>
                                  <p:childTnLst>
                                    <p:animEffect transition="out" filter="wipe(left)">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2" restart="whenNotActive" fill="hold" evtFilter="cancelBubble" nodeType="interactiveSeq">
                <p:stCondLst>
                  <p:cond evt="onClick" delay="0">
                    <p:tgtEl>
                      <p:spTgt spid="40"/>
                    </p:tgtEl>
                  </p:cond>
                </p:stCondLst>
                <p:endSync evt="end" delay="0">
                  <p:rtn val="all"/>
                </p:endSync>
                <p:childTnLst>
                  <p:par>
                    <p:cTn id="43" fill="hold">
                      <p:stCondLst>
                        <p:cond delay="0"/>
                      </p:stCondLst>
                      <p:childTnLst>
                        <p:par>
                          <p:cTn id="44" fill="hold">
                            <p:stCondLst>
                              <p:cond delay="0"/>
                            </p:stCondLst>
                            <p:childTnLst>
                              <p:par>
                                <p:cTn id="45" presetID="26" presetClass="emph" presetSubtype="0" repeatCount="indefinite" fill="hold" nodeType="clickEffect">
                                  <p:stCondLst>
                                    <p:cond delay="0"/>
                                  </p:stCondLst>
                                  <p:childTnLst>
                                    <p:animEffect transition="out" filter="fade">
                                      <p:cBhvr>
                                        <p:cTn id="46" dur="500" tmFilter="0, 0; .2, .5; .8, .5; 1, 0"/>
                                        <p:tgtEl>
                                          <p:spTgt spid="40"/>
                                        </p:tgtEl>
                                      </p:cBhvr>
                                    </p:animEffect>
                                    <p:animScale>
                                      <p:cBhvr>
                                        <p:cTn id="47" dur="250" autoRev="1" fill="hold"/>
                                        <p:tgtEl>
                                          <p:spTgt spid="40"/>
                                        </p:tgtEl>
                                      </p:cBhvr>
                                      <p:by x="105000" y="105000"/>
                                    </p:animScale>
                                  </p:childTnLst>
                                </p:cTn>
                              </p:par>
                            </p:childTnLst>
                          </p:cTn>
                        </p:par>
                      </p:childTnLst>
                    </p:cTn>
                  </p:par>
                </p:childTnLst>
              </p:cTn>
              <p:nextCondLst>
                <p:cond evt="onClick" delay="0">
                  <p:tgtEl>
                    <p:spTgt spid="40"/>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Nhóm 24">
            <a:extLst>
              <a:ext uri="{FF2B5EF4-FFF2-40B4-BE49-F238E27FC236}">
                <a16:creationId xmlns:a16="http://schemas.microsoft.com/office/drawing/2014/main" id="{FB2371FB-EEF6-286E-9254-57351BC5F787}"/>
              </a:ext>
            </a:extLst>
          </p:cNvPr>
          <p:cNvGrpSpPr/>
          <p:nvPr/>
        </p:nvGrpSpPr>
        <p:grpSpPr>
          <a:xfrm>
            <a:off x="140838" y="1244242"/>
            <a:ext cx="9931888" cy="570990"/>
            <a:chOff x="140838" y="1244242"/>
            <a:chExt cx="9931888" cy="570990"/>
          </a:xfrm>
        </p:grpSpPr>
        <p:sp>
          <p:nvSpPr>
            <p:cNvPr id="26" name="Hình chữ nhật: Góc Trên Tròn 25">
              <a:extLst>
                <a:ext uri="{FF2B5EF4-FFF2-40B4-BE49-F238E27FC236}">
                  <a16:creationId xmlns:a16="http://schemas.microsoft.com/office/drawing/2014/main" id="{5AE638E6-EEC4-BCAE-3706-3BFA5A70D2E4}"/>
                </a:ext>
              </a:extLst>
            </p:cNvPr>
            <p:cNvSpPr/>
            <p:nvPr/>
          </p:nvSpPr>
          <p:spPr>
            <a:xfrm rot="5400000">
              <a:off x="1098309" y="376034"/>
              <a:ext cx="461665" cy="2376607"/>
            </a:xfrm>
            <a:prstGeom prst="round2Same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Hộp Văn bản 26">
              <a:extLst>
                <a:ext uri="{FF2B5EF4-FFF2-40B4-BE49-F238E27FC236}">
                  <a16:creationId xmlns:a16="http://schemas.microsoft.com/office/drawing/2014/main" id="{21A665CE-CB58-EE8A-7A4D-A3EB2F5B0798}"/>
                </a:ext>
              </a:extLst>
            </p:cNvPr>
            <p:cNvSpPr txBox="1"/>
            <p:nvPr/>
          </p:nvSpPr>
          <p:spPr>
            <a:xfrm>
              <a:off x="201248" y="1348830"/>
              <a:ext cx="2379177" cy="461665"/>
            </a:xfrm>
            <a:prstGeom prst="rect">
              <a:avLst/>
            </a:prstGeom>
            <a:noFill/>
          </p:spPr>
          <p:txBody>
            <a:bodyPr wrap="none" rtlCol="0">
              <a:spAutoFit/>
            </a:bodyPr>
            <a:lstStyle/>
            <a:p>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a:ln>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rPr>
                <a:t>LUYỆN TẬP </a:t>
              </a:r>
              <a:endParaRPr lang="vi-VN" sz="2400" b="1">
                <a:ln>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8" name="Hộp Văn bản 27">
              <a:extLst>
                <a:ext uri="{FF2B5EF4-FFF2-40B4-BE49-F238E27FC236}">
                  <a16:creationId xmlns:a16="http://schemas.microsoft.com/office/drawing/2014/main" id="{E9BB9E70-70CE-F2F3-C8E8-6ECB6CB133EF}"/>
                </a:ext>
              </a:extLst>
            </p:cNvPr>
            <p:cNvSpPr txBox="1"/>
            <p:nvPr/>
          </p:nvSpPr>
          <p:spPr>
            <a:xfrm>
              <a:off x="2620064" y="1244242"/>
              <a:ext cx="7452662" cy="570990"/>
            </a:xfrm>
            <a:prstGeom prst="rect">
              <a:avLst/>
            </a:prstGeom>
            <a:noFill/>
          </p:spPr>
          <p:txBody>
            <a:bodyPr wrap="square" rtlCol="0">
              <a:spAutoFit/>
            </a:bodyPr>
            <a:lstStyle/>
            <a:p>
              <a:pPr>
                <a:lnSpc>
                  <a:spcPct val="150000"/>
                </a:lnSpc>
              </a:pPr>
              <a:r>
                <a:rPr lang="vi-VN" sz="2400" b="1">
                  <a:solidFill>
                    <a:srgbClr val="339966"/>
                  </a:solidFill>
                  <a:latin typeface="Tahoma" panose="020B0604030504040204" pitchFamily="34" charset="0"/>
                  <a:ea typeface="Tahoma" panose="020B0604030504040204" pitchFamily="34" charset="0"/>
                  <a:cs typeface="Tahoma" panose="020B0604030504040204" pitchFamily="34" charset="0"/>
                </a:rPr>
                <a:t>CHỌN ĐÁP ÁN ĐÚNG</a:t>
              </a:r>
            </a:p>
          </p:txBody>
        </p:sp>
      </p:grpSp>
      <p:grpSp>
        <p:nvGrpSpPr>
          <p:cNvPr id="29" name="Nhóm 28">
            <a:extLst>
              <a:ext uri="{FF2B5EF4-FFF2-40B4-BE49-F238E27FC236}">
                <a16:creationId xmlns:a16="http://schemas.microsoft.com/office/drawing/2014/main" id="{B3BAE122-2416-6A21-81F7-FF7FF5DBCDB4}"/>
              </a:ext>
            </a:extLst>
          </p:cNvPr>
          <p:cNvGrpSpPr/>
          <p:nvPr/>
        </p:nvGrpSpPr>
        <p:grpSpPr>
          <a:xfrm>
            <a:off x="630053" y="2101891"/>
            <a:ext cx="10609459" cy="2175416"/>
            <a:chOff x="630053" y="2101891"/>
            <a:chExt cx="10609459" cy="2175416"/>
          </a:xfrm>
        </p:grpSpPr>
        <p:sp>
          <p:nvSpPr>
            <p:cNvPr id="30" name="Hình chữ nhật: Góc Trên Tròn 29">
              <a:extLst>
                <a:ext uri="{FF2B5EF4-FFF2-40B4-BE49-F238E27FC236}">
                  <a16:creationId xmlns:a16="http://schemas.microsoft.com/office/drawing/2014/main" id="{522E3593-0D2F-4C20-4B88-3AA20CAB7652}"/>
                </a:ext>
              </a:extLst>
            </p:cNvPr>
            <p:cNvSpPr/>
            <p:nvPr/>
          </p:nvSpPr>
          <p:spPr>
            <a:xfrm>
              <a:off x="630053" y="2101891"/>
              <a:ext cx="1446434" cy="570990"/>
            </a:xfrm>
            <a:prstGeom prst="round2SameRect">
              <a:avLst/>
            </a:prstGeom>
            <a:solidFill>
              <a:srgbClr val="94D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Hộp Văn bản 30">
              <a:extLst>
                <a:ext uri="{FF2B5EF4-FFF2-40B4-BE49-F238E27FC236}">
                  <a16:creationId xmlns:a16="http://schemas.microsoft.com/office/drawing/2014/main" id="{49179C56-4507-686F-1DEE-EB1A01B5BB43}"/>
                </a:ext>
              </a:extLst>
            </p:cNvPr>
            <p:cNvSpPr txBox="1"/>
            <p:nvPr/>
          </p:nvSpPr>
          <p:spPr>
            <a:xfrm>
              <a:off x="767625" y="2101892"/>
              <a:ext cx="1206318" cy="570990"/>
            </a:xfrm>
            <a:prstGeom prst="rect">
              <a:avLst/>
            </a:prstGeom>
            <a:noFill/>
          </p:spPr>
          <p:txBody>
            <a:bodyPr wrap="square" rtlCol="0">
              <a:spAutoFit/>
            </a:bodyPr>
            <a:lstStyle/>
            <a:p>
              <a:pPr>
                <a:lnSpc>
                  <a:spcPct val="150000"/>
                </a:lnSpc>
              </a:pPr>
              <a:r>
                <a:rPr lang="vi-VN" sz="2400" b="1">
                  <a:latin typeface="Tahoma" panose="020B0604030504040204" pitchFamily="34" charset="0"/>
                  <a:ea typeface="Tahoma" panose="020B0604030504040204" pitchFamily="34" charset="0"/>
                  <a:cs typeface="Tahoma" panose="020B0604030504040204" pitchFamily="34" charset="0"/>
                </a:rPr>
                <a:t>Câu 3:</a:t>
              </a:r>
            </a:p>
          </p:txBody>
        </p:sp>
        <p:sp>
          <p:nvSpPr>
            <p:cNvPr id="32" name="Hình chữ nhật 31">
              <a:extLst>
                <a:ext uri="{FF2B5EF4-FFF2-40B4-BE49-F238E27FC236}">
                  <a16:creationId xmlns:a16="http://schemas.microsoft.com/office/drawing/2014/main" id="{A926A40E-8469-91ED-67D9-32309B3C5752}"/>
                </a:ext>
              </a:extLst>
            </p:cNvPr>
            <p:cNvSpPr/>
            <p:nvPr/>
          </p:nvSpPr>
          <p:spPr>
            <a:xfrm>
              <a:off x="630053" y="2672881"/>
              <a:ext cx="10609459" cy="1604426"/>
            </a:xfrm>
            <a:prstGeom prst="rect">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ộp Văn bản 32">
              <a:extLst>
                <a:ext uri="{FF2B5EF4-FFF2-40B4-BE49-F238E27FC236}">
                  <a16:creationId xmlns:a16="http://schemas.microsoft.com/office/drawing/2014/main" id="{F4731487-BBA5-D8E4-59F6-B32DC1EE1275}"/>
                </a:ext>
              </a:extLst>
            </p:cNvPr>
            <p:cNvSpPr txBox="1"/>
            <p:nvPr/>
          </p:nvSpPr>
          <p:spPr>
            <a:xfrm>
              <a:off x="701831" y="2667283"/>
              <a:ext cx="10476567" cy="1504707"/>
            </a:xfrm>
            <a:prstGeom prst="rect">
              <a:avLst/>
            </a:prstGeom>
            <a:noFill/>
          </p:spPr>
          <p:txBody>
            <a:bodyPr wrap="square" rtlCol="0">
              <a:spAutoFit/>
            </a:bodyPr>
            <a:lstStyle/>
            <a:p>
              <a:pPr>
                <a:lnSpc>
                  <a:spcPct val="200000"/>
                </a:lnSpc>
              </a:pPr>
              <a:r>
                <a:rPr lang="vi-VN" sz="25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Những bản ghi; sách được in, khắc bằng chữ viết; vở chép tay,… từ quá khứ được lưu lại đến ngày nay là loại tư liệu nào?</a:t>
              </a:r>
              <a:endParaRPr lang="vi-VN" sz="25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4" name="Nhóm 33">
            <a:extLst>
              <a:ext uri="{FF2B5EF4-FFF2-40B4-BE49-F238E27FC236}">
                <a16:creationId xmlns:a16="http://schemas.microsoft.com/office/drawing/2014/main" id="{BA0E0053-43D6-F1EE-2A87-F66BB6BAD236}"/>
              </a:ext>
            </a:extLst>
          </p:cNvPr>
          <p:cNvGrpSpPr/>
          <p:nvPr/>
        </p:nvGrpSpPr>
        <p:grpSpPr>
          <a:xfrm>
            <a:off x="630053" y="4600643"/>
            <a:ext cx="5027860" cy="827273"/>
            <a:chOff x="630053" y="4138302"/>
            <a:chExt cx="5027860" cy="827273"/>
          </a:xfrm>
        </p:grpSpPr>
        <p:sp>
          <p:nvSpPr>
            <p:cNvPr id="35" name="Mũi tên: Hình ngũ giác 34">
              <a:extLst>
                <a:ext uri="{FF2B5EF4-FFF2-40B4-BE49-F238E27FC236}">
                  <a16:creationId xmlns:a16="http://schemas.microsoft.com/office/drawing/2014/main" id="{5BD04FCF-8D89-DB11-8D61-233EB707E974}"/>
                </a:ext>
              </a:extLst>
            </p:cNvPr>
            <p:cNvSpPr/>
            <p:nvPr/>
          </p:nvSpPr>
          <p:spPr>
            <a:xfrm rot="10800000">
              <a:off x="1043689" y="4138302"/>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6" name="Nhóm 35">
              <a:extLst>
                <a:ext uri="{FF2B5EF4-FFF2-40B4-BE49-F238E27FC236}">
                  <a16:creationId xmlns:a16="http://schemas.microsoft.com/office/drawing/2014/main" id="{2F51702E-310D-8004-34A6-7648734D16B2}"/>
                </a:ext>
              </a:extLst>
            </p:cNvPr>
            <p:cNvGrpSpPr/>
            <p:nvPr/>
          </p:nvGrpSpPr>
          <p:grpSpPr>
            <a:xfrm>
              <a:off x="630053" y="4138302"/>
              <a:ext cx="827273" cy="827273"/>
              <a:chOff x="630053" y="4572000"/>
              <a:chExt cx="827273" cy="827273"/>
            </a:xfrm>
          </p:grpSpPr>
          <p:sp>
            <p:nvSpPr>
              <p:cNvPr id="38" name="Hình Bầu dục 37">
                <a:extLst>
                  <a:ext uri="{FF2B5EF4-FFF2-40B4-BE49-F238E27FC236}">
                    <a16:creationId xmlns:a16="http://schemas.microsoft.com/office/drawing/2014/main" id="{3A950367-EA6C-6EB7-C36B-927B20A3E63E}"/>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ộp Văn bản 38">
                <a:extLst>
                  <a:ext uri="{FF2B5EF4-FFF2-40B4-BE49-F238E27FC236}">
                    <a16:creationId xmlns:a16="http://schemas.microsoft.com/office/drawing/2014/main" id="{79745F3F-561C-748E-D6DB-DFF340454401}"/>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A. </a:t>
                </a:r>
              </a:p>
            </p:txBody>
          </p:sp>
        </p:grpSp>
        <p:sp>
          <p:nvSpPr>
            <p:cNvPr id="37" name="Hộp Văn bản 36">
              <a:extLst>
                <a:ext uri="{FF2B5EF4-FFF2-40B4-BE49-F238E27FC236}">
                  <a16:creationId xmlns:a16="http://schemas.microsoft.com/office/drawing/2014/main" id="{18870E1C-E68B-76BC-7003-41D830463D0B}"/>
                </a:ext>
              </a:extLst>
            </p:cNvPr>
            <p:cNvSpPr txBox="1"/>
            <p:nvPr/>
          </p:nvSpPr>
          <p:spPr>
            <a:xfrm>
              <a:off x="1554711" y="4321105"/>
              <a:ext cx="4060486" cy="461665"/>
            </a:xfrm>
            <a:prstGeom prst="rect">
              <a:avLst/>
            </a:prstGeom>
            <a:noFill/>
          </p:spPr>
          <p:txBody>
            <a:bodyPr wrap="square">
              <a:spAutoFit/>
            </a:bodyPr>
            <a:lstStyle/>
            <a:p>
              <a:r>
                <a:rPr lang="vi-VN" sz="2400">
                  <a:effectLst/>
                  <a:latin typeface="Calibri Light" panose="020F0302020204030204" pitchFamily="34" charset="0"/>
                  <a:ea typeface="Arial" panose="020B0604020202020204" pitchFamily="34" charset="0"/>
                  <a:cs typeface="Calibri Light" panose="020F0302020204030204" pitchFamily="34" charset="0"/>
                </a:rPr>
                <a:t>Tư liệu hiện vật</a:t>
              </a:r>
              <a:endParaRPr lang="vi-VN" sz="2400">
                <a:latin typeface="Calibri Light" panose="020F0302020204030204" pitchFamily="34" charset="0"/>
                <a:cs typeface="Calibri Light" panose="020F0302020204030204" pitchFamily="34" charset="0"/>
              </a:endParaRPr>
            </a:p>
          </p:txBody>
        </p:sp>
      </p:grpSp>
      <p:grpSp>
        <p:nvGrpSpPr>
          <p:cNvPr id="40" name="Nhóm 39">
            <a:extLst>
              <a:ext uri="{FF2B5EF4-FFF2-40B4-BE49-F238E27FC236}">
                <a16:creationId xmlns:a16="http://schemas.microsoft.com/office/drawing/2014/main" id="{C02841DB-94B7-EE37-1C77-FFCE09D08D4F}"/>
              </a:ext>
            </a:extLst>
          </p:cNvPr>
          <p:cNvGrpSpPr/>
          <p:nvPr/>
        </p:nvGrpSpPr>
        <p:grpSpPr>
          <a:xfrm>
            <a:off x="6211652" y="4600643"/>
            <a:ext cx="5027860" cy="827273"/>
            <a:chOff x="6211652" y="4138302"/>
            <a:chExt cx="5027860" cy="827273"/>
          </a:xfrm>
        </p:grpSpPr>
        <p:sp>
          <p:nvSpPr>
            <p:cNvPr id="41" name="Mũi tên: Hình ngũ giác 40">
              <a:extLst>
                <a:ext uri="{FF2B5EF4-FFF2-40B4-BE49-F238E27FC236}">
                  <a16:creationId xmlns:a16="http://schemas.microsoft.com/office/drawing/2014/main" id="{50793A20-83BF-B423-2D9B-CC775A28D047}"/>
                </a:ext>
              </a:extLst>
            </p:cNvPr>
            <p:cNvSpPr/>
            <p:nvPr/>
          </p:nvSpPr>
          <p:spPr>
            <a:xfrm rot="10800000">
              <a:off x="6625288" y="4138302"/>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2" name="Nhóm 41">
              <a:extLst>
                <a:ext uri="{FF2B5EF4-FFF2-40B4-BE49-F238E27FC236}">
                  <a16:creationId xmlns:a16="http://schemas.microsoft.com/office/drawing/2014/main" id="{9D0B7382-24CF-D8F7-8C1E-ECA440BB0C30}"/>
                </a:ext>
              </a:extLst>
            </p:cNvPr>
            <p:cNvGrpSpPr/>
            <p:nvPr/>
          </p:nvGrpSpPr>
          <p:grpSpPr>
            <a:xfrm>
              <a:off x="6211652" y="4138302"/>
              <a:ext cx="827273" cy="827273"/>
              <a:chOff x="630053" y="4572000"/>
              <a:chExt cx="827273" cy="827273"/>
            </a:xfrm>
          </p:grpSpPr>
          <p:sp>
            <p:nvSpPr>
              <p:cNvPr id="44" name="Hình Bầu dục 43">
                <a:extLst>
                  <a:ext uri="{FF2B5EF4-FFF2-40B4-BE49-F238E27FC236}">
                    <a16:creationId xmlns:a16="http://schemas.microsoft.com/office/drawing/2014/main" id="{4DBA5854-A6CE-719D-ECAF-4D85437B7416}"/>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Hộp Văn bản 44">
                <a:extLst>
                  <a:ext uri="{FF2B5EF4-FFF2-40B4-BE49-F238E27FC236}">
                    <a16:creationId xmlns:a16="http://schemas.microsoft.com/office/drawing/2014/main" id="{0AA314D1-C219-1DD4-F7B8-F15453AB35AA}"/>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B. </a:t>
                </a:r>
              </a:p>
            </p:txBody>
          </p:sp>
        </p:grpSp>
        <p:sp>
          <p:nvSpPr>
            <p:cNvPr id="43" name="Hộp Văn bản 42">
              <a:extLst>
                <a:ext uri="{FF2B5EF4-FFF2-40B4-BE49-F238E27FC236}">
                  <a16:creationId xmlns:a16="http://schemas.microsoft.com/office/drawing/2014/main" id="{0C73641D-C43C-1B8D-D7E4-15F742310052}"/>
                </a:ext>
              </a:extLst>
            </p:cNvPr>
            <p:cNvSpPr txBox="1"/>
            <p:nvPr/>
          </p:nvSpPr>
          <p:spPr>
            <a:xfrm>
              <a:off x="7179026" y="4321104"/>
              <a:ext cx="4060486" cy="461665"/>
            </a:xfrm>
            <a:prstGeom prst="rect">
              <a:avLst/>
            </a:prstGeom>
            <a:noFill/>
          </p:spPr>
          <p:txBody>
            <a:bodyPr wrap="square">
              <a:spAutoFit/>
            </a:bodyPr>
            <a:lstStyle/>
            <a:p>
              <a:r>
                <a:rPr lang="vi-VN" sz="2400">
                  <a:effectLst/>
                  <a:latin typeface="Calibri Light" panose="020F0302020204030204" pitchFamily="34" charset="0"/>
                  <a:ea typeface="Arial" panose="020B0604020202020204" pitchFamily="34" charset="0"/>
                  <a:cs typeface="Calibri Light" panose="020F0302020204030204" pitchFamily="34" charset="0"/>
                </a:rPr>
                <a:t>Tư liệu chữ viết</a:t>
              </a:r>
              <a:endParaRPr lang="vi-VN" sz="2400">
                <a:latin typeface="Calibri Light" panose="020F0302020204030204" pitchFamily="34" charset="0"/>
                <a:cs typeface="Calibri Light" panose="020F0302020204030204" pitchFamily="34" charset="0"/>
              </a:endParaRPr>
            </a:p>
          </p:txBody>
        </p:sp>
      </p:grpSp>
      <p:grpSp>
        <p:nvGrpSpPr>
          <p:cNvPr id="46" name="Nhóm 45">
            <a:extLst>
              <a:ext uri="{FF2B5EF4-FFF2-40B4-BE49-F238E27FC236}">
                <a16:creationId xmlns:a16="http://schemas.microsoft.com/office/drawing/2014/main" id="{B70932AF-9B58-732D-976A-752F5A5A8545}"/>
              </a:ext>
            </a:extLst>
          </p:cNvPr>
          <p:cNvGrpSpPr/>
          <p:nvPr/>
        </p:nvGrpSpPr>
        <p:grpSpPr>
          <a:xfrm>
            <a:off x="6211652" y="5787438"/>
            <a:ext cx="5027860" cy="827273"/>
            <a:chOff x="6211652" y="5526183"/>
            <a:chExt cx="5027860" cy="827273"/>
          </a:xfrm>
        </p:grpSpPr>
        <p:sp>
          <p:nvSpPr>
            <p:cNvPr id="47" name="Mũi tên: Hình ngũ giác 46">
              <a:extLst>
                <a:ext uri="{FF2B5EF4-FFF2-40B4-BE49-F238E27FC236}">
                  <a16:creationId xmlns:a16="http://schemas.microsoft.com/office/drawing/2014/main" id="{3C09310E-7FF7-D58F-D00D-C6633920CA13}"/>
                </a:ext>
              </a:extLst>
            </p:cNvPr>
            <p:cNvSpPr/>
            <p:nvPr/>
          </p:nvSpPr>
          <p:spPr>
            <a:xfrm rot="10800000">
              <a:off x="6625288" y="5526183"/>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8" name="Nhóm 47">
              <a:extLst>
                <a:ext uri="{FF2B5EF4-FFF2-40B4-BE49-F238E27FC236}">
                  <a16:creationId xmlns:a16="http://schemas.microsoft.com/office/drawing/2014/main" id="{59AD5A1F-F0C8-3EAB-65F4-F009FAC6DF12}"/>
                </a:ext>
              </a:extLst>
            </p:cNvPr>
            <p:cNvGrpSpPr/>
            <p:nvPr/>
          </p:nvGrpSpPr>
          <p:grpSpPr>
            <a:xfrm>
              <a:off x="6211652" y="5526183"/>
              <a:ext cx="827273" cy="827273"/>
              <a:chOff x="630053" y="4572000"/>
              <a:chExt cx="827273" cy="827273"/>
            </a:xfrm>
          </p:grpSpPr>
          <p:sp>
            <p:nvSpPr>
              <p:cNvPr id="50" name="Hình Bầu dục 49">
                <a:extLst>
                  <a:ext uri="{FF2B5EF4-FFF2-40B4-BE49-F238E27FC236}">
                    <a16:creationId xmlns:a16="http://schemas.microsoft.com/office/drawing/2014/main" id="{AD0DDC03-A70C-FC9D-B9ED-FDF19326DB61}"/>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Hộp Văn bản 50">
                <a:extLst>
                  <a:ext uri="{FF2B5EF4-FFF2-40B4-BE49-F238E27FC236}">
                    <a16:creationId xmlns:a16="http://schemas.microsoft.com/office/drawing/2014/main" id="{ABE210A0-FB1E-3248-4CD1-87F95359D8C8}"/>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D. </a:t>
                </a:r>
              </a:p>
            </p:txBody>
          </p:sp>
        </p:grpSp>
        <p:sp>
          <p:nvSpPr>
            <p:cNvPr id="49" name="Hộp Văn bản 48">
              <a:extLst>
                <a:ext uri="{FF2B5EF4-FFF2-40B4-BE49-F238E27FC236}">
                  <a16:creationId xmlns:a16="http://schemas.microsoft.com/office/drawing/2014/main" id="{BF12B639-A2D8-4E59-C08E-64EF067697FA}"/>
                </a:ext>
              </a:extLst>
            </p:cNvPr>
            <p:cNvSpPr txBox="1"/>
            <p:nvPr/>
          </p:nvSpPr>
          <p:spPr>
            <a:xfrm>
              <a:off x="7179026" y="5708986"/>
              <a:ext cx="4060486" cy="461665"/>
            </a:xfrm>
            <a:prstGeom prst="rect">
              <a:avLst/>
            </a:prstGeom>
            <a:noFill/>
          </p:spPr>
          <p:txBody>
            <a:bodyPr wrap="square">
              <a:spAutoFit/>
            </a:bodyPr>
            <a:lstStyle/>
            <a:p>
              <a:r>
                <a:rPr lang="vi-VN" sz="2400">
                  <a:latin typeface="Calibri Light" panose="020F0302020204030204" pitchFamily="34" charset="0"/>
                  <a:ea typeface="Arial" panose="020B0604020202020204" pitchFamily="34" charset="0"/>
                  <a:cs typeface="Calibri Light" panose="020F0302020204030204" pitchFamily="34" charset="0"/>
                </a:rPr>
                <a:t>Tư l</a:t>
              </a:r>
              <a:r>
                <a:rPr lang="vi-VN" sz="2400">
                  <a:effectLst/>
                  <a:latin typeface="Calibri Light" panose="020F0302020204030204" pitchFamily="34" charset="0"/>
                  <a:ea typeface="Arial" panose="020B0604020202020204" pitchFamily="34" charset="0"/>
                  <a:cs typeface="Calibri Light" panose="020F0302020204030204" pitchFamily="34" charset="0"/>
                </a:rPr>
                <a:t>iệu gốc</a:t>
              </a:r>
              <a:endParaRPr lang="vi-VN" sz="2400">
                <a:latin typeface="Calibri Light" panose="020F0302020204030204" pitchFamily="34" charset="0"/>
                <a:cs typeface="Calibri Light" panose="020F0302020204030204" pitchFamily="34" charset="0"/>
              </a:endParaRPr>
            </a:p>
          </p:txBody>
        </p:sp>
      </p:grpSp>
      <p:grpSp>
        <p:nvGrpSpPr>
          <p:cNvPr id="52" name="Nhóm 51">
            <a:extLst>
              <a:ext uri="{FF2B5EF4-FFF2-40B4-BE49-F238E27FC236}">
                <a16:creationId xmlns:a16="http://schemas.microsoft.com/office/drawing/2014/main" id="{279DC376-1684-8131-62C1-9AB1D6B8E802}"/>
              </a:ext>
            </a:extLst>
          </p:cNvPr>
          <p:cNvGrpSpPr/>
          <p:nvPr/>
        </p:nvGrpSpPr>
        <p:grpSpPr>
          <a:xfrm>
            <a:off x="630053" y="5769623"/>
            <a:ext cx="5049218" cy="827273"/>
            <a:chOff x="630053" y="4138302"/>
            <a:chExt cx="5049218" cy="827273"/>
          </a:xfrm>
        </p:grpSpPr>
        <p:sp>
          <p:nvSpPr>
            <p:cNvPr id="53" name="Mũi tên: Hình ngũ giác 52">
              <a:extLst>
                <a:ext uri="{FF2B5EF4-FFF2-40B4-BE49-F238E27FC236}">
                  <a16:creationId xmlns:a16="http://schemas.microsoft.com/office/drawing/2014/main" id="{BC2141CE-9580-624D-5B7A-752D59FDE4D3}"/>
                </a:ext>
              </a:extLst>
            </p:cNvPr>
            <p:cNvSpPr/>
            <p:nvPr/>
          </p:nvSpPr>
          <p:spPr>
            <a:xfrm rot="10800000">
              <a:off x="1043689" y="4138302"/>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4" name="Nhóm 53">
              <a:extLst>
                <a:ext uri="{FF2B5EF4-FFF2-40B4-BE49-F238E27FC236}">
                  <a16:creationId xmlns:a16="http://schemas.microsoft.com/office/drawing/2014/main" id="{F8310D9E-3FB5-C94F-44FD-2437788D32CE}"/>
                </a:ext>
              </a:extLst>
            </p:cNvPr>
            <p:cNvGrpSpPr/>
            <p:nvPr/>
          </p:nvGrpSpPr>
          <p:grpSpPr>
            <a:xfrm>
              <a:off x="630053" y="4138302"/>
              <a:ext cx="827273" cy="827273"/>
              <a:chOff x="630053" y="4572000"/>
              <a:chExt cx="827273" cy="827273"/>
            </a:xfrm>
          </p:grpSpPr>
          <p:sp>
            <p:nvSpPr>
              <p:cNvPr id="56" name="Hình Bầu dục 55">
                <a:extLst>
                  <a:ext uri="{FF2B5EF4-FFF2-40B4-BE49-F238E27FC236}">
                    <a16:creationId xmlns:a16="http://schemas.microsoft.com/office/drawing/2014/main" id="{8B6A565B-BB29-1751-A174-5785C7822200}"/>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Hộp Văn bản 56">
                <a:extLst>
                  <a:ext uri="{FF2B5EF4-FFF2-40B4-BE49-F238E27FC236}">
                    <a16:creationId xmlns:a16="http://schemas.microsoft.com/office/drawing/2014/main" id="{32A63A68-80A9-E246-89AF-5E93FF8F7810}"/>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C. </a:t>
                </a:r>
              </a:p>
            </p:txBody>
          </p:sp>
        </p:grpSp>
        <p:sp>
          <p:nvSpPr>
            <p:cNvPr id="55" name="Hộp Văn bản 54">
              <a:extLst>
                <a:ext uri="{FF2B5EF4-FFF2-40B4-BE49-F238E27FC236}">
                  <a16:creationId xmlns:a16="http://schemas.microsoft.com/office/drawing/2014/main" id="{4871C8E9-7B44-0584-27CE-247E27BD3F48}"/>
                </a:ext>
              </a:extLst>
            </p:cNvPr>
            <p:cNvSpPr txBox="1"/>
            <p:nvPr/>
          </p:nvSpPr>
          <p:spPr>
            <a:xfrm>
              <a:off x="1618785" y="4306590"/>
              <a:ext cx="4060486" cy="461665"/>
            </a:xfrm>
            <a:prstGeom prst="rect">
              <a:avLst/>
            </a:prstGeom>
            <a:noFill/>
          </p:spPr>
          <p:txBody>
            <a:bodyPr wrap="square">
              <a:spAutoFit/>
            </a:bodyPr>
            <a:lstStyle/>
            <a:p>
              <a:r>
                <a:rPr lang="vi-VN" sz="2400">
                  <a:effectLst/>
                  <a:latin typeface="Calibri Light" panose="020F0302020204030204" pitchFamily="34" charset="0"/>
                  <a:ea typeface="Arial" panose="020B0604020202020204" pitchFamily="34" charset="0"/>
                  <a:cs typeface="Calibri Light" panose="020F0302020204030204" pitchFamily="34" charset="0"/>
                </a:rPr>
                <a:t>Tư liệu truyền miệng</a:t>
              </a:r>
              <a:endParaRPr lang="vi-VN" sz="2400">
                <a:latin typeface="Calibri Light" panose="020F0302020204030204" pitchFamily="34" charset="0"/>
                <a:cs typeface="Calibri Light" panose="020F0302020204030204" pitchFamily="34" charset="0"/>
              </a:endParaRPr>
            </a:p>
          </p:txBody>
        </p:sp>
      </p:grpSp>
      <p:grpSp>
        <p:nvGrpSpPr>
          <p:cNvPr id="21" name="Nhóm 20">
            <a:extLst>
              <a:ext uri="{FF2B5EF4-FFF2-40B4-BE49-F238E27FC236}">
                <a16:creationId xmlns:a16="http://schemas.microsoft.com/office/drawing/2014/main" id="{A779474C-9D45-0932-154A-CEF9FE1FAA4F}"/>
              </a:ext>
            </a:extLst>
          </p:cNvPr>
          <p:cNvGrpSpPr/>
          <p:nvPr/>
        </p:nvGrpSpPr>
        <p:grpSpPr>
          <a:xfrm>
            <a:off x="26396" y="21429"/>
            <a:ext cx="10993194" cy="981089"/>
            <a:chOff x="26396" y="21429"/>
            <a:chExt cx="10993194" cy="981089"/>
          </a:xfrm>
        </p:grpSpPr>
        <p:grpSp>
          <p:nvGrpSpPr>
            <p:cNvPr id="22" name="Nhóm 21">
              <a:extLst>
                <a:ext uri="{FF2B5EF4-FFF2-40B4-BE49-F238E27FC236}">
                  <a16:creationId xmlns:a16="http://schemas.microsoft.com/office/drawing/2014/main" id="{EBB40FFA-02F9-B815-5F89-6FD5961BC1EA}"/>
                </a:ext>
              </a:extLst>
            </p:cNvPr>
            <p:cNvGrpSpPr/>
            <p:nvPr/>
          </p:nvGrpSpPr>
          <p:grpSpPr>
            <a:xfrm>
              <a:off x="26396" y="21429"/>
              <a:ext cx="10993194" cy="981089"/>
              <a:chOff x="26396" y="21429"/>
              <a:chExt cx="10993194" cy="981089"/>
            </a:xfrm>
          </p:grpSpPr>
          <p:grpSp>
            <p:nvGrpSpPr>
              <p:cNvPr id="65" name="Nhóm 64">
                <a:extLst>
                  <a:ext uri="{FF2B5EF4-FFF2-40B4-BE49-F238E27FC236}">
                    <a16:creationId xmlns:a16="http://schemas.microsoft.com/office/drawing/2014/main" id="{0B9FC320-0D32-BFAF-89D4-BD996B9B17BB}"/>
                  </a:ext>
                </a:extLst>
              </p:cNvPr>
              <p:cNvGrpSpPr/>
              <p:nvPr/>
            </p:nvGrpSpPr>
            <p:grpSpPr>
              <a:xfrm>
                <a:off x="26396" y="21429"/>
                <a:ext cx="10993194" cy="981089"/>
                <a:chOff x="26396" y="21429"/>
                <a:chExt cx="10993194" cy="981089"/>
              </a:xfrm>
            </p:grpSpPr>
            <p:sp>
              <p:nvSpPr>
                <p:cNvPr id="69" name="Hình tự do: Hình 68">
                  <a:extLst>
                    <a:ext uri="{FF2B5EF4-FFF2-40B4-BE49-F238E27FC236}">
                      <a16:creationId xmlns:a16="http://schemas.microsoft.com/office/drawing/2014/main" id="{A0B7FB56-C38D-D8E2-6FD8-F7BA20C43583}"/>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70" name="Hình tự do: Hình 69">
                  <a:extLst>
                    <a:ext uri="{FF2B5EF4-FFF2-40B4-BE49-F238E27FC236}">
                      <a16:creationId xmlns:a16="http://schemas.microsoft.com/office/drawing/2014/main" id="{DFD77CC7-2815-7547-5A21-81DCBC2CFA39}"/>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66" name="Nhóm 65">
                <a:extLst>
                  <a:ext uri="{FF2B5EF4-FFF2-40B4-BE49-F238E27FC236}">
                    <a16:creationId xmlns:a16="http://schemas.microsoft.com/office/drawing/2014/main" id="{30CFA6B8-C89D-422B-E268-D3B627410863}"/>
                  </a:ext>
                </a:extLst>
              </p:cNvPr>
              <p:cNvGrpSpPr/>
              <p:nvPr/>
            </p:nvGrpSpPr>
            <p:grpSpPr>
              <a:xfrm>
                <a:off x="140839" y="126671"/>
                <a:ext cx="657225" cy="696553"/>
                <a:chOff x="182859" y="44288"/>
                <a:chExt cx="657225" cy="696553"/>
              </a:xfrm>
            </p:grpSpPr>
            <p:pic>
              <p:nvPicPr>
                <p:cNvPr id="67" name="Hình ảnh 66">
                  <a:extLst>
                    <a:ext uri="{FF2B5EF4-FFF2-40B4-BE49-F238E27FC236}">
                      <a16:creationId xmlns:a16="http://schemas.microsoft.com/office/drawing/2014/main" id="{75199CF6-0027-9441-1771-3DFA77F1E9D3}"/>
                    </a:ext>
                  </a:extLst>
                </p:cNvPr>
                <p:cNvPicPr>
                  <a:picLocks noChangeAspect="1"/>
                </p:cNvPicPr>
                <p:nvPr/>
              </p:nvPicPr>
              <p:blipFill rotWithShape="1">
                <a:blip r:embed="rId2">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68" name="Hộp Văn bản 67">
                  <a:extLst>
                    <a:ext uri="{FF2B5EF4-FFF2-40B4-BE49-F238E27FC236}">
                      <a16:creationId xmlns:a16="http://schemas.microsoft.com/office/drawing/2014/main" id="{4735DEEF-72CC-DE94-8A9C-2B0E6524A002}"/>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23" name="Nhóm 22">
              <a:extLst>
                <a:ext uri="{FF2B5EF4-FFF2-40B4-BE49-F238E27FC236}">
                  <a16:creationId xmlns:a16="http://schemas.microsoft.com/office/drawing/2014/main" id="{649B645E-09C2-8DDC-D3D3-835CA6AAE754}"/>
                </a:ext>
              </a:extLst>
            </p:cNvPr>
            <p:cNvGrpSpPr/>
            <p:nvPr/>
          </p:nvGrpSpPr>
          <p:grpSpPr>
            <a:xfrm>
              <a:off x="877820" y="150460"/>
              <a:ext cx="10141770" cy="823660"/>
              <a:chOff x="877820" y="150460"/>
              <a:chExt cx="10141770" cy="823660"/>
            </a:xfrm>
          </p:grpSpPr>
          <p:sp>
            <p:nvSpPr>
              <p:cNvPr id="24" name="Hình tự do: Hình 23">
                <a:extLst>
                  <a:ext uri="{FF2B5EF4-FFF2-40B4-BE49-F238E27FC236}">
                    <a16:creationId xmlns:a16="http://schemas.microsoft.com/office/drawing/2014/main" id="{1C6EA206-2E57-B25E-1382-44E1561B8F68}"/>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8" name="Hộp Văn bản 57">
                <a:extLst>
                  <a:ext uri="{FF2B5EF4-FFF2-40B4-BE49-F238E27FC236}">
                    <a16:creationId xmlns:a16="http://schemas.microsoft.com/office/drawing/2014/main" id="{817A5181-2D7C-BCA1-3A20-682A9BD6B762}"/>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59" name="Đường nối Thẳng 58">
                <a:extLst>
                  <a:ext uri="{FF2B5EF4-FFF2-40B4-BE49-F238E27FC236}">
                    <a16:creationId xmlns:a16="http://schemas.microsoft.com/office/drawing/2014/main" id="{E8FA5475-98BD-F8DF-043A-D183AA097902}"/>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Hộp Văn bản 59">
                <a:extLst>
                  <a:ext uri="{FF2B5EF4-FFF2-40B4-BE49-F238E27FC236}">
                    <a16:creationId xmlns:a16="http://schemas.microsoft.com/office/drawing/2014/main" id="{4D63FA98-6145-D165-1D5E-D2F4D1692D8C}"/>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61" name="Đường nối Thẳng 60">
                <a:extLst>
                  <a:ext uri="{FF2B5EF4-FFF2-40B4-BE49-F238E27FC236}">
                    <a16:creationId xmlns:a16="http://schemas.microsoft.com/office/drawing/2014/main" id="{B910C8E1-936F-73E7-7373-9B28A393D85B}"/>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Hộp Văn bản 61">
                <a:extLst>
                  <a:ext uri="{FF2B5EF4-FFF2-40B4-BE49-F238E27FC236}">
                    <a16:creationId xmlns:a16="http://schemas.microsoft.com/office/drawing/2014/main" id="{6D8A817C-2796-C35C-5005-575B0775030A}"/>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63" name="Đường nối Thẳng 62">
                <a:extLst>
                  <a:ext uri="{FF2B5EF4-FFF2-40B4-BE49-F238E27FC236}">
                    <a16:creationId xmlns:a16="http://schemas.microsoft.com/office/drawing/2014/main" id="{F0814445-98D1-9923-05A8-BABE05788F4A}"/>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Hộp Văn bản 63">
                <a:extLst>
                  <a:ext uri="{FF2B5EF4-FFF2-40B4-BE49-F238E27FC236}">
                    <a16:creationId xmlns:a16="http://schemas.microsoft.com/office/drawing/2014/main" id="{DAF336C0-E9B7-0FE6-9727-2E09393AE0A7}"/>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HIỆN THỰC LỊCH SỬ VÀ NHẬN THỨC LỊCH SỬ (T2)</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81699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2"/>
                    </p:tgtEl>
                  </p:cond>
                </p:stCondLst>
                <p:endSync evt="end" delay="0">
                  <p:rtn val="all"/>
                </p:endSync>
                <p:childTnLst>
                  <p:par>
                    <p:cTn id="25" fill="hold">
                      <p:stCondLst>
                        <p:cond delay="0"/>
                      </p:stCondLst>
                      <p:childTnLst>
                        <p:par>
                          <p:cTn id="26" fill="hold">
                            <p:stCondLst>
                              <p:cond delay="0"/>
                            </p:stCondLst>
                            <p:childTnLst>
                              <p:par>
                                <p:cTn id="27" presetID="22" presetClass="exit" presetSubtype="8" fill="hold" nodeType="clickEffect">
                                  <p:stCondLst>
                                    <p:cond delay="0"/>
                                  </p:stCondLst>
                                  <p:childTnLst>
                                    <p:animEffect transition="out" filter="wipe(left)">
                                      <p:cBhvr>
                                        <p:cTn id="28" dur="500"/>
                                        <p:tgtEl>
                                          <p:spTgt spid="52"/>
                                        </p:tgtEl>
                                      </p:cBhvr>
                                    </p:animEffect>
                                    <p:set>
                                      <p:cBhvr>
                                        <p:cTn id="29"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0" restart="whenNotActive" fill="hold" evtFilter="cancelBubble" nodeType="interactiveSeq">
                <p:stCondLst>
                  <p:cond evt="onClick" delay="0">
                    <p:tgtEl>
                      <p:spTgt spid="46"/>
                    </p:tgtEl>
                  </p:cond>
                </p:stCondLst>
                <p:endSync evt="end" delay="0">
                  <p:rtn val="all"/>
                </p:endSync>
                <p:childTnLst>
                  <p:par>
                    <p:cTn id="31" fill="hold">
                      <p:stCondLst>
                        <p:cond delay="0"/>
                      </p:stCondLst>
                      <p:childTnLst>
                        <p:par>
                          <p:cTn id="32" fill="hold">
                            <p:stCondLst>
                              <p:cond delay="0"/>
                            </p:stCondLst>
                            <p:childTnLst>
                              <p:par>
                                <p:cTn id="33" presetID="22" presetClass="exit" presetSubtype="8" fill="hold" nodeType="clickEffect">
                                  <p:stCondLst>
                                    <p:cond delay="0"/>
                                  </p:stCondLst>
                                  <p:childTnLst>
                                    <p:animEffect transition="out" filter="wipe(left)">
                                      <p:cBhvr>
                                        <p:cTn id="34" dur="500"/>
                                        <p:tgtEl>
                                          <p:spTgt spid="46"/>
                                        </p:tgtEl>
                                      </p:cBhvr>
                                    </p:animEffect>
                                    <p:set>
                                      <p:cBhvr>
                                        <p:cTn id="3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6" restart="whenNotActive" fill="hold" evtFilter="cancelBubble" nodeType="interactiveSeq">
                <p:stCondLst>
                  <p:cond evt="onClick" delay="0">
                    <p:tgtEl>
                      <p:spTgt spid="34"/>
                    </p:tgtEl>
                  </p:cond>
                </p:stCondLst>
                <p:endSync evt="end" delay="0">
                  <p:rtn val="all"/>
                </p:endSync>
                <p:childTnLst>
                  <p:par>
                    <p:cTn id="37" fill="hold">
                      <p:stCondLst>
                        <p:cond delay="0"/>
                      </p:stCondLst>
                      <p:childTnLst>
                        <p:par>
                          <p:cTn id="38" fill="hold">
                            <p:stCondLst>
                              <p:cond delay="0"/>
                            </p:stCondLst>
                            <p:childTnLst>
                              <p:par>
                                <p:cTn id="39" presetID="26" presetClass="emph" presetSubtype="0" repeatCount="indefinite" fill="hold" nodeType="clickEffect">
                                  <p:stCondLst>
                                    <p:cond delay="0"/>
                                  </p:stCondLst>
                                  <p:childTnLst>
                                    <p:animEffect transition="out" filter="fade">
                                      <p:cBhvr>
                                        <p:cTn id="40" dur="500" tmFilter="0, 0; .2, .5; .8, .5; 1, 0"/>
                                        <p:tgtEl>
                                          <p:spTgt spid="34"/>
                                        </p:tgtEl>
                                      </p:cBhvr>
                                    </p:animEffect>
                                    <p:animScale>
                                      <p:cBhvr>
                                        <p:cTn id="41" dur="250" autoRev="1" fill="hold"/>
                                        <p:tgtEl>
                                          <p:spTgt spid="34"/>
                                        </p:tgtEl>
                                      </p:cBhvr>
                                      <p:by x="105000" y="105000"/>
                                    </p:animScale>
                                  </p:childTnLst>
                                </p:cTn>
                              </p:par>
                            </p:childTnLst>
                          </p:cTn>
                        </p:par>
                      </p:childTnLst>
                    </p:cTn>
                  </p:par>
                </p:childTnLst>
              </p:cTn>
              <p:nextCondLst>
                <p:cond evt="onClick" delay="0">
                  <p:tgtEl>
                    <p:spTgt spid="34"/>
                  </p:tgtEl>
                </p:cond>
              </p:nextCondLst>
            </p:seq>
            <p:seq concurrent="1" nextAc="seek">
              <p:cTn id="42" restart="whenNotActive" fill="hold" evtFilter="cancelBubble" nodeType="interactiveSeq">
                <p:stCondLst>
                  <p:cond evt="onClick" delay="0">
                    <p:tgtEl>
                      <p:spTgt spid="40"/>
                    </p:tgtEl>
                  </p:cond>
                </p:stCondLst>
                <p:endSync evt="end" delay="0">
                  <p:rtn val="all"/>
                </p:endSync>
                <p:childTnLst>
                  <p:par>
                    <p:cTn id="43" fill="hold">
                      <p:stCondLst>
                        <p:cond delay="0"/>
                      </p:stCondLst>
                      <p:childTnLst>
                        <p:par>
                          <p:cTn id="44" fill="hold">
                            <p:stCondLst>
                              <p:cond delay="0"/>
                            </p:stCondLst>
                            <p:childTnLst>
                              <p:par>
                                <p:cTn id="45" presetID="22" presetClass="exit" presetSubtype="8" fill="hold" nodeType="clickEffect">
                                  <p:stCondLst>
                                    <p:cond delay="0"/>
                                  </p:stCondLst>
                                  <p:childTnLst>
                                    <p:animEffect transition="out" filter="wipe(left)">
                                      <p:cBhvr>
                                        <p:cTn id="46" dur="500"/>
                                        <p:tgtEl>
                                          <p:spTgt spid="40"/>
                                        </p:tgtEl>
                                      </p:cBhvr>
                                    </p:animEffect>
                                    <p:set>
                                      <p:cBhvr>
                                        <p:cTn id="4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Nhóm 24">
            <a:extLst>
              <a:ext uri="{FF2B5EF4-FFF2-40B4-BE49-F238E27FC236}">
                <a16:creationId xmlns:a16="http://schemas.microsoft.com/office/drawing/2014/main" id="{FB2371FB-EEF6-286E-9254-57351BC5F787}"/>
              </a:ext>
            </a:extLst>
          </p:cNvPr>
          <p:cNvGrpSpPr/>
          <p:nvPr/>
        </p:nvGrpSpPr>
        <p:grpSpPr>
          <a:xfrm>
            <a:off x="140838" y="1244242"/>
            <a:ext cx="9931888" cy="570990"/>
            <a:chOff x="140838" y="1244242"/>
            <a:chExt cx="9931888" cy="570990"/>
          </a:xfrm>
        </p:grpSpPr>
        <p:sp>
          <p:nvSpPr>
            <p:cNvPr id="26" name="Hình chữ nhật: Góc Trên Tròn 25">
              <a:extLst>
                <a:ext uri="{FF2B5EF4-FFF2-40B4-BE49-F238E27FC236}">
                  <a16:creationId xmlns:a16="http://schemas.microsoft.com/office/drawing/2014/main" id="{5AE638E6-EEC4-BCAE-3706-3BFA5A70D2E4}"/>
                </a:ext>
              </a:extLst>
            </p:cNvPr>
            <p:cNvSpPr/>
            <p:nvPr/>
          </p:nvSpPr>
          <p:spPr>
            <a:xfrm rot="5400000">
              <a:off x="1098309" y="376034"/>
              <a:ext cx="461665" cy="2376607"/>
            </a:xfrm>
            <a:prstGeom prst="round2Same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Hộp Văn bản 26">
              <a:extLst>
                <a:ext uri="{FF2B5EF4-FFF2-40B4-BE49-F238E27FC236}">
                  <a16:creationId xmlns:a16="http://schemas.microsoft.com/office/drawing/2014/main" id="{21A665CE-CB58-EE8A-7A4D-A3EB2F5B0798}"/>
                </a:ext>
              </a:extLst>
            </p:cNvPr>
            <p:cNvSpPr txBox="1"/>
            <p:nvPr/>
          </p:nvSpPr>
          <p:spPr>
            <a:xfrm>
              <a:off x="201248" y="1348830"/>
              <a:ext cx="2379177" cy="461665"/>
            </a:xfrm>
            <a:prstGeom prst="rect">
              <a:avLst/>
            </a:prstGeom>
            <a:noFill/>
          </p:spPr>
          <p:txBody>
            <a:bodyPr wrap="none" rtlCol="0">
              <a:spAutoFit/>
            </a:bodyPr>
            <a:lstStyle/>
            <a:p>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a:ln>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rPr>
                <a:t>LUYỆN TẬP </a:t>
              </a:r>
              <a:endParaRPr lang="vi-VN" sz="2400" b="1">
                <a:ln>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8" name="Hộp Văn bản 27">
              <a:extLst>
                <a:ext uri="{FF2B5EF4-FFF2-40B4-BE49-F238E27FC236}">
                  <a16:creationId xmlns:a16="http://schemas.microsoft.com/office/drawing/2014/main" id="{E9BB9E70-70CE-F2F3-C8E8-6ECB6CB133EF}"/>
                </a:ext>
              </a:extLst>
            </p:cNvPr>
            <p:cNvSpPr txBox="1"/>
            <p:nvPr/>
          </p:nvSpPr>
          <p:spPr>
            <a:xfrm>
              <a:off x="2620064" y="1244242"/>
              <a:ext cx="7452662" cy="570990"/>
            </a:xfrm>
            <a:prstGeom prst="rect">
              <a:avLst/>
            </a:prstGeom>
            <a:noFill/>
          </p:spPr>
          <p:txBody>
            <a:bodyPr wrap="square" rtlCol="0">
              <a:spAutoFit/>
            </a:bodyPr>
            <a:lstStyle/>
            <a:p>
              <a:pPr>
                <a:lnSpc>
                  <a:spcPct val="150000"/>
                </a:lnSpc>
              </a:pPr>
              <a:r>
                <a:rPr lang="vi-VN" sz="2400" b="1">
                  <a:solidFill>
                    <a:srgbClr val="339966"/>
                  </a:solidFill>
                  <a:latin typeface="Tahoma" panose="020B0604030504040204" pitchFamily="34" charset="0"/>
                  <a:ea typeface="Tahoma" panose="020B0604030504040204" pitchFamily="34" charset="0"/>
                  <a:cs typeface="Tahoma" panose="020B0604030504040204" pitchFamily="34" charset="0"/>
                </a:rPr>
                <a:t>CHỌN ĐÁP ÁN ĐÚNG</a:t>
              </a:r>
            </a:p>
          </p:txBody>
        </p:sp>
      </p:grpSp>
      <p:grpSp>
        <p:nvGrpSpPr>
          <p:cNvPr id="29" name="Nhóm 28">
            <a:extLst>
              <a:ext uri="{FF2B5EF4-FFF2-40B4-BE49-F238E27FC236}">
                <a16:creationId xmlns:a16="http://schemas.microsoft.com/office/drawing/2014/main" id="{B3BAE122-2416-6A21-81F7-FF7FF5DBCDB4}"/>
              </a:ext>
            </a:extLst>
          </p:cNvPr>
          <p:cNvGrpSpPr/>
          <p:nvPr/>
        </p:nvGrpSpPr>
        <p:grpSpPr>
          <a:xfrm>
            <a:off x="630053" y="2101891"/>
            <a:ext cx="10609459" cy="1663445"/>
            <a:chOff x="630053" y="2101891"/>
            <a:chExt cx="10609459" cy="1663445"/>
          </a:xfrm>
        </p:grpSpPr>
        <p:sp>
          <p:nvSpPr>
            <p:cNvPr id="30" name="Hình chữ nhật: Góc Trên Tròn 29">
              <a:extLst>
                <a:ext uri="{FF2B5EF4-FFF2-40B4-BE49-F238E27FC236}">
                  <a16:creationId xmlns:a16="http://schemas.microsoft.com/office/drawing/2014/main" id="{522E3593-0D2F-4C20-4B88-3AA20CAB7652}"/>
                </a:ext>
              </a:extLst>
            </p:cNvPr>
            <p:cNvSpPr/>
            <p:nvPr/>
          </p:nvSpPr>
          <p:spPr>
            <a:xfrm>
              <a:off x="630053" y="2101891"/>
              <a:ext cx="1446434" cy="570990"/>
            </a:xfrm>
            <a:prstGeom prst="round2SameRect">
              <a:avLst/>
            </a:prstGeom>
            <a:solidFill>
              <a:srgbClr val="94D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Hộp Văn bản 30">
              <a:extLst>
                <a:ext uri="{FF2B5EF4-FFF2-40B4-BE49-F238E27FC236}">
                  <a16:creationId xmlns:a16="http://schemas.microsoft.com/office/drawing/2014/main" id="{49179C56-4507-686F-1DEE-EB1A01B5BB43}"/>
                </a:ext>
              </a:extLst>
            </p:cNvPr>
            <p:cNvSpPr txBox="1"/>
            <p:nvPr/>
          </p:nvSpPr>
          <p:spPr>
            <a:xfrm>
              <a:off x="767625" y="2101892"/>
              <a:ext cx="1206318" cy="570990"/>
            </a:xfrm>
            <a:prstGeom prst="rect">
              <a:avLst/>
            </a:prstGeom>
            <a:noFill/>
          </p:spPr>
          <p:txBody>
            <a:bodyPr wrap="square" rtlCol="0">
              <a:spAutoFit/>
            </a:bodyPr>
            <a:lstStyle/>
            <a:p>
              <a:pPr>
                <a:lnSpc>
                  <a:spcPct val="150000"/>
                </a:lnSpc>
              </a:pPr>
              <a:r>
                <a:rPr lang="vi-VN" sz="2400" b="1">
                  <a:latin typeface="Tahoma" panose="020B0604030504040204" pitchFamily="34" charset="0"/>
                  <a:ea typeface="Tahoma" panose="020B0604030504040204" pitchFamily="34" charset="0"/>
                  <a:cs typeface="Tahoma" panose="020B0604030504040204" pitchFamily="34" charset="0"/>
                </a:rPr>
                <a:t>Câu 4:</a:t>
              </a:r>
            </a:p>
          </p:txBody>
        </p:sp>
        <p:sp>
          <p:nvSpPr>
            <p:cNvPr id="32" name="Hình chữ nhật 31">
              <a:extLst>
                <a:ext uri="{FF2B5EF4-FFF2-40B4-BE49-F238E27FC236}">
                  <a16:creationId xmlns:a16="http://schemas.microsoft.com/office/drawing/2014/main" id="{A926A40E-8469-91ED-67D9-32309B3C5752}"/>
                </a:ext>
              </a:extLst>
            </p:cNvPr>
            <p:cNvSpPr/>
            <p:nvPr/>
          </p:nvSpPr>
          <p:spPr>
            <a:xfrm>
              <a:off x="630053" y="2672881"/>
              <a:ext cx="10609459" cy="1092455"/>
            </a:xfrm>
            <a:prstGeom prst="rect">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ộp Văn bản 32">
              <a:extLst>
                <a:ext uri="{FF2B5EF4-FFF2-40B4-BE49-F238E27FC236}">
                  <a16:creationId xmlns:a16="http://schemas.microsoft.com/office/drawing/2014/main" id="{F4731487-BBA5-D8E4-59F6-B32DC1EE1275}"/>
                </a:ext>
              </a:extLst>
            </p:cNvPr>
            <p:cNvSpPr txBox="1"/>
            <p:nvPr/>
          </p:nvSpPr>
          <p:spPr>
            <a:xfrm>
              <a:off x="701831" y="2667283"/>
              <a:ext cx="10476567" cy="915251"/>
            </a:xfrm>
            <a:prstGeom prst="rect">
              <a:avLst/>
            </a:prstGeom>
            <a:noFill/>
          </p:spPr>
          <p:txBody>
            <a:bodyPr wrap="square" rtlCol="0">
              <a:spAutoFit/>
            </a:bodyPr>
            <a:lstStyle/>
            <a:p>
              <a:pPr>
                <a:lnSpc>
                  <a:spcPct val="200000"/>
                </a:lnSpc>
              </a:pPr>
              <a:r>
                <a:rPr lang="vi-VN" sz="32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Đâu là tư liệu hiện vật</a:t>
              </a:r>
              <a:endParaRPr lang="vi-VN" sz="32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4" name="Nhóm 33">
            <a:extLst>
              <a:ext uri="{FF2B5EF4-FFF2-40B4-BE49-F238E27FC236}">
                <a16:creationId xmlns:a16="http://schemas.microsoft.com/office/drawing/2014/main" id="{BA0E0053-43D6-F1EE-2A87-F66BB6BAD236}"/>
              </a:ext>
            </a:extLst>
          </p:cNvPr>
          <p:cNvGrpSpPr/>
          <p:nvPr/>
        </p:nvGrpSpPr>
        <p:grpSpPr>
          <a:xfrm>
            <a:off x="630053" y="4351190"/>
            <a:ext cx="5027860" cy="830997"/>
            <a:chOff x="630053" y="4138227"/>
            <a:chExt cx="5027860" cy="830997"/>
          </a:xfrm>
        </p:grpSpPr>
        <p:sp>
          <p:nvSpPr>
            <p:cNvPr id="35" name="Mũi tên: Hình ngũ giác 34">
              <a:extLst>
                <a:ext uri="{FF2B5EF4-FFF2-40B4-BE49-F238E27FC236}">
                  <a16:creationId xmlns:a16="http://schemas.microsoft.com/office/drawing/2014/main" id="{5BD04FCF-8D89-DB11-8D61-233EB707E974}"/>
                </a:ext>
              </a:extLst>
            </p:cNvPr>
            <p:cNvSpPr/>
            <p:nvPr/>
          </p:nvSpPr>
          <p:spPr>
            <a:xfrm rot="10800000">
              <a:off x="1043689" y="4138302"/>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6" name="Nhóm 35">
              <a:extLst>
                <a:ext uri="{FF2B5EF4-FFF2-40B4-BE49-F238E27FC236}">
                  <a16:creationId xmlns:a16="http://schemas.microsoft.com/office/drawing/2014/main" id="{2F51702E-310D-8004-34A6-7648734D16B2}"/>
                </a:ext>
              </a:extLst>
            </p:cNvPr>
            <p:cNvGrpSpPr/>
            <p:nvPr/>
          </p:nvGrpSpPr>
          <p:grpSpPr>
            <a:xfrm>
              <a:off x="630053" y="4138302"/>
              <a:ext cx="827273" cy="827273"/>
              <a:chOff x="630053" y="4572000"/>
              <a:chExt cx="827273" cy="827273"/>
            </a:xfrm>
          </p:grpSpPr>
          <p:sp>
            <p:nvSpPr>
              <p:cNvPr id="38" name="Hình Bầu dục 37">
                <a:extLst>
                  <a:ext uri="{FF2B5EF4-FFF2-40B4-BE49-F238E27FC236}">
                    <a16:creationId xmlns:a16="http://schemas.microsoft.com/office/drawing/2014/main" id="{3A950367-EA6C-6EB7-C36B-927B20A3E63E}"/>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ộp Văn bản 38">
                <a:extLst>
                  <a:ext uri="{FF2B5EF4-FFF2-40B4-BE49-F238E27FC236}">
                    <a16:creationId xmlns:a16="http://schemas.microsoft.com/office/drawing/2014/main" id="{79745F3F-561C-748E-D6DB-DFF340454401}"/>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A. </a:t>
                </a:r>
              </a:p>
            </p:txBody>
          </p:sp>
        </p:grpSp>
        <p:sp>
          <p:nvSpPr>
            <p:cNvPr id="37" name="Hộp Văn bản 36">
              <a:extLst>
                <a:ext uri="{FF2B5EF4-FFF2-40B4-BE49-F238E27FC236}">
                  <a16:creationId xmlns:a16="http://schemas.microsoft.com/office/drawing/2014/main" id="{18870E1C-E68B-76BC-7003-41D830463D0B}"/>
                </a:ext>
              </a:extLst>
            </p:cNvPr>
            <p:cNvSpPr txBox="1"/>
            <p:nvPr/>
          </p:nvSpPr>
          <p:spPr>
            <a:xfrm>
              <a:off x="1554711" y="4138227"/>
              <a:ext cx="4060486" cy="830997"/>
            </a:xfrm>
            <a:prstGeom prst="rect">
              <a:avLst/>
            </a:prstGeom>
            <a:noFill/>
          </p:spPr>
          <p:txBody>
            <a:bodyPr wrap="square">
              <a:spAutoFit/>
            </a:bodyPr>
            <a:lstStyle/>
            <a:p>
              <a:r>
                <a:rPr lang="vi-VN" sz="2400">
                  <a:effectLst/>
                  <a:latin typeface="Calibri Light" panose="020F0302020204030204" pitchFamily="34" charset="0"/>
                  <a:ea typeface="Arial" panose="020B0604020202020204" pitchFamily="34" charset="0"/>
                  <a:cs typeface="Calibri Light" panose="020F0302020204030204" pitchFamily="34" charset="0"/>
                </a:rPr>
                <a:t>Tuyên ngôn độc lập của Chủ tịch Hồ Chí Minh</a:t>
              </a:r>
              <a:endParaRPr lang="vi-VN" sz="2400">
                <a:latin typeface="Calibri Light" panose="020F0302020204030204" pitchFamily="34" charset="0"/>
                <a:cs typeface="Calibri Light" panose="020F0302020204030204" pitchFamily="34" charset="0"/>
              </a:endParaRPr>
            </a:p>
          </p:txBody>
        </p:sp>
      </p:grpSp>
      <p:grpSp>
        <p:nvGrpSpPr>
          <p:cNvPr id="40" name="Nhóm 39">
            <a:extLst>
              <a:ext uri="{FF2B5EF4-FFF2-40B4-BE49-F238E27FC236}">
                <a16:creationId xmlns:a16="http://schemas.microsoft.com/office/drawing/2014/main" id="{C02841DB-94B7-EE37-1C77-FFCE09D08D4F}"/>
              </a:ext>
            </a:extLst>
          </p:cNvPr>
          <p:cNvGrpSpPr/>
          <p:nvPr/>
        </p:nvGrpSpPr>
        <p:grpSpPr>
          <a:xfrm>
            <a:off x="6211652" y="4351265"/>
            <a:ext cx="5027860" cy="827273"/>
            <a:chOff x="6211652" y="4138302"/>
            <a:chExt cx="5027860" cy="827273"/>
          </a:xfrm>
        </p:grpSpPr>
        <p:sp>
          <p:nvSpPr>
            <p:cNvPr id="41" name="Mũi tên: Hình ngũ giác 40">
              <a:extLst>
                <a:ext uri="{FF2B5EF4-FFF2-40B4-BE49-F238E27FC236}">
                  <a16:creationId xmlns:a16="http://schemas.microsoft.com/office/drawing/2014/main" id="{50793A20-83BF-B423-2D9B-CC775A28D047}"/>
                </a:ext>
              </a:extLst>
            </p:cNvPr>
            <p:cNvSpPr/>
            <p:nvPr/>
          </p:nvSpPr>
          <p:spPr>
            <a:xfrm rot="10800000">
              <a:off x="6625288" y="4138302"/>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2" name="Nhóm 41">
              <a:extLst>
                <a:ext uri="{FF2B5EF4-FFF2-40B4-BE49-F238E27FC236}">
                  <a16:creationId xmlns:a16="http://schemas.microsoft.com/office/drawing/2014/main" id="{9D0B7382-24CF-D8F7-8C1E-ECA440BB0C30}"/>
                </a:ext>
              </a:extLst>
            </p:cNvPr>
            <p:cNvGrpSpPr/>
            <p:nvPr/>
          </p:nvGrpSpPr>
          <p:grpSpPr>
            <a:xfrm>
              <a:off x="6211652" y="4138302"/>
              <a:ext cx="827273" cy="827273"/>
              <a:chOff x="630053" y="4572000"/>
              <a:chExt cx="827273" cy="827273"/>
            </a:xfrm>
          </p:grpSpPr>
          <p:sp>
            <p:nvSpPr>
              <p:cNvPr id="44" name="Hình Bầu dục 43">
                <a:extLst>
                  <a:ext uri="{FF2B5EF4-FFF2-40B4-BE49-F238E27FC236}">
                    <a16:creationId xmlns:a16="http://schemas.microsoft.com/office/drawing/2014/main" id="{4DBA5854-A6CE-719D-ECAF-4D85437B7416}"/>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Hộp Văn bản 44">
                <a:extLst>
                  <a:ext uri="{FF2B5EF4-FFF2-40B4-BE49-F238E27FC236}">
                    <a16:creationId xmlns:a16="http://schemas.microsoft.com/office/drawing/2014/main" id="{0AA314D1-C219-1DD4-F7B8-F15453AB35AA}"/>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B. </a:t>
                </a:r>
              </a:p>
            </p:txBody>
          </p:sp>
        </p:grpSp>
        <p:sp>
          <p:nvSpPr>
            <p:cNvPr id="43" name="Hộp Văn bản 42">
              <a:extLst>
                <a:ext uri="{FF2B5EF4-FFF2-40B4-BE49-F238E27FC236}">
                  <a16:creationId xmlns:a16="http://schemas.microsoft.com/office/drawing/2014/main" id="{0C73641D-C43C-1B8D-D7E4-15F742310052}"/>
                </a:ext>
              </a:extLst>
            </p:cNvPr>
            <p:cNvSpPr txBox="1"/>
            <p:nvPr/>
          </p:nvSpPr>
          <p:spPr>
            <a:xfrm>
              <a:off x="7179026" y="4321104"/>
              <a:ext cx="4060486" cy="461665"/>
            </a:xfrm>
            <a:prstGeom prst="rect">
              <a:avLst/>
            </a:prstGeom>
            <a:noFill/>
          </p:spPr>
          <p:txBody>
            <a:bodyPr wrap="square">
              <a:spAutoFit/>
            </a:bodyPr>
            <a:lstStyle/>
            <a:p>
              <a:r>
                <a:rPr lang="vi-VN" sz="2400">
                  <a:effectLst/>
                  <a:latin typeface="Calibri Light" panose="020F0302020204030204" pitchFamily="34" charset="0"/>
                  <a:ea typeface="Arial" panose="020B0604020202020204" pitchFamily="34" charset="0"/>
                  <a:cs typeface="Calibri Light" panose="020F0302020204030204" pitchFamily="34" charset="0"/>
                </a:rPr>
                <a:t>Văn bia tiến sĩ</a:t>
              </a:r>
              <a:endParaRPr lang="vi-VN" sz="2400">
                <a:latin typeface="Calibri Light" panose="020F0302020204030204" pitchFamily="34" charset="0"/>
                <a:cs typeface="Calibri Light" panose="020F0302020204030204" pitchFamily="34" charset="0"/>
              </a:endParaRPr>
            </a:p>
          </p:txBody>
        </p:sp>
      </p:grpSp>
      <p:grpSp>
        <p:nvGrpSpPr>
          <p:cNvPr id="46" name="Nhóm 45">
            <a:extLst>
              <a:ext uri="{FF2B5EF4-FFF2-40B4-BE49-F238E27FC236}">
                <a16:creationId xmlns:a16="http://schemas.microsoft.com/office/drawing/2014/main" id="{B70932AF-9B58-732D-976A-752F5A5A8545}"/>
              </a:ext>
            </a:extLst>
          </p:cNvPr>
          <p:cNvGrpSpPr/>
          <p:nvPr/>
        </p:nvGrpSpPr>
        <p:grpSpPr>
          <a:xfrm>
            <a:off x="6211652" y="5787438"/>
            <a:ext cx="5027860" cy="827273"/>
            <a:chOff x="6211652" y="5526183"/>
            <a:chExt cx="5027860" cy="827273"/>
          </a:xfrm>
        </p:grpSpPr>
        <p:sp>
          <p:nvSpPr>
            <p:cNvPr id="47" name="Mũi tên: Hình ngũ giác 46">
              <a:extLst>
                <a:ext uri="{FF2B5EF4-FFF2-40B4-BE49-F238E27FC236}">
                  <a16:creationId xmlns:a16="http://schemas.microsoft.com/office/drawing/2014/main" id="{3C09310E-7FF7-D58F-D00D-C6633920CA13}"/>
                </a:ext>
              </a:extLst>
            </p:cNvPr>
            <p:cNvSpPr/>
            <p:nvPr/>
          </p:nvSpPr>
          <p:spPr>
            <a:xfrm rot="10800000">
              <a:off x="6625288" y="5526183"/>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8" name="Nhóm 47">
              <a:extLst>
                <a:ext uri="{FF2B5EF4-FFF2-40B4-BE49-F238E27FC236}">
                  <a16:creationId xmlns:a16="http://schemas.microsoft.com/office/drawing/2014/main" id="{59AD5A1F-F0C8-3EAB-65F4-F009FAC6DF12}"/>
                </a:ext>
              </a:extLst>
            </p:cNvPr>
            <p:cNvGrpSpPr/>
            <p:nvPr/>
          </p:nvGrpSpPr>
          <p:grpSpPr>
            <a:xfrm>
              <a:off x="6211652" y="5526183"/>
              <a:ext cx="827273" cy="827273"/>
              <a:chOff x="630053" y="4572000"/>
              <a:chExt cx="827273" cy="827273"/>
            </a:xfrm>
          </p:grpSpPr>
          <p:sp>
            <p:nvSpPr>
              <p:cNvPr id="50" name="Hình Bầu dục 49">
                <a:extLst>
                  <a:ext uri="{FF2B5EF4-FFF2-40B4-BE49-F238E27FC236}">
                    <a16:creationId xmlns:a16="http://schemas.microsoft.com/office/drawing/2014/main" id="{AD0DDC03-A70C-FC9D-B9ED-FDF19326DB61}"/>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Hộp Văn bản 50">
                <a:extLst>
                  <a:ext uri="{FF2B5EF4-FFF2-40B4-BE49-F238E27FC236}">
                    <a16:creationId xmlns:a16="http://schemas.microsoft.com/office/drawing/2014/main" id="{ABE210A0-FB1E-3248-4CD1-87F95359D8C8}"/>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D. </a:t>
                </a:r>
              </a:p>
            </p:txBody>
          </p:sp>
        </p:grpSp>
        <p:sp>
          <p:nvSpPr>
            <p:cNvPr id="49" name="Hộp Văn bản 48">
              <a:extLst>
                <a:ext uri="{FF2B5EF4-FFF2-40B4-BE49-F238E27FC236}">
                  <a16:creationId xmlns:a16="http://schemas.microsoft.com/office/drawing/2014/main" id="{BF12B639-A2D8-4E59-C08E-64EF067697FA}"/>
                </a:ext>
              </a:extLst>
            </p:cNvPr>
            <p:cNvSpPr txBox="1"/>
            <p:nvPr/>
          </p:nvSpPr>
          <p:spPr>
            <a:xfrm>
              <a:off x="7179026" y="5708986"/>
              <a:ext cx="4060486" cy="461665"/>
            </a:xfrm>
            <a:prstGeom prst="rect">
              <a:avLst/>
            </a:prstGeom>
            <a:noFill/>
          </p:spPr>
          <p:txBody>
            <a:bodyPr wrap="square">
              <a:spAutoFit/>
            </a:bodyPr>
            <a:lstStyle/>
            <a:p>
              <a:r>
                <a:rPr lang="vi-VN" sz="2400">
                  <a:latin typeface="Calibri Light" panose="020F0302020204030204" pitchFamily="34" charset="0"/>
                  <a:ea typeface="Arial" panose="020B0604020202020204" pitchFamily="34" charset="0"/>
                  <a:cs typeface="Calibri Light" panose="020F0302020204030204" pitchFamily="34" charset="0"/>
                </a:rPr>
                <a:t>Trống đồng Đông Sơn.</a:t>
              </a:r>
              <a:endParaRPr lang="vi-VN" sz="2400">
                <a:latin typeface="Calibri Light" panose="020F0302020204030204" pitchFamily="34" charset="0"/>
                <a:cs typeface="Calibri Light" panose="020F0302020204030204" pitchFamily="34" charset="0"/>
              </a:endParaRPr>
            </a:p>
          </p:txBody>
        </p:sp>
      </p:grpSp>
      <p:grpSp>
        <p:nvGrpSpPr>
          <p:cNvPr id="52" name="Nhóm 51">
            <a:extLst>
              <a:ext uri="{FF2B5EF4-FFF2-40B4-BE49-F238E27FC236}">
                <a16:creationId xmlns:a16="http://schemas.microsoft.com/office/drawing/2014/main" id="{279DC376-1684-8131-62C1-9AB1D6B8E802}"/>
              </a:ext>
            </a:extLst>
          </p:cNvPr>
          <p:cNvGrpSpPr/>
          <p:nvPr/>
        </p:nvGrpSpPr>
        <p:grpSpPr>
          <a:xfrm>
            <a:off x="630053" y="5769623"/>
            <a:ext cx="5049218" cy="833033"/>
            <a:chOff x="630053" y="4138302"/>
            <a:chExt cx="5049218" cy="833033"/>
          </a:xfrm>
        </p:grpSpPr>
        <p:sp>
          <p:nvSpPr>
            <p:cNvPr id="53" name="Mũi tên: Hình ngũ giác 52">
              <a:extLst>
                <a:ext uri="{FF2B5EF4-FFF2-40B4-BE49-F238E27FC236}">
                  <a16:creationId xmlns:a16="http://schemas.microsoft.com/office/drawing/2014/main" id="{BC2141CE-9580-624D-5B7A-752D59FDE4D3}"/>
                </a:ext>
              </a:extLst>
            </p:cNvPr>
            <p:cNvSpPr/>
            <p:nvPr/>
          </p:nvSpPr>
          <p:spPr>
            <a:xfrm rot="10800000">
              <a:off x="1043689" y="4138302"/>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4" name="Nhóm 53">
              <a:extLst>
                <a:ext uri="{FF2B5EF4-FFF2-40B4-BE49-F238E27FC236}">
                  <a16:creationId xmlns:a16="http://schemas.microsoft.com/office/drawing/2014/main" id="{F8310D9E-3FB5-C94F-44FD-2437788D32CE}"/>
                </a:ext>
              </a:extLst>
            </p:cNvPr>
            <p:cNvGrpSpPr/>
            <p:nvPr/>
          </p:nvGrpSpPr>
          <p:grpSpPr>
            <a:xfrm>
              <a:off x="630053" y="4138302"/>
              <a:ext cx="827273" cy="827273"/>
              <a:chOff x="630053" y="4572000"/>
              <a:chExt cx="827273" cy="827273"/>
            </a:xfrm>
          </p:grpSpPr>
          <p:sp>
            <p:nvSpPr>
              <p:cNvPr id="56" name="Hình Bầu dục 55">
                <a:extLst>
                  <a:ext uri="{FF2B5EF4-FFF2-40B4-BE49-F238E27FC236}">
                    <a16:creationId xmlns:a16="http://schemas.microsoft.com/office/drawing/2014/main" id="{8B6A565B-BB29-1751-A174-5785C7822200}"/>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Hộp Văn bản 56">
                <a:extLst>
                  <a:ext uri="{FF2B5EF4-FFF2-40B4-BE49-F238E27FC236}">
                    <a16:creationId xmlns:a16="http://schemas.microsoft.com/office/drawing/2014/main" id="{32A63A68-80A9-E246-89AF-5E93FF8F7810}"/>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C. </a:t>
                </a:r>
              </a:p>
            </p:txBody>
          </p:sp>
        </p:grpSp>
        <p:sp>
          <p:nvSpPr>
            <p:cNvPr id="55" name="Hộp Văn bản 54">
              <a:extLst>
                <a:ext uri="{FF2B5EF4-FFF2-40B4-BE49-F238E27FC236}">
                  <a16:creationId xmlns:a16="http://schemas.microsoft.com/office/drawing/2014/main" id="{4871C8E9-7B44-0584-27CE-247E27BD3F48}"/>
                </a:ext>
              </a:extLst>
            </p:cNvPr>
            <p:cNvSpPr txBox="1"/>
            <p:nvPr/>
          </p:nvSpPr>
          <p:spPr>
            <a:xfrm>
              <a:off x="1618785" y="4140338"/>
              <a:ext cx="4060486" cy="830997"/>
            </a:xfrm>
            <a:prstGeom prst="rect">
              <a:avLst/>
            </a:prstGeom>
            <a:noFill/>
          </p:spPr>
          <p:txBody>
            <a:bodyPr wrap="square">
              <a:spAutoFit/>
            </a:bodyPr>
            <a:lstStyle/>
            <a:p>
              <a:r>
                <a:rPr lang="vi-VN" sz="2400">
                  <a:effectLst/>
                  <a:latin typeface="Calibri Light" panose="020F0302020204030204" pitchFamily="34" charset="0"/>
                  <a:ea typeface="Arial" panose="020B0604020202020204" pitchFamily="34" charset="0"/>
                  <a:cs typeface="Calibri Light" panose="020F0302020204030204" pitchFamily="34" charset="0"/>
                </a:rPr>
                <a:t>Truyền thuyết Sơn Tinh Thủy Tinh</a:t>
              </a:r>
              <a:endParaRPr lang="vi-VN" sz="2400">
                <a:latin typeface="Calibri Light" panose="020F0302020204030204" pitchFamily="34" charset="0"/>
                <a:cs typeface="Calibri Light" panose="020F0302020204030204" pitchFamily="34" charset="0"/>
              </a:endParaRPr>
            </a:p>
          </p:txBody>
        </p:sp>
      </p:grpSp>
      <p:grpSp>
        <p:nvGrpSpPr>
          <p:cNvPr id="21" name="Nhóm 20">
            <a:extLst>
              <a:ext uri="{FF2B5EF4-FFF2-40B4-BE49-F238E27FC236}">
                <a16:creationId xmlns:a16="http://schemas.microsoft.com/office/drawing/2014/main" id="{05BA9129-FD25-0F89-F8C2-41438A942962}"/>
              </a:ext>
            </a:extLst>
          </p:cNvPr>
          <p:cNvGrpSpPr/>
          <p:nvPr/>
        </p:nvGrpSpPr>
        <p:grpSpPr>
          <a:xfrm>
            <a:off x="26396" y="21429"/>
            <a:ext cx="10993194" cy="981089"/>
            <a:chOff x="26396" y="21429"/>
            <a:chExt cx="10993194" cy="981089"/>
          </a:xfrm>
        </p:grpSpPr>
        <p:grpSp>
          <p:nvGrpSpPr>
            <p:cNvPr id="22" name="Nhóm 21">
              <a:extLst>
                <a:ext uri="{FF2B5EF4-FFF2-40B4-BE49-F238E27FC236}">
                  <a16:creationId xmlns:a16="http://schemas.microsoft.com/office/drawing/2014/main" id="{D96E0638-6ADD-CD49-DC11-DB279777DEA4}"/>
                </a:ext>
              </a:extLst>
            </p:cNvPr>
            <p:cNvGrpSpPr/>
            <p:nvPr/>
          </p:nvGrpSpPr>
          <p:grpSpPr>
            <a:xfrm>
              <a:off x="26396" y="21429"/>
              <a:ext cx="10993194" cy="981089"/>
              <a:chOff x="26396" y="21429"/>
              <a:chExt cx="10993194" cy="981089"/>
            </a:xfrm>
          </p:grpSpPr>
          <p:grpSp>
            <p:nvGrpSpPr>
              <p:cNvPr id="65" name="Nhóm 64">
                <a:extLst>
                  <a:ext uri="{FF2B5EF4-FFF2-40B4-BE49-F238E27FC236}">
                    <a16:creationId xmlns:a16="http://schemas.microsoft.com/office/drawing/2014/main" id="{0A8B7AD5-300E-6FB0-9758-740C75D0EEA6}"/>
                  </a:ext>
                </a:extLst>
              </p:cNvPr>
              <p:cNvGrpSpPr/>
              <p:nvPr/>
            </p:nvGrpSpPr>
            <p:grpSpPr>
              <a:xfrm>
                <a:off x="26396" y="21429"/>
                <a:ext cx="10993194" cy="981089"/>
                <a:chOff x="26396" y="21429"/>
                <a:chExt cx="10993194" cy="981089"/>
              </a:xfrm>
            </p:grpSpPr>
            <p:sp>
              <p:nvSpPr>
                <p:cNvPr id="69" name="Hình tự do: Hình 68">
                  <a:extLst>
                    <a:ext uri="{FF2B5EF4-FFF2-40B4-BE49-F238E27FC236}">
                      <a16:creationId xmlns:a16="http://schemas.microsoft.com/office/drawing/2014/main" id="{68698744-29C3-B37C-7A71-1FD1664966A5}"/>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70" name="Hình tự do: Hình 69">
                  <a:extLst>
                    <a:ext uri="{FF2B5EF4-FFF2-40B4-BE49-F238E27FC236}">
                      <a16:creationId xmlns:a16="http://schemas.microsoft.com/office/drawing/2014/main" id="{EB8F5219-9212-49D0-5634-8A105FE8B36D}"/>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66" name="Nhóm 65">
                <a:extLst>
                  <a:ext uri="{FF2B5EF4-FFF2-40B4-BE49-F238E27FC236}">
                    <a16:creationId xmlns:a16="http://schemas.microsoft.com/office/drawing/2014/main" id="{FA463AD5-91C5-5D73-A11B-766DB73A8749}"/>
                  </a:ext>
                </a:extLst>
              </p:cNvPr>
              <p:cNvGrpSpPr/>
              <p:nvPr/>
            </p:nvGrpSpPr>
            <p:grpSpPr>
              <a:xfrm>
                <a:off x="140839" y="126671"/>
                <a:ext cx="657225" cy="696553"/>
                <a:chOff x="182859" y="44288"/>
                <a:chExt cx="657225" cy="696553"/>
              </a:xfrm>
            </p:grpSpPr>
            <p:pic>
              <p:nvPicPr>
                <p:cNvPr id="67" name="Hình ảnh 66">
                  <a:extLst>
                    <a:ext uri="{FF2B5EF4-FFF2-40B4-BE49-F238E27FC236}">
                      <a16:creationId xmlns:a16="http://schemas.microsoft.com/office/drawing/2014/main" id="{5902CD05-92BD-A544-A251-17941B653A70}"/>
                    </a:ext>
                  </a:extLst>
                </p:cNvPr>
                <p:cNvPicPr>
                  <a:picLocks noChangeAspect="1"/>
                </p:cNvPicPr>
                <p:nvPr/>
              </p:nvPicPr>
              <p:blipFill rotWithShape="1">
                <a:blip r:embed="rId2">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68" name="Hộp Văn bản 67">
                  <a:extLst>
                    <a:ext uri="{FF2B5EF4-FFF2-40B4-BE49-F238E27FC236}">
                      <a16:creationId xmlns:a16="http://schemas.microsoft.com/office/drawing/2014/main" id="{2D1F2E35-8B50-D0B4-9E1C-D14E3B24B9C6}"/>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23" name="Nhóm 22">
              <a:extLst>
                <a:ext uri="{FF2B5EF4-FFF2-40B4-BE49-F238E27FC236}">
                  <a16:creationId xmlns:a16="http://schemas.microsoft.com/office/drawing/2014/main" id="{F7D6ABFE-BD4D-D854-DD49-CA68A7EF0652}"/>
                </a:ext>
              </a:extLst>
            </p:cNvPr>
            <p:cNvGrpSpPr/>
            <p:nvPr/>
          </p:nvGrpSpPr>
          <p:grpSpPr>
            <a:xfrm>
              <a:off x="877820" y="150460"/>
              <a:ext cx="10141770" cy="823660"/>
              <a:chOff x="877820" y="150460"/>
              <a:chExt cx="10141770" cy="823660"/>
            </a:xfrm>
          </p:grpSpPr>
          <p:sp>
            <p:nvSpPr>
              <p:cNvPr id="24" name="Hình tự do: Hình 23">
                <a:extLst>
                  <a:ext uri="{FF2B5EF4-FFF2-40B4-BE49-F238E27FC236}">
                    <a16:creationId xmlns:a16="http://schemas.microsoft.com/office/drawing/2014/main" id="{F2C87355-78D7-B46D-D76E-7B1E9F3B93A3}"/>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8" name="Hộp Văn bản 57">
                <a:extLst>
                  <a:ext uri="{FF2B5EF4-FFF2-40B4-BE49-F238E27FC236}">
                    <a16:creationId xmlns:a16="http://schemas.microsoft.com/office/drawing/2014/main" id="{E723AE04-7143-3673-4EDF-759F52BC96B5}"/>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59" name="Đường nối Thẳng 58">
                <a:extLst>
                  <a:ext uri="{FF2B5EF4-FFF2-40B4-BE49-F238E27FC236}">
                    <a16:creationId xmlns:a16="http://schemas.microsoft.com/office/drawing/2014/main" id="{48F3240F-3401-4111-6B09-DDB7E79FDA37}"/>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Hộp Văn bản 59">
                <a:extLst>
                  <a:ext uri="{FF2B5EF4-FFF2-40B4-BE49-F238E27FC236}">
                    <a16:creationId xmlns:a16="http://schemas.microsoft.com/office/drawing/2014/main" id="{00157D4E-B20B-EB44-7C4C-01FFC165A1D7}"/>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61" name="Đường nối Thẳng 60">
                <a:extLst>
                  <a:ext uri="{FF2B5EF4-FFF2-40B4-BE49-F238E27FC236}">
                    <a16:creationId xmlns:a16="http://schemas.microsoft.com/office/drawing/2014/main" id="{5E5825FA-377A-975F-4160-3A9A90C270CF}"/>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Hộp Văn bản 61">
                <a:extLst>
                  <a:ext uri="{FF2B5EF4-FFF2-40B4-BE49-F238E27FC236}">
                    <a16:creationId xmlns:a16="http://schemas.microsoft.com/office/drawing/2014/main" id="{DC811F8B-4C2B-7C74-2AA7-3E15CEAC1752}"/>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63" name="Đường nối Thẳng 62">
                <a:extLst>
                  <a:ext uri="{FF2B5EF4-FFF2-40B4-BE49-F238E27FC236}">
                    <a16:creationId xmlns:a16="http://schemas.microsoft.com/office/drawing/2014/main" id="{6317A855-4183-7400-A79C-C94F97DD2BFE}"/>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Hộp Văn bản 63">
                <a:extLst>
                  <a:ext uri="{FF2B5EF4-FFF2-40B4-BE49-F238E27FC236}">
                    <a16:creationId xmlns:a16="http://schemas.microsoft.com/office/drawing/2014/main" id="{7A8EFE21-0497-E5AB-FC70-F9BDC6A53D37}"/>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HIỆN THỰC LỊCH SỬ VÀ NHẬN THỨC LỊCH SỬ (T2)</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111431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2"/>
                    </p:tgtEl>
                  </p:cond>
                </p:stCondLst>
                <p:endSync evt="end" delay="0">
                  <p:rtn val="all"/>
                </p:endSync>
                <p:childTnLst>
                  <p:par>
                    <p:cTn id="25" fill="hold">
                      <p:stCondLst>
                        <p:cond delay="0"/>
                      </p:stCondLst>
                      <p:childTnLst>
                        <p:par>
                          <p:cTn id="26" fill="hold">
                            <p:stCondLst>
                              <p:cond delay="0"/>
                            </p:stCondLst>
                            <p:childTnLst>
                              <p:par>
                                <p:cTn id="27" presetID="22" presetClass="exit" presetSubtype="8" fill="hold" nodeType="clickEffect">
                                  <p:stCondLst>
                                    <p:cond delay="0"/>
                                  </p:stCondLst>
                                  <p:childTnLst>
                                    <p:animEffect transition="out" filter="wipe(left)">
                                      <p:cBhvr>
                                        <p:cTn id="28" dur="500"/>
                                        <p:tgtEl>
                                          <p:spTgt spid="52"/>
                                        </p:tgtEl>
                                      </p:cBhvr>
                                    </p:animEffect>
                                    <p:set>
                                      <p:cBhvr>
                                        <p:cTn id="29"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0" restart="whenNotActive" fill="hold" evtFilter="cancelBubble" nodeType="interactiveSeq">
                <p:stCondLst>
                  <p:cond evt="onClick" delay="0">
                    <p:tgtEl>
                      <p:spTgt spid="40"/>
                    </p:tgtEl>
                  </p:cond>
                </p:stCondLst>
                <p:endSync evt="end" delay="0">
                  <p:rtn val="all"/>
                </p:endSync>
                <p:childTnLst>
                  <p:par>
                    <p:cTn id="31" fill="hold">
                      <p:stCondLst>
                        <p:cond delay="0"/>
                      </p:stCondLst>
                      <p:childTnLst>
                        <p:par>
                          <p:cTn id="32" fill="hold">
                            <p:stCondLst>
                              <p:cond delay="0"/>
                            </p:stCondLst>
                            <p:childTnLst>
                              <p:par>
                                <p:cTn id="33" presetID="22" presetClass="exit" presetSubtype="8" fill="hold" nodeType="clickEffect">
                                  <p:stCondLst>
                                    <p:cond delay="0"/>
                                  </p:stCondLst>
                                  <p:childTnLst>
                                    <p:animEffect transition="out" filter="wipe(left)">
                                      <p:cBhvr>
                                        <p:cTn id="34" dur="500"/>
                                        <p:tgtEl>
                                          <p:spTgt spid="40"/>
                                        </p:tgtEl>
                                      </p:cBhvr>
                                    </p:animEffect>
                                    <p:set>
                                      <p:cBhvr>
                                        <p:cTn id="3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6" restart="whenNotActive" fill="hold" evtFilter="cancelBubble" nodeType="interactiveSeq">
                <p:stCondLst>
                  <p:cond evt="onClick" delay="0">
                    <p:tgtEl>
                      <p:spTgt spid="46"/>
                    </p:tgtEl>
                  </p:cond>
                </p:stCondLst>
                <p:endSync evt="end" delay="0">
                  <p:rtn val="all"/>
                </p:endSync>
                <p:childTnLst>
                  <p:par>
                    <p:cTn id="37" fill="hold">
                      <p:stCondLst>
                        <p:cond delay="0"/>
                      </p:stCondLst>
                      <p:childTnLst>
                        <p:par>
                          <p:cTn id="38" fill="hold">
                            <p:stCondLst>
                              <p:cond delay="0"/>
                            </p:stCondLst>
                            <p:childTnLst>
                              <p:par>
                                <p:cTn id="39" presetID="26" presetClass="emph" presetSubtype="0" repeatCount="indefinite" fill="hold" nodeType="clickEffect">
                                  <p:stCondLst>
                                    <p:cond delay="0"/>
                                  </p:stCondLst>
                                  <p:childTnLst>
                                    <p:animEffect transition="out" filter="fade">
                                      <p:cBhvr>
                                        <p:cTn id="40" dur="500" tmFilter="0, 0; .2, .5; .8, .5; 1, 0"/>
                                        <p:tgtEl>
                                          <p:spTgt spid="46"/>
                                        </p:tgtEl>
                                      </p:cBhvr>
                                    </p:animEffect>
                                    <p:animScale>
                                      <p:cBhvr>
                                        <p:cTn id="41" dur="250" autoRev="1" fill="hold"/>
                                        <p:tgtEl>
                                          <p:spTgt spid="46"/>
                                        </p:tgtEl>
                                      </p:cBhvr>
                                      <p:by x="105000" y="105000"/>
                                    </p:animScale>
                                  </p:childTnLst>
                                </p:cTn>
                              </p:par>
                            </p:childTnLst>
                          </p:cTn>
                        </p:par>
                      </p:childTnLst>
                    </p:cTn>
                  </p:par>
                </p:childTnLst>
              </p:cTn>
              <p:nextCondLst>
                <p:cond evt="onClick" delay="0">
                  <p:tgtEl>
                    <p:spTgt spid="46"/>
                  </p:tgtEl>
                </p:cond>
              </p:nextCondLst>
            </p:seq>
            <p:seq concurrent="1" nextAc="seek">
              <p:cTn id="42" restart="whenNotActive" fill="hold" evtFilter="cancelBubble" nodeType="interactiveSeq">
                <p:stCondLst>
                  <p:cond evt="onClick" delay="0">
                    <p:tgtEl>
                      <p:spTgt spid="34"/>
                    </p:tgtEl>
                  </p:cond>
                </p:stCondLst>
                <p:endSync evt="end" delay="0">
                  <p:rtn val="all"/>
                </p:endSync>
                <p:childTnLst>
                  <p:par>
                    <p:cTn id="43" fill="hold">
                      <p:stCondLst>
                        <p:cond delay="0"/>
                      </p:stCondLst>
                      <p:childTnLst>
                        <p:par>
                          <p:cTn id="44" fill="hold">
                            <p:stCondLst>
                              <p:cond delay="0"/>
                            </p:stCondLst>
                            <p:childTnLst>
                              <p:par>
                                <p:cTn id="45" presetID="22" presetClass="exit" presetSubtype="8" fill="hold" nodeType="clickEffect">
                                  <p:stCondLst>
                                    <p:cond delay="0"/>
                                  </p:stCondLst>
                                  <p:childTnLst>
                                    <p:animEffect transition="out" filter="wipe(left)">
                                      <p:cBhvr>
                                        <p:cTn id="46" dur="500"/>
                                        <p:tgtEl>
                                          <p:spTgt spid="34"/>
                                        </p:tgtEl>
                                      </p:cBhvr>
                                    </p:animEffect>
                                    <p:set>
                                      <p:cBhvr>
                                        <p:cTn id="4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Nhóm 24">
            <a:extLst>
              <a:ext uri="{FF2B5EF4-FFF2-40B4-BE49-F238E27FC236}">
                <a16:creationId xmlns:a16="http://schemas.microsoft.com/office/drawing/2014/main" id="{FB2371FB-EEF6-286E-9254-57351BC5F787}"/>
              </a:ext>
            </a:extLst>
          </p:cNvPr>
          <p:cNvGrpSpPr/>
          <p:nvPr/>
        </p:nvGrpSpPr>
        <p:grpSpPr>
          <a:xfrm>
            <a:off x="140838" y="1244242"/>
            <a:ext cx="9931888" cy="570990"/>
            <a:chOff x="140838" y="1244242"/>
            <a:chExt cx="9931888" cy="570990"/>
          </a:xfrm>
        </p:grpSpPr>
        <p:sp>
          <p:nvSpPr>
            <p:cNvPr id="26" name="Hình chữ nhật: Góc Trên Tròn 25">
              <a:extLst>
                <a:ext uri="{FF2B5EF4-FFF2-40B4-BE49-F238E27FC236}">
                  <a16:creationId xmlns:a16="http://schemas.microsoft.com/office/drawing/2014/main" id="{5AE638E6-EEC4-BCAE-3706-3BFA5A70D2E4}"/>
                </a:ext>
              </a:extLst>
            </p:cNvPr>
            <p:cNvSpPr/>
            <p:nvPr/>
          </p:nvSpPr>
          <p:spPr>
            <a:xfrm rot="5400000">
              <a:off x="1098309" y="376034"/>
              <a:ext cx="461665" cy="2376607"/>
            </a:xfrm>
            <a:prstGeom prst="round2Same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Hộp Văn bản 26">
              <a:extLst>
                <a:ext uri="{FF2B5EF4-FFF2-40B4-BE49-F238E27FC236}">
                  <a16:creationId xmlns:a16="http://schemas.microsoft.com/office/drawing/2014/main" id="{21A665CE-CB58-EE8A-7A4D-A3EB2F5B0798}"/>
                </a:ext>
              </a:extLst>
            </p:cNvPr>
            <p:cNvSpPr txBox="1"/>
            <p:nvPr/>
          </p:nvSpPr>
          <p:spPr>
            <a:xfrm>
              <a:off x="201248" y="1348830"/>
              <a:ext cx="2379177" cy="461665"/>
            </a:xfrm>
            <a:prstGeom prst="rect">
              <a:avLst/>
            </a:prstGeom>
            <a:noFill/>
          </p:spPr>
          <p:txBody>
            <a:bodyPr wrap="none" rtlCol="0">
              <a:spAutoFit/>
            </a:bodyPr>
            <a:lstStyle/>
            <a:p>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a:ln>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rPr>
                <a:t>LUYỆN TẬP </a:t>
              </a:r>
              <a:endParaRPr lang="vi-VN" sz="2400" b="1">
                <a:ln>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8" name="Hộp Văn bản 27">
              <a:extLst>
                <a:ext uri="{FF2B5EF4-FFF2-40B4-BE49-F238E27FC236}">
                  <a16:creationId xmlns:a16="http://schemas.microsoft.com/office/drawing/2014/main" id="{E9BB9E70-70CE-F2F3-C8E8-6ECB6CB133EF}"/>
                </a:ext>
              </a:extLst>
            </p:cNvPr>
            <p:cNvSpPr txBox="1"/>
            <p:nvPr/>
          </p:nvSpPr>
          <p:spPr>
            <a:xfrm>
              <a:off x="2620064" y="1244242"/>
              <a:ext cx="7452662" cy="570990"/>
            </a:xfrm>
            <a:prstGeom prst="rect">
              <a:avLst/>
            </a:prstGeom>
            <a:noFill/>
          </p:spPr>
          <p:txBody>
            <a:bodyPr wrap="square" rtlCol="0">
              <a:spAutoFit/>
            </a:bodyPr>
            <a:lstStyle/>
            <a:p>
              <a:pPr>
                <a:lnSpc>
                  <a:spcPct val="150000"/>
                </a:lnSpc>
              </a:pPr>
              <a:r>
                <a:rPr lang="vi-VN" sz="2400" b="1">
                  <a:solidFill>
                    <a:srgbClr val="339966"/>
                  </a:solidFill>
                  <a:latin typeface="Tahoma" panose="020B0604030504040204" pitchFamily="34" charset="0"/>
                  <a:ea typeface="Tahoma" panose="020B0604030504040204" pitchFamily="34" charset="0"/>
                  <a:cs typeface="Tahoma" panose="020B0604030504040204" pitchFamily="34" charset="0"/>
                </a:rPr>
                <a:t>CHỌN ĐÁP ÁN ĐÚNG</a:t>
              </a:r>
            </a:p>
          </p:txBody>
        </p:sp>
      </p:grpSp>
      <p:grpSp>
        <p:nvGrpSpPr>
          <p:cNvPr id="8209" name="Nhóm 8208">
            <a:extLst>
              <a:ext uri="{FF2B5EF4-FFF2-40B4-BE49-F238E27FC236}">
                <a16:creationId xmlns:a16="http://schemas.microsoft.com/office/drawing/2014/main" id="{A22241E9-769E-BCBF-06C8-C353242102A0}"/>
              </a:ext>
            </a:extLst>
          </p:cNvPr>
          <p:cNvGrpSpPr/>
          <p:nvPr/>
        </p:nvGrpSpPr>
        <p:grpSpPr>
          <a:xfrm>
            <a:off x="630053" y="1094148"/>
            <a:ext cx="11218473" cy="3437453"/>
            <a:chOff x="630053" y="1094148"/>
            <a:chExt cx="11218473" cy="3437453"/>
          </a:xfrm>
        </p:grpSpPr>
        <p:grpSp>
          <p:nvGrpSpPr>
            <p:cNvPr id="29" name="Nhóm 28">
              <a:extLst>
                <a:ext uri="{FF2B5EF4-FFF2-40B4-BE49-F238E27FC236}">
                  <a16:creationId xmlns:a16="http://schemas.microsoft.com/office/drawing/2014/main" id="{B3BAE122-2416-6A21-81F7-FF7FF5DBCDB4}"/>
                </a:ext>
              </a:extLst>
            </p:cNvPr>
            <p:cNvGrpSpPr/>
            <p:nvPr/>
          </p:nvGrpSpPr>
          <p:grpSpPr>
            <a:xfrm>
              <a:off x="630053" y="2101891"/>
              <a:ext cx="10609459" cy="1979946"/>
              <a:chOff x="630053" y="2101891"/>
              <a:chExt cx="10609459" cy="1979946"/>
            </a:xfrm>
          </p:grpSpPr>
          <p:sp>
            <p:nvSpPr>
              <p:cNvPr id="30" name="Hình chữ nhật: Góc Trên Tròn 29">
                <a:extLst>
                  <a:ext uri="{FF2B5EF4-FFF2-40B4-BE49-F238E27FC236}">
                    <a16:creationId xmlns:a16="http://schemas.microsoft.com/office/drawing/2014/main" id="{522E3593-0D2F-4C20-4B88-3AA20CAB7652}"/>
                  </a:ext>
                </a:extLst>
              </p:cNvPr>
              <p:cNvSpPr/>
              <p:nvPr/>
            </p:nvSpPr>
            <p:spPr>
              <a:xfrm>
                <a:off x="630053" y="2101891"/>
                <a:ext cx="1446434" cy="570990"/>
              </a:xfrm>
              <a:prstGeom prst="round2SameRect">
                <a:avLst/>
              </a:prstGeom>
              <a:solidFill>
                <a:srgbClr val="94D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Hộp Văn bản 30">
                <a:extLst>
                  <a:ext uri="{FF2B5EF4-FFF2-40B4-BE49-F238E27FC236}">
                    <a16:creationId xmlns:a16="http://schemas.microsoft.com/office/drawing/2014/main" id="{49179C56-4507-686F-1DEE-EB1A01B5BB43}"/>
                  </a:ext>
                </a:extLst>
              </p:cNvPr>
              <p:cNvSpPr txBox="1"/>
              <p:nvPr/>
            </p:nvSpPr>
            <p:spPr>
              <a:xfrm>
                <a:off x="767625" y="2101892"/>
                <a:ext cx="1206318" cy="570990"/>
              </a:xfrm>
              <a:prstGeom prst="rect">
                <a:avLst/>
              </a:prstGeom>
              <a:noFill/>
            </p:spPr>
            <p:txBody>
              <a:bodyPr wrap="square" rtlCol="0">
                <a:spAutoFit/>
              </a:bodyPr>
              <a:lstStyle/>
              <a:p>
                <a:pPr>
                  <a:lnSpc>
                    <a:spcPct val="150000"/>
                  </a:lnSpc>
                </a:pPr>
                <a:r>
                  <a:rPr lang="vi-VN" sz="2400" b="1">
                    <a:latin typeface="Tahoma" panose="020B0604030504040204" pitchFamily="34" charset="0"/>
                    <a:ea typeface="Tahoma" panose="020B0604030504040204" pitchFamily="34" charset="0"/>
                    <a:cs typeface="Tahoma" panose="020B0604030504040204" pitchFamily="34" charset="0"/>
                  </a:rPr>
                  <a:t>Câu 5:</a:t>
                </a:r>
              </a:p>
            </p:txBody>
          </p:sp>
          <p:sp>
            <p:nvSpPr>
              <p:cNvPr id="32" name="Hình chữ nhật 31">
                <a:extLst>
                  <a:ext uri="{FF2B5EF4-FFF2-40B4-BE49-F238E27FC236}">
                    <a16:creationId xmlns:a16="http://schemas.microsoft.com/office/drawing/2014/main" id="{A926A40E-8469-91ED-67D9-32309B3C5752}"/>
                  </a:ext>
                </a:extLst>
              </p:cNvPr>
              <p:cNvSpPr/>
              <p:nvPr/>
            </p:nvSpPr>
            <p:spPr>
              <a:xfrm>
                <a:off x="630053" y="2672881"/>
                <a:ext cx="10609459" cy="1408956"/>
              </a:xfrm>
              <a:prstGeom prst="rect">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ộp Văn bản 32">
                <a:extLst>
                  <a:ext uri="{FF2B5EF4-FFF2-40B4-BE49-F238E27FC236}">
                    <a16:creationId xmlns:a16="http://schemas.microsoft.com/office/drawing/2014/main" id="{F4731487-BBA5-D8E4-59F6-B32DC1EE1275}"/>
                  </a:ext>
                </a:extLst>
              </p:cNvPr>
              <p:cNvSpPr txBox="1"/>
              <p:nvPr/>
            </p:nvSpPr>
            <p:spPr>
              <a:xfrm>
                <a:off x="701831" y="2667283"/>
                <a:ext cx="4302431" cy="1414554"/>
              </a:xfrm>
              <a:prstGeom prst="rect">
                <a:avLst/>
              </a:prstGeom>
              <a:noFill/>
            </p:spPr>
            <p:txBody>
              <a:bodyPr wrap="square" rtlCol="0">
                <a:spAutoFit/>
              </a:bodyPr>
              <a:lstStyle/>
              <a:p>
                <a:pPr>
                  <a:lnSpc>
                    <a:spcPct val="150000"/>
                  </a:lnSpc>
                </a:pPr>
                <a:r>
                  <a:rPr lang="vi-VN" sz="20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Quan sát hình ảnh dưới đây và cho biết sử liệu đó thuộc loại sử liệu nào:</a:t>
                </a:r>
                <a:endParaRPr lang="vi-VN" sz="20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pic>
          <p:nvPicPr>
            <p:cNvPr id="8194" name="Picture 2">
              <a:extLst>
                <a:ext uri="{FF2B5EF4-FFF2-40B4-BE49-F238E27FC236}">
                  <a16:creationId xmlns:a16="http://schemas.microsoft.com/office/drawing/2014/main" id="{DCF32092-A000-BA5D-2478-373564D12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025" y="1094148"/>
              <a:ext cx="3229123" cy="2471493"/>
            </a:xfrm>
            <a:prstGeom prst="rect">
              <a:avLst/>
            </a:prstGeom>
            <a:noFill/>
            <a:extLst>
              <a:ext uri="{909E8E84-426E-40DD-AFC4-6F175D3DCCD1}">
                <a14:hiddenFill xmlns:a14="http://schemas.microsoft.com/office/drawing/2010/main">
                  <a:solidFill>
                    <a:srgbClr val="FFFFFF"/>
                  </a:solidFill>
                </a14:hiddenFill>
              </a:ext>
            </a:extLst>
          </p:spPr>
        </p:pic>
        <p:sp>
          <p:nvSpPr>
            <p:cNvPr id="22" name="Hộp Văn bản 21">
              <a:extLst>
                <a:ext uri="{FF2B5EF4-FFF2-40B4-BE49-F238E27FC236}">
                  <a16:creationId xmlns:a16="http://schemas.microsoft.com/office/drawing/2014/main" id="{A4D44E97-4198-F109-84FF-276A9BE2ACEE}"/>
                </a:ext>
              </a:extLst>
            </p:cNvPr>
            <p:cNvSpPr txBox="1"/>
            <p:nvPr/>
          </p:nvSpPr>
          <p:spPr>
            <a:xfrm>
              <a:off x="5755298" y="3651232"/>
              <a:ext cx="6093228" cy="880369"/>
            </a:xfrm>
            <a:prstGeom prst="rect">
              <a:avLst/>
            </a:prstGeom>
            <a:noFill/>
          </p:spPr>
          <p:txBody>
            <a:bodyPr wrap="square">
              <a:spAutoFit/>
            </a:bodyPr>
            <a:lstStyle/>
            <a:p>
              <a:pPr>
                <a:lnSpc>
                  <a:spcPct val="150000"/>
                </a:lnSpc>
              </a:pPr>
              <a:r>
                <a:rPr lang="vi-VN" b="0" i="1">
                  <a:solidFill>
                    <a:srgbClr val="252525"/>
                  </a:solidFill>
                  <a:effectLst/>
                  <a:latin typeface="Calibri Light" panose="020F0302020204030204" pitchFamily="34" charset="0"/>
                  <a:cs typeface="Calibri Light" panose="020F0302020204030204" pitchFamily="34" charset="0"/>
                </a:rPr>
                <a:t>Lời kêu gọi toàn quốc kháng chiến của Bác (19/12/1946)</a:t>
              </a:r>
              <a:br>
                <a:rPr lang="vi-VN" b="0" i="1">
                  <a:solidFill>
                    <a:srgbClr val="252525"/>
                  </a:solidFill>
                  <a:effectLst/>
                  <a:latin typeface="Calibri Light" panose="020F0302020204030204" pitchFamily="34" charset="0"/>
                  <a:cs typeface="Calibri Light" panose="020F0302020204030204" pitchFamily="34" charset="0"/>
                </a:rPr>
              </a:br>
              <a:r>
                <a:rPr lang="vi-VN" b="0" i="1">
                  <a:solidFill>
                    <a:srgbClr val="252525"/>
                  </a:solidFill>
                  <a:effectLst/>
                  <a:latin typeface="Calibri Light" panose="020F0302020204030204" pitchFamily="34" charset="0"/>
                  <a:cs typeface="Calibri Light" panose="020F0302020204030204" pitchFamily="34" charset="0"/>
                </a:rPr>
                <a:t>- Bản chụp lưu tại Bảo tàng Hồ Chí Minh</a:t>
              </a:r>
              <a:endParaRPr lang="vi-VN">
                <a:latin typeface="Calibri Light" panose="020F0302020204030204" pitchFamily="34" charset="0"/>
                <a:cs typeface="Calibri Light" panose="020F0302020204030204" pitchFamily="34" charset="0"/>
              </a:endParaRPr>
            </a:p>
          </p:txBody>
        </p:sp>
      </p:grpSp>
      <p:grpSp>
        <p:nvGrpSpPr>
          <p:cNvPr id="23" name="Nhóm 22">
            <a:extLst>
              <a:ext uri="{FF2B5EF4-FFF2-40B4-BE49-F238E27FC236}">
                <a16:creationId xmlns:a16="http://schemas.microsoft.com/office/drawing/2014/main" id="{0637F596-57E1-B50B-93A3-2BA86B412AB1}"/>
              </a:ext>
            </a:extLst>
          </p:cNvPr>
          <p:cNvGrpSpPr/>
          <p:nvPr/>
        </p:nvGrpSpPr>
        <p:grpSpPr>
          <a:xfrm>
            <a:off x="630053" y="4600643"/>
            <a:ext cx="5027860" cy="827273"/>
            <a:chOff x="630053" y="4138302"/>
            <a:chExt cx="5027860" cy="827273"/>
          </a:xfrm>
        </p:grpSpPr>
        <p:sp>
          <p:nvSpPr>
            <p:cNvPr id="24" name="Mũi tên: Hình ngũ giác 23">
              <a:extLst>
                <a:ext uri="{FF2B5EF4-FFF2-40B4-BE49-F238E27FC236}">
                  <a16:creationId xmlns:a16="http://schemas.microsoft.com/office/drawing/2014/main" id="{6F55E97F-4783-79E4-3276-361450476020}"/>
                </a:ext>
              </a:extLst>
            </p:cNvPr>
            <p:cNvSpPr/>
            <p:nvPr/>
          </p:nvSpPr>
          <p:spPr>
            <a:xfrm rot="10800000">
              <a:off x="1043689" y="4138302"/>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8" name="Nhóm 57">
              <a:extLst>
                <a:ext uri="{FF2B5EF4-FFF2-40B4-BE49-F238E27FC236}">
                  <a16:creationId xmlns:a16="http://schemas.microsoft.com/office/drawing/2014/main" id="{B7F83B15-6AA4-485B-074F-DF768F0819C1}"/>
                </a:ext>
              </a:extLst>
            </p:cNvPr>
            <p:cNvGrpSpPr/>
            <p:nvPr/>
          </p:nvGrpSpPr>
          <p:grpSpPr>
            <a:xfrm>
              <a:off x="630053" y="4138302"/>
              <a:ext cx="827273" cy="827273"/>
              <a:chOff x="630053" y="4572000"/>
              <a:chExt cx="827273" cy="827273"/>
            </a:xfrm>
          </p:grpSpPr>
          <p:sp>
            <p:nvSpPr>
              <p:cNvPr id="60" name="Hình Bầu dục 59">
                <a:extLst>
                  <a:ext uri="{FF2B5EF4-FFF2-40B4-BE49-F238E27FC236}">
                    <a16:creationId xmlns:a16="http://schemas.microsoft.com/office/drawing/2014/main" id="{357CA1BB-5296-D2D2-7602-6C054C75AE54}"/>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Hộp Văn bản 60">
                <a:extLst>
                  <a:ext uri="{FF2B5EF4-FFF2-40B4-BE49-F238E27FC236}">
                    <a16:creationId xmlns:a16="http://schemas.microsoft.com/office/drawing/2014/main" id="{1CC4C85C-3BDD-2CD8-14BD-356E37FDB877}"/>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A. </a:t>
                </a:r>
              </a:p>
            </p:txBody>
          </p:sp>
        </p:grpSp>
        <p:sp>
          <p:nvSpPr>
            <p:cNvPr id="59" name="Hộp Văn bản 58">
              <a:extLst>
                <a:ext uri="{FF2B5EF4-FFF2-40B4-BE49-F238E27FC236}">
                  <a16:creationId xmlns:a16="http://schemas.microsoft.com/office/drawing/2014/main" id="{77FC50CA-707A-46A6-48F6-6609963998A3}"/>
                </a:ext>
              </a:extLst>
            </p:cNvPr>
            <p:cNvSpPr txBox="1"/>
            <p:nvPr/>
          </p:nvSpPr>
          <p:spPr>
            <a:xfrm>
              <a:off x="1554711" y="4321105"/>
              <a:ext cx="4060486" cy="461665"/>
            </a:xfrm>
            <a:prstGeom prst="rect">
              <a:avLst/>
            </a:prstGeom>
            <a:noFill/>
          </p:spPr>
          <p:txBody>
            <a:bodyPr wrap="square">
              <a:spAutoFit/>
            </a:bodyPr>
            <a:lstStyle/>
            <a:p>
              <a:r>
                <a:rPr lang="vi-VN" sz="2400">
                  <a:effectLst/>
                  <a:latin typeface="Calibri Light" panose="020F0302020204030204" pitchFamily="34" charset="0"/>
                  <a:ea typeface="Arial" panose="020B0604020202020204" pitchFamily="34" charset="0"/>
                  <a:cs typeface="Calibri Light" panose="020F0302020204030204" pitchFamily="34" charset="0"/>
                </a:rPr>
                <a:t>Tư liệu hiện vật</a:t>
              </a:r>
              <a:endParaRPr lang="vi-VN" sz="2400">
                <a:latin typeface="Calibri Light" panose="020F0302020204030204" pitchFamily="34" charset="0"/>
                <a:cs typeface="Calibri Light" panose="020F0302020204030204" pitchFamily="34" charset="0"/>
              </a:endParaRPr>
            </a:p>
          </p:txBody>
        </p:sp>
      </p:grpSp>
      <p:grpSp>
        <p:nvGrpSpPr>
          <p:cNvPr id="62" name="Nhóm 61">
            <a:extLst>
              <a:ext uri="{FF2B5EF4-FFF2-40B4-BE49-F238E27FC236}">
                <a16:creationId xmlns:a16="http://schemas.microsoft.com/office/drawing/2014/main" id="{481D02A2-435A-4CAC-CE0B-925D6246C52F}"/>
              </a:ext>
            </a:extLst>
          </p:cNvPr>
          <p:cNvGrpSpPr/>
          <p:nvPr/>
        </p:nvGrpSpPr>
        <p:grpSpPr>
          <a:xfrm>
            <a:off x="6211652" y="4600643"/>
            <a:ext cx="5027860" cy="827273"/>
            <a:chOff x="6211652" y="4138302"/>
            <a:chExt cx="5027860" cy="827273"/>
          </a:xfrm>
        </p:grpSpPr>
        <p:sp>
          <p:nvSpPr>
            <p:cNvPr id="63" name="Mũi tên: Hình ngũ giác 62">
              <a:extLst>
                <a:ext uri="{FF2B5EF4-FFF2-40B4-BE49-F238E27FC236}">
                  <a16:creationId xmlns:a16="http://schemas.microsoft.com/office/drawing/2014/main" id="{2CF14944-4137-AFDB-6E0F-86B0A24C06EF}"/>
                </a:ext>
              </a:extLst>
            </p:cNvPr>
            <p:cNvSpPr/>
            <p:nvPr/>
          </p:nvSpPr>
          <p:spPr>
            <a:xfrm rot="10800000">
              <a:off x="6625288" y="4138302"/>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192" name="Nhóm 8191">
              <a:extLst>
                <a:ext uri="{FF2B5EF4-FFF2-40B4-BE49-F238E27FC236}">
                  <a16:creationId xmlns:a16="http://schemas.microsoft.com/office/drawing/2014/main" id="{FC8B97E1-3A44-C193-7FF4-B81E01A9AC41}"/>
                </a:ext>
              </a:extLst>
            </p:cNvPr>
            <p:cNvGrpSpPr/>
            <p:nvPr/>
          </p:nvGrpSpPr>
          <p:grpSpPr>
            <a:xfrm>
              <a:off x="6211652" y="4138302"/>
              <a:ext cx="827273" cy="827273"/>
              <a:chOff x="630053" y="4572000"/>
              <a:chExt cx="827273" cy="827273"/>
            </a:xfrm>
          </p:grpSpPr>
          <p:sp>
            <p:nvSpPr>
              <p:cNvPr id="8195" name="Hình Bầu dục 8194">
                <a:extLst>
                  <a:ext uri="{FF2B5EF4-FFF2-40B4-BE49-F238E27FC236}">
                    <a16:creationId xmlns:a16="http://schemas.microsoft.com/office/drawing/2014/main" id="{56FB484A-71AE-DA1E-FCED-7FECC9924FF5}"/>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96" name="Hộp Văn bản 8195">
                <a:extLst>
                  <a:ext uri="{FF2B5EF4-FFF2-40B4-BE49-F238E27FC236}">
                    <a16:creationId xmlns:a16="http://schemas.microsoft.com/office/drawing/2014/main" id="{3D0285D7-1687-E6FA-A703-3E6E9DA2E1AA}"/>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B. </a:t>
                </a:r>
              </a:p>
            </p:txBody>
          </p:sp>
        </p:grpSp>
        <p:sp>
          <p:nvSpPr>
            <p:cNvPr id="8193" name="Hộp Văn bản 8192">
              <a:extLst>
                <a:ext uri="{FF2B5EF4-FFF2-40B4-BE49-F238E27FC236}">
                  <a16:creationId xmlns:a16="http://schemas.microsoft.com/office/drawing/2014/main" id="{A682AF3D-0B97-6D24-006E-A6D02319BE49}"/>
                </a:ext>
              </a:extLst>
            </p:cNvPr>
            <p:cNvSpPr txBox="1"/>
            <p:nvPr/>
          </p:nvSpPr>
          <p:spPr>
            <a:xfrm>
              <a:off x="7179026" y="4321104"/>
              <a:ext cx="4060486" cy="461665"/>
            </a:xfrm>
            <a:prstGeom prst="rect">
              <a:avLst/>
            </a:prstGeom>
            <a:noFill/>
          </p:spPr>
          <p:txBody>
            <a:bodyPr wrap="square">
              <a:spAutoFit/>
            </a:bodyPr>
            <a:lstStyle/>
            <a:p>
              <a:r>
                <a:rPr lang="vi-VN" sz="2400">
                  <a:effectLst/>
                  <a:latin typeface="Calibri Light" panose="020F0302020204030204" pitchFamily="34" charset="0"/>
                  <a:ea typeface="Arial" panose="020B0604020202020204" pitchFamily="34" charset="0"/>
                  <a:cs typeface="Calibri Light" panose="020F0302020204030204" pitchFamily="34" charset="0"/>
                </a:rPr>
                <a:t>Tư liệu chữ viết</a:t>
              </a:r>
              <a:endParaRPr lang="vi-VN" sz="2400">
                <a:latin typeface="Calibri Light" panose="020F0302020204030204" pitchFamily="34" charset="0"/>
                <a:cs typeface="Calibri Light" panose="020F0302020204030204" pitchFamily="34" charset="0"/>
              </a:endParaRPr>
            </a:p>
          </p:txBody>
        </p:sp>
      </p:grpSp>
      <p:grpSp>
        <p:nvGrpSpPr>
          <p:cNvPr id="8197" name="Nhóm 8196">
            <a:extLst>
              <a:ext uri="{FF2B5EF4-FFF2-40B4-BE49-F238E27FC236}">
                <a16:creationId xmlns:a16="http://schemas.microsoft.com/office/drawing/2014/main" id="{3F512A2C-5AD0-BC2F-FCC6-0D3F993EACC5}"/>
              </a:ext>
            </a:extLst>
          </p:cNvPr>
          <p:cNvGrpSpPr/>
          <p:nvPr/>
        </p:nvGrpSpPr>
        <p:grpSpPr>
          <a:xfrm>
            <a:off x="6211652" y="5787438"/>
            <a:ext cx="5027860" cy="827273"/>
            <a:chOff x="6211652" y="5526183"/>
            <a:chExt cx="5027860" cy="827273"/>
          </a:xfrm>
        </p:grpSpPr>
        <p:sp>
          <p:nvSpPr>
            <p:cNvPr id="8198" name="Mũi tên: Hình ngũ giác 8197">
              <a:extLst>
                <a:ext uri="{FF2B5EF4-FFF2-40B4-BE49-F238E27FC236}">
                  <a16:creationId xmlns:a16="http://schemas.microsoft.com/office/drawing/2014/main" id="{21516F9E-C5CE-7F8F-A4FD-BC96BAE51E24}"/>
                </a:ext>
              </a:extLst>
            </p:cNvPr>
            <p:cNvSpPr/>
            <p:nvPr/>
          </p:nvSpPr>
          <p:spPr>
            <a:xfrm rot="10800000">
              <a:off x="6625288" y="5526183"/>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199" name="Nhóm 8198">
              <a:extLst>
                <a:ext uri="{FF2B5EF4-FFF2-40B4-BE49-F238E27FC236}">
                  <a16:creationId xmlns:a16="http://schemas.microsoft.com/office/drawing/2014/main" id="{9B56432E-F252-8B32-229D-283617BB8108}"/>
                </a:ext>
              </a:extLst>
            </p:cNvPr>
            <p:cNvGrpSpPr/>
            <p:nvPr/>
          </p:nvGrpSpPr>
          <p:grpSpPr>
            <a:xfrm>
              <a:off x="6211652" y="5526183"/>
              <a:ext cx="827273" cy="827273"/>
              <a:chOff x="630053" y="4572000"/>
              <a:chExt cx="827273" cy="827273"/>
            </a:xfrm>
          </p:grpSpPr>
          <p:sp>
            <p:nvSpPr>
              <p:cNvPr id="8201" name="Hình Bầu dục 8200">
                <a:extLst>
                  <a:ext uri="{FF2B5EF4-FFF2-40B4-BE49-F238E27FC236}">
                    <a16:creationId xmlns:a16="http://schemas.microsoft.com/office/drawing/2014/main" id="{E4A38A14-C143-1692-DD4E-7CDDE12A5AD6}"/>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202" name="Hộp Văn bản 8201">
                <a:extLst>
                  <a:ext uri="{FF2B5EF4-FFF2-40B4-BE49-F238E27FC236}">
                    <a16:creationId xmlns:a16="http://schemas.microsoft.com/office/drawing/2014/main" id="{45E3D8BF-FD28-AC7A-8C25-29CAC1011CFD}"/>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D. </a:t>
                </a:r>
              </a:p>
            </p:txBody>
          </p:sp>
        </p:grpSp>
        <p:sp>
          <p:nvSpPr>
            <p:cNvPr id="8200" name="Hộp Văn bản 8199">
              <a:extLst>
                <a:ext uri="{FF2B5EF4-FFF2-40B4-BE49-F238E27FC236}">
                  <a16:creationId xmlns:a16="http://schemas.microsoft.com/office/drawing/2014/main" id="{E662DD2B-3C19-F965-C31F-F8CCB51C73FA}"/>
                </a:ext>
              </a:extLst>
            </p:cNvPr>
            <p:cNvSpPr txBox="1"/>
            <p:nvPr/>
          </p:nvSpPr>
          <p:spPr>
            <a:xfrm>
              <a:off x="7179026" y="5708986"/>
              <a:ext cx="4060486" cy="461665"/>
            </a:xfrm>
            <a:prstGeom prst="rect">
              <a:avLst/>
            </a:prstGeom>
            <a:noFill/>
          </p:spPr>
          <p:txBody>
            <a:bodyPr wrap="square">
              <a:spAutoFit/>
            </a:bodyPr>
            <a:lstStyle/>
            <a:p>
              <a:r>
                <a:rPr lang="vi-VN" sz="2400">
                  <a:latin typeface="Calibri Light" panose="020F0302020204030204" pitchFamily="34" charset="0"/>
                  <a:ea typeface="Arial" panose="020B0604020202020204" pitchFamily="34" charset="0"/>
                  <a:cs typeface="Calibri Light" panose="020F0302020204030204" pitchFamily="34" charset="0"/>
                </a:rPr>
                <a:t>Tư l</a:t>
              </a:r>
              <a:r>
                <a:rPr lang="vi-VN" sz="2400">
                  <a:effectLst/>
                  <a:latin typeface="Calibri Light" panose="020F0302020204030204" pitchFamily="34" charset="0"/>
                  <a:ea typeface="Arial" panose="020B0604020202020204" pitchFamily="34" charset="0"/>
                  <a:cs typeface="Calibri Light" panose="020F0302020204030204" pitchFamily="34" charset="0"/>
                </a:rPr>
                <a:t>iệu gốc</a:t>
              </a:r>
              <a:endParaRPr lang="vi-VN" sz="2400">
                <a:latin typeface="Calibri Light" panose="020F0302020204030204" pitchFamily="34" charset="0"/>
                <a:cs typeface="Calibri Light" panose="020F0302020204030204" pitchFamily="34" charset="0"/>
              </a:endParaRPr>
            </a:p>
          </p:txBody>
        </p:sp>
      </p:grpSp>
      <p:grpSp>
        <p:nvGrpSpPr>
          <p:cNvPr id="8203" name="Nhóm 8202">
            <a:extLst>
              <a:ext uri="{FF2B5EF4-FFF2-40B4-BE49-F238E27FC236}">
                <a16:creationId xmlns:a16="http://schemas.microsoft.com/office/drawing/2014/main" id="{379502DB-CE83-06B5-89B6-722EF4624226}"/>
              </a:ext>
            </a:extLst>
          </p:cNvPr>
          <p:cNvGrpSpPr/>
          <p:nvPr/>
        </p:nvGrpSpPr>
        <p:grpSpPr>
          <a:xfrm>
            <a:off x="630053" y="5769623"/>
            <a:ext cx="5049218" cy="827273"/>
            <a:chOff x="630053" y="4138302"/>
            <a:chExt cx="5049218" cy="827273"/>
          </a:xfrm>
        </p:grpSpPr>
        <p:sp>
          <p:nvSpPr>
            <p:cNvPr id="8204" name="Mũi tên: Hình ngũ giác 8203">
              <a:extLst>
                <a:ext uri="{FF2B5EF4-FFF2-40B4-BE49-F238E27FC236}">
                  <a16:creationId xmlns:a16="http://schemas.microsoft.com/office/drawing/2014/main" id="{D5368FBC-FDA5-63A6-1D96-D0E9114C12D3}"/>
                </a:ext>
              </a:extLst>
            </p:cNvPr>
            <p:cNvSpPr/>
            <p:nvPr/>
          </p:nvSpPr>
          <p:spPr>
            <a:xfrm rot="10800000">
              <a:off x="1043689" y="4138302"/>
              <a:ext cx="4614224" cy="827272"/>
            </a:xfrm>
            <a:prstGeom prst="homePlate">
              <a:avLst/>
            </a:prstGeom>
            <a:no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205" name="Nhóm 8204">
              <a:extLst>
                <a:ext uri="{FF2B5EF4-FFF2-40B4-BE49-F238E27FC236}">
                  <a16:creationId xmlns:a16="http://schemas.microsoft.com/office/drawing/2014/main" id="{5170B7FD-FFA5-A15A-8532-FBC456A4878A}"/>
                </a:ext>
              </a:extLst>
            </p:cNvPr>
            <p:cNvGrpSpPr/>
            <p:nvPr/>
          </p:nvGrpSpPr>
          <p:grpSpPr>
            <a:xfrm>
              <a:off x="630053" y="4138302"/>
              <a:ext cx="827273" cy="827273"/>
              <a:chOff x="630053" y="4572000"/>
              <a:chExt cx="827273" cy="827273"/>
            </a:xfrm>
          </p:grpSpPr>
          <p:sp>
            <p:nvSpPr>
              <p:cNvPr id="8207" name="Hình Bầu dục 8206">
                <a:extLst>
                  <a:ext uri="{FF2B5EF4-FFF2-40B4-BE49-F238E27FC236}">
                    <a16:creationId xmlns:a16="http://schemas.microsoft.com/office/drawing/2014/main" id="{84CBE95A-9033-C9E2-9025-57B3942DAECC}"/>
                  </a:ext>
                </a:extLst>
              </p:cNvPr>
              <p:cNvSpPr/>
              <p:nvPr/>
            </p:nvSpPr>
            <p:spPr>
              <a:xfrm>
                <a:off x="630053" y="4572000"/>
                <a:ext cx="827273" cy="827273"/>
              </a:xfrm>
              <a:prstGeom prst="ellipse">
                <a:avLst/>
              </a:prstGeom>
              <a:solidFill>
                <a:srgbClr val="94DCB8"/>
              </a:solidFill>
              <a:ln>
                <a:solidFill>
                  <a:srgbClr val="94D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208" name="Hộp Văn bản 8207">
                <a:extLst>
                  <a:ext uri="{FF2B5EF4-FFF2-40B4-BE49-F238E27FC236}">
                    <a16:creationId xmlns:a16="http://schemas.microsoft.com/office/drawing/2014/main" id="{8F37C6D7-B78D-267D-FEE7-03F43D2BA1D6}"/>
                  </a:ext>
                </a:extLst>
              </p:cNvPr>
              <p:cNvSpPr txBox="1"/>
              <p:nvPr/>
            </p:nvSpPr>
            <p:spPr>
              <a:xfrm>
                <a:off x="720769" y="4678734"/>
                <a:ext cx="693841" cy="584775"/>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C. </a:t>
                </a:r>
              </a:p>
            </p:txBody>
          </p:sp>
        </p:grpSp>
        <p:sp>
          <p:nvSpPr>
            <p:cNvPr id="8206" name="Hộp Văn bản 8205">
              <a:extLst>
                <a:ext uri="{FF2B5EF4-FFF2-40B4-BE49-F238E27FC236}">
                  <a16:creationId xmlns:a16="http://schemas.microsoft.com/office/drawing/2014/main" id="{E780D486-721A-A8DB-2CE7-EB7A127D7C86}"/>
                </a:ext>
              </a:extLst>
            </p:cNvPr>
            <p:cNvSpPr txBox="1"/>
            <p:nvPr/>
          </p:nvSpPr>
          <p:spPr>
            <a:xfrm>
              <a:off x="1618785" y="4306590"/>
              <a:ext cx="4060486" cy="461665"/>
            </a:xfrm>
            <a:prstGeom prst="rect">
              <a:avLst/>
            </a:prstGeom>
            <a:noFill/>
          </p:spPr>
          <p:txBody>
            <a:bodyPr wrap="square">
              <a:spAutoFit/>
            </a:bodyPr>
            <a:lstStyle/>
            <a:p>
              <a:r>
                <a:rPr lang="vi-VN" sz="2400">
                  <a:effectLst/>
                  <a:latin typeface="Calibri Light" panose="020F0302020204030204" pitchFamily="34" charset="0"/>
                  <a:ea typeface="Arial" panose="020B0604020202020204" pitchFamily="34" charset="0"/>
                  <a:cs typeface="Calibri Light" panose="020F0302020204030204" pitchFamily="34" charset="0"/>
                </a:rPr>
                <a:t>Tư liệu truyền miệng</a:t>
              </a:r>
              <a:endParaRPr lang="vi-VN" sz="2400">
                <a:latin typeface="Calibri Light" panose="020F0302020204030204" pitchFamily="34" charset="0"/>
                <a:cs typeface="Calibri Light" panose="020F0302020204030204" pitchFamily="34" charset="0"/>
              </a:endParaRPr>
            </a:p>
          </p:txBody>
        </p:sp>
      </p:grpSp>
      <p:grpSp>
        <p:nvGrpSpPr>
          <p:cNvPr id="21" name="Nhóm 20">
            <a:extLst>
              <a:ext uri="{FF2B5EF4-FFF2-40B4-BE49-F238E27FC236}">
                <a16:creationId xmlns:a16="http://schemas.microsoft.com/office/drawing/2014/main" id="{E67B1150-8599-D764-E0CF-8F05229F1D20}"/>
              </a:ext>
            </a:extLst>
          </p:cNvPr>
          <p:cNvGrpSpPr/>
          <p:nvPr/>
        </p:nvGrpSpPr>
        <p:grpSpPr>
          <a:xfrm>
            <a:off x="26396" y="21429"/>
            <a:ext cx="10993194" cy="981089"/>
            <a:chOff x="26396" y="21429"/>
            <a:chExt cx="10993194" cy="981089"/>
          </a:xfrm>
        </p:grpSpPr>
        <p:grpSp>
          <p:nvGrpSpPr>
            <p:cNvPr id="34" name="Nhóm 33">
              <a:extLst>
                <a:ext uri="{FF2B5EF4-FFF2-40B4-BE49-F238E27FC236}">
                  <a16:creationId xmlns:a16="http://schemas.microsoft.com/office/drawing/2014/main" id="{DDB5CF08-E183-D0CD-2C76-898E68B8CB42}"/>
                </a:ext>
              </a:extLst>
            </p:cNvPr>
            <p:cNvGrpSpPr/>
            <p:nvPr/>
          </p:nvGrpSpPr>
          <p:grpSpPr>
            <a:xfrm>
              <a:off x="26396" y="21429"/>
              <a:ext cx="10993194" cy="981089"/>
              <a:chOff x="26396" y="21429"/>
              <a:chExt cx="10993194" cy="981089"/>
            </a:xfrm>
          </p:grpSpPr>
          <p:grpSp>
            <p:nvGrpSpPr>
              <p:cNvPr id="44" name="Nhóm 43">
                <a:extLst>
                  <a:ext uri="{FF2B5EF4-FFF2-40B4-BE49-F238E27FC236}">
                    <a16:creationId xmlns:a16="http://schemas.microsoft.com/office/drawing/2014/main" id="{CBC94AC9-2374-4FCC-9897-0FD5D0FE50A9}"/>
                  </a:ext>
                </a:extLst>
              </p:cNvPr>
              <p:cNvGrpSpPr/>
              <p:nvPr/>
            </p:nvGrpSpPr>
            <p:grpSpPr>
              <a:xfrm>
                <a:off x="26396" y="21429"/>
                <a:ext cx="10993194" cy="981089"/>
                <a:chOff x="26396" y="21429"/>
                <a:chExt cx="10993194" cy="981089"/>
              </a:xfrm>
            </p:grpSpPr>
            <p:sp>
              <p:nvSpPr>
                <p:cNvPr id="48" name="Hình tự do: Hình 47">
                  <a:extLst>
                    <a:ext uri="{FF2B5EF4-FFF2-40B4-BE49-F238E27FC236}">
                      <a16:creationId xmlns:a16="http://schemas.microsoft.com/office/drawing/2014/main" id="{268EF770-11CE-B812-72A3-A420C30DAF3C}"/>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9" name="Hình tự do: Hình 48">
                  <a:extLst>
                    <a:ext uri="{FF2B5EF4-FFF2-40B4-BE49-F238E27FC236}">
                      <a16:creationId xmlns:a16="http://schemas.microsoft.com/office/drawing/2014/main" id="{ADF18F75-F4ED-6A99-8558-CED8164A8D2E}"/>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45" name="Nhóm 44">
                <a:extLst>
                  <a:ext uri="{FF2B5EF4-FFF2-40B4-BE49-F238E27FC236}">
                    <a16:creationId xmlns:a16="http://schemas.microsoft.com/office/drawing/2014/main" id="{C6A289ED-6570-EB6A-76DE-56FEBE8D8E37}"/>
                  </a:ext>
                </a:extLst>
              </p:cNvPr>
              <p:cNvGrpSpPr/>
              <p:nvPr/>
            </p:nvGrpSpPr>
            <p:grpSpPr>
              <a:xfrm>
                <a:off x="140839" y="126671"/>
                <a:ext cx="657225" cy="696553"/>
                <a:chOff x="182859" y="44288"/>
                <a:chExt cx="657225" cy="696553"/>
              </a:xfrm>
            </p:grpSpPr>
            <p:pic>
              <p:nvPicPr>
                <p:cNvPr id="46" name="Hình ảnh 45">
                  <a:extLst>
                    <a:ext uri="{FF2B5EF4-FFF2-40B4-BE49-F238E27FC236}">
                      <a16:creationId xmlns:a16="http://schemas.microsoft.com/office/drawing/2014/main" id="{C6A0C162-9FEA-47E4-2EAE-8F8715250986}"/>
                    </a:ext>
                  </a:extLst>
                </p:cNvPr>
                <p:cNvPicPr>
                  <a:picLocks noChangeAspect="1"/>
                </p:cNvPicPr>
                <p:nvPr/>
              </p:nvPicPr>
              <p:blipFill rotWithShape="1">
                <a:blip r:embed="rId3">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47" name="Hộp Văn bản 46">
                  <a:extLst>
                    <a:ext uri="{FF2B5EF4-FFF2-40B4-BE49-F238E27FC236}">
                      <a16:creationId xmlns:a16="http://schemas.microsoft.com/office/drawing/2014/main" id="{4BC8AB9A-1787-7D85-8447-94AC6C77CAB7}"/>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35" name="Nhóm 34">
              <a:extLst>
                <a:ext uri="{FF2B5EF4-FFF2-40B4-BE49-F238E27FC236}">
                  <a16:creationId xmlns:a16="http://schemas.microsoft.com/office/drawing/2014/main" id="{1B92B436-31DF-5298-35DB-BC560AE3A4A8}"/>
                </a:ext>
              </a:extLst>
            </p:cNvPr>
            <p:cNvGrpSpPr/>
            <p:nvPr/>
          </p:nvGrpSpPr>
          <p:grpSpPr>
            <a:xfrm>
              <a:off x="877820" y="150460"/>
              <a:ext cx="10141770" cy="823660"/>
              <a:chOff x="877820" y="150460"/>
              <a:chExt cx="10141770" cy="823660"/>
            </a:xfrm>
          </p:grpSpPr>
          <p:sp>
            <p:nvSpPr>
              <p:cNvPr id="36" name="Hình tự do: Hình 35">
                <a:extLst>
                  <a:ext uri="{FF2B5EF4-FFF2-40B4-BE49-F238E27FC236}">
                    <a16:creationId xmlns:a16="http://schemas.microsoft.com/office/drawing/2014/main" id="{B1B9FFDD-2ADF-5719-56D2-D69C08145DC1}"/>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7" name="Hộp Văn bản 36">
                <a:extLst>
                  <a:ext uri="{FF2B5EF4-FFF2-40B4-BE49-F238E27FC236}">
                    <a16:creationId xmlns:a16="http://schemas.microsoft.com/office/drawing/2014/main" id="{CFCCA8D0-6040-4C01-83F3-2BC26143F959}"/>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38" name="Đường nối Thẳng 37">
                <a:extLst>
                  <a:ext uri="{FF2B5EF4-FFF2-40B4-BE49-F238E27FC236}">
                    <a16:creationId xmlns:a16="http://schemas.microsoft.com/office/drawing/2014/main" id="{2AA601F0-BF81-0DA8-D977-2EA04C012BF6}"/>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Hộp Văn bản 38">
                <a:extLst>
                  <a:ext uri="{FF2B5EF4-FFF2-40B4-BE49-F238E27FC236}">
                    <a16:creationId xmlns:a16="http://schemas.microsoft.com/office/drawing/2014/main" id="{408A49B7-B7DB-A625-E001-03AD9186ECF7}"/>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40" name="Đường nối Thẳng 39">
                <a:extLst>
                  <a:ext uri="{FF2B5EF4-FFF2-40B4-BE49-F238E27FC236}">
                    <a16:creationId xmlns:a16="http://schemas.microsoft.com/office/drawing/2014/main" id="{6A70FD72-4E11-3A2E-9063-5D8D9E96BDE3}"/>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Hộp Văn bản 40">
                <a:extLst>
                  <a:ext uri="{FF2B5EF4-FFF2-40B4-BE49-F238E27FC236}">
                    <a16:creationId xmlns:a16="http://schemas.microsoft.com/office/drawing/2014/main" id="{0F3555DD-783A-CC78-041A-EEC900FF03C5}"/>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42" name="Đường nối Thẳng 41">
                <a:extLst>
                  <a:ext uri="{FF2B5EF4-FFF2-40B4-BE49-F238E27FC236}">
                    <a16:creationId xmlns:a16="http://schemas.microsoft.com/office/drawing/2014/main" id="{5FC6DD2F-BCA5-DD35-546E-9AEAAFDA4FE1}"/>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Hộp Văn bản 42">
                <a:extLst>
                  <a:ext uri="{FF2B5EF4-FFF2-40B4-BE49-F238E27FC236}">
                    <a16:creationId xmlns:a16="http://schemas.microsoft.com/office/drawing/2014/main" id="{408278B7-5DA2-D884-032D-55C4839CAC41}"/>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HIỆN THỰC LỊCH SỬ VÀ NHẬN THỨC LỊCH SỬ (T2)</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36251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09"/>
                                        </p:tgtEl>
                                        <p:attrNameLst>
                                          <p:attrName>style.visibility</p:attrName>
                                        </p:attrNameLst>
                                      </p:cBhvr>
                                      <p:to>
                                        <p:strVal val="visible"/>
                                      </p:to>
                                    </p:set>
                                    <p:animEffect transition="in" filter="fade">
                                      <p:cBhvr>
                                        <p:cTn id="7" dur="500"/>
                                        <p:tgtEl>
                                          <p:spTgt spid="82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203"/>
                                        </p:tgtEl>
                                        <p:attrNameLst>
                                          <p:attrName>style.visibility</p:attrName>
                                        </p:attrNameLst>
                                      </p:cBhvr>
                                      <p:to>
                                        <p:strVal val="visible"/>
                                      </p:to>
                                    </p:set>
                                    <p:animEffect transition="in" filter="fade">
                                      <p:cBhvr>
                                        <p:cTn id="19" dur="500"/>
                                        <p:tgtEl>
                                          <p:spTgt spid="820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197"/>
                                        </p:tgtEl>
                                        <p:attrNameLst>
                                          <p:attrName>style.visibility</p:attrName>
                                        </p:attrNameLst>
                                      </p:cBhvr>
                                      <p:to>
                                        <p:strVal val="visible"/>
                                      </p:to>
                                    </p:set>
                                    <p:animEffect transition="in" filter="fade">
                                      <p:cBhvr>
                                        <p:cTn id="23"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8203"/>
                    </p:tgtEl>
                  </p:cond>
                </p:stCondLst>
                <p:endSync evt="end" delay="0">
                  <p:rtn val="all"/>
                </p:endSync>
                <p:childTnLst>
                  <p:par>
                    <p:cTn id="25" fill="hold">
                      <p:stCondLst>
                        <p:cond delay="0"/>
                      </p:stCondLst>
                      <p:childTnLst>
                        <p:par>
                          <p:cTn id="26" fill="hold">
                            <p:stCondLst>
                              <p:cond delay="0"/>
                            </p:stCondLst>
                            <p:childTnLst>
                              <p:par>
                                <p:cTn id="27" presetID="22" presetClass="exit" presetSubtype="8" fill="hold" nodeType="clickEffect">
                                  <p:stCondLst>
                                    <p:cond delay="0"/>
                                  </p:stCondLst>
                                  <p:childTnLst>
                                    <p:animEffect transition="out" filter="wipe(left)">
                                      <p:cBhvr>
                                        <p:cTn id="28" dur="500"/>
                                        <p:tgtEl>
                                          <p:spTgt spid="8203"/>
                                        </p:tgtEl>
                                      </p:cBhvr>
                                    </p:animEffect>
                                    <p:set>
                                      <p:cBhvr>
                                        <p:cTn id="29" dur="1" fill="hold">
                                          <p:stCondLst>
                                            <p:cond delay="499"/>
                                          </p:stCondLst>
                                        </p:cTn>
                                        <p:tgtEl>
                                          <p:spTgt spid="8203"/>
                                        </p:tgtEl>
                                        <p:attrNameLst>
                                          <p:attrName>style.visibility</p:attrName>
                                        </p:attrNameLst>
                                      </p:cBhvr>
                                      <p:to>
                                        <p:strVal val="hidden"/>
                                      </p:to>
                                    </p:set>
                                  </p:childTnLst>
                                </p:cTn>
                              </p:par>
                            </p:childTnLst>
                          </p:cTn>
                        </p:par>
                      </p:childTnLst>
                    </p:cTn>
                  </p:par>
                </p:childTnLst>
              </p:cTn>
              <p:nextCondLst>
                <p:cond evt="onClick" delay="0">
                  <p:tgtEl>
                    <p:spTgt spid="8203"/>
                  </p:tgtEl>
                </p:cond>
              </p:nextCondLst>
            </p:seq>
            <p:seq concurrent="1" nextAc="seek">
              <p:cTn id="30" restart="whenNotActive" fill="hold" evtFilter="cancelBubble" nodeType="interactiveSeq">
                <p:stCondLst>
                  <p:cond evt="onClick" delay="0">
                    <p:tgtEl>
                      <p:spTgt spid="8197"/>
                    </p:tgtEl>
                  </p:cond>
                </p:stCondLst>
                <p:endSync evt="end" delay="0">
                  <p:rtn val="all"/>
                </p:endSync>
                <p:childTnLst>
                  <p:par>
                    <p:cTn id="31" fill="hold">
                      <p:stCondLst>
                        <p:cond delay="0"/>
                      </p:stCondLst>
                      <p:childTnLst>
                        <p:par>
                          <p:cTn id="32" fill="hold">
                            <p:stCondLst>
                              <p:cond delay="0"/>
                            </p:stCondLst>
                            <p:childTnLst>
                              <p:par>
                                <p:cTn id="33" presetID="22" presetClass="exit" presetSubtype="8" fill="hold" nodeType="clickEffect">
                                  <p:stCondLst>
                                    <p:cond delay="0"/>
                                  </p:stCondLst>
                                  <p:childTnLst>
                                    <p:animEffect transition="out" filter="wipe(left)">
                                      <p:cBhvr>
                                        <p:cTn id="34" dur="500"/>
                                        <p:tgtEl>
                                          <p:spTgt spid="8197"/>
                                        </p:tgtEl>
                                      </p:cBhvr>
                                    </p:animEffect>
                                    <p:set>
                                      <p:cBhvr>
                                        <p:cTn id="35" dur="1" fill="hold">
                                          <p:stCondLst>
                                            <p:cond delay="499"/>
                                          </p:stCondLst>
                                        </p:cTn>
                                        <p:tgtEl>
                                          <p:spTgt spid="8197"/>
                                        </p:tgtEl>
                                        <p:attrNameLst>
                                          <p:attrName>style.visibility</p:attrName>
                                        </p:attrNameLst>
                                      </p:cBhvr>
                                      <p:to>
                                        <p:strVal val="hidden"/>
                                      </p:to>
                                    </p:set>
                                  </p:childTnLst>
                                </p:cTn>
                              </p:par>
                            </p:childTnLst>
                          </p:cTn>
                        </p:par>
                      </p:childTnLst>
                    </p:cTn>
                  </p:par>
                </p:childTnLst>
              </p:cTn>
              <p:nextCondLst>
                <p:cond evt="onClick" delay="0">
                  <p:tgtEl>
                    <p:spTgt spid="8197"/>
                  </p:tgtEl>
                </p:cond>
              </p:nextCondLst>
            </p:seq>
            <p:seq concurrent="1" nextAc="seek">
              <p:cTn id="36" restart="whenNotActive" fill="hold" evtFilter="cancelBubble" nodeType="interactiveSeq">
                <p:stCondLst>
                  <p:cond evt="onClick" delay="0">
                    <p:tgtEl>
                      <p:spTgt spid="23"/>
                    </p:tgtEl>
                  </p:cond>
                </p:stCondLst>
                <p:endSync evt="end" delay="0">
                  <p:rtn val="all"/>
                </p:endSync>
                <p:childTnLst>
                  <p:par>
                    <p:cTn id="37" fill="hold">
                      <p:stCondLst>
                        <p:cond delay="0"/>
                      </p:stCondLst>
                      <p:childTnLst>
                        <p:par>
                          <p:cTn id="38" fill="hold">
                            <p:stCondLst>
                              <p:cond delay="0"/>
                            </p:stCondLst>
                            <p:childTnLst>
                              <p:par>
                                <p:cTn id="39" presetID="22" presetClass="exit" presetSubtype="8" fill="hold" nodeType="clickEffect">
                                  <p:stCondLst>
                                    <p:cond delay="0"/>
                                  </p:stCondLst>
                                  <p:childTnLst>
                                    <p:animEffect transition="out" filter="wipe(left)">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2" restart="whenNotActive" fill="hold" evtFilter="cancelBubble" nodeType="interactiveSeq">
                <p:stCondLst>
                  <p:cond evt="onClick" delay="0">
                    <p:tgtEl>
                      <p:spTgt spid="62"/>
                    </p:tgtEl>
                  </p:cond>
                </p:stCondLst>
                <p:endSync evt="end" delay="0">
                  <p:rtn val="all"/>
                </p:endSync>
                <p:childTnLst>
                  <p:par>
                    <p:cTn id="43" fill="hold">
                      <p:stCondLst>
                        <p:cond delay="0"/>
                      </p:stCondLst>
                      <p:childTnLst>
                        <p:par>
                          <p:cTn id="44" fill="hold">
                            <p:stCondLst>
                              <p:cond delay="0"/>
                            </p:stCondLst>
                            <p:childTnLst>
                              <p:par>
                                <p:cTn id="45" presetID="26" presetClass="emph" presetSubtype="0" repeatCount="indefinite" fill="hold" nodeType="clickEffect">
                                  <p:stCondLst>
                                    <p:cond delay="0"/>
                                  </p:stCondLst>
                                  <p:childTnLst>
                                    <p:animEffect transition="out" filter="fade">
                                      <p:cBhvr>
                                        <p:cTn id="46" dur="500" tmFilter="0, 0; .2, .5; .8, .5; 1, 0"/>
                                        <p:tgtEl>
                                          <p:spTgt spid="62"/>
                                        </p:tgtEl>
                                      </p:cBhvr>
                                    </p:animEffect>
                                    <p:animScale>
                                      <p:cBhvr>
                                        <p:cTn id="47" dur="250" autoRev="1" fill="hold"/>
                                        <p:tgtEl>
                                          <p:spTgt spid="62"/>
                                        </p:tgtEl>
                                      </p:cBhvr>
                                      <p:by x="105000" y="105000"/>
                                    </p:animScale>
                                  </p:childTnLst>
                                </p:cTn>
                              </p:par>
                            </p:childTnLst>
                          </p:cTn>
                        </p:par>
                      </p:childTnLst>
                    </p:cTn>
                  </p:par>
                </p:childTnLst>
              </p:cTn>
              <p:nextCondLst>
                <p:cond evt="onClick" delay="0">
                  <p:tgtEl>
                    <p:spTgt spid="6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ưu đồ: Đường kết nối 1">
            <a:extLst>
              <a:ext uri="{FF2B5EF4-FFF2-40B4-BE49-F238E27FC236}">
                <a16:creationId xmlns:a16="http://schemas.microsoft.com/office/drawing/2014/main" id="{4B8EDBB2-C441-8C5D-2B13-AE3A0FFD2892}"/>
              </a:ext>
            </a:extLst>
          </p:cNvPr>
          <p:cNvSpPr/>
          <p:nvPr/>
        </p:nvSpPr>
        <p:spPr>
          <a:xfrm>
            <a:off x="3858985" y="375557"/>
            <a:ext cx="4474029" cy="4474029"/>
          </a:xfrm>
          <a:prstGeom prst="flowChartConnector">
            <a:avLst/>
          </a:prstGeom>
          <a:blipFill dpi="0" rotWithShape="1">
            <a:blip r:embed="rId2"/>
            <a:srcRect/>
            <a:stretch>
              <a:fillRect l="-25000" r="-25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ộp Văn bản 2">
            <a:extLst>
              <a:ext uri="{FF2B5EF4-FFF2-40B4-BE49-F238E27FC236}">
                <a16:creationId xmlns:a16="http://schemas.microsoft.com/office/drawing/2014/main" id="{24BE7A66-70F4-0021-64D5-7F2BA2E85737}"/>
              </a:ext>
            </a:extLst>
          </p:cNvPr>
          <p:cNvSpPr txBox="1"/>
          <p:nvPr/>
        </p:nvSpPr>
        <p:spPr>
          <a:xfrm>
            <a:off x="3074178" y="5094514"/>
            <a:ext cx="6043642" cy="646331"/>
          </a:xfrm>
          <a:prstGeom prst="rect">
            <a:avLst/>
          </a:prstGeom>
          <a:noFill/>
        </p:spPr>
        <p:txBody>
          <a:bodyPr wrap="none" rtlCol="0">
            <a:spAutoFit/>
          </a:bodyPr>
          <a:lstStyle/>
          <a:p>
            <a:pPr algn="ctr"/>
            <a:r>
              <a:rPr lang="en-US" sz="3600" b="1">
                <a:solidFill>
                  <a:srgbClr val="093F8D"/>
                </a:solidFill>
                <a:latin typeface="Tahoma" panose="020B0604030504040204" pitchFamily="34" charset="0"/>
                <a:ea typeface="Tahoma" panose="020B0604030504040204" pitchFamily="34" charset="0"/>
                <a:cs typeface="Tahoma" panose="020B0604030504040204" pitchFamily="34" charset="0"/>
              </a:rPr>
              <a:t>THƯ VIỆN STEM – STEAM</a:t>
            </a:r>
          </a:p>
        </p:txBody>
      </p:sp>
      <p:pic>
        <p:nvPicPr>
          <p:cNvPr id="4" name="Hình ảnh 3">
            <a:extLst>
              <a:ext uri="{FF2B5EF4-FFF2-40B4-BE49-F238E27FC236}">
                <a16:creationId xmlns:a16="http://schemas.microsoft.com/office/drawing/2014/main" id="{E21FA0EF-EFC0-CF2F-DDDB-70B3515D530D}"/>
              </a:ext>
            </a:extLst>
          </p:cNvPr>
          <p:cNvPicPr>
            <a:picLocks noChangeAspect="1"/>
          </p:cNvPicPr>
          <p:nvPr/>
        </p:nvPicPr>
        <p:blipFill>
          <a:blip r:embed="rId3"/>
          <a:stretch>
            <a:fillRect/>
          </a:stretch>
        </p:blipFill>
        <p:spPr>
          <a:xfrm>
            <a:off x="9157607" y="3823607"/>
            <a:ext cx="3034393" cy="3034393"/>
          </a:xfrm>
          <a:prstGeom prst="rect">
            <a:avLst/>
          </a:prstGeom>
        </p:spPr>
      </p:pic>
      <p:sp>
        <p:nvSpPr>
          <p:cNvPr id="6" name="Hộp Văn bản 5">
            <a:extLst>
              <a:ext uri="{FF2B5EF4-FFF2-40B4-BE49-F238E27FC236}">
                <a16:creationId xmlns:a16="http://schemas.microsoft.com/office/drawing/2014/main" id="{9E067B4A-6133-FA31-CBBF-5A1A671EB57B}"/>
              </a:ext>
            </a:extLst>
          </p:cNvPr>
          <p:cNvSpPr txBox="1"/>
          <p:nvPr/>
        </p:nvSpPr>
        <p:spPr>
          <a:xfrm>
            <a:off x="3156860" y="5740845"/>
            <a:ext cx="4076699" cy="369332"/>
          </a:xfrm>
          <a:prstGeom prst="rect">
            <a:avLst/>
          </a:prstGeom>
          <a:noFill/>
        </p:spPr>
        <p:txBody>
          <a:bodyPr wrap="square">
            <a:spAutoFit/>
          </a:bodyPr>
          <a:lstStyle/>
          <a:p>
            <a:r>
              <a:rPr lang="vi-VN">
                <a:hlinkClick r:id="rId4"/>
              </a:rPr>
              <a:t>Thư Viện STEM-STEAM | Facebook</a:t>
            </a:r>
            <a:endParaRPr lang="vi-VN"/>
          </a:p>
        </p:txBody>
      </p:sp>
    </p:spTree>
    <p:extLst>
      <p:ext uri="{BB962C8B-B14F-4D97-AF65-F5344CB8AC3E}">
        <p14:creationId xmlns:p14="http://schemas.microsoft.com/office/powerpoint/2010/main" val="4260693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20010C62-E928-F3AE-575A-AA9B7E377F6B}"/>
              </a:ext>
            </a:extLst>
          </p:cNvPr>
          <p:cNvSpPr/>
          <p:nvPr/>
        </p:nvSpPr>
        <p:spPr>
          <a:xfrm>
            <a:off x="3906982" y="1085830"/>
            <a:ext cx="6267796" cy="5557141"/>
          </a:xfrm>
          <a:prstGeom prst="rect">
            <a:avLst/>
          </a:prstGeom>
          <a:noFill/>
          <a:ln w="5715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687CF48A-1FB1-6A21-08DF-A477495811A9}"/>
              </a:ext>
            </a:extLst>
          </p:cNvPr>
          <p:cNvSpPr/>
          <p:nvPr/>
        </p:nvSpPr>
        <p:spPr>
          <a:xfrm>
            <a:off x="9423586" y="2251731"/>
            <a:ext cx="1502384" cy="3225338"/>
          </a:xfrm>
          <a:prstGeom prst="rect">
            <a:avLst/>
          </a:prstGeom>
          <a:solidFill>
            <a:schemeClr val="bg1"/>
          </a:solidFill>
          <a:ln w="5715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ộp Văn bản 7">
            <a:extLst>
              <a:ext uri="{FF2B5EF4-FFF2-40B4-BE49-F238E27FC236}">
                <a16:creationId xmlns:a16="http://schemas.microsoft.com/office/drawing/2014/main" id="{901AF59A-F4F5-D3BA-E2D8-F53729119838}"/>
              </a:ext>
            </a:extLst>
          </p:cNvPr>
          <p:cNvSpPr txBox="1"/>
          <p:nvPr/>
        </p:nvSpPr>
        <p:spPr>
          <a:xfrm>
            <a:off x="9680091" y="2233683"/>
            <a:ext cx="989373" cy="3236142"/>
          </a:xfrm>
          <a:prstGeom prst="rect">
            <a:avLst/>
          </a:prstGeom>
          <a:noFill/>
        </p:spPr>
        <p:txBody>
          <a:bodyPr wrap="none" rtlCol="0">
            <a:spAutoFit/>
          </a:bodyPr>
          <a:lstStyle/>
          <a:p>
            <a:pPr algn="ctr">
              <a:lnSpc>
                <a:spcPct val="150000"/>
              </a:lnSpc>
            </a:pPr>
            <a:r>
              <a:rPr lang="en-US" sz="2800" b="1">
                <a:solidFill>
                  <a:srgbClr val="339966"/>
                </a:solidFill>
                <a:latin typeface="Tahoma" panose="020B0604030504040204" pitchFamily="34" charset="0"/>
                <a:ea typeface="Tahoma" panose="020B0604030504040204" pitchFamily="34" charset="0"/>
                <a:cs typeface="Tahoma" panose="020B0604030504040204" pitchFamily="34" charset="0"/>
              </a:rPr>
              <a:t>Đây </a:t>
            </a:r>
          </a:p>
          <a:p>
            <a:pPr algn="ctr">
              <a:lnSpc>
                <a:spcPct val="150000"/>
              </a:lnSpc>
            </a:pPr>
            <a:r>
              <a:rPr lang="en-US" sz="2800" b="1">
                <a:solidFill>
                  <a:srgbClr val="339966"/>
                </a:solidFill>
                <a:latin typeface="Tahoma" panose="020B0604030504040204" pitchFamily="34" charset="0"/>
                <a:ea typeface="Tahoma" panose="020B0604030504040204" pitchFamily="34" charset="0"/>
                <a:cs typeface="Tahoma" panose="020B0604030504040204" pitchFamily="34" charset="0"/>
              </a:rPr>
              <a:t>Là</a:t>
            </a:r>
          </a:p>
          <a:p>
            <a:pPr algn="ctr">
              <a:lnSpc>
                <a:spcPct val="150000"/>
              </a:lnSpc>
            </a:pPr>
            <a:r>
              <a:rPr lang="en-US" sz="2800" b="1">
                <a:solidFill>
                  <a:srgbClr val="339966"/>
                </a:solidFill>
                <a:latin typeface="Tahoma" panose="020B0604030504040204" pitchFamily="34" charset="0"/>
                <a:ea typeface="Tahoma" panose="020B0604030504040204" pitchFamily="34" charset="0"/>
                <a:cs typeface="Tahoma" panose="020B0604030504040204" pitchFamily="34" charset="0"/>
              </a:rPr>
              <a:t>Loài</a:t>
            </a:r>
          </a:p>
          <a:p>
            <a:pPr algn="ctr">
              <a:lnSpc>
                <a:spcPct val="150000"/>
              </a:lnSpc>
            </a:pPr>
            <a:r>
              <a:rPr lang="en-US" sz="2800" b="1">
                <a:solidFill>
                  <a:srgbClr val="339966"/>
                </a:solidFill>
                <a:latin typeface="Tahoma" panose="020B0604030504040204" pitchFamily="34" charset="0"/>
                <a:ea typeface="Tahoma" panose="020B0604030504040204" pitchFamily="34" charset="0"/>
                <a:cs typeface="Tahoma" panose="020B0604030504040204" pitchFamily="34" charset="0"/>
              </a:rPr>
              <a:t>Vật</a:t>
            </a:r>
          </a:p>
          <a:p>
            <a:pPr algn="ctr">
              <a:lnSpc>
                <a:spcPct val="150000"/>
              </a:lnSpc>
            </a:pPr>
            <a:r>
              <a:rPr lang="en-US" sz="2800" b="1">
                <a:solidFill>
                  <a:srgbClr val="339966"/>
                </a:solidFill>
                <a:latin typeface="Tahoma" panose="020B0604030504040204" pitchFamily="34" charset="0"/>
                <a:ea typeface="Tahoma" panose="020B0604030504040204" pitchFamily="34" charset="0"/>
                <a:cs typeface="Tahoma" panose="020B0604030504040204" pitchFamily="34" charset="0"/>
              </a:rPr>
              <a:t>Nào</a:t>
            </a:r>
            <a:endParaRPr lang="vi-VN" sz="28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sp>
        <p:nvSpPr>
          <p:cNvPr id="9" name="Hộp Văn bản 8">
            <a:extLst>
              <a:ext uri="{FF2B5EF4-FFF2-40B4-BE49-F238E27FC236}">
                <a16:creationId xmlns:a16="http://schemas.microsoft.com/office/drawing/2014/main" id="{E0FAC0FB-CD27-0993-3241-E4684D849655}"/>
              </a:ext>
            </a:extLst>
          </p:cNvPr>
          <p:cNvSpPr txBox="1"/>
          <p:nvPr/>
        </p:nvSpPr>
        <p:spPr>
          <a:xfrm>
            <a:off x="9401169" y="3199528"/>
            <a:ext cx="1547218" cy="1297150"/>
          </a:xfrm>
          <a:prstGeom prst="rect">
            <a:avLst/>
          </a:prstGeom>
          <a:noFill/>
        </p:spPr>
        <p:txBody>
          <a:bodyPr wrap="none" rtlCol="0">
            <a:spAutoFit/>
          </a:bodyPr>
          <a:lstStyle/>
          <a:p>
            <a:pPr algn="ctr">
              <a:lnSpc>
                <a:spcPct val="150000"/>
              </a:lnSpc>
            </a:pPr>
            <a:r>
              <a:rPr lang="en-US" sz="2800" b="1">
                <a:solidFill>
                  <a:srgbClr val="339966"/>
                </a:solidFill>
                <a:latin typeface="Tahoma" panose="020B0604030504040204" pitchFamily="34" charset="0"/>
                <a:ea typeface="Tahoma" panose="020B0604030504040204" pitchFamily="34" charset="0"/>
                <a:cs typeface="Tahoma" panose="020B0604030504040204" pitchFamily="34" charset="0"/>
              </a:rPr>
              <a:t>Voi </a:t>
            </a:r>
          </a:p>
          <a:p>
            <a:pPr algn="ctr">
              <a:lnSpc>
                <a:spcPct val="150000"/>
              </a:lnSpc>
            </a:pPr>
            <a:r>
              <a:rPr lang="en-US" sz="2800" b="1">
                <a:solidFill>
                  <a:srgbClr val="339966"/>
                </a:solidFill>
                <a:latin typeface="Tahoma" panose="020B0604030504040204" pitchFamily="34" charset="0"/>
                <a:ea typeface="Tahoma" panose="020B0604030504040204" pitchFamily="34" charset="0"/>
                <a:cs typeface="Tahoma" panose="020B0604030504040204" pitchFamily="34" charset="0"/>
              </a:rPr>
              <a:t>Ma mút</a:t>
            </a:r>
            <a:endParaRPr lang="vi-VN" sz="28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pic>
        <p:nvPicPr>
          <p:cNvPr id="10" name="Hình ảnh 9">
            <a:extLst>
              <a:ext uri="{FF2B5EF4-FFF2-40B4-BE49-F238E27FC236}">
                <a16:creationId xmlns:a16="http://schemas.microsoft.com/office/drawing/2014/main" id="{6AE2B53F-55E0-6239-8B86-D6D0FEA917B7}"/>
              </a:ext>
            </a:extLst>
          </p:cNvPr>
          <p:cNvPicPr>
            <a:picLocks noChangeAspect="1"/>
          </p:cNvPicPr>
          <p:nvPr/>
        </p:nvPicPr>
        <p:blipFill rotWithShape="1">
          <a:blip r:embed="rId2">
            <a:clrChange>
              <a:clrFrom>
                <a:srgbClr val="FFFFFF"/>
              </a:clrFrom>
              <a:clrTo>
                <a:srgbClr val="FFFFFF">
                  <a:alpha val="0"/>
                </a:srgbClr>
              </a:clrTo>
            </a:clrChange>
          </a:blip>
          <a:srcRect l="56549" r="-1686"/>
          <a:stretch/>
        </p:blipFill>
        <p:spPr>
          <a:xfrm>
            <a:off x="1763932" y="215029"/>
            <a:ext cx="5194591" cy="6473623"/>
          </a:xfrm>
          <a:prstGeom prst="rect">
            <a:avLst/>
          </a:prstGeom>
        </p:spPr>
      </p:pic>
      <p:pic>
        <p:nvPicPr>
          <p:cNvPr id="11" name="Hình ảnh 10">
            <a:extLst>
              <a:ext uri="{FF2B5EF4-FFF2-40B4-BE49-F238E27FC236}">
                <a16:creationId xmlns:a16="http://schemas.microsoft.com/office/drawing/2014/main" id="{94B627B4-767D-E40A-4BA5-E8F4AC5F2961}"/>
              </a:ext>
            </a:extLst>
          </p:cNvPr>
          <p:cNvPicPr>
            <a:picLocks noChangeAspect="1"/>
          </p:cNvPicPr>
          <p:nvPr/>
        </p:nvPicPr>
        <p:blipFill rotWithShape="1">
          <a:blip r:embed="rId2">
            <a:clrChange>
              <a:clrFrom>
                <a:srgbClr val="FFFFFF"/>
              </a:clrFrom>
              <a:clrTo>
                <a:srgbClr val="FFFFFF">
                  <a:alpha val="0"/>
                </a:srgbClr>
              </a:clrTo>
            </a:clrChange>
          </a:blip>
          <a:srcRect r="54863"/>
          <a:stretch/>
        </p:blipFill>
        <p:spPr>
          <a:xfrm>
            <a:off x="-4335054" y="1367813"/>
            <a:ext cx="3980489" cy="4960580"/>
          </a:xfrm>
          <a:prstGeom prst="rect">
            <a:avLst/>
          </a:prstGeom>
        </p:spPr>
      </p:pic>
      <p:grpSp>
        <p:nvGrpSpPr>
          <p:cNvPr id="21" name="Nhóm 20">
            <a:extLst>
              <a:ext uri="{FF2B5EF4-FFF2-40B4-BE49-F238E27FC236}">
                <a16:creationId xmlns:a16="http://schemas.microsoft.com/office/drawing/2014/main" id="{2AD613DB-21AD-AC00-4B7A-2F9E322E3CE3}"/>
              </a:ext>
            </a:extLst>
          </p:cNvPr>
          <p:cNvGrpSpPr/>
          <p:nvPr/>
        </p:nvGrpSpPr>
        <p:grpSpPr>
          <a:xfrm>
            <a:off x="26396" y="21429"/>
            <a:ext cx="10993194" cy="981089"/>
            <a:chOff x="26396" y="21429"/>
            <a:chExt cx="10993194" cy="981089"/>
          </a:xfrm>
        </p:grpSpPr>
        <p:grpSp>
          <p:nvGrpSpPr>
            <p:cNvPr id="22" name="Nhóm 21">
              <a:extLst>
                <a:ext uri="{FF2B5EF4-FFF2-40B4-BE49-F238E27FC236}">
                  <a16:creationId xmlns:a16="http://schemas.microsoft.com/office/drawing/2014/main" id="{AA4B7859-FEFA-DE65-345E-5304978DD5F7}"/>
                </a:ext>
              </a:extLst>
            </p:cNvPr>
            <p:cNvGrpSpPr/>
            <p:nvPr/>
          </p:nvGrpSpPr>
          <p:grpSpPr>
            <a:xfrm>
              <a:off x="26396" y="21429"/>
              <a:ext cx="10993194" cy="981089"/>
              <a:chOff x="26396" y="21429"/>
              <a:chExt cx="10993194" cy="981089"/>
            </a:xfrm>
          </p:grpSpPr>
          <p:grpSp>
            <p:nvGrpSpPr>
              <p:cNvPr id="32" name="Nhóm 31">
                <a:extLst>
                  <a:ext uri="{FF2B5EF4-FFF2-40B4-BE49-F238E27FC236}">
                    <a16:creationId xmlns:a16="http://schemas.microsoft.com/office/drawing/2014/main" id="{EDF0EA04-CFA4-0DB6-7AE4-A1F487C9272D}"/>
                  </a:ext>
                </a:extLst>
              </p:cNvPr>
              <p:cNvGrpSpPr/>
              <p:nvPr/>
            </p:nvGrpSpPr>
            <p:grpSpPr>
              <a:xfrm>
                <a:off x="26396" y="21429"/>
                <a:ext cx="10993194" cy="981089"/>
                <a:chOff x="26396" y="21429"/>
                <a:chExt cx="10993194" cy="981089"/>
              </a:xfrm>
            </p:grpSpPr>
            <p:sp>
              <p:nvSpPr>
                <p:cNvPr id="36" name="Hình tự do: Hình 35">
                  <a:extLst>
                    <a:ext uri="{FF2B5EF4-FFF2-40B4-BE49-F238E27FC236}">
                      <a16:creationId xmlns:a16="http://schemas.microsoft.com/office/drawing/2014/main" id="{03643093-BB16-B5B5-B959-206F5D9A21F7}"/>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7" name="Hình tự do: Hình 36">
                  <a:extLst>
                    <a:ext uri="{FF2B5EF4-FFF2-40B4-BE49-F238E27FC236}">
                      <a16:creationId xmlns:a16="http://schemas.microsoft.com/office/drawing/2014/main" id="{DE6CCA18-6B03-EE88-5378-45E79791A97E}"/>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33" name="Nhóm 32">
                <a:extLst>
                  <a:ext uri="{FF2B5EF4-FFF2-40B4-BE49-F238E27FC236}">
                    <a16:creationId xmlns:a16="http://schemas.microsoft.com/office/drawing/2014/main" id="{3FE5C99A-0FAD-A554-FF1C-1F01400B45B4}"/>
                  </a:ext>
                </a:extLst>
              </p:cNvPr>
              <p:cNvGrpSpPr/>
              <p:nvPr/>
            </p:nvGrpSpPr>
            <p:grpSpPr>
              <a:xfrm>
                <a:off x="140839" y="126671"/>
                <a:ext cx="657225" cy="696553"/>
                <a:chOff x="182859" y="44288"/>
                <a:chExt cx="657225" cy="696553"/>
              </a:xfrm>
            </p:grpSpPr>
            <p:pic>
              <p:nvPicPr>
                <p:cNvPr id="34" name="Hình ảnh 33">
                  <a:extLst>
                    <a:ext uri="{FF2B5EF4-FFF2-40B4-BE49-F238E27FC236}">
                      <a16:creationId xmlns:a16="http://schemas.microsoft.com/office/drawing/2014/main" id="{44851D8D-E79B-9A08-5308-D38223FCAE46}"/>
                    </a:ext>
                  </a:extLst>
                </p:cNvPr>
                <p:cNvPicPr>
                  <a:picLocks noChangeAspect="1"/>
                </p:cNvPicPr>
                <p:nvPr/>
              </p:nvPicPr>
              <p:blipFill rotWithShape="1">
                <a:blip r:embed="rId3">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35" name="Hộp Văn bản 34">
                  <a:extLst>
                    <a:ext uri="{FF2B5EF4-FFF2-40B4-BE49-F238E27FC236}">
                      <a16:creationId xmlns:a16="http://schemas.microsoft.com/office/drawing/2014/main" id="{A34EC8BA-EADC-33B7-5E18-D50CF2A2229F}"/>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23" name="Nhóm 22">
              <a:extLst>
                <a:ext uri="{FF2B5EF4-FFF2-40B4-BE49-F238E27FC236}">
                  <a16:creationId xmlns:a16="http://schemas.microsoft.com/office/drawing/2014/main" id="{256AC9CD-6791-8E8F-A241-2B9C27AB6162}"/>
                </a:ext>
              </a:extLst>
            </p:cNvPr>
            <p:cNvGrpSpPr/>
            <p:nvPr/>
          </p:nvGrpSpPr>
          <p:grpSpPr>
            <a:xfrm>
              <a:off x="877820" y="150460"/>
              <a:ext cx="10141770" cy="823660"/>
              <a:chOff x="877820" y="150460"/>
              <a:chExt cx="10141770" cy="823660"/>
            </a:xfrm>
          </p:grpSpPr>
          <p:sp>
            <p:nvSpPr>
              <p:cNvPr id="24" name="Hình tự do: Hình 23">
                <a:extLst>
                  <a:ext uri="{FF2B5EF4-FFF2-40B4-BE49-F238E27FC236}">
                    <a16:creationId xmlns:a16="http://schemas.microsoft.com/office/drawing/2014/main" id="{8A97519B-80C7-0343-BC87-93C437C1E55D}"/>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5" name="Hộp Văn bản 24">
                <a:extLst>
                  <a:ext uri="{FF2B5EF4-FFF2-40B4-BE49-F238E27FC236}">
                    <a16:creationId xmlns:a16="http://schemas.microsoft.com/office/drawing/2014/main" id="{BC7079DD-5567-721F-DA10-D16D3A17BD79}"/>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26" name="Đường nối Thẳng 25">
                <a:extLst>
                  <a:ext uri="{FF2B5EF4-FFF2-40B4-BE49-F238E27FC236}">
                    <a16:creationId xmlns:a16="http://schemas.microsoft.com/office/drawing/2014/main" id="{9BC9B595-DDAE-212E-7717-CE7B90375EA5}"/>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Hộp Văn bản 26">
                <a:extLst>
                  <a:ext uri="{FF2B5EF4-FFF2-40B4-BE49-F238E27FC236}">
                    <a16:creationId xmlns:a16="http://schemas.microsoft.com/office/drawing/2014/main" id="{534F920C-B431-C480-5290-9B4E73DA28E5}"/>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28" name="Đường nối Thẳng 27">
                <a:extLst>
                  <a:ext uri="{FF2B5EF4-FFF2-40B4-BE49-F238E27FC236}">
                    <a16:creationId xmlns:a16="http://schemas.microsoft.com/office/drawing/2014/main" id="{7653382F-BAF7-B7BE-910E-CAFC2C26C38A}"/>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Hộp Văn bản 28">
                <a:extLst>
                  <a:ext uri="{FF2B5EF4-FFF2-40B4-BE49-F238E27FC236}">
                    <a16:creationId xmlns:a16="http://schemas.microsoft.com/office/drawing/2014/main" id="{813D4D70-90A9-4A4B-BFE3-242A181311A9}"/>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0" name="Đường nối Thẳng 29">
                <a:extLst>
                  <a:ext uri="{FF2B5EF4-FFF2-40B4-BE49-F238E27FC236}">
                    <a16:creationId xmlns:a16="http://schemas.microsoft.com/office/drawing/2014/main" id="{62F3338C-E083-9120-4A59-437ACED77A35}"/>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Hộp Văn bản 30">
                <a:extLst>
                  <a:ext uri="{FF2B5EF4-FFF2-40B4-BE49-F238E27FC236}">
                    <a16:creationId xmlns:a16="http://schemas.microsoft.com/office/drawing/2014/main" id="{33E74AD6-518C-1083-A10F-F3A24E221C9B}"/>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PHẦN KHỞI ĐỘNG</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1743806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22" presetClass="entr" presetSubtype="4" fill="hold" grpId="0" nodeType="with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20010C62-E928-F3AE-575A-AA9B7E377F6B}"/>
              </a:ext>
            </a:extLst>
          </p:cNvPr>
          <p:cNvSpPr/>
          <p:nvPr/>
        </p:nvSpPr>
        <p:spPr>
          <a:xfrm>
            <a:off x="1081446" y="1233710"/>
            <a:ext cx="4488081" cy="5557141"/>
          </a:xfrm>
          <a:prstGeom prst="rect">
            <a:avLst/>
          </a:prstGeom>
          <a:noFill/>
          <a:ln w="5715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Hình ảnh 9">
            <a:extLst>
              <a:ext uri="{FF2B5EF4-FFF2-40B4-BE49-F238E27FC236}">
                <a16:creationId xmlns:a16="http://schemas.microsoft.com/office/drawing/2014/main" id="{6AE2B53F-55E0-6239-8B86-D6D0FEA917B7}"/>
              </a:ext>
            </a:extLst>
          </p:cNvPr>
          <p:cNvPicPr>
            <a:picLocks noChangeAspect="1"/>
          </p:cNvPicPr>
          <p:nvPr/>
        </p:nvPicPr>
        <p:blipFill rotWithShape="1">
          <a:blip r:embed="rId2">
            <a:clrChange>
              <a:clrFrom>
                <a:srgbClr val="FFFFFF"/>
              </a:clrFrom>
              <a:clrTo>
                <a:srgbClr val="FFFFFF">
                  <a:alpha val="0"/>
                </a:srgbClr>
              </a:clrTo>
            </a:clrChange>
          </a:blip>
          <a:srcRect l="56549" r="-1686"/>
          <a:stretch/>
        </p:blipFill>
        <p:spPr>
          <a:xfrm>
            <a:off x="3368753" y="312397"/>
            <a:ext cx="5194591" cy="6473623"/>
          </a:xfrm>
          <a:prstGeom prst="rect">
            <a:avLst/>
          </a:prstGeom>
        </p:spPr>
      </p:pic>
      <p:pic>
        <p:nvPicPr>
          <p:cNvPr id="11" name="Hình ảnh 10">
            <a:extLst>
              <a:ext uri="{FF2B5EF4-FFF2-40B4-BE49-F238E27FC236}">
                <a16:creationId xmlns:a16="http://schemas.microsoft.com/office/drawing/2014/main" id="{1AF339D6-E37B-5C9C-F1C0-D72B414E18DB}"/>
              </a:ext>
            </a:extLst>
          </p:cNvPr>
          <p:cNvPicPr>
            <a:picLocks noChangeAspect="1"/>
          </p:cNvPicPr>
          <p:nvPr/>
        </p:nvPicPr>
        <p:blipFill rotWithShape="1">
          <a:blip r:embed="rId2">
            <a:clrChange>
              <a:clrFrom>
                <a:srgbClr val="FFFFFF"/>
              </a:clrFrom>
              <a:clrTo>
                <a:srgbClr val="FFFFFF">
                  <a:alpha val="0"/>
                </a:srgbClr>
              </a:clrTo>
            </a:clrChange>
          </a:blip>
          <a:srcRect r="54863"/>
          <a:stretch/>
        </p:blipFill>
        <p:spPr>
          <a:xfrm>
            <a:off x="171276" y="1531991"/>
            <a:ext cx="3980489" cy="4960580"/>
          </a:xfrm>
          <a:prstGeom prst="rect">
            <a:avLst/>
          </a:prstGeom>
        </p:spPr>
      </p:pic>
      <p:sp>
        <p:nvSpPr>
          <p:cNvPr id="21" name="Hộp Văn bản 20">
            <a:extLst>
              <a:ext uri="{FF2B5EF4-FFF2-40B4-BE49-F238E27FC236}">
                <a16:creationId xmlns:a16="http://schemas.microsoft.com/office/drawing/2014/main" id="{A40A79DE-0C30-0AA5-7184-A74ED91AACE5}"/>
              </a:ext>
            </a:extLst>
          </p:cNvPr>
          <p:cNvSpPr txBox="1"/>
          <p:nvPr/>
        </p:nvSpPr>
        <p:spPr>
          <a:xfrm>
            <a:off x="7856834" y="1233710"/>
            <a:ext cx="4335166" cy="2229393"/>
          </a:xfrm>
          <a:prstGeom prst="rect">
            <a:avLst/>
          </a:prstGeom>
          <a:noFill/>
        </p:spPr>
        <p:txBody>
          <a:bodyPr wrap="square" rtlCol="0">
            <a:spAutoFit/>
          </a:bodyPr>
          <a:lstStyle/>
          <a:p>
            <a:pPr>
              <a:lnSpc>
                <a:spcPct val="150000"/>
              </a:lnSpc>
            </a:pPr>
            <a:r>
              <a:rPr lang="en-US" sz="3200" b="1">
                <a:solidFill>
                  <a:srgbClr val="339966"/>
                </a:solidFill>
                <a:latin typeface="+mj-lt"/>
                <a:ea typeface="Tahoma" panose="020B0604030504040204" pitchFamily="34" charset="0"/>
                <a:cs typeface="Tahoma" panose="020B0604030504040204" pitchFamily="34" charset="0"/>
              </a:rPr>
              <a:t>❓ Em từng thấy hai loài vật này hoạt động, sinh hoạt ngoài đời thật chưa?</a:t>
            </a:r>
            <a:endParaRPr lang="vi-VN" sz="3200" b="1">
              <a:solidFill>
                <a:srgbClr val="339966"/>
              </a:solidFill>
              <a:latin typeface="+mj-lt"/>
              <a:ea typeface="Tahoma" panose="020B0604030504040204" pitchFamily="34" charset="0"/>
              <a:cs typeface="Tahoma" panose="020B0604030504040204" pitchFamily="34" charset="0"/>
            </a:endParaRPr>
          </a:p>
        </p:txBody>
      </p:sp>
      <p:sp>
        <p:nvSpPr>
          <p:cNvPr id="22" name="Hộp Văn bản 21">
            <a:extLst>
              <a:ext uri="{FF2B5EF4-FFF2-40B4-BE49-F238E27FC236}">
                <a16:creationId xmlns:a16="http://schemas.microsoft.com/office/drawing/2014/main" id="{CF8FAB68-4591-5A2B-3905-A4ACB0814DE9}"/>
              </a:ext>
            </a:extLst>
          </p:cNvPr>
          <p:cNvSpPr txBox="1"/>
          <p:nvPr/>
        </p:nvSpPr>
        <p:spPr>
          <a:xfrm>
            <a:off x="7856834" y="4009865"/>
            <a:ext cx="4335166" cy="2229393"/>
          </a:xfrm>
          <a:prstGeom prst="rect">
            <a:avLst/>
          </a:prstGeom>
          <a:noFill/>
        </p:spPr>
        <p:txBody>
          <a:bodyPr wrap="square" rtlCol="0">
            <a:spAutoFit/>
          </a:bodyPr>
          <a:lstStyle/>
          <a:p>
            <a:pPr>
              <a:lnSpc>
                <a:spcPct val="150000"/>
              </a:lnSpc>
            </a:pPr>
            <a:r>
              <a:rPr lang="en-US" sz="3200" b="1">
                <a:solidFill>
                  <a:srgbClr val="339966"/>
                </a:solidFill>
                <a:ea typeface="Tahoma" panose="020B0604030504040204" pitchFamily="34" charset="0"/>
                <a:cs typeface="Tahoma" panose="020B0604030504040204" pitchFamily="34" charset="0"/>
              </a:rPr>
              <a:t>❓ </a:t>
            </a:r>
            <a:r>
              <a:rPr lang="en-US" sz="3200" b="1">
                <a:solidFill>
                  <a:srgbClr val="339966"/>
                </a:solidFill>
                <a:latin typeface="+mj-lt"/>
                <a:ea typeface="Tahoma" panose="020B0604030504040204" pitchFamily="34" charset="0"/>
                <a:cs typeface="Tahoma" panose="020B0604030504040204" pitchFamily="34" charset="0"/>
              </a:rPr>
              <a:t>Sao em biết hai loài vật lại tồn tại trên thế giới này?</a:t>
            </a:r>
            <a:endParaRPr lang="vi-VN" sz="3200" b="1">
              <a:solidFill>
                <a:srgbClr val="339966"/>
              </a:solidFill>
              <a:latin typeface="+mj-lt"/>
              <a:ea typeface="Tahoma" panose="020B0604030504040204" pitchFamily="34" charset="0"/>
              <a:cs typeface="Tahoma" panose="020B0604030504040204" pitchFamily="34" charset="0"/>
            </a:endParaRPr>
          </a:p>
        </p:txBody>
      </p:sp>
      <p:grpSp>
        <p:nvGrpSpPr>
          <p:cNvPr id="7" name="Nhóm 6">
            <a:extLst>
              <a:ext uri="{FF2B5EF4-FFF2-40B4-BE49-F238E27FC236}">
                <a16:creationId xmlns:a16="http://schemas.microsoft.com/office/drawing/2014/main" id="{E107994D-AEF8-847D-8D94-366365F3D8F4}"/>
              </a:ext>
            </a:extLst>
          </p:cNvPr>
          <p:cNvGrpSpPr/>
          <p:nvPr/>
        </p:nvGrpSpPr>
        <p:grpSpPr>
          <a:xfrm>
            <a:off x="26396" y="21429"/>
            <a:ext cx="10993194" cy="981089"/>
            <a:chOff x="26396" y="21429"/>
            <a:chExt cx="10993194" cy="981089"/>
          </a:xfrm>
        </p:grpSpPr>
        <p:grpSp>
          <p:nvGrpSpPr>
            <p:cNvPr id="8" name="Nhóm 7">
              <a:extLst>
                <a:ext uri="{FF2B5EF4-FFF2-40B4-BE49-F238E27FC236}">
                  <a16:creationId xmlns:a16="http://schemas.microsoft.com/office/drawing/2014/main" id="{95BB9B3C-2C46-F377-1CBB-2BB9217E78A6}"/>
                </a:ext>
              </a:extLst>
            </p:cNvPr>
            <p:cNvGrpSpPr/>
            <p:nvPr/>
          </p:nvGrpSpPr>
          <p:grpSpPr>
            <a:xfrm>
              <a:off x="26396" y="21429"/>
              <a:ext cx="10993194" cy="981089"/>
              <a:chOff x="26396" y="21429"/>
              <a:chExt cx="10993194" cy="981089"/>
            </a:xfrm>
          </p:grpSpPr>
          <p:grpSp>
            <p:nvGrpSpPr>
              <p:cNvPr id="31" name="Nhóm 30">
                <a:extLst>
                  <a:ext uri="{FF2B5EF4-FFF2-40B4-BE49-F238E27FC236}">
                    <a16:creationId xmlns:a16="http://schemas.microsoft.com/office/drawing/2014/main" id="{D8C641D3-629A-52DB-D91A-92E74EC4331D}"/>
                  </a:ext>
                </a:extLst>
              </p:cNvPr>
              <p:cNvGrpSpPr/>
              <p:nvPr/>
            </p:nvGrpSpPr>
            <p:grpSpPr>
              <a:xfrm>
                <a:off x="26396" y="21429"/>
                <a:ext cx="10993194" cy="981089"/>
                <a:chOff x="26396" y="21429"/>
                <a:chExt cx="10993194" cy="981089"/>
              </a:xfrm>
            </p:grpSpPr>
            <p:sp>
              <p:nvSpPr>
                <p:cNvPr id="35" name="Hình tự do: Hình 34">
                  <a:extLst>
                    <a:ext uri="{FF2B5EF4-FFF2-40B4-BE49-F238E27FC236}">
                      <a16:creationId xmlns:a16="http://schemas.microsoft.com/office/drawing/2014/main" id="{FD3E6BEC-F807-941F-F1A6-9AA54ABFA206}"/>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6" name="Hình tự do: Hình 35">
                  <a:extLst>
                    <a:ext uri="{FF2B5EF4-FFF2-40B4-BE49-F238E27FC236}">
                      <a16:creationId xmlns:a16="http://schemas.microsoft.com/office/drawing/2014/main" id="{A64A52F3-D2D0-8C87-4F69-1685FFD5DD3E}"/>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32" name="Nhóm 31">
                <a:extLst>
                  <a:ext uri="{FF2B5EF4-FFF2-40B4-BE49-F238E27FC236}">
                    <a16:creationId xmlns:a16="http://schemas.microsoft.com/office/drawing/2014/main" id="{60031755-D448-78F6-596D-C2EE2E857908}"/>
                  </a:ext>
                </a:extLst>
              </p:cNvPr>
              <p:cNvGrpSpPr/>
              <p:nvPr/>
            </p:nvGrpSpPr>
            <p:grpSpPr>
              <a:xfrm>
                <a:off x="140839" y="126671"/>
                <a:ext cx="657225" cy="696553"/>
                <a:chOff x="182859" y="44288"/>
                <a:chExt cx="657225" cy="696553"/>
              </a:xfrm>
            </p:grpSpPr>
            <p:pic>
              <p:nvPicPr>
                <p:cNvPr id="33" name="Hình ảnh 32">
                  <a:extLst>
                    <a:ext uri="{FF2B5EF4-FFF2-40B4-BE49-F238E27FC236}">
                      <a16:creationId xmlns:a16="http://schemas.microsoft.com/office/drawing/2014/main" id="{804FAA52-156D-8590-50EC-125B4A58F25F}"/>
                    </a:ext>
                  </a:extLst>
                </p:cNvPr>
                <p:cNvPicPr>
                  <a:picLocks noChangeAspect="1"/>
                </p:cNvPicPr>
                <p:nvPr/>
              </p:nvPicPr>
              <p:blipFill rotWithShape="1">
                <a:blip r:embed="rId3">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34" name="Hộp Văn bản 33">
                  <a:extLst>
                    <a:ext uri="{FF2B5EF4-FFF2-40B4-BE49-F238E27FC236}">
                      <a16:creationId xmlns:a16="http://schemas.microsoft.com/office/drawing/2014/main" id="{A0ED2210-E0D2-94E8-FDB7-6A0248EBC84C}"/>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9" name="Nhóm 8">
              <a:extLst>
                <a:ext uri="{FF2B5EF4-FFF2-40B4-BE49-F238E27FC236}">
                  <a16:creationId xmlns:a16="http://schemas.microsoft.com/office/drawing/2014/main" id="{4A4E3E5E-D38A-1A97-5CAB-EAC918470886}"/>
                </a:ext>
              </a:extLst>
            </p:cNvPr>
            <p:cNvGrpSpPr/>
            <p:nvPr/>
          </p:nvGrpSpPr>
          <p:grpSpPr>
            <a:xfrm>
              <a:off x="877820" y="150460"/>
              <a:ext cx="10141770" cy="823660"/>
              <a:chOff x="877820" y="150460"/>
              <a:chExt cx="10141770" cy="823660"/>
            </a:xfrm>
          </p:grpSpPr>
          <p:sp>
            <p:nvSpPr>
              <p:cNvPr id="23" name="Hình tự do: Hình 22">
                <a:extLst>
                  <a:ext uri="{FF2B5EF4-FFF2-40B4-BE49-F238E27FC236}">
                    <a16:creationId xmlns:a16="http://schemas.microsoft.com/office/drawing/2014/main" id="{B6E6E1CE-8995-BE7C-8574-FACC9EF87DCB}"/>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4" name="Hộp Văn bản 23">
                <a:extLst>
                  <a:ext uri="{FF2B5EF4-FFF2-40B4-BE49-F238E27FC236}">
                    <a16:creationId xmlns:a16="http://schemas.microsoft.com/office/drawing/2014/main" id="{6665986A-4951-6252-1553-3059314E1F8A}"/>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25" name="Đường nối Thẳng 24">
                <a:extLst>
                  <a:ext uri="{FF2B5EF4-FFF2-40B4-BE49-F238E27FC236}">
                    <a16:creationId xmlns:a16="http://schemas.microsoft.com/office/drawing/2014/main" id="{2E83C3A7-04AC-5B4D-5A71-6BD366595A27}"/>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Hộp Văn bản 25">
                <a:extLst>
                  <a:ext uri="{FF2B5EF4-FFF2-40B4-BE49-F238E27FC236}">
                    <a16:creationId xmlns:a16="http://schemas.microsoft.com/office/drawing/2014/main" id="{04A6AF16-6BFB-01D8-B695-2CACBD46A901}"/>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27" name="Đường nối Thẳng 26">
                <a:extLst>
                  <a:ext uri="{FF2B5EF4-FFF2-40B4-BE49-F238E27FC236}">
                    <a16:creationId xmlns:a16="http://schemas.microsoft.com/office/drawing/2014/main" id="{2B8942BA-20FB-406C-F636-6053C2653B2A}"/>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Hộp Văn bản 27">
                <a:extLst>
                  <a:ext uri="{FF2B5EF4-FFF2-40B4-BE49-F238E27FC236}">
                    <a16:creationId xmlns:a16="http://schemas.microsoft.com/office/drawing/2014/main" id="{C50EC435-EC94-3B27-1603-224EF11DF6E7}"/>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29" name="Đường nối Thẳng 28">
                <a:extLst>
                  <a:ext uri="{FF2B5EF4-FFF2-40B4-BE49-F238E27FC236}">
                    <a16:creationId xmlns:a16="http://schemas.microsoft.com/office/drawing/2014/main" id="{416D4590-5B1D-3999-00EF-261694E13CAC}"/>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Hộp Văn bản 29">
                <a:extLst>
                  <a:ext uri="{FF2B5EF4-FFF2-40B4-BE49-F238E27FC236}">
                    <a16:creationId xmlns:a16="http://schemas.microsoft.com/office/drawing/2014/main" id="{98600E4F-8F9D-128B-5DAD-068E5429CF7B}"/>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PHẦN KHỞI ĐỘNG</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149446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20010C62-E928-F3AE-575A-AA9B7E377F6B}"/>
              </a:ext>
            </a:extLst>
          </p:cNvPr>
          <p:cNvSpPr/>
          <p:nvPr/>
        </p:nvSpPr>
        <p:spPr>
          <a:xfrm>
            <a:off x="1081446" y="1233710"/>
            <a:ext cx="4488081" cy="5557141"/>
          </a:xfrm>
          <a:prstGeom prst="rect">
            <a:avLst/>
          </a:prstGeom>
          <a:noFill/>
          <a:ln w="5715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Hình ảnh 10">
            <a:extLst>
              <a:ext uri="{FF2B5EF4-FFF2-40B4-BE49-F238E27FC236}">
                <a16:creationId xmlns:a16="http://schemas.microsoft.com/office/drawing/2014/main" id="{1AF339D6-E37B-5C9C-F1C0-D72B414E18DB}"/>
              </a:ext>
            </a:extLst>
          </p:cNvPr>
          <p:cNvPicPr>
            <a:picLocks noChangeAspect="1"/>
          </p:cNvPicPr>
          <p:nvPr/>
        </p:nvPicPr>
        <p:blipFill rotWithShape="1">
          <a:blip r:embed="rId2">
            <a:clrChange>
              <a:clrFrom>
                <a:srgbClr val="FFFFFF"/>
              </a:clrFrom>
              <a:clrTo>
                <a:srgbClr val="FFFFFF">
                  <a:alpha val="0"/>
                </a:srgbClr>
              </a:clrTo>
            </a:clrChange>
          </a:blip>
          <a:srcRect r="54863"/>
          <a:stretch/>
        </p:blipFill>
        <p:spPr>
          <a:xfrm>
            <a:off x="171276" y="1531991"/>
            <a:ext cx="3980489" cy="4960580"/>
          </a:xfrm>
          <a:prstGeom prst="rect">
            <a:avLst/>
          </a:prstGeom>
        </p:spPr>
      </p:pic>
      <p:pic>
        <p:nvPicPr>
          <p:cNvPr id="7" name="Hình ảnh 6">
            <a:extLst>
              <a:ext uri="{FF2B5EF4-FFF2-40B4-BE49-F238E27FC236}">
                <a16:creationId xmlns:a16="http://schemas.microsoft.com/office/drawing/2014/main" id="{985B01A4-DA5D-E74D-BC9B-F777E9EE123B}"/>
              </a:ext>
            </a:extLst>
          </p:cNvPr>
          <p:cNvPicPr>
            <a:picLocks noChangeAspect="1"/>
          </p:cNvPicPr>
          <p:nvPr/>
        </p:nvPicPr>
        <p:blipFill>
          <a:blip r:embed="rId3"/>
          <a:stretch>
            <a:fillRect/>
          </a:stretch>
        </p:blipFill>
        <p:spPr>
          <a:xfrm>
            <a:off x="5061935" y="1377208"/>
            <a:ext cx="6671183" cy="2561899"/>
          </a:xfrm>
          <a:prstGeom prst="rect">
            <a:avLst/>
          </a:prstGeom>
        </p:spPr>
      </p:pic>
      <p:pic>
        <p:nvPicPr>
          <p:cNvPr id="18434" name="Picture 2" descr="Hóa thạch voi ma mút">
            <a:extLst>
              <a:ext uri="{FF2B5EF4-FFF2-40B4-BE49-F238E27FC236}">
                <a16:creationId xmlns:a16="http://schemas.microsoft.com/office/drawing/2014/main" id="{ABD1B1D8-3194-65F8-50D7-4B8231E54C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1935" y="4188347"/>
            <a:ext cx="3980489" cy="2239025"/>
          </a:xfrm>
          <a:prstGeom prst="rect">
            <a:avLst/>
          </a:prstGeom>
          <a:noFill/>
          <a:extLst>
            <a:ext uri="{909E8E84-426E-40DD-AFC4-6F175D3DCCD1}">
              <a14:hiddenFill xmlns:a14="http://schemas.microsoft.com/office/drawing/2010/main">
                <a:solidFill>
                  <a:srgbClr val="FFFFFF"/>
                </a:solidFill>
              </a14:hiddenFill>
            </a:ext>
          </a:extLst>
        </p:spPr>
      </p:pic>
      <p:sp>
        <p:nvSpPr>
          <p:cNvPr id="8" name="Hộp Văn bản 7">
            <a:extLst>
              <a:ext uri="{FF2B5EF4-FFF2-40B4-BE49-F238E27FC236}">
                <a16:creationId xmlns:a16="http://schemas.microsoft.com/office/drawing/2014/main" id="{A2660295-45CC-1DC4-A78A-466A118FD2D4}"/>
              </a:ext>
            </a:extLst>
          </p:cNvPr>
          <p:cNvSpPr txBox="1"/>
          <p:nvPr/>
        </p:nvSpPr>
        <p:spPr>
          <a:xfrm rot="16200000">
            <a:off x="3540814" y="2249351"/>
            <a:ext cx="2279791" cy="707886"/>
          </a:xfrm>
          <a:prstGeom prst="rect">
            <a:avLst/>
          </a:prstGeom>
          <a:noFill/>
        </p:spPr>
        <p:txBody>
          <a:bodyPr wrap="none" rtlCol="0">
            <a:spAutoFit/>
          </a:bodyPr>
          <a:lstStyle/>
          <a:p>
            <a:r>
              <a:rPr lang="en-US" sz="4000">
                <a:solidFill>
                  <a:srgbClr val="FF0000"/>
                </a:solidFill>
                <a:latin typeface="UTM Impact" panose="02040603050506020204" pitchFamily="18" charset="0"/>
              </a:rPr>
              <a:t>PHIM, ẢNH</a:t>
            </a:r>
            <a:endParaRPr lang="vi-VN" sz="4000">
              <a:solidFill>
                <a:srgbClr val="FF0000"/>
              </a:solidFill>
            </a:endParaRPr>
          </a:p>
        </p:txBody>
      </p:sp>
      <p:sp>
        <p:nvSpPr>
          <p:cNvPr id="9" name="Hộp Văn bản 8">
            <a:extLst>
              <a:ext uri="{FF2B5EF4-FFF2-40B4-BE49-F238E27FC236}">
                <a16:creationId xmlns:a16="http://schemas.microsoft.com/office/drawing/2014/main" id="{15F4D89F-28DA-DB22-5256-C52D675F6DD3}"/>
              </a:ext>
            </a:extLst>
          </p:cNvPr>
          <p:cNvSpPr txBox="1"/>
          <p:nvPr/>
        </p:nvSpPr>
        <p:spPr>
          <a:xfrm rot="16200000">
            <a:off x="3431498" y="4953915"/>
            <a:ext cx="2491388" cy="707886"/>
          </a:xfrm>
          <a:prstGeom prst="rect">
            <a:avLst/>
          </a:prstGeom>
          <a:noFill/>
        </p:spPr>
        <p:txBody>
          <a:bodyPr wrap="none" rtlCol="0">
            <a:spAutoFit/>
          </a:bodyPr>
          <a:lstStyle/>
          <a:p>
            <a:r>
              <a:rPr lang="en-US" sz="4000">
                <a:solidFill>
                  <a:srgbClr val="FF0000"/>
                </a:solidFill>
                <a:latin typeface="UTM Impact" panose="02040603050506020204" pitchFamily="18" charset="0"/>
              </a:rPr>
              <a:t>HOÁ THẠCH</a:t>
            </a:r>
            <a:endParaRPr lang="vi-VN" sz="4000">
              <a:solidFill>
                <a:srgbClr val="FF0000"/>
              </a:solidFill>
            </a:endParaRPr>
          </a:p>
        </p:txBody>
      </p:sp>
      <p:grpSp>
        <p:nvGrpSpPr>
          <p:cNvPr id="10" name="Nhóm 9">
            <a:extLst>
              <a:ext uri="{FF2B5EF4-FFF2-40B4-BE49-F238E27FC236}">
                <a16:creationId xmlns:a16="http://schemas.microsoft.com/office/drawing/2014/main" id="{906F32CB-6577-95E2-FF1A-7D9992527634}"/>
              </a:ext>
            </a:extLst>
          </p:cNvPr>
          <p:cNvGrpSpPr/>
          <p:nvPr/>
        </p:nvGrpSpPr>
        <p:grpSpPr>
          <a:xfrm>
            <a:off x="26396" y="21429"/>
            <a:ext cx="10993194" cy="981089"/>
            <a:chOff x="26396" y="21429"/>
            <a:chExt cx="10993194" cy="981089"/>
          </a:xfrm>
        </p:grpSpPr>
        <p:grpSp>
          <p:nvGrpSpPr>
            <p:cNvPr id="21" name="Nhóm 20">
              <a:extLst>
                <a:ext uri="{FF2B5EF4-FFF2-40B4-BE49-F238E27FC236}">
                  <a16:creationId xmlns:a16="http://schemas.microsoft.com/office/drawing/2014/main" id="{0D1371D8-D9C5-97E0-4E1C-853A77DD2C47}"/>
                </a:ext>
              </a:extLst>
            </p:cNvPr>
            <p:cNvGrpSpPr/>
            <p:nvPr/>
          </p:nvGrpSpPr>
          <p:grpSpPr>
            <a:xfrm>
              <a:off x="26396" y="21429"/>
              <a:ext cx="10993194" cy="981089"/>
              <a:chOff x="26396" y="21429"/>
              <a:chExt cx="10993194" cy="981089"/>
            </a:xfrm>
          </p:grpSpPr>
          <p:grpSp>
            <p:nvGrpSpPr>
              <p:cNvPr id="31" name="Nhóm 30">
                <a:extLst>
                  <a:ext uri="{FF2B5EF4-FFF2-40B4-BE49-F238E27FC236}">
                    <a16:creationId xmlns:a16="http://schemas.microsoft.com/office/drawing/2014/main" id="{0E2A000E-057C-3148-EB93-822710215C9D}"/>
                  </a:ext>
                </a:extLst>
              </p:cNvPr>
              <p:cNvGrpSpPr/>
              <p:nvPr/>
            </p:nvGrpSpPr>
            <p:grpSpPr>
              <a:xfrm>
                <a:off x="26396" y="21429"/>
                <a:ext cx="10993194" cy="981089"/>
                <a:chOff x="26396" y="21429"/>
                <a:chExt cx="10993194" cy="981089"/>
              </a:xfrm>
            </p:grpSpPr>
            <p:sp>
              <p:nvSpPr>
                <p:cNvPr id="35" name="Hình tự do: Hình 34">
                  <a:extLst>
                    <a:ext uri="{FF2B5EF4-FFF2-40B4-BE49-F238E27FC236}">
                      <a16:creationId xmlns:a16="http://schemas.microsoft.com/office/drawing/2014/main" id="{ED583BAC-433E-ADF8-BEEC-725C25301379}"/>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6" name="Hình tự do: Hình 35">
                  <a:extLst>
                    <a:ext uri="{FF2B5EF4-FFF2-40B4-BE49-F238E27FC236}">
                      <a16:creationId xmlns:a16="http://schemas.microsoft.com/office/drawing/2014/main" id="{04B4C03A-7ED0-5F3F-0911-C17AEEAABD0F}"/>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32" name="Nhóm 31">
                <a:extLst>
                  <a:ext uri="{FF2B5EF4-FFF2-40B4-BE49-F238E27FC236}">
                    <a16:creationId xmlns:a16="http://schemas.microsoft.com/office/drawing/2014/main" id="{234AD4E6-E746-0046-7EC1-C651BC9788DC}"/>
                  </a:ext>
                </a:extLst>
              </p:cNvPr>
              <p:cNvGrpSpPr/>
              <p:nvPr/>
            </p:nvGrpSpPr>
            <p:grpSpPr>
              <a:xfrm>
                <a:off x="140839" y="126671"/>
                <a:ext cx="657225" cy="696553"/>
                <a:chOff x="182859" y="44288"/>
                <a:chExt cx="657225" cy="696553"/>
              </a:xfrm>
            </p:grpSpPr>
            <p:pic>
              <p:nvPicPr>
                <p:cNvPr id="33" name="Hình ảnh 32">
                  <a:extLst>
                    <a:ext uri="{FF2B5EF4-FFF2-40B4-BE49-F238E27FC236}">
                      <a16:creationId xmlns:a16="http://schemas.microsoft.com/office/drawing/2014/main" id="{8088E56E-97F8-D651-9598-06CA98F8ACE5}"/>
                    </a:ext>
                  </a:extLst>
                </p:cNvPr>
                <p:cNvPicPr>
                  <a:picLocks noChangeAspect="1"/>
                </p:cNvPicPr>
                <p:nvPr/>
              </p:nvPicPr>
              <p:blipFill rotWithShape="1">
                <a:blip r:embed="rId5">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34" name="Hộp Văn bản 33">
                  <a:extLst>
                    <a:ext uri="{FF2B5EF4-FFF2-40B4-BE49-F238E27FC236}">
                      <a16:creationId xmlns:a16="http://schemas.microsoft.com/office/drawing/2014/main" id="{5CE73404-8CA6-C218-8150-8F441E87D0A1}"/>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22" name="Nhóm 21">
              <a:extLst>
                <a:ext uri="{FF2B5EF4-FFF2-40B4-BE49-F238E27FC236}">
                  <a16:creationId xmlns:a16="http://schemas.microsoft.com/office/drawing/2014/main" id="{94625FC7-F02C-5BDF-36A3-54F91B3ED021}"/>
                </a:ext>
              </a:extLst>
            </p:cNvPr>
            <p:cNvGrpSpPr/>
            <p:nvPr/>
          </p:nvGrpSpPr>
          <p:grpSpPr>
            <a:xfrm>
              <a:off x="877820" y="150460"/>
              <a:ext cx="10141770" cy="823660"/>
              <a:chOff x="877820" y="150460"/>
              <a:chExt cx="10141770" cy="823660"/>
            </a:xfrm>
          </p:grpSpPr>
          <p:sp>
            <p:nvSpPr>
              <p:cNvPr id="23" name="Hình tự do: Hình 22">
                <a:extLst>
                  <a:ext uri="{FF2B5EF4-FFF2-40B4-BE49-F238E27FC236}">
                    <a16:creationId xmlns:a16="http://schemas.microsoft.com/office/drawing/2014/main" id="{FB725E93-6714-B990-3F9B-BACC36FB632A}"/>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4" name="Hộp Văn bản 23">
                <a:extLst>
                  <a:ext uri="{FF2B5EF4-FFF2-40B4-BE49-F238E27FC236}">
                    <a16:creationId xmlns:a16="http://schemas.microsoft.com/office/drawing/2014/main" id="{16CBE64F-DA85-75D9-4299-950ED19C7154}"/>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25" name="Đường nối Thẳng 24">
                <a:extLst>
                  <a:ext uri="{FF2B5EF4-FFF2-40B4-BE49-F238E27FC236}">
                    <a16:creationId xmlns:a16="http://schemas.microsoft.com/office/drawing/2014/main" id="{A22DF853-7150-3DDF-A224-8D9334609121}"/>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Hộp Văn bản 25">
                <a:extLst>
                  <a:ext uri="{FF2B5EF4-FFF2-40B4-BE49-F238E27FC236}">
                    <a16:creationId xmlns:a16="http://schemas.microsoft.com/office/drawing/2014/main" id="{407B866D-DBF2-2FC9-507E-D52C3FBCDFEC}"/>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27" name="Đường nối Thẳng 26">
                <a:extLst>
                  <a:ext uri="{FF2B5EF4-FFF2-40B4-BE49-F238E27FC236}">
                    <a16:creationId xmlns:a16="http://schemas.microsoft.com/office/drawing/2014/main" id="{E3C6E849-86B0-7AF6-5E2F-4AD33C9AEBBD}"/>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Hộp Văn bản 27">
                <a:extLst>
                  <a:ext uri="{FF2B5EF4-FFF2-40B4-BE49-F238E27FC236}">
                    <a16:creationId xmlns:a16="http://schemas.microsoft.com/office/drawing/2014/main" id="{041FF543-EB65-41A6-24A7-EFA46EFC6EFB}"/>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29" name="Đường nối Thẳng 28">
                <a:extLst>
                  <a:ext uri="{FF2B5EF4-FFF2-40B4-BE49-F238E27FC236}">
                    <a16:creationId xmlns:a16="http://schemas.microsoft.com/office/drawing/2014/main" id="{699A06B0-5BE7-A110-9A86-BBF2B5086D40}"/>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Hộp Văn bản 29">
                <a:extLst>
                  <a:ext uri="{FF2B5EF4-FFF2-40B4-BE49-F238E27FC236}">
                    <a16:creationId xmlns:a16="http://schemas.microsoft.com/office/drawing/2014/main" id="{0FBBE047-63F6-9900-9006-5E6142F9AEA2}"/>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PHẦN KHỞI ĐỘNG</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199901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20010C62-E928-F3AE-575A-AA9B7E377F6B}"/>
              </a:ext>
            </a:extLst>
          </p:cNvPr>
          <p:cNvSpPr/>
          <p:nvPr/>
        </p:nvSpPr>
        <p:spPr>
          <a:xfrm>
            <a:off x="1081446" y="1233710"/>
            <a:ext cx="4488081" cy="5557141"/>
          </a:xfrm>
          <a:prstGeom prst="rect">
            <a:avLst/>
          </a:prstGeom>
          <a:noFill/>
          <a:ln w="5715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Hình ảnh 6">
            <a:extLst>
              <a:ext uri="{FF2B5EF4-FFF2-40B4-BE49-F238E27FC236}">
                <a16:creationId xmlns:a16="http://schemas.microsoft.com/office/drawing/2014/main" id="{985B01A4-DA5D-E74D-BC9B-F777E9EE123B}"/>
              </a:ext>
            </a:extLst>
          </p:cNvPr>
          <p:cNvPicPr>
            <a:picLocks noChangeAspect="1"/>
          </p:cNvPicPr>
          <p:nvPr/>
        </p:nvPicPr>
        <p:blipFill>
          <a:blip r:embed="rId2"/>
          <a:stretch>
            <a:fillRect/>
          </a:stretch>
        </p:blipFill>
        <p:spPr>
          <a:xfrm>
            <a:off x="5061935" y="1377208"/>
            <a:ext cx="6671183" cy="2561899"/>
          </a:xfrm>
          <a:prstGeom prst="rect">
            <a:avLst/>
          </a:prstGeom>
        </p:spPr>
      </p:pic>
      <p:pic>
        <p:nvPicPr>
          <p:cNvPr id="18434" name="Picture 2" descr="Hóa thạch voi ma mút">
            <a:extLst>
              <a:ext uri="{FF2B5EF4-FFF2-40B4-BE49-F238E27FC236}">
                <a16:creationId xmlns:a16="http://schemas.microsoft.com/office/drawing/2014/main" id="{ABD1B1D8-3194-65F8-50D7-4B8231E54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935" y="4188347"/>
            <a:ext cx="3980489" cy="2239025"/>
          </a:xfrm>
          <a:prstGeom prst="rect">
            <a:avLst/>
          </a:prstGeom>
          <a:noFill/>
          <a:extLst>
            <a:ext uri="{909E8E84-426E-40DD-AFC4-6F175D3DCCD1}">
              <a14:hiddenFill xmlns:a14="http://schemas.microsoft.com/office/drawing/2010/main">
                <a:solidFill>
                  <a:srgbClr val="FFFFFF"/>
                </a:solidFill>
              </a14:hiddenFill>
            </a:ext>
          </a:extLst>
        </p:spPr>
      </p:pic>
      <p:sp>
        <p:nvSpPr>
          <p:cNvPr id="8" name="Hộp Văn bản 7">
            <a:extLst>
              <a:ext uri="{FF2B5EF4-FFF2-40B4-BE49-F238E27FC236}">
                <a16:creationId xmlns:a16="http://schemas.microsoft.com/office/drawing/2014/main" id="{A2660295-45CC-1DC4-A78A-466A118FD2D4}"/>
              </a:ext>
            </a:extLst>
          </p:cNvPr>
          <p:cNvSpPr txBox="1"/>
          <p:nvPr/>
        </p:nvSpPr>
        <p:spPr>
          <a:xfrm rot="16200000">
            <a:off x="3540814" y="2249351"/>
            <a:ext cx="2279791" cy="707886"/>
          </a:xfrm>
          <a:prstGeom prst="rect">
            <a:avLst/>
          </a:prstGeom>
          <a:noFill/>
        </p:spPr>
        <p:txBody>
          <a:bodyPr wrap="none" rtlCol="0">
            <a:spAutoFit/>
          </a:bodyPr>
          <a:lstStyle/>
          <a:p>
            <a:r>
              <a:rPr lang="en-US" sz="4000">
                <a:solidFill>
                  <a:srgbClr val="FF0000"/>
                </a:solidFill>
                <a:latin typeface="UTM Impact" panose="02040603050506020204" pitchFamily="18" charset="0"/>
              </a:rPr>
              <a:t>PHIM, ẢNH</a:t>
            </a:r>
            <a:endParaRPr lang="vi-VN" sz="4000">
              <a:solidFill>
                <a:srgbClr val="FF0000"/>
              </a:solidFill>
            </a:endParaRPr>
          </a:p>
        </p:txBody>
      </p:sp>
      <p:sp>
        <p:nvSpPr>
          <p:cNvPr id="9" name="Hộp Văn bản 8">
            <a:extLst>
              <a:ext uri="{FF2B5EF4-FFF2-40B4-BE49-F238E27FC236}">
                <a16:creationId xmlns:a16="http://schemas.microsoft.com/office/drawing/2014/main" id="{15F4D89F-28DA-DB22-5256-C52D675F6DD3}"/>
              </a:ext>
            </a:extLst>
          </p:cNvPr>
          <p:cNvSpPr txBox="1"/>
          <p:nvPr/>
        </p:nvSpPr>
        <p:spPr>
          <a:xfrm rot="16200000">
            <a:off x="3431498" y="4953915"/>
            <a:ext cx="2491388" cy="707886"/>
          </a:xfrm>
          <a:prstGeom prst="rect">
            <a:avLst/>
          </a:prstGeom>
          <a:noFill/>
        </p:spPr>
        <p:txBody>
          <a:bodyPr wrap="none" rtlCol="0">
            <a:spAutoFit/>
          </a:bodyPr>
          <a:lstStyle/>
          <a:p>
            <a:r>
              <a:rPr lang="en-US" sz="4000">
                <a:solidFill>
                  <a:srgbClr val="FF0000"/>
                </a:solidFill>
                <a:latin typeface="UTM Impact" panose="02040603050506020204" pitchFamily="18" charset="0"/>
              </a:rPr>
              <a:t>HOÁ THẠCH</a:t>
            </a:r>
            <a:endParaRPr lang="vi-VN" sz="4000">
              <a:solidFill>
                <a:srgbClr val="FF0000"/>
              </a:solidFill>
            </a:endParaRPr>
          </a:p>
        </p:txBody>
      </p:sp>
      <p:sp>
        <p:nvSpPr>
          <p:cNvPr id="10" name="Ngoặc móc Trái 9">
            <a:extLst>
              <a:ext uri="{FF2B5EF4-FFF2-40B4-BE49-F238E27FC236}">
                <a16:creationId xmlns:a16="http://schemas.microsoft.com/office/drawing/2014/main" id="{C1A80DDA-E4D6-23D7-825C-3B6D79CF7902}"/>
              </a:ext>
            </a:extLst>
          </p:cNvPr>
          <p:cNvSpPr/>
          <p:nvPr/>
        </p:nvSpPr>
        <p:spPr>
          <a:xfrm>
            <a:off x="3458095" y="1463398"/>
            <a:ext cx="834354" cy="5090154"/>
          </a:xfrm>
          <a:prstGeom prst="leftBrace">
            <a:avLst>
              <a:gd name="adj1" fmla="val 94947"/>
              <a:gd name="adj2" fmla="val 50000"/>
            </a:avLst>
          </a:prstGeom>
          <a:ln w="38100">
            <a:solidFill>
              <a:srgbClr val="339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1" name="Hộp Văn bản 20">
            <a:extLst>
              <a:ext uri="{FF2B5EF4-FFF2-40B4-BE49-F238E27FC236}">
                <a16:creationId xmlns:a16="http://schemas.microsoft.com/office/drawing/2014/main" id="{54101A35-1825-DB44-22B0-26A25EFE99A8}"/>
              </a:ext>
            </a:extLst>
          </p:cNvPr>
          <p:cNvSpPr txBox="1"/>
          <p:nvPr/>
        </p:nvSpPr>
        <p:spPr>
          <a:xfrm>
            <a:off x="554448" y="3716087"/>
            <a:ext cx="2739853" cy="584775"/>
          </a:xfrm>
          <a:prstGeom prst="rect">
            <a:avLst/>
          </a:prstGeom>
          <a:solidFill>
            <a:schemeClr val="bg1"/>
          </a:solidFill>
        </p:spPr>
        <p:txBody>
          <a:bodyPr wrap="none" rtlCol="0">
            <a:spAutoFit/>
          </a:bodyPr>
          <a:lstStyle/>
          <a:p>
            <a:r>
              <a:rPr lang="en-US" sz="3200">
                <a:solidFill>
                  <a:srgbClr val="FF0000"/>
                </a:solidFill>
                <a:latin typeface="UTM Impact" panose="02040603050506020204" pitchFamily="18" charset="0"/>
              </a:rPr>
              <a:t>TƯ LIỆU LỊCH SỬ</a:t>
            </a:r>
            <a:endParaRPr lang="vi-VN" sz="3200">
              <a:solidFill>
                <a:srgbClr val="FF0000"/>
              </a:solidFill>
            </a:endParaRPr>
          </a:p>
        </p:txBody>
      </p:sp>
      <p:sp>
        <p:nvSpPr>
          <p:cNvPr id="22" name="Hộp Văn bản 21">
            <a:extLst>
              <a:ext uri="{FF2B5EF4-FFF2-40B4-BE49-F238E27FC236}">
                <a16:creationId xmlns:a16="http://schemas.microsoft.com/office/drawing/2014/main" id="{7735854B-B3BE-1823-0683-1EA9BC037D03}"/>
              </a:ext>
            </a:extLst>
          </p:cNvPr>
          <p:cNvSpPr txBox="1"/>
          <p:nvPr/>
        </p:nvSpPr>
        <p:spPr>
          <a:xfrm>
            <a:off x="471911" y="4300862"/>
            <a:ext cx="2743059" cy="1077218"/>
          </a:xfrm>
          <a:prstGeom prst="rect">
            <a:avLst/>
          </a:prstGeom>
          <a:solidFill>
            <a:schemeClr val="bg1"/>
          </a:solidFill>
        </p:spPr>
        <p:txBody>
          <a:bodyPr wrap="none" rtlCol="0">
            <a:spAutoFit/>
          </a:bodyPr>
          <a:lstStyle/>
          <a:p>
            <a:pPr algn="ctr"/>
            <a:r>
              <a:rPr lang="en-US" sz="3200">
                <a:solidFill>
                  <a:srgbClr val="FF0000"/>
                </a:solidFill>
                <a:latin typeface="UTM Impact" panose="02040603050506020204" pitchFamily="18" charset="0"/>
              </a:rPr>
              <a:t>(SỬ LIỆU</a:t>
            </a:r>
          </a:p>
          <a:p>
            <a:pPr algn="ctr"/>
            <a:r>
              <a:rPr lang="en-US" sz="3200">
                <a:solidFill>
                  <a:srgbClr val="FF0000"/>
                </a:solidFill>
                <a:latin typeface="UTM Impact" panose="02040603050506020204" pitchFamily="18" charset="0"/>
              </a:rPr>
              <a:t>NGUỒN SỬ LIỆU)</a:t>
            </a:r>
            <a:endParaRPr lang="vi-VN" sz="3200">
              <a:solidFill>
                <a:srgbClr val="FF0000"/>
              </a:solidFill>
            </a:endParaRPr>
          </a:p>
        </p:txBody>
      </p:sp>
      <p:grpSp>
        <p:nvGrpSpPr>
          <p:cNvPr id="11" name="Nhóm 10">
            <a:extLst>
              <a:ext uri="{FF2B5EF4-FFF2-40B4-BE49-F238E27FC236}">
                <a16:creationId xmlns:a16="http://schemas.microsoft.com/office/drawing/2014/main" id="{DD55AC91-8F48-28E9-3163-356AFA3D881D}"/>
              </a:ext>
            </a:extLst>
          </p:cNvPr>
          <p:cNvGrpSpPr/>
          <p:nvPr/>
        </p:nvGrpSpPr>
        <p:grpSpPr>
          <a:xfrm>
            <a:off x="26396" y="21429"/>
            <a:ext cx="10993194" cy="981089"/>
            <a:chOff x="26396" y="21429"/>
            <a:chExt cx="10993194" cy="981089"/>
          </a:xfrm>
        </p:grpSpPr>
        <p:grpSp>
          <p:nvGrpSpPr>
            <p:cNvPr id="23" name="Nhóm 22">
              <a:extLst>
                <a:ext uri="{FF2B5EF4-FFF2-40B4-BE49-F238E27FC236}">
                  <a16:creationId xmlns:a16="http://schemas.microsoft.com/office/drawing/2014/main" id="{4C7C34B7-C394-3B17-2DEC-40EA967BAF0D}"/>
                </a:ext>
              </a:extLst>
            </p:cNvPr>
            <p:cNvGrpSpPr/>
            <p:nvPr/>
          </p:nvGrpSpPr>
          <p:grpSpPr>
            <a:xfrm>
              <a:off x="26396" y="21429"/>
              <a:ext cx="10993194" cy="981089"/>
              <a:chOff x="26396" y="21429"/>
              <a:chExt cx="10993194" cy="981089"/>
            </a:xfrm>
          </p:grpSpPr>
          <p:grpSp>
            <p:nvGrpSpPr>
              <p:cNvPr id="33" name="Nhóm 32">
                <a:extLst>
                  <a:ext uri="{FF2B5EF4-FFF2-40B4-BE49-F238E27FC236}">
                    <a16:creationId xmlns:a16="http://schemas.microsoft.com/office/drawing/2014/main" id="{87769602-6890-7C1A-9C90-9BE7BCEF0672}"/>
                  </a:ext>
                </a:extLst>
              </p:cNvPr>
              <p:cNvGrpSpPr/>
              <p:nvPr/>
            </p:nvGrpSpPr>
            <p:grpSpPr>
              <a:xfrm>
                <a:off x="26396" y="21429"/>
                <a:ext cx="10993194" cy="981089"/>
                <a:chOff x="26396" y="21429"/>
                <a:chExt cx="10993194" cy="981089"/>
              </a:xfrm>
            </p:grpSpPr>
            <p:sp>
              <p:nvSpPr>
                <p:cNvPr id="37" name="Hình tự do: Hình 36">
                  <a:extLst>
                    <a:ext uri="{FF2B5EF4-FFF2-40B4-BE49-F238E27FC236}">
                      <a16:creationId xmlns:a16="http://schemas.microsoft.com/office/drawing/2014/main" id="{3168FCEF-4CDD-2CC3-4F1D-1FC24520D120}"/>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8" name="Hình tự do: Hình 37">
                  <a:extLst>
                    <a:ext uri="{FF2B5EF4-FFF2-40B4-BE49-F238E27FC236}">
                      <a16:creationId xmlns:a16="http://schemas.microsoft.com/office/drawing/2014/main" id="{DA38BF3F-7AB8-2D5A-2020-5A6ECC9E0047}"/>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34" name="Nhóm 33">
                <a:extLst>
                  <a:ext uri="{FF2B5EF4-FFF2-40B4-BE49-F238E27FC236}">
                    <a16:creationId xmlns:a16="http://schemas.microsoft.com/office/drawing/2014/main" id="{88DEEFBB-0DBD-0514-07ED-334487FA1DAF}"/>
                  </a:ext>
                </a:extLst>
              </p:cNvPr>
              <p:cNvGrpSpPr/>
              <p:nvPr/>
            </p:nvGrpSpPr>
            <p:grpSpPr>
              <a:xfrm>
                <a:off x="140839" y="126671"/>
                <a:ext cx="657225" cy="696553"/>
                <a:chOff x="182859" y="44288"/>
                <a:chExt cx="657225" cy="696553"/>
              </a:xfrm>
            </p:grpSpPr>
            <p:pic>
              <p:nvPicPr>
                <p:cNvPr id="35" name="Hình ảnh 34">
                  <a:extLst>
                    <a:ext uri="{FF2B5EF4-FFF2-40B4-BE49-F238E27FC236}">
                      <a16:creationId xmlns:a16="http://schemas.microsoft.com/office/drawing/2014/main" id="{934D62C6-F4B4-47AA-A4EA-A6CCD7177DDD}"/>
                    </a:ext>
                  </a:extLst>
                </p:cNvPr>
                <p:cNvPicPr>
                  <a:picLocks noChangeAspect="1"/>
                </p:cNvPicPr>
                <p:nvPr/>
              </p:nvPicPr>
              <p:blipFill rotWithShape="1">
                <a:blip r:embed="rId4">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36" name="Hộp Văn bản 35">
                  <a:extLst>
                    <a:ext uri="{FF2B5EF4-FFF2-40B4-BE49-F238E27FC236}">
                      <a16:creationId xmlns:a16="http://schemas.microsoft.com/office/drawing/2014/main" id="{46EB9156-9CB3-9F69-2A8B-C777AFCF60B3}"/>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24" name="Nhóm 23">
              <a:extLst>
                <a:ext uri="{FF2B5EF4-FFF2-40B4-BE49-F238E27FC236}">
                  <a16:creationId xmlns:a16="http://schemas.microsoft.com/office/drawing/2014/main" id="{B68E1AEC-B8E6-A4A8-DBC4-D79BBDC677C0}"/>
                </a:ext>
              </a:extLst>
            </p:cNvPr>
            <p:cNvGrpSpPr/>
            <p:nvPr/>
          </p:nvGrpSpPr>
          <p:grpSpPr>
            <a:xfrm>
              <a:off x="877820" y="150460"/>
              <a:ext cx="10141770" cy="823660"/>
              <a:chOff x="877820" y="150460"/>
              <a:chExt cx="10141770" cy="823660"/>
            </a:xfrm>
          </p:grpSpPr>
          <p:sp>
            <p:nvSpPr>
              <p:cNvPr id="25" name="Hình tự do: Hình 24">
                <a:extLst>
                  <a:ext uri="{FF2B5EF4-FFF2-40B4-BE49-F238E27FC236}">
                    <a16:creationId xmlns:a16="http://schemas.microsoft.com/office/drawing/2014/main" id="{36F9B003-5997-1983-4133-26050172D6CF}"/>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6" name="Hộp Văn bản 25">
                <a:extLst>
                  <a:ext uri="{FF2B5EF4-FFF2-40B4-BE49-F238E27FC236}">
                    <a16:creationId xmlns:a16="http://schemas.microsoft.com/office/drawing/2014/main" id="{BCB7240B-F008-26D6-F55F-A49F3249F1C2}"/>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27" name="Đường nối Thẳng 26">
                <a:extLst>
                  <a:ext uri="{FF2B5EF4-FFF2-40B4-BE49-F238E27FC236}">
                    <a16:creationId xmlns:a16="http://schemas.microsoft.com/office/drawing/2014/main" id="{3B2EC1EF-21BD-F3A7-EBB0-CA23D81FA652}"/>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Hộp Văn bản 27">
                <a:extLst>
                  <a:ext uri="{FF2B5EF4-FFF2-40B4-BE49-F238E27FC236}">
                    <a16:creationId xmlns:a16="http://schemas.microsoft.com/office/drawing/2014/main" id="{C2624450-C95B-7C03-12A7-FF85A00A5E4E}"/>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29" name="Đường nối Thẳng 28">
                <a:extLst>
                  <a:ext uri="{FF2B5EF4-FFF2-40B4-BE49-F238E27FC236}">
                    <a16:creationId xmlns:a16="http://schemas.microsoft.com/office/drawing/2014/main" id="{784B121A-8170-F61D-E80D-544D24E93A54}"/>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Hộp Văn bản 29">
                <a:extLst>
                  <a:ext uri="{FF2B5EF4-FFF2-40B4-BE49-F238E27FC236}">
                    <a16:creationId xmlns:a16="http://schemas.microsoft.com/office/drawing/2014/main" id="{0DA494BA-4D19-6CE2-E383-E7A4137E6CBA}"/>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1" name="Đường nối Thẳng 30">
                <a:extLst>
                  <a:ext uri="{FF2B5EF4-FFF2-40B4-BE49-F238E27FC236}">
                    <a16:creationId xmlns:a16="http://schemas.microsoft.com/office/drawing/2014/main" id="{F6177891-F038-989C-E039-FA7B0A77B640}"/>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Hộp Văn bản 31">
                <a:extLst>
                  <a:ext uri="{FF2B5EF4-FFF2-40B4-BE49-F238E27FC236}">
                    <a16:creationId xmlns:a16="http://schemas.microsoft.com/office/drawing/2014/main" id="{86C37E5B-9F71-9223-DCF9-4ED93AEA8583}"/>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PHẦN KHỞI ĐỘNG</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945759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3FA93E51-6DE4-2916-EC3F-043744C100D3}"/>
              </a:ext>
            </a:extLst>
          </p:cNvPr>
          <p:cNvGrpSpPr/>
          <p:nvPr/>
        </p:nvGrpSpPr>
        <p:grpSpPr>
          <a:xfrm>
            <a:off x="140839" y="1232676"/>
            <a:ext cx="10878751" cy="1124988"/>
            <a:chOff x="140839" y="1232676"/>
            <a:chExt cx="10878751" cy="1124988"/>
          </a:xfrm>
        </p:grpSpPr>
        <p:sp>
          <p:nvSpPr>
            <p:cNvPr id="23" name="Hình chữ nhật: Góc Trên Tròn 22">
              <a:extLst>
                <a:ext uri="{FF2B5EF4-FFF2-40B4-BE49-F238E27FC236}">
                  <a16:creationId xmlns:a16="http://schemas.microsoft.com/office/drawing/2014/main" id="{4FAB3CED-574E-747C-AB40-4224BE8D2687}"/>
                </a:ext>
              </a:extLst>
            </p:cNvPr>
            <p:cNvSpPr/>
            <p:nvPr/>
          </p:nvSpPr>
          <p:spPr>
            <a:xfrm rot="5400000">
              <a:off x="377691" y="1096652"/>
              <a:ext cx="461665" cy="935370"/>
            </a:xfrm>
            <a:prstGeom prst="round2Same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ộp Văn bản 23">
              <a:extLst>
                <a:ext uri="{FF2B5EF4-FFF2-40B4-BE49-F238E27FC236}">
                  <a16:creationId xmlns:a16="http://schemas.microsoft.com/office/drawing/2014/main" id="{4180E882-F0F5-5F59-0E66-DD0F09361B70}"/>
                </a:ext>
              </a:extLst>
            </p:cNvPr>
            <p:cNvSpPr txBox="1"/>
            <p:nvPr/>
          </p:nvSpPr>
          <p:spPr>
            <a:xfrm>
              <a:off x="514973" y="1333505"/>
              <a:ext cx="566181" cy="461665"/>
            </a:xfrm>
            <a:prstGeom prst="rect">
              <a:avLst/>
            </a:prstGeom>
            <a:noFill/>
          </p:spPr>
          <p:txBody>
            <a:bodyPr wrap="none" rtlCol="0">
              <a:spAutoFit/>
            </a:bodyPr>
            <a:lstStyle/>
            <a:p>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sz="2400" b="1">
                  <a:latin typeface="Tahoma" panose="020B0604030504040204" pitchFamily="34" charset="0"/>
                  <a:ea typeface="Tahoma" panose="020B0604030504040204" pitchFamily="34" charset="0"/>
                  <a:cs typeface="Tahoma" panose="020B0604030504040204" pitchFamily="34" charset="0"/>
                </a:rPr>
                <a:t> </a:t>
              </a:r>
              <a:endParaRPr lang="vi-VN" sz="2400" b="1">
                <a:latin typeface="Tahoma" panose="020B0604030504040204" pitchFamily="34" charset="0"/>
                <a:ea typeface="Tahoma" panose="020B0604030504040204" pitchFamily="34" charset="0"/>
                <a:cs typeface="Tahoma" panose="020B0604030504040204" pitchFamily="34" charset="0"/>
              </a:endParaRPr>
            </a:p>
          </p:txBody>
        </p:sp>
        <p:sp>
          <p:nvSpPr>
            <p:cNvPr id="25" name="Hộp Văn bản 24">
              <a:extLst>
                <a:ext uri="{FF2B5EF4-FFF2-40B4-BE49-F238E27FC236}">
                  <a16:creationId xmlns:a16="http://schemas.microsoft.com/office/drawing/2014/main" id="{A4ABDF2E-96CD-9510-96E4-739F33D1468D}"/>
                </a:ext>
              </a:extLst>
            </p:cNvPr>
            <p:cNvSpPr txBox="1"/>
            <p:nvPr/>
          </p:nvSpPr>
          <p:spPr>
            <a:xfrm>
              <a:off x="1188884" y="1232676"/>
              <a:ext cx="9830706" cy="1124988"/>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CÁC NGUỒN SỬ LIỆU VÀ MỘT SỐ PHƯƠNG PHÁP CƠ BẢN CỦA SỬ HỌC</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 name="Nhóm 2">
            <a:extLst>
              <a:ext uri="{FF2B5EF4-FFF2-40B4-BE49-F238E27FC236}">
                <a16:creationId xmlns:a16="http://schemas.microsoft.com/office/drawing/2014/main" id="{364773F2-6735-2403-8714-F77DE51ED552}"/>
              </a:ext>
            </a:extLst>
          </p:cNvPr>
          <p:cNvGrpSpPr/>
          <p:nvPr/>
        </p:nvGrpSpPr>
        <p:grpSpPr>
          <a:xfrm>
            <a:off x="304800" y="2577989"/>
            <a:ext cx="5057150" cy="4261273"/>
            <a:chOff x="469450" y="1866538"/>
            <a:chExt cx="5057150" cy="4261273"/>
          </a:xfrm>
        </p:grpSpPr>
        <p:pic>
          <p:nvPicPr>
            <p:cNvPr id="26" name="Hình ảnh 25">
              <a:extLst>
                <a:ext uri="{FF2B5EF4-FFF2-40B4-BE49-F238E27FC236}">
                  <a16:creationId xmlns:a16="http://schemas.microsoft.com/office/drawing/2014/main" id="{D1F59458-08FF-6053-8B39-F7CFAAAF2488}"/>
                </a:ext>
              </a:extLst>
            </p:cNvPr>
            <p:cNvPicPr>
              <a:picLocks noChangeAspect="1"/>
            </p:cNvPicPr>
            <p:nvPr/>
          </p:nvPicPr>
          <p:blipFill rotWithShape="1">
            <a:blip r:embed="rId2">
              <a:clrChange>
                <a:clrFrom>
                  <a:srgbClr val="FFFFFF"/>
                </a:clrFrom>
                <a:clrTo>
                  <a:srgbClr val="FFFFFF">
                    <a:alpha val="0"/>
                  </a:srgbClr>
                </a:clrTo>
              </a:clrChange>
            </a:blip>
            <a:srcRect r="75296" b="56713"/>
            <a:stretch/>
          </p:blipFill>
          <p:spPr>
            <a:xfrm>
              <a:off x="469450" y="3688686"/>
              <a:ext cx="2474710" cy="2439125"/>
            </a:xfrm>
            <a:prstGeom prst="rect">
              <a:avLst/>
            </a:prstGeom>
          </p:spPr>
        </p:pic>
        <p:sp>
          <p:nvSpPr>
            <p:cNvPr id="27" name="Bong bóng Lời nói: Hình bầu dục 26">
              <a:extLst>
                <a:ext uri="{FF2B5EF4-FFF2-40B4-BE49-F238E27FC236}">
                  <a16:creationId xmlns:a16="http://schemas.microsoft.com/office/drawing/2014/main" id="{A2C14AA4-47B4-8DC6-F7C8-91216A5D30E7}"/>
                </a:ext>
              </a:extLst>
            </p:cNvPr>
            <p:cNvSpPr/>
            <p:nvPr/>
          </p:nvSpPr>
          <p:spPr>
            <a:xfrm>
              <a:off x="3051890" y="1866538"/>
              <a:ext cx="2474710" cy="2313274"/>
            </a:xfrm>
            <a:prstGeom prst="wedgeEllipseCallout">
              <a:avLst>
                <a:gd name="adj1" fmla="val -63755"/>
                <a:gd name="adj2" fmla="val 38647"/>
              </a:avLst>
            </a:prstGeom>
            <a:noFill/>
            <a:ln>
              <a:solidFill>
                <a:srgbClr val="71F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ộp Văn bản 27">
              <a:extLst>
                <a:ext uri="{FF2B5EF4-FFF2-40B4-BE49-F238E27FC236}">
                  <a16:creationId xmlns:a16="http://schemas.microsoft.com/office/drawing/2014/main" id="{4FFC1356-1416-EC9E-C10F-92FAB2A3C1AF}"/>
                </a:ext>
              </a:extLst>
            </p:cNvPr>
            <p:cNvSpPr txBox="1"/>
            <p:nvPr/>
          </p:nvSpPr>
          <p:spPr>
            <a:xfrm>
              <a:off x="3316355" y="2238345"/>
              <a:ext cx="1945779" cy="1569660"/>
            </a:xfrm>
            <a:prstGeom prst="rect">
              <a:avLst/>
            </a:prstGeom>
            <a:noFill/>
          </p:spPr>
          <p:txBody>
            <a:bodyPr wrap="square" rtlCol="0">
              <a:spAutoFit/>
            </a:bodyPr>
            <a:lstStyle/>
            <a:p>
              <a:pPr algn="ctr"/>
              <a:r>
                <a:rPr lang="en-US" sz="2400">
                  <a:latin typeface="+mj-lt"/>
                </a:rPr>
                <a:t>Nguồn sử liệu là gì? Và có vai trò như thế nào?</a:t>
              </a:r>
              <a:endParaRPr lang="vi-VN" sz="2400">
                <a:latin typeface="+mj-lt"/>
              </a:endParaRPr>
            </a:p>
          </p:txBody>
        </p:sp>
      </p:grpSp>
      <p:sp>
        <p:nvSpPr>
          <p:cNvPr id="29" name="Hộp Văn bản 28">
            <a:extLst>
              <a:ext uri="{FF2B5EF4-FFF2-40B4-BE49-F238E27FC236}">
                <a16:creationId xmlns:a16="http://schemas.microsoft.com/office/drawing/2014/main" id="{10DA2B48-6B02-0086-781B-51DC8908370C}"/>
              </a:ext>
            </a:extLst>
          </p:cNvPr>
          <p:cNvSpPr txBox="1"/>
          <p:nvPr/>
        </p:nvSpPr>
        <p:spPr>
          <a:xfrm>
            <a:off x="5871784" y="2436111"/>
            <a:ext cx="3666354" cy="570990"/>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3.1. Các nguồn sử liệu. </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sp>
        <p:nvSpPr>
          <p:cNvPr id="32" name="Hộp Văn bản 31">
            <a:extLst>
              <a:ext uri="{FF2B5EF4-FFF2-40B4-BE49-F238E27FC236}">
                <a16:creationId xmlns:a16="http://schemas.microsoft.com/office/drawing/2014/main" id="{D25DE69B-7A36-0585-CFBE-EF9306C6222E}"/>
              </a:ext>
            </a:extLst>
          </p:cNvPr>
          <p:cNvSpPr txBox="1"/>
          <p:nvPr/>
        </p:nvSpPr>
        <p:spPr>
          <a:xfrm>
            <a:off x="5871783" y="3089190"/>
            <a:ext cx="6292191" cy="1821845"/>
          </a:xfrm>
          <a:prstGeom prst="rect">
            <a:avLst/>
          </a:prstGeom>
          <a:noFill/>
        </p:spPr>
        <p:txBody>
          <a:bodyPr wrap="square">
            <a:spAutoFit/>
          </a:bodyPr>
          <a:lstStyle/>
          <a:p>
            <a:pPr algn="just">
              <a:lnSpc>
                <a:spcPct val="115000"/>
              </a:lnSpc>
              <a:spcAft>
                <a:spcPts val="1000"/>
              </a:spcAft>
              <a:tabLst>
                <a:tab pos="5850890" algn="l"/>
              </a:tabLst>
            </a:pPr>
            <a:r>
              <a:rPr lang="en-US" sz="2000" b="1">
                <a:effectLst/>
                <a:latin typeface="Tahoma" panose="020B0604030504040204" pitchFamily="34" charset="0"/>
                <a:ea typeface="Tahoma" panose="020B0604030504040204" pitchFamily="34" charset="0"/>
                <a:cs typeface="Tahoma" panose="020B0604030504040204" pitchFamily="34" charset="0"/>
              </a:rPr>
              <a:t>🔰 Khái niệm: </a:t>
            </a:r>
          </a:p>
          <a:p>
            <a:pPr algn="just">
              <a:lnSpc>
                <a:spcPct val="115000"/>
              </a:lnSpc>
              <a:spcAft>
                <a:spcPts val="1000"/>
              </a:spcAft>
              <a:tabLst>
                <a:tab pos="5850890" algn="l"/>
              </a:tabLst>
            </a:pPr>
            <a:r>
              <a:rPr lang="en-US" sz="2400">
                <a:effectLst/>
                <a:latin typeface="+mj-lt"/>
                <a:ea typeface="Times New Roman" panose="02020603050405020304" pitchFamily="18" charset="0"/>
              </a:rPr>
              <a:t>Nguồn sử liệu là tất cả thông tin về hoạt động của con người trong quá khứ được lưu giữ ở nhiều dạng khác nhau.</a:t>
            </a:r>
            <a:endParaRPr lang="vi-VN" sz="2800">
              <a:effectLst/>
              <a:latin typeface="+mj-lt"/>
              <a:ea typeface="Times New Roman" panose="02020603050405020304" pitchFamily="18" charset="0"/>
            </a:endParaRPr>
          </a:p>
        </p:txBody>
      </p:sp>
      <p:grpSp>
        <p:nvGrpSpPr>
          <p:cNvPr id="37" name="Nhóm 36">
            <a:extLst>
              <a:ext uri="{FF2B5EF4-FFF2-40B4-BE49-F238E27FC236}">
                <a16:creationId xmlns:a16="http://schemas.microsoft.com/office/drawing/2014/main" id="{D2C79130-C8A1-6A99-C7BF-0322AA31AD5F}"/>
              </a:ext>
            </a:extLst>
          </p:cNvPr>
          <p:cNvGrpSpPr/>
          <p:nvPr/>
        </p:nvGrpSpPr>
        <p:grpSpPr>
          <a:xfrm>
            <a:off x="2252064" y="-1322566"/>
            <a:ext cx="8210488" cy="1041356"/>
            <a:chOff x="2252064" y="2514916"/>
            <a:chExt cx="8210488" cy="1041356"/>
          </a:xfrm>
        </p:grpSpPr>
        <p:sp>
          <p:nvSpPr>
            <p:cNvPr id="38" name="Hộp Văn bản 37">
              <a:extLst>
                <a:ext uri="{FF2B5EF4-FFF2-40B4-BE49-F238E27FC236}">
                  <a16:creationId xmlns:a16="http://schemas.microsoft.com/office/drawing/2014/main" id="{123A9A00-872F-D0E4-2394-710261467ADF}"/>
                </a:ext>
              </a:extLst>
            </p:cNvPr>
            <p:cNvSpPr txBox="1"/>
            <p:nvPr/>
          </p:nvSpPr>
          <p:spPr>
            <a:xfrm>
              <a:off x="5549216" y="2774197"/>
              <a:ext cx="1093569" cy="461665"/>
            </a:xfrm>
            <a:prstGeom prst="rect">
              <a:avLst/>
            </a:prstGeom>
            <a:noFill/>
          </p:spPr>
          <p:txBody>
            <a:bodyPr wrap="none" rtlCol="0">
              <a:spAutoFit/>
            </a:bodyPr>
            <a:lstStyle/>
            <a:p>
              <a:r>
                <a:rPr lang="en-US" sz="2400">
                  <a:latin typeface="UTM Impact" panose="02040603050506020204" pitchFamily="18" charset="0"/>
                </a:rPr>
                <a:t>CĂN CỨ</a:t>
              </a:r>
              <a:endParaRPr lang="vi-VN" sz="2400"/>
            </a:p>
          </p:txBody>
        </p:sp>
        <p:grpSp>
          <p:nvGrpSpPr>
            <p:cNvPr id="39" name="Nhóm 38">
              <a:extLst>
                <a:ext uri="{FF2B5EF4-FFF2-40B4-BE49-F238E27FC236}">
                  <a16:creationId xmlns:a16="http://schemas.microsoft.com/office/drawing/2014/main" id="{44CE704D-1289-C7F3-CE7C-8ABB0252D049}"/>
                </a:ext>
              </a:extLst>
            </p:cNvPr>
            <p:cNvGrpSpPr/>
            <p:nvPr/>
          </p:nvGrpSpPr>
          <p:grpSpPr>
            <a:xfrm>
              <a:off x="2252064" y="2514916"/>
              <a:ext cx="8210488" cy="1041356"/>
              <a:chOff x="2252064" y="2514916"/>
              <a:chExt cx="8210488" cy="1041356"/>
            </a:xfrm>
          </p:grpSpPr>
          <p:cxnSp>
            <p:nvCxnSpPr>
              <p:cNvPr id="40" name="Đường nối Thẳng 39">
                <a:extLst>
                  <a:ext uri="{FF2B5EF4-FFF2-40B4-BE49-F238E27FC236}">
                    <a16:creationId xmlns:a16="http://schemas.microsoft.com/office/drawing/2014/main" id="{7E74DF72-9009-BC7E-CA72-7C662EDE8A08}"/>
                  </a:ext>
                </a:extLst>
              </p:cNvPr>
              <p:cNvCxnSpPr>
                <a:endCxn id="38" idx="0"/>
              </p:cNvCxnSpPr>
              <p:nvPr/>
            </p:nvCxnSpPr>
            <p:spPr>
              <a:xfrm>
                <a:off x="6096000" y="2514916"/>
                <a:ext cx="1" cy="259281"/>
              </a:xfrm>
              <a:prstGeom prst="line">
                <a:avLst/>
              </a:prstGeom>
            </p:spPr>
            <p:style>
              <a:lnRef idx="1">
                <a:schemeClr val="dk1"/>
              </a:lnRef>
              <a:fillRef idx="0">
                <a:schemeClr val="dk1"/>
              </a:fillRef>
              <a:effectRef idx="0">
                <a:schemeClr val="dk1"/>
              </a:effectRef>
              <a:fontRef idx="minor">
                <a:schemeClr val="tx1"/>
              </a:fontRef>
            </p:style>
          </p:cxnSp>
          <p:cxnSp>
            <p:nvCxnSpPr>
              <p:cNvPr id="41" name="Đường nối Thẳng 40">
                <a:extLst>
                  <a:ext uri="{FF2B5EF4-FFF2-40B4-BE49-F238E27FC236}">
                    <a16:creationId xmlns:a16="http://schemas.microsoft.com/office/drawing/2014/main" id="{4FC3F38F-6FCA-A18E-E1D6-76AD5AA64C01}"/>
                  </a:ext>
                </a:extLst>
              </p:cNvPr>
              <p:cNvCxnSpPr>
                <a:stCxn id="38" idx="2"/>
              </p:cNvCxnSpPr>
              <p:nvPr/>
            </p:nvCxnSpPr>
            <p:spPr>
              <a:xfrm flipH="1">
                <a:off x="6096000" y="3235862"/>
                <a:ext cx="1" cy="320410"/>
              </a:xfrm>
              <a:prstGeom prst="line">
                <a:avLst/>
              </a:prstGeom>
            </p:spPr>
            <p:style>
              <a:lnRef idx="1">
                <a:schemeClr val="dk1"/>
              </a:lnRef>
              <a:fillRef idx="0">
                <a:schemeClr val="dk1"/>
              </a:fillRef>
              <a:effectRef idx="0">
                <a:schemeClr val="dk1"/>
              </a:effectRef>
              <a:fontRef idx="minor">
                <a:schemeClr val="tx1"/>
              </a:fontRef>
            </p:style>
          </p:cxnSp>
          <p:cxnSp>
            <p:nvCxnSpPr>
              <p:cNvPr id="42" name="Đường nối Thẳng 41">
                <a:extLst>
                  <a:ext uri="{FF2B5EF4-FFF2-40B4-BE49-F238E27FC236}">
                    <a16:creationId xmlns:a16="http://schemas.microsoft.com/office/drawing/2014/main" id="{8824EC3A-1710-9486-5193-42A91B31A0F6}"/>
                  </a:ext>
                </a:extLst>
              </p:cNvPr>
              <p:cNvCxnSpPr>
                <a:stCxn id="38" idx="1"/>
              </p:cNvCxnSpPr>
              <p:nvPr/>
            </p:nvCxnSpPr>
            <p:spPr>
              <a:xfrm flipH="1">
                <a:off x="2252064" y="3005030"/>
                <a:ext cx="3297152" cy="398652"/>
              </a:xfrm>
              <a:prstGeom prst="line">
                <a:avLst/>
              </a:prstGeom>
            </p:spPr>
            <p:style>
              <a:lnRef idx="1">
                <a:schemeClr val="dk1"/>
              </a:lnRef>
              <a:fillRef idx="0">
                <a:schemeClr val="dk1"/>
              </a:fillRef>
              <a:effectRef idx="0">
                <a:schemeClr val="dk1"/>
              </a:effectRef>
              <a:fontRef idx="minor">
                <a:schemeClr val="tx1"/>
              </a:fontRef>
            </p:style>
          </p:cxnSp>
          <p:cxnSp>
            <p:nvCxnSpPr>
              <p:cNvPr id="43" name="Đường nối Thẳng 42">
                <a:extLst>
                  <a:ext uri="{FF2B5EF4-FFF2-40B4-BE49-F238E27FC236}">
                    <a16:creationId xmlns:a16="http://schemas.microsoft.com/office/drawing/2014/main" id="{01BF92E6-DC33-3232-5C85-247BAB91CCFB}"/>
                  </a:ext>
                </a:extLst>
              </p:cNvPr>
              <p:cNvCxnSpPr>
                <a:stCxn id="38" idx="3"/>
              </p:cNvCxnSpPr>
              <p:nvPr/>
            </p:nvCxnSpPr>
            <p:spPr>
              <a:xfrm>
                <a:off x="6642785" y="3005030"/>
                <a:ext cx="3819767" cy="551242"/>
              </a:xfrm>
              <a:prstGeom prst="line">
                <a:avLst/>
              </a:prstGeom>
            </p:spPr>
            <p:style>
              <a:lnRef idx="1">
                <a:schemeClr val="dk1"/>
              </a:lnRef>
              <a:fillRef idx="0">
                <a:schemeClr val="dk1"/>
              </a:fillRef>
              <a:effectRef idx="0">
                <a:schemeClr val="dk1"/>
              </a:effectRef>
              <a:fontRef idx="minor">
                <a:schemeClr val="tx1"/>
              </a:fontRef>
            </p:style>
          </p:cxnSp>
        </p:grpSp>
      </p:grpSp>
      <p:grpSp>
        <p:nvGrpSpPr>
          <p:cNvPr id="44" name="Nhóm 43">
            <a:extLst>
              <a:ext uri="{FF2B5EF4-FFF2-40B4-BE49-F238E27FC236}">
                <a16:creationId xmlns:a16="http://schemas.microsoft.com/office/drawing/2014/main" id="{900F378A-DCF1-BB94-93E0-37DED6FFEE3F}"/>
              </a:ext>
            </a:extLst>
          </p:cNvPr>
          <p:cNvGrpSpPr/>
          <p:nvPr/>
        </p:nvGrpSpPr>
        <p:grpSpPr>
          <a:xfrm>
            <a:off x="-2348794" y="3403682"/>
            <a:ext cx="2126360" cy="2449627"/>
            <a:chOff x="1188884" y="3403682"/>
            <a:chExt cx="2126360" cy="2449627"/>
          </a:xfrm>
        </p:grpSpPr>
        <p:pic>
          <p:nvPicPr>
            <p:cNvPr id="45" name="Hình ảnh 44">
              <a:extLst>
                <a:ext uri="{FF2B5EF4-FFF2-40B4-BE49-F238E27FC236}">
                  <a16:creationId xmlns:a16="http://schemas.microsoft.com/office/drawing/2014/main" id="{35B95DA4-BD0E-982B-404E-7D39EB673E01}"/>
                </a:ext>
              </a:extLst>
            </p:cNvPr>
            <p:cNvPicPr>
              <a:picLocks noChangeAspect="1"/>
            </p:cNvPicPr>
            <p:nvPr/>
          </p:nvPicPr>
          <p:blipFill rotWithShape="1">
            <a:blip r:embed="rId3"/>
            <a:srcRect l="4363" t="18864" r="59607" b="19397"/>
            <a:stretch/>
          </p:blipFill>
          <p:spPr>
            <a:xfrm>
              <a:off x="1188884" y="3403682"/>
              <a:ext cx="2126360" cy="2049517"/>
            </a:xfrm>
            <a:prstGeom prst="rect">
              <a:avLst/>
            </a:prstGeom>
          </p:spPr>
        </p:pic>
        <p:sp>
          <p:nvSpPr>
            <p:cNvPr id="46" name="Hộp Văn bản 45">
              <a:extLst>
                <a:ext uri="{FF2B5EF4-FFF2-40B4-BE49-F238E27FC236}">
                  <a16:creationId xmlns:a16="http://schemas.microsoft.com/office/drawing/2014/main" id="{BED011B7-5A47-B739-08A7-A7EBD13CF32E}"/>
                </a:ext>
              </a:extLst>
            </p:cNvPr>
            <p:cNvSpPr txBox="1"/>
            <p:nvPr/>
          </p:nvSpPr>
          <p:spPr>
            <a:xfrm>
              <a:off x="1460049" y="5453199"/>
              <a:ext cx="1013419" cy="400110"/>
            </a:xfrm>
            <a:prstGeom prst="rect">
              <a:avLst/>
            </a:prstGeom>
            <a:noFill/>
          </p:spPr>
          <p:txBody>
            <a:bodyPr wrap="none" rtlCol="0">
              <a:spAutoFit/>
            </a:bodyPr>
            <a:lstStyle/>
            <a:p>
              <a:r>
                <a:rPr lang="en-US" sz="2000" b="1">
                  <a:latin typeface="Tahoma" panose="020B0604030504040204" pitchFamily="34" charset="0"/>
                  <a:ea typeface="Tahoma" panose="020B0604030504040204" pitchFamily="34" charset="0"/>
                  <a:cs typeface="Tahoma" panose="020B0604030504040204" pitchFamily="34" charset="0"/>
                </a:rPr>
                <a:t>Sự vật</a:t>
              </a:r>
              <a:endParaRPr lang="vi-VN" sz="2000" b="1">
                <a:latin typeface="Tahoma" panose="020B0604030504040204" pitchFamily="34" charset="0"/>
                <a:ea typeface="Tahoma" panose="020B0604030504040204" pitchFamily="34" charset="0"/>
                <a:cs typeface="Tahoma" panose="020B0604030504040204" pitchFamily="34" charset="0"/>
              </a:endParaRPr>
            </a:p>
          </p:txBody>
        </p:sp>
      </p:grpSp>
      <p:grpSp>
        <p:nvGrpSpPr>
          <p:cNvPr id="47" name="Nhóm 46">
            <a:extLst>
              <a:ext uri="{FF2B5EF4-FFF2-40B4-BE49-F238E27FC236}">
                <a16:creationId xmlns:a16="http://schemas.microsoft.com/office/drawing/2014/main" id="{C886261A-2DEC-31EA-11D3-FE535C42468B}"/>
              </a:ext>
            </a:extLst>
          </p:cNvPr>
          <p:cNvGrpSpPr/>
          <p:nvPr/>
        </p:nvGrpSpPr>
        <p:grpSpPr>
          <a:xfrm>
            <a:off x="4412816" y="7873440"/>
            <a:ext cx="3366367" cy="2145805"/>
            <a:chOff x="4412816" y="3556272"/>
            <a:chExt cx="3366367" cy="2145805"/>
          </a:xfrm>
        </p:grpSpPr>
        <p:pic>
          <p:nvPicPr>
            <p:cNvPr id="48" name="Hình ảnh 47">
              <a:extLst>
                <a:ext uri="{FF2B5EF4-FFF2-40B4-BE49-F238E27FC236}">
                  <a16:creationId xmlns:a16="http://schemas.microsoft.com/office/drawing/2014/main" id="{44A3B62D-C3B2-07B9-B843-B6ACD1360868}"/>
                </a:ext>
              </a:extLst>
            </p:cNvPr>
            <p:cNvPicPr>
              <a:picLocks noChangeAspect="1"/>
            </p:cNvPicPr>
            <p:nvPr/>
          </p:nvPicPr>
          <p:blipFill rotWithShape="1">
            <a:blip r:embed="rId3"/>
            <a:srcRect l="42958" t="-244" b="47699"/>
            <a:stretch/>
          </p:blipFill>
          <p:spPr>
            <a:xfrm>
              <a:off x="4412816" y="3556272"/>
              <a:ext cx="3366367" cy="1744337"/>
            </a:xfrm>
            <a:prstGeom prst="rect">
              <a:avLst/>
            </a:prstGeom>
          </p:spPr>
        </p:pic>
        <p:sp>
          <p:nvSpPr>
            <p:cNvPr id="49" name="Hộp Văn bản 48">
              <a:extLst>
                <a:ext uri="{FF2B5EF4-FFF2-40B4-BE49-F238E27FC236}">
                  <a16:creationId xmlns:a16="http://schemas.microsoft.com/office/drawing/2014/main" id="{FA7AB891-9C2F-1350-E6D2-561942839F7E}"/>
                </a:ext>
              </a:extLst>
            </p:cNvPr>
            <p:cNvSpPr txBox="1"/>
            <p:nvPr/>
          </p:nvSpPr>
          <p:spPr>
            <a:xfrm>
              <a:off x="5277577" y="5301967"/>
              <a:ext cx="1622560" cy="400110"/>
            </a:xfrm>
            <a:prstGeom prst="rect">
              <a:avLst/>
            </a:prstGeom>
            <a:noFill/>
          </p:spPr>
          <p:txBody>
            <a:bodyPr wrap="none" rtlCol="0">
              <a:spAutoFit/>
            </a:bodyPr>
            <a:lstStyle/>
            <a:p>
              <a:r>
                <a:rPr lang="en-US" sz="2000" b="1">
                  <a:latin typeface="Tahoma" panose="020B0604030504040204" pitchFamily="34" charset="0"/>
                  <a:ea typeface="Tahoma" panose="020B0604030504040204" pitchFamily="34" charset="0"/>
                  <a:cs typeface="Tahoma" panose="020B0604030504040204" pitchFamily="34" charset="0"/>
                </a:rPr>
                <a:t>Hiện tượng</a:t>
              </a:r>
              <a:endParaRPr lang="vi-VN" sz="2000" b="1">
                <a:latin typeface="Tahoma" panose="020B0604030504040204" pitchFamily="34" charset="0"/>
                <a:ea typeface="Tahoma" panose="020B0604030504040204" pitchFamily="34" charset="0"/>
                <a:cs typeface="Tahoma" panose="020B0604030504040204" pitchFamily="34" charset="0"/>
              </a:endParaRPr>
            </a:p>
          </p:txBody>
        </p:sp>
      </p:grpSp>
      <p:grpSp>
        <p:nvGrpSpPr>
          <p:cNvPr id="50" name="Nhóm 49">
            <a:extLst>
              <a:ext uri="{FF2B5EF4-FFF2-40B4-BE49-F238E27FC236}">
                <a16:creationId xmlns:a16="http://schemas.microsoft.com/office/drawing/2014/main" id="{93D5B8C9-DF1E-2ED1-94AA-F97C9BF20C99}"/>
              </a:ext>
            </a:extLst>
          </p:cNvPr>
          <p:cNvGrpSpPr/>
          <p:nvPr/>
        </p:nvGrpSpPr>
        <p:grpSpPr>
          <a:xfrm>
            <a:off x="12361053" y="3556272"/>
            <a:ext cx="2752677" cy="2061884"/>
            <a:chOff x="9086213" y="3556272"/>
            <a:chExt cx="2752677" cy="2061884"/>
          </a:xfrm>
        </p:grpSpPr>
        <p:pic>
          <p:nvPicPr>
            <p:cNvPr id="51" name="Hình ảnh 50">
              <a:extLst>
                <a:ext uri="{FF2B5EF4-FFF2-40B4-BE49-F238E27FC236}">
                  <a16:creationId xmlns:a16="http://schemas.microsoft.com/office/drawing/2014/main" id="{FC0EA81F-C7D0-5CE9-F25E-85A972CFB709}"/>
                </a:ext>
              </a:extLst>
            </p:cNvPr>
            <p:cNvPicPr>
              <a:picLocks noChangeAspect="1"/>
            </p:cNvPicPr>
            <p:nvPr/>
          </p:nvPicPr>
          <p:blipFill rotWithShape="1">
            <a:blip r:embed="rId3"/>
            <a:srcRect l="53422" t="48197" r="10548" b="-743"/>
            <a:stretch/>
          </p:blipFill>
          <p:spPr>
            <a:xfrm>
              <a:off x="9399372" y="3556272"/>
              <a:ext cx="2126360" cy="1744337"/>
            </a:xfrm>
            <a:prstGeom prst="rect">
              <a:avLst/>
            </a:prstGeom>
          </p:spPr>
        </p:pic>
        <p:sp>
          <p:nvSpPr>
            <p:cNvPr id="52" name="Hộp Văn bản 51">
              <a:extLst>
                <a:ext uri="{FF2B5EF4-FFF2-40B4-BE49-F238E27FC236}">
                  <a16:creationId xmlns:a16="http://schemas.microsoft.com/office/drawing/2014/main" id="{F74D278B-D504-BBA3-D136-6688C3075234}"/>
                </a:ext>
              </a:extLst>
            </p:cNvPr>
            <p:cNvSpPr txBox="1"/>
            <p:nvPr/>
          </p:nvSpPr>
          <p:spPr>
            <a:xfrm>
              <a:off x="9086213" y="5218046"/>
              <a:ext cx="2752677" cy="400110"/>
            </a:xfrm>
            <a:prstGeom prst="rect">
              <a:avLst/>
            </a:prstGeom>
            <a:noFill/>
          </p:spPr>
          <p:txBody>
            <a:bodyPr wrap="none" rtlCol="0">
              <a:spAutoFit/>
            </a:bodyPr>
            <a:lstStyle/>
            <a:p>
              <a:r>
                <a:rPr lang="en-US" sz="2000" b="1">
                  <a:latin typeface="Tahoma" panose="020B0604030504040204" pitchFamily="34" charset="0"/>
                  <a:ea typeface="Tahoma" panose="020B0604030504040204" pitchFamily="34" charset="0"/>
                  <a:cs typeface="Tahoma" panose="020B0604030504040204" pitchFamily="34" charset="0"/>
                </a:rPr>
                <a:t>Giá trị của thông tin</a:t>
              </a:r>
              <a:endParaRPr lang="vi-VN" sz="2000" b="1">
                <a:latin typeface="Tahoma" panose="020B0604030504040204" pitchFamily="34" charset="0"/>
                <a:ea typeface="Tahoma" panose="020B0604030504040204" pitchFamily="34" charset="0"/>
                <a:cs typeface="Tahoma" panose="020B0604030504040204" pitchFamily="34" charset="0"/>
              </a:endParaRPr>
            </a:p>
          </p:txBody>
        </p:sp>
      </p:grpSp>
      <p:grpSp>
        <p:nvGrpSpPr>
          <p:cNvPr id="30" name="Nhóm 29">
            <a:extLst>
              <a:ext uri="{FF2B5EF4-FFF2-40B4-BE49-F238E27FC236}">
                <a16:creationId xmlns:a16="http://schemas.microsoft.com/office/drawing/2014/main" id="{0DA08858-3305-5B99-8E7C-5DBA13556362}"/>
              </a:ext>
            </a:extLst>
          </p:cNvPr>
          <p:cNvGrpSpPr/>
          <p:nvPr/>
        </p:nvGrpSpPr>
        <p:grpSpPr>
          <a:xfrm>
            <a:off x="26396" y="21429"/>
            <a:ext cx="10993194" cy="981089"/>
            <a:chOff x="26396" y="21429"/>
            <a:chExt cx="10993194" cy="981089"/>
          </a:xfrm>
        </p:grpSpPr>
        <p:grpSp>
          <p:nvGrpSpPr>
            <p:cNvPr id="31" name="Nhóm 30">
              <a:extLst>
                <a:ext uri="{FF2B5EF4-FFF2-40B4-BE49-F238E27FC236}">
                  <a16:creationId xmlns:a16="http://schemas.microsoft.com/office/drawing/2014/main" id="{DD62AA7F-CC6B-8D35-89DD-96051FDD6A29}"/>
                </a:ext>
              </a:extLst>
            </p:cNvPr>
            <p:cNvGrpSpPr/>
            <p:nvPr/>
          </p:nvGrpSpPr>
          <p:grpSpPr>
            <a:xfrm>
              <a:off x="26396" y="21429"/>
              <a:ext cx="10993194" cy="981089"/>
              <a:chOff x="26396" y="21429"/>
              <a:chExt cx="10993194" cy="981089"/>
            </a:xfrm>
          </p:grpSpPr>
          <p:grpSp>
            <p:nvGrpSpPr>
              <p:cNvPr id="58" name="Nhóm 57">
                <a:extLst>
                  <a:ext uri="{FF2B5EF4-FFF2-40B4-BE49-F238E27FC236}">
                    <a16:creationId xmlns:a16="http://schemas.microsoft.com/office/drawing/2014/main" id="{0918066A-DB84-FF53-8150-F2B21D9A2233}"/>
                  </a:ext>
                </a:extLst>
              </p:cNvPr>
              <p:cNvGrpSpPr/>
              <p:nvPr/>
            </p:nvGrpSpPr>
            <p:grpSpPr>
              <a:xfrm>
                <a:off x="26396" y="21429"/>
                <a:ext cx="10993194" cy="981089"/>
                <a:chOff x="26396" y="21429"/>
                <a:chExt cx="10993194" cy="981089"/>
              </a:xfrm>
            </p:grpSpPr>
            <p:sp>
              <p:nvSpPr>
                <p:cNvPr id="62" name="Hình tự do: Hình 61">
                  <a:extLst>
                    <a:ext uri="{FF2B5EF4-FFF2-40B4-BE49-F238E27FC236}">
                      <a16:creationId xmlns:a16="http://schemas.microsoft.com/office/drawing/2014/main" id="{1FB09989-D9DC-E7ED-B7F6-D6A14988A8B4}"/>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63" name="Hình tự do: Hình 62">
                  <a:extLst>
                    <a:ext uri="{FF2B5EF4-FFF2-40B4-BE49-F238E27FC236}">
                      <a16:creationId xmlns:a16="http://schemas.microsoft.com/office/drawing/2014/main" id="{2E9BB8B0-8473-C2CC-0E0F-39E732913256}"/>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59" name="Nhóm 58">
                <a:extLst>
                  <a:ext uri="{FF2B5EF4-FFF2-40B4-BE49-F238E27FC236}">
                    <a16:creationId xmlns:a16="http://schemas.microsoft.com/office/drawing/2014/main" id="{CCFBF333-5322-B037-6F88-C7D706D9703A}"/>
                  </a:ext>
                </a:extLst>
              </p:cNvPr>
              <p:cNvGrpSpPr/>
              <p:nvPr/>
            </p:nvGrpSpPr>
            <p:grpSpPr>
              <a:xfrm>
                <a:off x="140839" y="126671"/>
                <a:ext cx="657225" cy="696553"/>
                <a:chOff x="182859" y="44288"/>
                <a:chExt cx="657225" cy="696553"/>
              </a:xfrm>
            </p:grpSpPr>
            <p:pic>
              <p:nvPicPr>
                <p:cNvPr id="60" name="Hình ảnh 59">
                  <a:extLst>
                    <a:ext uri="{FF2B5EF4-FFF2-40B4-BE49-F238E27FC236}">
                      <a16:creationId xmlns:a16="http://schemas.microsoft.com/office/drawing/2014/main" id="{7A65BBD3-F0E6-416C-C7D4-BEF897E3F59E}"/>
                    </a:ext>
                  </a:extLst>
                </p:cNvPr>
                <p:cNvPicPr>
                  <a:picLocks noChangeAspect="1"/>
                </p:cNvPicPr>
                <p:nvPr/>
              </p:nvPicPr>
              <p:blipFill rotWithShape="1">
                <a:blip r:embed="rId4">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61" name="Hộp Văn bản 60">
                  <a:extLst>
                    <a:ext uri="{FF2B5EF4-FFF2-40B4-BE49-F238E27FC236}">
                      <a16:creationId xmlns:a16="http://schemas.microsoft.com/office/drawing/2014/main" id="{3FC7A641-AD47-D65A-DF03-DD8599DC394C}"/>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33" name="Nhóm 32">
              <a:extLst>
                <a:ext uri="{FF2B5EF4-FFF2-40B4-BE49-F238E27FC236}">
                  <a16:creationId xmlns:a16="http://schemas.microsoft.com/office/drawing/2014/main" id="{352972ED-765F-4518-C52B-199CC4B8BBCF}"/>
                </a:ext>
              </a:extLst>
            </p:cNvPr>
            <p:cNvGrpSpPr/>
            <p:nvPr/>
          </p:nvGrpSpPr>
          <p:grpSpPr>
            <a:xfrm>
              <a:off x="877820" y="150460"/>
              <a:ext cx="10141770" cy="823660"/>
              <a:chOff x="877820" y="150460"/>
              <a:chExt cx="10141770" cy="823660"/>
            </a:xfrm>
          </p:grpSpPr>
          <p:sp>
            <p:nvSpPr>
              <p:cNvPr id="34" name="Hình tự do: Hình 33">
                <a:extLst>
                  <a:ext uri="{FF2B5EF4-FFF2-40B4-BE49-F238E27FC236}">
                    <a16:creationId xmlns:a16="http://schemas.microsoft.com/office/drawing/2014/main" id="{206322F5-A70D-5DAE-955C-BE7FDF581747}"/>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5" name="Hộp Văn bản 34">
                <a:extLst>
                  <a:ext uri="{FF2B5EF4-FFF2-40B4-BE49-F238E27FC236}">
                    <a16:creationId xmlns:a16="http://schemas.microsoft.com/office/drawing/2014/main" id="{289E0F22-07F8-F81A-2F0B-8A6DDEEDCAAF}"/>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36" name="Đường nối Thẳng 35">
                <a:extLst>
                  <a:ext uri="{FF2B5EF4-FFF2-40B4-BE49-F238E27FC236}">
                    <a16:creationId xmlns:a16="http://schemas.microsoft.com/office/drawing/2014/main" id="{477F85C9-A95D-1859-740D-EA9F2BBF760B}"/>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Hộp Văn bản 52">
                <a:extLst>
                  <a:ext uri="{FF2B5EF4-FFF2-40B4-BE49-F238E27FC236}">
                    <a16:creationId xmlns:a16="http://schemas.microsoft.com/office/drawing/2014/main" id="{55737283-07AC-4379-6718-CFB0EE0D9036}"/>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54" name="Đường nối Thẳng 53">
                <a:extLst>
                  <a:ext uri="{FF2B5EF4-FFF2-40B4-BE49-F238E27FC236}">
                    <a16:creationId xmlns:a16="http://schemas.microsoft.com/office/drawing/2014/main" id="{3B6AB30D-EED1-B37B-4C75-D2B55AFB6D26}"/>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Hộp Văn bản 54">
                <a:extLst>
                  <a:ext uri="{FF2B5EF4-FFF2-40B4-BE49-F238E27FC236}">
                    <a16:creationId xmlns:a16="http://schemas.microsoft.com/office/drawing/2014/main" id="{CBC7A3C3-8AB9-5B39-4DE1-7E5C40797BAE}"/>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56" name="Đường nối Thẳng 55">
                <a:extLst>
                  <a:ext uri="{FF2B5EF4-FFF2-40B4-BE49-F238E27FC236}">
                    <a16:creationId xmlns:a16="http://schemas.microsoft.com/office/drawing/2014/main" id="{987D5E63-96AE-F259-AFF3-9C5A6631A7AC}"/>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Hộp Văn bản 56">
                <a:extLst>
                  <a:ext uri="{FF2B5EF4-FFF2-40B4-BE49-F238E27FC236}">
                    <a16:creationId xmlns:a16="http://schemas.microsoft.com/office/drawing/2014/main" id="{9FA4AAF6-AD92-66F6-3918-6A9585917066}"/>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HIỆN THỰC LỊCH SỬ VÀ NHẬN THỨC LỊCH SỬ (T2)</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5031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wd">
                                    <p:tmPct val="10000"/>
                                  </p:iterate>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3FA93E51-6DE4-2916-EC3F-043744C100D3}"/>
              </a:ext>
            </a:extLst>
          </p:cNvPr>
          <p:cNvGrpSpPr/>
          <p:nvPr/>
        </p:nvGrpSpPr>
        <p:grpSpPr>
          <a:xfrm>
            <a:off x="140839" y="1232676"/>
            <a:ext cx="10878751" cy="1124988"/>
            <a:chOff x="140839" y="1232676"/>
            <a:chExt cx="10878751" cy="1124988"/>
          </a:xfrm>
        </p:grpSpPr>
        <p:sp>
          <p:nvSpPr>
            <p:cNvPr id="23" name="Hình chữ nhật: Góc Trên Tròn 22">
              <a:extLst>
                <a:ext uri="{FF2B5EF4-FFF2-40B4-BE49-F238E27FC236}">
                  <a16:creationId xmlns:a16="http://schemas.microsoft.com/office/drawing/2014/main" id="{4FAB3CED-574E-747C-AB40-4224BE8D2687}"/>
                </a:ext>
              </a:extLst>
            </p:cNvPr>
            <p:cNvSpPr/>
            <p:nvPr/>
          </p:nvSpPr>
          <p:spPr>
            <a:xfrm rot="5400000">
              <a:off x="377691" y="1096652"/>
              <a:ext cx="461665" cy="935370"/>
            </a:xfrm>
            <a:prstGeom prst="round2Same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ộp Văn bản 23">
              <a:extLst>
                <a:ext uri="{FF2B5EF4-FFF2-40B4-BE49-F238E27FC236}">
                  <a16:creationId xmlns:a16="http://schemas.microsoft.com/office/drawing/2014/main" id="{4180E882-F0F5-5F59-0E66-DD0F09361B70}"/>
                </a:ext>
              </a:extLst>
            </p:cNvPr>
            <p:cNvSpPr txBox="1"/>
            <p:nvPr/>
          </p:nvSpPr>
          <p:spPr>
            <a:xfrm>
              <a:off x="514973" y="1333505"/>
              <a:ext cx="566181" cy="461665"/>
            </a:xfrm>
            <a:prstGeom prst="rect">
              <a:avLst/>
            </a:prstGeom>
            <a:noFill/>
          </p:spPr>
          <p:txBody>
            <a:bodyPr wrap="none" rtlCol="0">
              <a:spAutoFit/>
            </a:bodyPr>
            <a:lstStyle/>
            <a:p>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sz="2400" b="1">
                  <a:latin typeface="Tahoma" panose="020B0604030504040204" pitchFamily="34" charset="0"/>
                  <a:ea typeface="Tahoma" panose="020B0604030504040204" pitchFamily="34" charset="0"/>
                  <a:cs typeface="Tahoma" panose="020B0604030504040204" pitchFamily="34" charset="0"/>
                </a:rPr>
                <a:t> </a:t>
              </a:r>
              <a:endParaRPr lang="vi-VN" sz="2400" b="1">
                <a:latin typeface="Tahoma" panose="020B0604030504040204" pitchFamily="34" charset="0"/>
                <a:ea typeface="Tahoma" panose="020B0604030504040204" pitchFamily="34" charset="0"/>
                <a:cs typeface="Tahoma" panose="020B0604030504040204" pitchFamily="34" charset="0"/>
              </a:endParaRPr>
            </a:p>
          </p:txBody>
        </p:sp>
        <p:sp>
          <p:nvSpPr>
            <p:cNvPr id="25" name="Hộp Văn bản 24">
              <a:extLst>
                <a:ext uri="{FF2B5EF4-FFF2-40B4-BE49-F238E27FC236}">
                  <a16:creationId xmlns:a16="http://schemas.microsoft.com/office/drawing/2014/main" id="{A4ABDF2E-96CD-9510-96E4-739F33D1468D}"/>
                </a:ext>
              </a:extLst>
            </p:cNvPr>
            <p:cNvSpPr txBox="1"/>
            <p:nvPr/>
          </p:nvSpPr>
          <p:spPr>
            <a:xfrm>
              <a:off x="1188884" y="1232676"/>
              <a:ext cx="9830706" cy="1124988"/>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CÁC NGUỒN SỬ LIỆU VÀ MỘT SỐ PHƯƠNG PHÁP CƠ BẢN CỦA SỬ HỌC</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 name="Nhóm 2">
            <a:extLst>
              <a:ext uri="{FF2B5EF4-FFF2-40B4-BE49-F238E27FC236}">
                <a16:creationId xmlns:a16="http://schemas.microsoft.com/office/drawing/2014/main" id="{364773F2-6735-2403-8714-F77DE51ED552}"/>
              </a:ext>
            </a:extLst>
          </p:cNvPr>
          <p:cNvGrpSpPr/>
          <p:nvPr/>
        </p:nvGrpSpPr>
        <p:grpSpPr>
          <a:xfrm>
            <a:off x="-5433848" y="2745593"/>
            <a:ext cx="5057150" cy="4261273"/>
            <a:chOff x="469450" y="1866538"/>
            <a:chExt cx="5057150" cy="4261273"/>
          </a:xfrm>
        </p:grpSpPr>
        <p:pic>
          <p:nvPicPr>
            <p:cNvPr id="26" name="Hình ảnh 25">
              <a:extLst>
                <a:ext uri="{FF2B5EF4-FFF2-40B4-BE49-F238E27FC236}">
                  <a16:creationId xmlns:a16="http://schemas.microsoft.com/office/drawing/2014/main" id="{D1F59458-08FF-6053-8B39-F7CFAAAF2488}"/>
                </a:ext>
              </a:extLst>
            </p:cNvPr>
            <p:cNvPicPr>
              <a:picLocks noChangeAspect="1"/>
            </p:cNvPicPr>
            <p:nvPr/>
          </p:nvPicPr>
          <p:blipFill rotWithShape="1">
            <a:blip r:embed="rId2">
              <a:clrChange>
                <a:clrFrom>
                  <a:srgbClr val="FFFFFF"/>
                </a:clrFrom>
                <a:clrTo>
                  <a:srgbClr val="FFFFFF">
                    <a:alpha val="0"/>
                  </a:srgbClr>
                </a:clrTo>
              </a:clrChange>
            </a:blip>
            <a:srcRect r="75296" b="56713"/>
            <a:stretch/>
          </p:blipFill>
          <p:spPr>
            <a:xfrm>
              <a:off x="469450" y="3688686"/>
              <a:ext cx="2474710" cy="2439125"/>
            </a:xfrm>
            <a:prstGeom prst="rect">
              <a:avLst/>
            </a:prstGeom>
          </p:spPr>
        </p:pic>
        <p:sp>
          <p:nvSpPr>
            <p:cNvPr id="27" name="Bong bóng Lời nói: Hình bầu dục 26">
              <a:extLst>
                <a:ext uri="{FF2B5EF4-FFF2-40B4-BE49-F238E27FC236}">
                  <a16:creationId xmlns:a16="http://schemas.microsoft.com/office/drawing/2014/main" id="{A2C14AA4-47B4-8DC6-F7C8-91216A5D30E7}"/>
                </a:ext>
              </a:extLst>
            </p:cNvPr>
            <p:cNvSpPr/>
            <p:nvPr/>
          </p:nvSpPr>
          <p:spPr>
            <a:xfrm>
              <a:off x="3051890" y="1866538"/>
              <a:ext cx="2474710" cy="2313274"/>
            </a:xfrm>
            <a:prstGeom prst="wedgeEllipseCallout">
              <a:avLst>
                <a:gd name="adj1" fmla="val -63755"/>
                <a:gd name="adj2" fmla="val 38647"/>
              </a:avLst>
            </a:prstGeom>
            <a:noFill/>
            <a:ln>
              <a:solidFill>
                <a:srgbClr val="71F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ộp Văn bản 27">
              <a:extLst>
                <a:ext uri="{FF2B5EF4-FFF2-40B4-BE49-F238E27FC236}">
                  <a16:creationId xmlns:a16="http://schemas.microsoft.com/office/drawing/2014/main" id="{4FFC1356-1416-EC9E-C10F-92FAB2A3C1AF}"/>
                </a:ext>
              </a:extLst>
            </p:cNvPr>
            <p:cNvSpPr txBox="1"/>
            <p:nvPr/>
          </p:nvSpPr>
          <p:spPr>
            <a:xfrm>
              <a:off x="3316355" y="2238345"/>
              <a:ext cx="1945779" cy="1569660"/>
            </a:xfrm>
            <a:prstGeom prst="rect">
              <a:avLst/>
            </a:prstGeom>
            <a:noFill/>
          </p:spPr>
          <p:txBody>
            <a:bodyPr wrap="square" rtlCol="0">
              <a:spAutoFit/>
            </a:bodyPr>
            <a:lstStyle/>
            <a:p>
              <a:pPr algn="ctr"/>
              <a:r>
                <a:rPr lang="en-US" sz="2400">
                  <a:latin typeface="+mj-lt"/>
                </a:rPr>
                <a:t>Nguồn sử liệu là gì? Và có vai trò như thế nào?</a:t>
              </a:r>
              <a:endParaRPr lang="vi-VN" sz="2400">
                <a:latin typeface="+mj-lt"/>
              </a:endParaRPr>
            </a:p>
          </p:txBody>
        </p:sp>
      </p:grpSp>
      <p:sp>
        <p:nvSpPr>
          <p:cNvPr id="29" name="Hộp Văn bản 28">
            <a:extLst>
              <a:ext uri="{FF2B5EF4-FFF2-40B4-BE49-F238E27FC236}">
                <a16:creationId xmlns:a16="http://schemas.microsoft.com/office/drawing/2014/main" id="{10DA2B48-6B02-0086-781B-51DC8908370C}"/>
              </a:ext>
            </a:extLst>
          </p:cNvPr>
          <p:cNvSpPr txBox="1"/>
          <p:nvPr/>
        </p:nvSpPr>
        <p:spPr>
          <a:xfrm>
            <a:off x="4204953" y="1943212"/>
            <a:ext cx="3782094" cy="570990"/>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3.1. Các nguồn sử liệu. </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sp>
        <p:nvSpPr>
          <p:cNvPr id="32" name="Hộp Văn bản 31">
            <a:extLst>
              <a:ext uri="{FF2B5EF4-FFF2-40B4-BE49-F238E27FC236}">
                <a16:creationId xmlns:a16="http://schemas.microsoft.com/office/drawing/2014/main" id="{D25DE69B-7A36-0585-CFBE-EF9306C6222E}"/>
              </a:ext>
            </a:extLst>
          </p:cNvPr>
          <p:cNvSpPr txBox="1"/>
          <p:nvPr/>
        </p:nvSpPr>
        <p:spPr>
          <a:xfrm>
            <a:off x="12211216" y="3117400"/>
            <a:ext cx="6292191" cy="1821845"/>
          </a:xfrm>
          <a:prstGeom prst="rect">
            <a:avLst/>
          </a:prstGeom>
          <a:noFill/>
        </p:spPr>
        <p:txBody>
          <a:bodyPr wrap="square">
            <a:spAutoFit/>
          </a:bodyPr>
          <a:lstStyle/>
          <a:p>
            <a:pPr algn="just">
              <a:lnSpc>
                <a:spcPct val="115000"/>
              </a:lnSpc>
              <a:spcAft>
                <a:spcPts val="1000"/>
              </a:spcAft>
              <a:tabLst>
                <a:tab pos="5850890" algn="l"/>
              </a:tabLst>
            </a:pPr>
            <a:r>
              <a:rPr lang="en-US" sz="2000" b="1">
                <a:effectLst/>
                <a:latin typeface="Tahoma" panose="020B0604030504040204" pitchFamily="34" charset="0"/>
                <a:ea typeface="Tahoma" panose="020B0604030504040204" pitchFamily="34" charset="0"/>
                <a:cs typeface="Tahoma" panose="020B0604030504040204" pitchFamily="34" charset="0"/>
              </a:rPr>
              <a:t>🔰 Khái niệm: </a:t>
            </a:r>
          </a:p>
          <a:p>
            <a:pPr algn="just">
              <a:lnSpc>
                <a:spcPct val="115000"/>
              </a:lnSpc>
              <a:spcAft>
                <a:spcPts val="1000"/>
              </a:spcAft>
              <a:tabLst>
                <a:tab pos="5850890" algn="l"/>
              </a:tabLst>
            </a:pPr>
            <a:r>
              <a:rPr lang="en-US" sz="2400">
                <a:effectLst/>
                <a:latin typeface="+mj-lt"/>
                <a:ea typeface="Times New Roman" panose="02020603050405020304" pitchFamily="18" charset="0"/>
              </a:rPr>
              <a:t>Nguồn sử liệu là tất cả thông tin về hoạt động của con người trong quá khứ được lưu giữ ở nhiều dạng khác nhau.</a:t>
            </a:r>
            <a:endParaRPr lang="vi-VN" sz="2800">
              <a:effectLst/>
              <a:latin typeface="+mj-lt"/>
              <a:ea typeface="Times New Roman" panose="02020603050405020304" pitchFamily="18" charset="0"/>
            </a:endParaRPr>
          </a:p>
        </p:txBody>
      </p:sp>
      <p:grpSp>
        <p:nvGrpSpPr>
          <p:cNvPr id="75" name="Nhóm 74">
            <a:extLst>
              <a:ext uri="{FF2B5EF4-FFF2-40B4-BE49-F238E27FC236}">
                <a16:creationId xmlns:a16="http://schemas.microsoft.com/office/drawing/2014/main" id="{9298658B-4808-82A8-4324-410902FAA2B5}"/>
              </a:ext>
            </a:extLst>
          </p:cNvPr>
          <p:cNvGrpSpPr/>
          <p:nvPr/>
        </p:nvGrpSpPr>
        <p:grpSpPr>
          <a:xfrm>
            <a:off x="2252064" y="2514202"/>
            <a:ext cx="8210488" cy="1042070"/>
            <a:chOff x="2252064" y="2514202"/>
            <a:chExt cx="8210488" cy="1042070"/>
          </a:xfrm>
        </p:grpSpPr>
        <p:sp>
          <p:nvSpPr>
            <p:cNvPr id="34" name="Hộp Văn bản 33">
              <a:extLst>
                <a:ext uri="{FF2B5EF4-FFF2-40B4-BE49-F238E27FC236}">
                  <a16:creationId xmlns:a16="http://schemas.microsoft.com/office/drawing/2014/main" id="{C6DCE76A-C793-9EEC-EC55-B3C2B5B33179}"/>
                </a:ext>
              </a:extLst>
            </p:cNvPr>
            <p:cNvSpPr txBox="1"/>
            <p:nvPr/>
          </p:nvSpPr>
          <p:spPr>
            <a:xfrm>
              <a:off x="5549216" y="2774197"/>
              <a:ext cx="1093569" cy="461665"/>
            </a:xfrm>
            <a:prstGeom prst="rect">
              <a:avLst/>
            </a:prstGeom>
            <a:noFill/>
          </p:spPr>
          <p:txBody>
            <a:bodyPr wrap="none" rtlCol="0">
              <a:spAutoFit/>
            </a:bodyPr>
            <a:lstStyle/>
            <a:p>
              <a:r>
                <a:rPr lang="en-US" sz="2400">
                  <a:latin typeface="UTM Impact" panose="02040603050506020204" pitchFamily="18" charset="0"/>
                </a:rPr>
                <a:t>CĂN CỨ</a:t>
              </a:r>
              <a:endParaRPr lang="vi-VN" sz="2400"/>
            </a:p>
          </p:txBody>
        </p:sp>
        <p:grpSp>
          <p:nvGrpSpPr>
            <p:cNvPr id="70" name="Nhóm 69">
              <a:extLst>
                <a:ext uri="{FF2B5EF4-FFF2-40B4-BE49-F238E27FC236}">
                  <a16:creationId xmlns:a16="http://schemas.microsoft.com/office/drawing/2014/main" id="{C8EBDB48-FFED-1E7F-250A-5B105FA303A8}"/>
                </a:ext>
              </a:extLst>
            </p:cNvPr>
            <p:cNvGrpSpPr/>
            <p:nvPr/>
          </p:nvGrpSpPr>
          <p:grpSpPr>
            <a:xfrm>
              <a:off x="2252064" y="2514202"/>
              <a:ext cx="8210488" cy="1042070"/>
              <a:chOff x="2252064" y="2514202"/>
              <a:chExt cx="8210488" cy="1042070"/>
            </a:xfrm>
          </p:grpSpPr>
          <p:cxnSp>
            <p:nvCxnSpPr>
              <p:cNvPr id="37" name="Đường nối Thẳng 36">
                <a:extLst>
                  <a:ext uri="{FF2B5EF4-FFF2-40B4-BE49-F238E27FC236}">
                    <a16:creationId xmlns:a16="http://schemas.microsoft.com/office/drawing/2014/main" id="{46503FC1-B2E1-2BF0-91FB-1F9D12A586A2}"/>
                  </a:ext>
                </a:extLst>
              </p:cNvPr>
              <p:cNvCxnSpPr>
                <a:cxnSpLocks/>
                <a:stCxn id="29" idx="2"/>
                <a:endCxn id="34" idx="0"/>
              </p:cNvCxnSpPr>
              <p:nvPr/>
            </p:nvCxnSpPr>
            <p:spPr>
              <a:xfrm>
                <a:off x="6096000" y="2514202"/>
                <a:ext cx="1" cy="259995"/>
              </a:xfrm>
              <a:prstGeom prst="line">
                <a:avLst/>
              </a:prstGeom>
            </p:spPr>
            <p:style>
              <a:lnRef idx="1">
                <a:schemeClr val="dk1"/>
              </a:lnRef>
              <a:fillRef idx="0">
                <a:schemeClr val="dk1"/>
              </a:fillRef>
              <a:effectRef idx="0">
                <a:schemeClr val="dk1"/>
              </a:effectRef>
              <a:fontRef idx="minor">
                <a:schemeClr val="tx1"/>
              </a:fontRef>
            </p:style>
          </p:cxnSp>
          <p:cxnSp>
            <p:nvCxnSpPr>
              <p:cNvPr id="39" name="Đường nối Thẳng 38">
                <a:extLst>
                  <a:ext uri="{FF2B5EF4-FFF2-40B4-BE49-F238E27FC236}">
                    <a16:creationId xmlns:a16="http://schemas.microsoft.com/office/drawing/2014/main" id="{3AE6DF5C-8B85-ACDC-CCF2-BEA75CFB10D9}"/>
                  </a:ext>
                </a:extLst>
              </p:cNvPr>
              <p:cNvCxnSpPr>
                <a:stCxn id="34" idx="2"/>
                <a:endCxn id="31" idx="0"/>
              </p:cNvCxnSpPr>
              <p:nvPr/>
            </p:nvCxnSpPr>
            <p:spPr>
              <a:xfrm flipH="1">
                <a:off x="6096000" y="3235862"/>
                <a:ext cx="1" cy="320410"/>
              </a:xfrm>
              <a:prstGeom prst="line">
                <a:avLst/>
              </a:prstGeom>
            </p:spPr>
            <p:style>
              <a:lnRef idx="1">
                <a:schemeClr val="dk1"/>
              </a:lnRef>
              <a:fillRef idx="0">
                <a:schemeClr val="dk1"/>
              </a:fillRef>
              <a:effectRef idx="0">
                <a:schemeClr val="dk1"/>
              </a:effectRef>
              <a:fontRef idx="minor">
                <a:schemeClr val="tx1"/>
              </a:fontRef>
            </p:style>
          </p:cxnSp>
          <p:cxnSp>
            <p:nvCxnSpPr>
              <p:cNvPr id="42" name="Đường nối Thẳng 41">
                <a:extLst>
                  <a:ext uri="{FF2B5EF4-FFF2-40B4-BE49-F238E27FC236}">
                    <a16:creationId xmlns:a16="http://schemas.microsoft.com/office/drawing/2014/main" id="{FD65C316-B0AD-9198-BC20-FCF75F231A4A}"/>
                  </a:ext>
                </a:extLst>
              </p:cNvPr>
              <p:cNvCxnSpPr>
                <a:stCxn id="34" idx="1"/>
                <a:endCxn id="30" idx="0"/>
              </p:cNvCxnSpPr>
              <p:nvPr/>
            </p:nvCxnSpPr>
            <p:spPr>
              <a:xfrm flipH="1">
                <a:off x="2252064" y="3005030"/>
                <a:ext cx="3297152" cy="398652"/>
              </a:xfrm>
              <a:prstGeom prst="line">
                <a:avLst/>
              </a:prstGeom>
            </p:spPr>
            <p:style>
              <a:lnRef idx="1">
                <a:schemeClr val="dk1"/>
              </a:lnRef>
              <a:fillRef idx="0">
                <a:schemeClr val="dk1"/>
              </a:fillRef>
              <a:effectRef idx="0">
                <a:schemeClr val="dk1"/>
              </a:effectRef>
              <a:fontRef idx="minor">
                <a:schemeClr val="tx1"/>
              </a:fontRef>
            </p:style>
          </p:cxnSp>
          <p:cxnSp>
            <p:nvCxnSpPr>
              <p:cNvPr id="44" name="Đường nối Thẳng 43">
                <a:extLst>
                  <a:ext uri="{FF2B5EF4-FFF2-40B4-BE49-F238E27FC236}">
                    <a16:creationId xmlns:a16="http://schemas.microsoft.com/office/drawing/2014/main" id="{5AE44E32-3F66-1E8A-AB09-6AEF86E676CC}"/>
                  </a:ext>
                </a:extLst>
              </p:cNvPr>
              <p:cNvCxnSpPr>
                <a:stCxn id="34" idx="3"/>
                <a:endCxn id="33" idx="0"/>
              </p:cNvCxnSpPr>
              <p:nvPr/>
            </p:nvCxnSpPr>
            <p:spPr>
              <a:xfrm>
                <a:off x="6642785" y="3005030"/>
                <a:ext cx="3819767" cy="551242"/>
              </a:xfrm>
              <a:prstGeom prst="line">
                <a:avLst/>
              </a:prstGeom>
            </p:spPr>
            <p:style>
              <a:lnRef idx="1">
                <a:schemeClr val="dk1"/>
              </a:lnRef>
              <a:fillRef idx="0">
                <a:schemeClr val="dk1"/>
              </a:fillRef>
              <a:effectRef idx="0">
                <a:schemeClr val="dk1"/>
              </a:effectRef>
              <a:fontRef idx="minor">
                <a:schemeClr val="tx1"/>
              </a:fontRef>
            </p:style>
          </p:cxnSp>
        </p:grpSp>
      </p:grpSp>
      <p:grpSp>
        <p:nvGrpSpPr>
          <p:cNvPr id="71" name="Nhóm 70">
            <a:extLst>
              <a:ext uri="{FF2B5EF4-FFF2-40B4-BE49-F238E27FC236}">
                <a16:creationId xmlns:a16="http://schemas.microsoft.com/office/drawing/2014/main" id="{9C67B282-9FCA-30B3-A6D3-E7123B14F960}"/>
              </a:ext>
            </a:extLst>
          </p:cNvPr>
          <p:cNvGrpSpPr/>
          <p:nvPr/>
        </p:nvGrpSpPr>
        <p:grpSpPr>
          <a:xfrm>
            <a:off x="1188884" y="3403682"/>
            <a:ext cx="2126360" cy="2449627"/>
            <a:chOff x="1188884" y="3403682"/>
            <a:chExt cx="2126360" cy="2449627"/>
          </a:xfrm>
        </p:grpSpPr>
        <p:pic>
          <p:nvPicPr>
            <p:cNvPr id="30" name="Hình ảnh 29">
              <a:extLst>
                <a:ext uri="{FF2B5EF4-FFF2-40B4-BE49-F238E27FC236}">
                  <a16:creationId xmlns:a16="http://schemas.microsoft.com/office/drawing/2014/main" id="{79C69772-C405-481A-B3CC-62A9D5DBB513}"/>
                </a:ext>
              </a:extLst>
            </p:cNvPr>
            <p:cNvPicPr>
              <a:picLocks noChangeAspect="1"/>
            </p:cNvPicPr>
            <p:nvPr/>
          </p:nvPicPr>
          <p:blipFill rotWithShape="1">
            <a:blip r:embed="rId3"/>
            <a:srcRect l="4363" t="18864" r="59607" b="19397"/>
            <a:stretch/>
          </p:blipFill>
          <p:spPr>
            <a:xfrm>
              <a:off x="1188884" y="3403682"/>
              <a:ext cx="2126360" cy="2049517"/>
            </a:xfrm>
            <a:prstGeom prst="rect">
              <a:avLst/>
            </a:prstGeom>
          </p:spPr>
        </p:pic>
        <p:sp>
          <p:nvSpPr>
            <p:cNvPr id="51" name="Hộp Văn bản 50">
              <a:extLst>
                <a:ext uri="{FF2B5EF4-FFF2-40B4-BE49-F238E27FC236}">
                  <a16:creationId xmlns:a16="http://schemas.microsoft.com/office/drawing/2014/main" id="{1DD39586-F028-B324-8DCB-20834D0000D2}"/>
                </a:ext>
              </a:extLst>
            </p:cNvPr>
            <p:cNvSpPr txBox="1"/>
            <p:nvPr/>
          </p:nvSpPr>
          <p:spPr>
            <a:xfrm>
              <a:off x="1460049" y="5453199"/>
              <a:ext cx="1013419" cy="400110"/>
            </a:xfrm>
            <a:prstGeom prst="rect">
              <a:avLst/>
            </a:prstGeom>
            <a:noFill/>
          </p:spPr>
          <p:txBody>
            <a:bodyPr wrap="none" rtlCol="0">
              <a:spAutoFit/>
            </a:bodyPr>
            <a:lstStyle/>
            <a:p>
              <a:r>
                <a:rPr lang="en-US" sz="2000" b="1">
                  <a:latin typeface="Tahoma" panose="020B0604030504040204" pitchFamily="34" charset="0"/>
                  <a:ea typeface="Tahoma" panose="020B0604030504040204" pitchFamily="34" charset="0"/>
                  <a:cs typeface="Tahoma" panose="020B0604030504040204" pitchFamily="34" charset="0"/>
                </a:rPr>
                <a:t>Sự vật</a:t>
              </a:r>
              <a:endParaRPr lang="vi-VN" sz="2000" b="1">
                <a:latin typeface="Tahoma" panose="020B0604030504040204" pitchFamily="34" charset="0"/>
                <a:ea typeface="Tahoma" panose="020B0604030504040204" pitchFamily="34" charset="0"/>
                <a:cs typeface="Tahoma" panose="020B0604030504040204" pitchFamily="34" charset="0"/>
              </a:endParaRPr>
            </a:p>
          </p:txBody>
        </p:sp>
      </p:grpSp>
      <p:grpSp>
        <p:nvGrpSpPr>
          <p:cNvPr id="72" name="Nhóm 71">
            <a:extLst>
              <a:ext uri="{FF2B5EF4-FFF2-40B4-BE49-F238E27FC236}">
                <a16:creationId xmlns:a16="http://schemas.microsoft.com/office/drawing/2014/main" id="{77344C8C-1DD8-DF66-07BD-56C4BEECA90E}"/>
              </a:ext>
            </a:extLst>
          </p:cNvPr>
          <p:cNvGrpSpPr/>
          <p:nvPr/>
        </p:nvGrpSpPr>
        <p:grpSpPr>
          <a:xfrm>
            <a:off x="4412816" y="3556272"/>
            <a:ext cx="3366367" cy="2145805"/>
            <a:chOff x="4412816" y="3556272"/>
            <a:chExt cx="3366367" cy="2145805"/>
          </a:xfrm>
        </p:grpSpPr>
        <p:pic>
          <p:nvPicPr>
            <p:cNvPr id="31" name="Hình ảnh 30">
              <a:extLst>
                <a:ext uri="{FF2B5EF4-FFF2-40B4-BE49-F238E27FC236}">
                  <a16:creationId xmlns:a16="http://schemas.microsoft.com/office/drawing/2014/main" id="{7DEDC39F-AB32-9FB1-91E3-20CF68CCD3CA}"/>
                </a:ext>
              </a:extLst>
            </p:cNvPr>
            <p:cNvPicPr>
              <a:picLocks noChangeAspect="1"/>
            </p:cNvPicPr>
            <p:nvPr/>
          </p:nvPicPr>
          <p:blipFill rotWithShape="1">
            <a:blip r:embed="rId3"/>
            <a:srcRect l="42958" t="-244" b="47699"/>
            <a:stretch/>
          </p:blipFill>
          <p:spPr>
            <a:xfrm>
              <a:off x="4412816" y="3556272"/>
              <a:ext cx="3366367" cy="1744337"/>
            </a:xfrm>
            <a:prstGeom prst="rect">
              <a:avLst/>
            </a:prstGeom>
          </p:spPr>
        </p:pic>
        <p:sp>
          <p:nvSpPr>
            <p:cNvPr id="52" name="Hộp Văn bản 51">
              <a:extLst>
                <a:ext uri="{FF2B5EF4-FFF2-40B4-BE49-F238E27FC236}">
                  <a16:creationId xmlns:a16="http://schemas.microsoft.com/office/drawing/2014/main" id="{FAB01649-7AE0-2B42-1B5E-D5DC5A91BEBF}"/>
                </a:ext>
              </a:extLst>
            </p:cNvPr>
            <p:cNvSpPr txBox="1"/>
            <p:nvPr/>
          </p:nvSpPr>
          <p:spPr>
            <a:xfrm>
              <a:off x="5277577" y="5301967"/>
              <a:ext cx="1622560" cy="400110"/>
            </a:xfrm>
            <a:prstGeom prst="rect">
              <a:avLst/>
            </a:prstGeom>
            <a:noFill/>
          </p:spPr>
          <p:txBody>
            <a:bodyPr wrap="none" rtlCol="0">
              <a:spAutoFit/>
            </a:bodyPr>
            <a:lstStyle/>
            <a:p>
              <a:r>
                <a:rPr lang="en-US" sz="2000" b="1">
                  <a:latin typeface="Tahoma" panose="020B0604030504040204" pitchFamily="34" charset="0"/>
                  <a:ea typeface="Tahoma" panose="020B0604030504040204" pitchFamily="34" charset="0"/>
                  <a:cs typeface="Tahoma" panose="020B0604030504040204" pitchFamily="34" charset="0"/>
                </a:rPr>
                <a:t>Hiện tượng</a:t>
              </a:r>
              <a:endParaRPr lang="vi-VN" sz="2000" b="1">
                <a:latin typeface="Tahoma" panose="020B0604030504040204" pitchFamily="34" charset="0"/>
                <a:ea typeface="Tahoma" panose="020B0604030504040204" pitchFamily="34" charset="0"/>
                <a:cs typeface="Tahoma" panose="020B0604030504040204" pitchFamily="34" charset="0"/>
              </a:endParaRPr>
            </a:p>
          </p:txBody>
        </p:sp>
      </p:grpSp>
      <p:grpSp>
        <p:nvGrpSpPr>
          <p:cNvPr id="73" name="Nhóm 72">
            <a:extLst>
              <a:ext uri="{FF2B5EF4-FFF2-40B4-BE49-F238E27FC236}">
                <a16:creationId xmlns:a16="http://schemas.microsoft.com/office/drawing/2014/main" id="{887B7EEE-3366-5C81-43FA-F3442A3B3885}"/>
              </a:ext>
            </a:extLst>
          </p:cNvPr>
          <p:cNvGrpSpPr/>
          <p:nvPr/>
        </p:nvGrpSpPr>
        <p:grpSpPr>
          <a:xfrm>
            <a:off x="9086213" y="3556272"/>
            <a:ext cx="2752677" cy="2061884"/>
            <a:chOff x="9086213" y="3556272"/>
            <a:chExt cx="2752677" cy="2061884"/>
          </a:xfrm>
        </p:grpSpPr>
        <p:pic>
          <p:nvPicPr>
            <p:cNvPr id="33" name="Hình ảnh 32">
              <a:extLst>
                <a:ext uri="{FF2B5EF4-FFF2-40B4-BE49-F238E27FC236}">
                  <a16:creationId xmlns:a16="http://schemas.microsoft.com/office/drawing/2014/main" id="{C918DDA3-8F5C-14E8-0CF9-6E26F37B680E}"/>
                </a:ext>
              </a:extLst>
            </p:cNvPr>
            <p:cNvPicPr>
              <a:picLocks noChangeAspect="1"/>
            </p:cNvPicPr>
            <p:nvPr/>
          </p:nvPicPr>
          <p:blipFill rotWithShape="1">
            <a:blip r:embed="rId3"/>
            <a:srcRect l="53422" t="48197" r="10548" b="-743"/>
            <a:stretch/>
          </p:blipFill>
          <p:spPr>
            <a:xfrm>
              <a:off x="9399372" y="3556272"/>
              <a:ext cx="2126360" cy="1744337"/>
            </a:xfrm>
            <a:prstGeom prst="rect">
              <a:avLst/>
            </a:prstGeom>
          </p:spPr>
        </p:pic>
        <p:sp>
          <p:nvSpPr>
            <p:cNvPr id="54" name="Hộp Văn bản 53">
              <a:extLst>
                <a:ext uri="{FF2B5EF4-FFF2-40B4-BE49-F238E27FC236}">
                  <a16:creationId xmlns:a16="http://schemas.microsoft.com/office/drawing/2014/main" id="{122BEFF8-30AD-11FA-2EE7-4A950A5D7581}"/>
                </a:ext>
              </a:extLst>
            </p:cNvPr>
            <p:cNvSpPr txBox="1"/>
            <p:nvPr/>
          </p:nvSpPr>
          <p:spPr>
            <a:xfrm>
              <a:off x="9086213" y="5218046"/>
              <a:ext cx="2752677" cy="400110"/>
            </a:xfrm>
            <a:prstGeom prst="rect">
              <a:avLst/>
            </a:prstGeom>
            <a:noFill/>
          </p:spPr>
          <p:txBody>
            <a:bodyPr wrap="none" rtlCol="0">
              <a:spAutoFit/>
            </a:bodyPr>
            <a:lstStyle/>
            <a:p>
              <a:r>
                <a:rPr lang="en-US" sz="2000" b="1">
                  <a:latin typeface="Tahoma" panose="020B0604030504040204" pitchFamily="34" charset="0"/>
                  <a:ea typeface="Tahoma" panose="020B0604030504040204" pitchFamily="34" charset="0"/>
                  <a:cs typeface="Tahoma" panose="020B0604030504040204" pitchFamily="34" charset="0"/>
                </a:rPr>
                <a:t>Giá trị của thông tin</a:t>
              </a:r>
              <a:endParaRPr lang="vi-VN" sz="2000" b="1">
                <a:latin typeface="Tahoma" panose="020B0604030504040204" pitchFamily="34" charset="0"/>
                <a:ea typeface="Tahoma" panose="020B0604030504040204" pitchFamily="34" charset="0"/>
                <a:cs typeface="Tahoma" panose="020B0604030504040204" pitchFamily="34" charset="0"/>
              </a:endParaRPr>
            </a:p>
          </p:txBody>
        </p:sp>
      </p:grpSp>
      <p:grpSp>
        <p:nvGrpSpPr>
          <p:cNvPr id="74" name="Nhóm 73">
            <a:extLst>
              <a:ext uri="{FF2B5EF4-FFF2-40B4-BE49-F238E27FC236}">
                <a16:creationId xmlns:a16="http://schemas.microsoft.com/office/drawing/2014/main" id="{4226D7D7-5E4A-F053-4202-A40410C4308A}"/>
              </a:ext>
            </a:extLst>
          </p:cNvPr>
          <p:cNvGrpSpPr/>
          <p:nvPr/>
        </p:nvGrpSpPr>
        <p:grpSpPr>
          <a:xfrm>
            <a:off x="1966759" y="5618156"/>
            <a:ext cx="8495793" cy="1114726"/>
            <a:chOff x="1966759" y="5618156"/>
            <a:chExt cx="8495793" cy="1114726"/>
          </a:xfrm>
        </p:grpSpPr>
        <p:sp>
          <p:nvSpPr>
            <p:cNvPr id="55" name="Hộp Văn bản 54">
              <a:extLst>
                <a:ext uri="{FF2B5EF4-FFF2-40B4-BE49-F238E27FC236}">
                  <a16:creationId xmlns:a16="http://schemas.microsoft.com/office/drawing/2014/main" id="{538ED777-DA84-08BA-FFFF-0DD5ED877288}"/>
                </a:ext>
              </a:extLst>
            </p:cNvPr>
            <p:cNvSpPr txBox="1"/>
            <p:nvPr/>
          </p:nvSpPr>
          <p:spPr>
            <a:xfrm>
              <a:off x="3563317" y="6271217"/>
              <a:ext cx="5081840" cy="461665"/>
            </a:xfrm>
            <a:prstGeom prst="rect">
              <a:avLst/>
            </a:prstGeom>
            <a:noFill/>
          </p:spPr>
          <p:txBody>
            <a:bodyPr wrap="non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Sử liệu sơ cấp &amp; Sử liệu thứ cấp</a:t>
              </a:r>
              <a:endParaRPr lang="vi-VN" sz="2400" b="1">
                <a:latin typeface="Tahoma" panose="020B0604030504040204" pitchFamily="34" charset="0"/>
                <a:ea typeface="Tahoma" panose="020B0604030504040204" pitchFamily="34" charset="0"/>
                <a:cs typeface="Tahoma" panose="020B0604030504040204" pitchFamily="34" charset="0"/>
              </a:endParaRPr>
            </a:p>
          </p:txBody>
        </p:sp>
        <p:cxnSp>
          <p:nvCxnSpPr>
            <p:cNvPr id="59" name="Đường nối Thẳng 58">
              <a:extLst>
                <a:ext uri="{FF2B5EF4-FFF2-40B4-BE49-F238E27FC236}">
                  <a16:creationId xmlns:a16="http://schemas.microsoft.com/office/drawing/2014/main" id="{8F1D1FE6-16F8-F738-7820-58DE81C8A611}"/>
                </a:ext>
              </a:extLst>
            </p:cNvPr>
            <p:cNvCxnSpPr>
              <a:stCxn id="51" idx="2"/>
              <a:endCxn id="55" idx="1"/>
            </p:cNvCxnSpPr>
            <p:nvPr/>
          </p:nvCxnSpPr>
          <p:spPr>
            <a:xfrm>
              <a:off x="1966759" y="5853309"/>
              <a:ext cx="1596558" cy="648741"/>
            </a:xfrm>
            <a:prstGeom prst="line">
              <a:avLst/>
            </a:prstGeom>
          </p:spPr>
          <p:style>
            <a:lnRef idx="1">
              <a:schemeClr val="dk1"/>
            </a:lnRef>
            <a:fillRef idx="0">
              <a:schemeClr val="dk1"/>
            </a:fillRef>
            <a:effectRef idx="0">
              <a:schemeClr val="dk1"/>
            </a:effectRef>
            <a:fontRef idx="minor">
              <a:schemeClr val="tx1"/>
            </a:fontRef>
          </p:style>
        </p:cxnSp>
        <p:cxnSp>
          <p:nvCxnSpPr>
            <p:cNvPr id="61" name="Đường nối Thẳng 60">
              <a:extLst>
                <a:ext uri="{FF2B5EF4-FFF2-40B4-BE49-F238E27FC236}">
                  <a16:creationId xmlns:a16="http://schemas.microsoft.com/office/drawing/2014/main" id="{BCBFE490-E958-E1CA-B03D-8E22FF4DBC04}"/>
                </a:ext>
              </a:extLst>
            </p:cNvPr>
            <p:cNvCxnSpPr>
              <a:cxnSpLocks/>
              <a:stCxn id="52" idx="2"/>
              <a:endCxn id="55" idx="0"/>
            </p:cNvCxnSpPr>
            <p:nvPr/>
          </p:nvCxnSpPr>
          <p:spPr>
            <a:xfrm>
              <a:off x="6088857" y="5702077"/>
              <a:ext cx="15380" cy="569140"/>
            </a:xfrm>
            <a:prstGeom prst="line">
              <a:avLst/>
            </a:prstGeom>
          </p:spPr>
          <p:style>
            <a:lnRef idx="1">
              <a:schemeClr val="dk1"/>
            </a:lnRef>
            <a:fillRef idx="0">
              <a:schemeClr val="dk1"/>
            </a:fillRef>
            <a:effectRef idx="0">
              <a:schemeClr val="dk1"/>
            </a:effectRef>
            <a:fontRef idx="minor">
              <a:schemeClr val="tx1"/>
            </a:fontRef>
          </p:style>
        </p:cxnSp>
        <p:cxnSp>
          <p:nvCxnSpPr>
            <p:cNvPr id="63" name="Đường nối Thẳng 62">
              <a:extLst>
                <a:ext uri="{FF2B5EF4-FFF2-40B4-BE49-F238E27FC236}">
                  <a16:creationId xmlns:a16="http://schemas.microsoft.com/office/drawing/2014/main" id="{334CED82-ABE5-06C6-5E6C-663F45938582}"/>
                </a:ext>
              </a:extLst>
            </p:cNvPr>
            <p:cNvCxnSpPr>
              <a:stCxn id="55" idx="3"/>
              <a:endCxn id="54" idx="2"/>
            </p:cNvCxnSpPr>
            <p:nvPr/>
          </p:nvCxnSpPr>
          <p:spPr>
            <a:xfrm flipV="1">
              <a:off x="8645157" y="5618156"/>
              <a:ext cx="1817395" cy="883894"/>
            </a:xfrm>
            <a:prstGeom prst="line">
              <a:avLst/>
            </a:prstGeom>
          </p:spPr>
          <p:style>
            <a:lnRef idx="1">
              <a:schemeClr val="dk1"/>
            </a:lnRef>
            <a:fillRef idx="0">
              <a:schemeClr val="dk1"/>
            </a:fillRef>
            <a:effectRef idx="0">
              <a:schemeClr val="dk1"/>
            </a:effectRef>
            <a:fontRef idx="minor">
              <a:schemeClr val="tx1"/>
            </a:fontRef>
          </p:style>
        </p:cxnSp>
      </p:grpSp>
      <p:grpSp>
        <p:nvGrpSpPr>
          <p:cNvPr id="62" name="Nhóm 61">
            <a:extLst>
              <a:ext uri="{FF2B5EF4-FFF2-40B4-BE49-F238E27FC236}">
                <a16:creationId xmlns:a16="http://schemas.microsoft.com/office/drawing/2014/main" id="{615A6E98-565E-1FE9-18AA-E1C3FDB850B7}"/>
              </a:ext>
            </a:extLst>
          </p:cNvPr>
          <p:cNvGrpSpPr/>
          <p:nvPr/>
        </p:nvGrpSpPr>
        <p:grpSpPr>
          <a:xfrm>
            <a:off x="26396" y="21429"/>
            <a:ext cx="10993194" cy="981089"/>
            <a:chOff x="26396" y="21429"/>
            <a:chExt cx="10993194" cy="981089"/>
          </a:xfrm>
        </p:grpSpPr>
        <p:grpSp>
          <p:nvGrpSpPr>
            <p:cNvPr id="64" name="Nhóm 63">
              <a:extLst>
                <a:ext uri="{FF2B5EF4-FFF2-40B4-BE49-F238E27FC236}">
                  <a16:creationId xmlns:a16="http://schemas.microsoft.com/office/drawing/2014/main" id="{44ADB7D1-840E-A2DD-EC47-62D4B617D475}"/>
                </a:ext>
              </a:extLst>
            </p:cNvPr>
            <p:cNvGrpSpPr/>
            <p:nvPr/>
          </p:nvGrpSpPr>
          <p:grpSpPr>
            <a:xfrm>
              <a:off x="26396" y="21429"/>
              <a:ext cx="10993194" cy="981089"/>
              <a:chOff x="26396" y="21429"/>
              <a:chExt cx="10993194" cy="981089"/>
            </a:xfrm>
          </p:grpSpPr>
          <p:grpSp>
            <p:nvGrpSpPr>
              <p:cNvPr id="80" name="Nhóm 79">
                <a:extLst>
                  <a:ext uri="{FF2B5EF4-FFF2-40B4-BE49-F238E27FC236}">
                    <a16:creationId xmlns:a16="http://schemas.microsoft.com/office/drawing/2014/main" id="{3168E72C-20E6-EA59-6F2F-091CBAEC7F26}"/>
                  </a:ext>
                </a:extLst>
              </p:cNvPr>
              <p:cNvGrpSpPr/>
              <p:nvPr/>
            </p:nvGrpSpPr>
            <p:grpSpPr>
              <a:xfrm>
                <a:off x="26396" y="21429"/>
                <a:ext cx="10993194" cy="981089"/>
                <a:chOff x="26396" y="21429"/>
                <a:chExt cx="10993194" cy="981089"/>
              </a:xfrm>
            </p:grpSpPr>
            <p:sp>
              <p:nvSpPr>
                <p:cNvPr id="84" name="Hình tự do: Hình 83">
                  <a:extLst>
                    <a:ext uri="{FF2B5EF4-FFF2-40B4-BE49-F238E27FC236}">
                      <a16:creationId xmlns:a16="http://schemas.microsoft.com/office/drawing/2014/main" id="{D5427DBF-6455-DDD4-4839-AF3B6111356E}"/>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5" name="Hình tự do: Hình 84">
                  <a:extLst>
                    <a:ext uri="{FF2B5EF4-FFF2-40B4-BE49-F238E27FC236}">
                      <a16:creationId xmlns:a16="http://schemas.microsoft.com/office/drawing/2014/main" id="{2000CB31-0AE4-9918-9DC8-5395F7E50416}"/>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81" name="Nhóm 80">
                <a:extLst>
                  <a:ext uri="{FF2B5EF4-FFF2-40B4-BE49-F238E27FC236}">
                    <a16:creationId xmlns:a16="http://schemas.microsoft.com/office/drawing/2014/main" id="{972BCCAE-DA81-51C4-1E63-6339E4698E56}"/>
                  </a:ext>
                </a:extLst>
              </p:cNvPr>
              <p:cNvGrpSpPr/>
              <p:nvPr/>
            </p:nvGrpSpPr>
            <p:grpSpPr>
              <a:xfrm>
                <a:off x="140839" y="126671"/>
                <a:ext cx="657225" cy="696553"/>
                <a:chOff x="182859" y="44288"/>
                <a:chExt cx="657225" cy="696553"/>
              </a:xfrm>
            </p:grpSpPr>
            <p:pic>
              <p:nvPicPr>
                <p:cNvPr id="82" name="Hình ảnh 81">
                  <a:extLst>
                    <a:ext uri="{FF2B5EF4-FFF2-40B4-BE49-F238E27FC236}">
                      <a16:creationId xmlns:a16="http://schemas.microsoft.com/office/drawing/2014/main" id="{C696E9EE-6389-1DAA-4393-368806D89EE7}"/>
                    </a:ext>
                  </a:extLst>
                </p:cNvPr>
                <p:cNvPicPr>
                  <a:picLocks noChangeAspect="1"/>
                </p:cNvPicPr>
                <p:nvPr/>
              </p:nvPicPr>
              <p:blipFill rotWithShape="1">
                <a:blip r:embed="rId4">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83" name="Hộp Văn bản 82">
                  <a:extLst>
                    <a:ext uri="{FF2B5EF4-FFF2-40B4-BE49-F238E27FC236}">
                      <a16:creationId xmlns:a16="http://schemas.microsoft.com/office/drawing/2014/main" id="{CD072A9C-1ABD-478D-6E78-8A10BA816E8D}"/>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65" name="Nhóm 64">
              <a:extLst>
                <a:ext uri="{FF2B5EF4-FFF2-40B4-BE49-F238E27FC236}">
                  <a16:creationId xmlns:a16="http://schemas.microsoft.com/office/drawing/2014/main" id="{2FE2F799-AFF8-6B74-0432-EF45FC220742}"/>
                </a:ext>
              </a:extLst>
            </p:cNvPr>
            <p:cNvGrpSpPr/>
            <p:nvPr/>
          </p:nvGrpSpPr>
          <p:grpSpPr>
            <a:xfrm>
              <a:off x="877820" y="150460"/>
              <a:ext cx="10141770" cy="823660"/>
              <a:chOff x="877820" y="150460"/>
              <a:chExt cx="10141770" cy="823660"/>
            </a:xfrm>
          </p:grpSpPr>
          <p:sp>
            <p:nvSpPr>
              <p:cNvPr id="66" name="Hình tự do: Hình 65">
                <a:extLst>
                  <a:ext uri="{FF2B5EF4-FFF2-40B4-BE49-F238E27FC236}">
                    <a16:creationId xmlns:a16="http://schemas.microsoft.com/office/drawing/2014/main" id="{94826EF9-BB7C-690D-E61F-61892C032617}"/>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67" name="Hộp Văn bản 66">
                <a:extLst>
                  <a:ext uri="{FF2B5EF4-FFF2-40B4-BE49-F238E27FC236}">
                    <a16:creationId xmlns:a16="http://schemas.microsoft.com/office/drawing/2014/main" id="{44242651-F493-4F63-F792-16974132A4B1}"/>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68" name="Đường nối Thẳng 67">
                <a:extLst>
                  <a:ext uri="{FF2B5EF4-FFF2-40B4-BE49-F238E27FC236}">
                    <a16:creationId xmlns:a16="http://schemas.microsoft.com/office/drawing/2014/main" id="{35E853C9-9E7F-B647-75D4-B40CE1AFC7A3}"/>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Hộp Văn bản 68">
                <a:extLst>
                  <a:ext uri="{FF2B5EF4-FFF2-40B4-BE49-F238E27FC236}">
                    <a16:creationId xmlns:a16="http://schemas.microsoft.com/office/drawing/2014/main" id="{59B981B2-4955-C6F0-F830-81513E998B74}"/>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76" name="Đường nối Thẳng 75">
                <a:extLst>
                  <a:ext uri="{FF2B5EF4-FFF2-40B4-BE49-F238E27FC236}">
                    <a16:creationId xmlns:a16="http://schemas.microsoft.com/office/drawing/2014/main" id="{4CD94E34-6EA8-8E88-7B79-6B2FC660BA48}"/>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Hộp Văn bản 76">
                <a:extLst>
                  <a:ext uri="{FF2B5EF4-FFF2-40B4-BE49-F238E27FC236}">
                    <a16:creationId xmlns:a16="http://schemas.microsoft.com/office/drawing/2014/main" id="{C3F80C5D-6DCB-326D-F557-26E09BC09BC9}"/>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78" name="Đường nối Thẳng 77">
                <a:extLst>
                  <a:ext uri="{FF2B5EF4-FFF2-40B4-BE49-F238E27FC236}">
                    <a16:creationId xmlns:a16="http://schemas.microsoft.com/office/drawing/2014/main" id="{9BCBA27B-DF73-393B-DA32-26958351F63E}"/>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Hộp Văn bản 78">
                <a:extLst>
                  <a:ext uri="{FF2B5EF4-FFF2-40B4-BE49-F238E27FC236}">
                    <a16:creationId xmlns:a16="http://schemas.microsoft.com/office/drawing/2014/main" id="{E0D3F866-A10F-2B2C-6C2E-0B4421969344}"/>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HIỆN THỰC LỊCH SỬ VÀ NHẬN THỨC LỊCH SỬ (T2)</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707558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Nhóm 20">
            <a:extLst>
              <a:ext uri="{FF2B5EF4-FFF2-40B4-BE49-F238E27FC236}">
                <a16:creationId xmlns:a16="http://schemas.microsoft.com/office/drawing/2014/main" id="{2AC587B2-8F4D-0FBB-DEAA-390CF5B8F0FC}"/>
              </a:ext>
            </a:extLst>
          </p:cNvPr>
          <p:cNvGrpSpPr/>
          <p:nvPr/>
        </p:nvGrpSpPr>
        <p:grpSpPr>
          <a:xfrm>
            <a:off x="140839" y="1232676"/>
            <a:ext cx="10878751" cy="1124988"/>
            <a:chOff x="140839" y="1232676"/>
            <a:chExt cx="10878751" cy="1124988"/>
          </a:xfrm>
        </p:grpSpPr>
        <p:sp>
          <p:nvSpPr>
            <p:cNvPr id="22" name="Hình chữ nhật: Góc Trên Tròn 21">
              <a:extLst>
                <a:ext uri="{FF2B5EF4-FFF2-40B4-BE49-F238E27FC236}">
                  <a16:creationId xmlns:a16="http://schemas.microsoft.com/office/drawing/2014/main" id="{22D1C3D9-A41B-DD48-16E0-63F9E0783D5F}"/>
                </a:ext>
              </a:extLst>
            </p:cNvPr>
            <p:cNvSpPr/>
            <p:nvPr/>
          </p:nvSpPr>
          <p:spPr>
            <a:xfrm rot="5400000">
              <a:off x="377691" y="1096652"/>
              <a:ext cx="461665" cy="935370"/>
            </a:xfrm>
            <a:prstGeom prst="round2Same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Hộp Văn bản 22">
              <a:extLst>
                <a:ext uri="{FF2B5EF4-FFF2-40B4-BE49-F238E27FC236}">
                  <a16:creationId xmlns:a16="http://schemas.microsoft.com/office/drawing/2014/main" id="{031D8A07-7A90-52CC-8DC1-EA45285081F6}"/>
                </a:ext>
              </a:extLst>
            </p:cNvPr>
            <p:cNvSpPr txBox="1"/>
            <p:nvPr/>
          </p:nvSpPr>
          <p:spPr>
            <a:xfrm>
              <a:off x="514973" y="1333505"/>
              <a:ext cx="566181" cy="461665"/>
            </a:xfrm>
            <a:prstGeom prst="rect">
              <a:avLst/>
            </a:prstGeom>
            <a:noFill/>
          </p:spPr>
          <p:txBody>
            <a:bodyPr wrap="none" rtlCol="0">
              <a:spAutoFit/>
            </a:bodyPr>
            <a:lstStyle/>
            <a:p>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sz="2400" b="1">
                  <a:latin typeface="Tahoma" panose="020B0604030504040204" pitchFamily="34" charset="0"/>
                  <a:ea typeface="Tahoma" panose="020B0604030504040204" pitchFamily="34" charset="0"/>
                  <a:cs typeface="Tahoma" panose="020B0604030504040204" pitchFamily="34" charset="0"/>
                </a:rPr>
                <a:t> </a:t>
              </a:r>
              <a:endParaRPr lang="vi-VN" sz="2400" b="1">
                <a:latin typeface="Tahoma" panose="020B0604030504040204" pitchFamily="34" charset="0"/>
                <a:ea typeface="Tahoma" panose="020B0604030504040204" pitchFamily="34" charset="0"/>
                <a:cs typeface="Tahoma" panose="020B0604030504040204" pitchFamily="34" charset="0"/>
              </a:endParaRPr>
            </a:p>
          </p:txBody>
        </p:sp>
        <p:sp>
          <p:nvSpPr>
            <p:cNvPr id="24" name="Hộp Văn bản 23">
              <a:extLst>
                <a:ext uri="{FF2B5EF4-FFF2-40B4-BE49-F238E27FC236}">
                  <a16:creationId xmlns:a16="http://schemas.microsoft.com/office/drawing/2014/main" id="{C194CCF2-9844-93ED-6DAC-BA07FAFA3089}"/>
                </a:ext>
              </a:extLst>
            </p:cNvPr>
            <p:cNvSpPr txBox="1"/>
            <p:nvPr/>
          </p:nvSpPr>
          <p:spPr>
            <a:xfrm>
              <a:off x="1188884" y="1232676"/>
              <a:ext cx="9830706" cy="1124988"/>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CÁC NGUỒN SỬ LIỆU VÀ MỘT SỐ PHƯƠNG PHÁP CƠ BẢN CỦA SỬ HỌC</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Hộp Văn bản 24">
            <a:extLst>
              <a:ext uri="{FF2B5EF4-FFF2-40B4-BE49-F238E27FC236}">
                <a16:creationId xmlns:a16="http://schemas.microsoft.com/office/drawing/2014/main" id="{BD8F0A76-6860-8AA5-C699-63E6F3D03F21}"/>
              </a:ext>
            </a:extLst>
          </p:cNvPr>
          <p:cNvSpPr txBox="1"/>
          <p:nvPr/>
        </p:nvSpPr>
        <p:spPr>
          <a:xfrm>
            <a:off x="1163441" y="2330725"/>
            <a:ext cx="3663391" cy="570990"/>
          </a:xfrm>
          <a:prstGeom prst="rect">
            <a:avLst/>
          </a:prstGeom>
          <a:noFill/>
        </p:spPr>
        <p:txBody>
          <a:bodyPr wrap="square" rtlCol="0">
            <a:spAutoFit/>
          </a:bodyPr>
          <a:lstStyle/>
          <a:p>
            <a:pPr>
              <a:lnSpc>
                <a:spcPct val="150000"/>
              </a:lnSpc>
            </a:pPr>
            <a:r>
              <a:rPr lang="en-US" sz="2400" b="1">
                <a:solidFill>
                  <a:srgbClr val="339966"/>
                </a:solidFill>
                <a:latin typeface="Tahoma" panose="020B0604030504040204" pitchFamily="34" charset="0"/>
                <a:ea typeface="Tahoma" panose="020B0604030504040204" pitchFamily="34" charset="0"/>
                <a:cs typeface="Tahoma" panose="020B0604030504040204" pitchFamily="34" charset="0"/>
              </a:rPr>
              <a:t>3.1. Các nguồn sử liệu. </a:t>
            </a:r>
            <a:endParaRPr lang="vi-VN" sz="2400" b="1">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6" name="Bảng 26">
            <a:extLst>
              <a:ext uri="{FF2B5EF4-FFF2-40B4-BE49-F238E27FC236}">
                <a16:creationId xmlns:a16="http://schemas.microsoft.com/office/drawing/2014/main" id="{98E633DF-E693-0E04-6A36-615261017BC3}"/>
              </a:ext>
            </a:extLst>
          </p:cNvPr>
          <p:cNvGraphicFramePr>
            <a:graphicFrameLocks noGrp="1"/>
          </p:cNvGraphicFramePr>
          <p:nvPr>
            <p:extLst>
              <p:ext uri="{D42A27DB-BD31-4B8C-83A1-F6EECF244321}">
                <p14:modId xmlns:p14="http://schemas.microsoft.com/office/powerpoint/2010/main" val="2981230299"/>
              </p:ext>
            </p:extLst>
          </p:nvPr>
        </p:nvGraphicFramePr>
        <p:xfrm>
          <a:off x="112350" y="3159472"/>
          <a:ext cx="11967300" cy="3631381"/>
        </p:xfrm>
        <a:graphic>
          <a:graphicData uri="http://schemas.openxmlformats.org/drawingml/2006/table">
            <a:tbl>
              <a:tblPr firstRow="1" bandRow="1">
                <a:tableStyleId>{5C22544A-7EE6-4342-B048-85BDC9FD1C3A}</a:tableStyleId>
              </a:tblPr>
              <a:tblGrid>
                <a:gridCol w="1101595">
                  <a:extLst>
                    <a:ext uri="{9D8B030D-6E8A-4147-A177-3AD203B41FA5}">
                      <a16:colId xmlns:a16="http://schemas.microsoft.com/office/drawing/2014/main" val="3793876438"/>
                    </a:ext>
                  </a:extLst>
                </a:gridCol>
                <a:gridCol w="5707117">
                  <a:extLst>
                    <a:ext uri="{9D8B030D-6E8A-4147-A177-3AD203B41FA5}">
                      <a16:colId xmlns:a16="http://schemas.microsoft.com/office/drawing/2014/main" val="3739245709"/>
                    </a:ext>
                  </a:extLst>
                </a:gridCol>
                <a:gridCol w="5158588">
                  <a:extLst>
                    <a:ext uri="{9D8B030D-6E8A-4147-A177-3AD203B41FA5}">
                      <a16:colId xmlns:a16="http://schemas.microsoft.com/office/drawing/2014/main" val="4079007888"/>
                    </a:ext>
                  </a:extLst>
                </a:gridCol>
              </a:tblGrid>
              <a:tr h="575093">
                <a:tc>
                  <a:txBody>
                    <a:bodyPr/>
                    <a:lstStyle/>
                    <a:p>
                      <a:endParaRPr lang="vi-VN"/>
                    </a:p>
                  </a:txBody>
                  <a:tcPr>
                    <a:lnL w="12700" cap="flat" cmpd="sng" algn="ctr">
                      <a:no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9966"/>
                      </a:solidFill>
                      <a:prstDash val="solid"/>
                      <a:round/>
                      <a:headEnd type="none" w="med" len="med"/>
                      <a:tailEnd type="none" w="med" len="med"/>
                    </a:lnB>
                    <a:noFill/>
                  </a:tcPr>
                </a:tc>
                <a:tc>
                  <a:txBody>
                    <a:bodyPr/>
                    <a:lstStyle/>
                    <a:p>
                      <a:endParaRPr lang="vi-VN"/>
                    </a:p>
                  </a:txBody>
                  <a:tcP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noFill/>
                  </a:tcPr>
                </a:tc>
                <a:tc>
                  <a:txBody>
                    <a:bodyPr/>
                    <a:lstStyle/>
                    <a:p>
                      <a:endParaRPr lang="vi-VN"/>
                    </a:p>
                  </a:txBody>
                  <a:tcP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noFill/>
                  </a:tcPr>
                </a:tc>
                <a:extLst>
                  <a:ext uri="{0D108BD9-81ED-4DB2-BD59-A6C34878D82A}">
                    <a16:rowId xmlns:a16="http://schemas.microsoft.com/office/drawing/2014/main" val="58049184"/>
                  </a:ext>
                </a:extLst>
              </a:tr>
              <a:tr h="1528144">
                <a:tc>
                  <a:txBody>
                    <a:bodyPr/>
                    <a:lstStyle/>
                    <a:p>
                      <a:endParaRPr lang="vi-VN"/>
                    </a:p>
                  </a:txBody>
                  <a:tcP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noFill/>
                  </a:tcPr>
                </a:tc>
                <a:tc>
                  <a:txBody>
                    <a:bodyPr/>
                    <a:lstStyle/>
                    <a:p>
                      <a:endParaRPr lang="vi-VN"/>
                    </a:p>
                  </a:txBody>
                  <a:tcP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noFill/>
                  </a:tcPr>
                </a:tc>
                <a:tc>
                  <a:txBody>
                    <a:bodyPr/>
                    <a:lstStyle/>
                    <a:p>
                      <a:endParaRPr lang="vi-VN"/>
                    </a:p>
                  </a:txBody>
                  <a:tcP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noFill/>
                  </a:tcPr>
                </a:tc>
                <a:extLst>
                  <a:ext uri="{0D108BD9-81ED-4DB2-BD59-A6C34878D82A}">
                    <a16:rowId xmlns:a16="http://schemas.microsoft.com/office/drawing/2014/main" val="2770147829"/>
                  </a:ext>
                </a:extLst>
              </a:tr>
              <a:tr h="1528144">
                <a:tc>
                  <a:txBody>
                    <a:bodyPr/>
                    <a:lstStyle/>
                    <a:p>
                      <a:endParaRPr lang="vi-VN"/>
                    </a:p>
                  </a:txBody>
                  <a:tcP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noFill/>
                  </a:tcPr>
                </a:tc>
                <a:tc>
                  <a:txBody>
                    <a:bodyPr/>
                    <a:lstStyle/>
                    <a:p>
                      <a:endParaRPr lang="vi-VN"/>
                    </a:p>
                  </a:txBody>
                  <a:tcP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noFill/>
                  </a:tcPr>
                </a:tc>
                <a:tc>
                  <a:txBody>
                    <a:bodyPr/>
                    <a:lstStyle/>
                    <a:p>
                      <a:endParaRPr lang="vi-VN"/>
                    </a:p>
                  </a:txBody>
                  <a:tcP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noFill/>
                  </a:tcPr>
                </a:tc>
                <a:extLst>
                  <a:ext uri="{0D108BD9-81ED-4DB2-BD59-A6C34878D82A}">
                    <a16:rowId xmlns:a16="http://schemas.microsoft.com/office/drawing/2014/main" val="1936447122"/>
                  </a:ext>
                </a:extLst>
              </a:tr>
            </a:tbl>
          </a:graphicData>
        </a:graphic>
      </p:graphicFrame>
      <p:sp>
        <p:nvSpPr>
          <p:cNvPr id="27" name="Hộp Văn bản 26">
            <a:extLst>
              <a:ext uri="{FF2B5EF4-FFF2-40B4-BE49-F238E27FC236}">
                <a16:creationId xmlns:a16="http://schemas.microsoft.com/office/drawing/2014/main" id="{D6C98F8E-344A-D501-7DAA-3DDE0E32811F}"/>
              </a:ext>
            </a:extLst>
          </p:cNvPr>
          <p:cNvSpPr txBox="1"/>
          <p:nvPr/>
        </p:nvSpPr>
        <p:spPr>
          <a:xfrm>
            <a:off x="2620064" y="3214164"/>
            <a:ext cx="2416046" cy="461665"/>
          </a:xfrm>
          <a:prstGeom prst="rect">
            <a:avLst/>
          </a:prstGeom>
          <a:noFill/>
        </p:spPr>
        <p:txBody>
          <a:bodyPr wrap="non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Sử liệu sơ cấp </a:t>
            </a:r>
            <a:endParaRPr lang="vi-VN" sz="2400" b="1">
              <a:latin typeface="Tahoma" panose="020B0604030504040204" pitchFamily="34" charset="0"/>
              <a:ea typeface="Tahoma" panose="020B0604030504040204" pitchFamily="34" charset="0"/>
              <a:cs typeface="Tahoma" panose="020B0604030504040204" pitchFamily="34" charset="0"/>
            </a:endParaRPr>
          </a:p>
        </p:txBody>
      </p:sp>
      <p:sp>
        <p:nvSpPr>
          <p:cNvPr id="29" name="Hộp Văn bản 28">
            <a:extLst>
              <a:ext uri="{FF2B5EF4-FFF2-40B4-BE49-F238E27FC236}">
                <a16:creationId xmlns:a16="http://schemas.microsoft.com/office/drawing/2014/main" id="{CB7C39EC-1062-7161-2807-665142F7D505}"/>
              </a:ext>
            </a:extLst>
          </p:cNvPr>
          <p:cNvSpPr txBox="1"/>
          <p:nvPr/>
        </p:nvSpPr>
        <p:spPr>
          <a:xfrm>
            <a:off x="8402086" y="3198167"/>
            <a:ext cx="2617504" cy="461665"/>
          </a:xfrm>
          <a:prstGeom prst="rect">
            <a:avLst/>
          </a:prstGeom>
          <a:noFill/>
        </p:spPr>
        <p:txBody>
          <a:bodyPr wrap="square">
            <a:spAutoFit/>
          </a:bodyPr>
          <a:lstStyle/>
          <a:p>
            <a:r>
              <a:rPr lang="en-US" sz="2400" b="1">
                <a:latin typeface="Tahoma" panose="020B0604030504040204" pitchFamily="34" charset="0"/>
                <a:ea typeface="Tahoma" panose="020B0604030504040204" pitchFamily="34" charset="0"/>
                <a:cs typeface="Tahoma" panose="020B0604030504040204" pitchFamily="34" charset="0"/>
              </a:rPr>
              <a:t>Sử liệu thứ cấp</a:t>
            </a:r>
            <a:endParaRPr lang="vi-VN" sz="2400"/>
          </a:p>
        </p:txBody>
      </p:sp>
      <p:sp>
        <p:nvSpPr>
          <p:cNvPr id="30" name="Hộp Văn bản 29">
            <a:extLst>
              <a:ext uri="{FF2B5EF4-FFF2-40B4-BE49-F238E27FC236}">
                <a16:creationId xmlns:a16="http://schemas.microsoft.com/office/drawing/2014/main" id="{88E316DF-DB74-2617-2506-EB8B2E53F02C}"/>
              </a:ext>
            </a:extLst>
          </p:cNvPr>
          <p:cNvSpPr txBox="1"/>
          <p:nvPr/>
        </p:nvSpPr>
        <p:spPr>
          <a:xfrm>
            <a:off x="245073" y="3863725"/>
            <a:ext cx="950901" cy="1124988"/>
          </a:xfrm>
          <a:prstGeom prst="rect">
            <a:avLst/>
          </a:prstGeom>
          <a:noFill/>
        </p:spPr>
        <p:txBody>
          <a:bodyPr wrap="none" rtlCol="0">
            <a:spAutoFit/>
          </a:bodyPr>
          <a:lstStyle/>
          <a:p>
            <a:pPr>
              <a:lnSpc>
                <a:spcPct val="150000"/>
              </a:lnSpc>
            </a:pPr>
            <a:r>
              <a:rPr lang="en-US" sz="2400" b="1">
                <a:latin typeface="Tahoma" panose="020B0604030504040204" pitchFamily="34" charset="0"/>
                <a:ea typeface="Tahoma" panose="020B0604030504040204" pitchFamily="34" charset="0"/>
                <a:cs typeface="Tahoma" panose="020B0604030504040204" pitchFamily="34" charset="0"/>
              </a:rPr>
              <a:t>Khái</a:t>
            </a:r>
          </a:p>
          <a:p>
            <a:pPr>
              <a:lnSpc>
                <a:spcPct val="150000"/>
              </a:lnSpc>
            </a:pPr>
            <a:r>
              <a:rPr lang="en-US" sz="2400" b="1">
                <a:latin typeface="Tahoma" panose="020B0604030504040204" pitchFamily="34" charset="0"/>
                <a:ea typeface="Tahoma" panose="020B0604030504040204" pitchFamily="34" charset="0"/>
                <a:cs typeface="Tahoma" panose="020B0604030504040204" pitchFamily="34" charset="0"/>
              </a:rPr>
              <a:t>niệm</a:t>
            </a:r>
            <a:endParaRPr lang="vi-VN" sz="2400" b="1">
              <a:latin typeface="Tahoma" panose="020B0604030504040204" pitchFamily="34" charset="0"/>
              <a:ea typeface="Tahoma" panose="020B0604030504040204" pitchFamily="34" charset="0"/>
              <a:cs typeface="Tahoma" panose="020B0604030504040204" pitchFamily="34" charset="0"/>
            </a:endParaRPr>
          </a:p>
        </p:txBody>
      </p:sp>
      <p:sp>
        <p:nvSpPr>
          <p:cNvPr id="31" name="Hộp Văn bản 30">
            <a:extLst>
              <a:ext uri="{FF2B5EF4-FFF2-40B4-BE49-F238E27FC236}">
                <a16:creationId xmlns:a16="http://schemas.microsoft.com/office/drawing/2014/main" id="{24B4E6B9-A248-0B98-F95D-874A61669FE5}"/>
              </a:ext>
            </a:extLst>
          </p:cNvPr>
          <p:cNvSpPr txBox="1"/>
          <p:nvPr/>
        </p:nvSpPr>
        <p:spPr>
          <a:xfrm>
            <a:off x="329231" y="5327289"/>
            <a:ext cx="670376" cy="1124988"/>
          </a:xfrm>
          <a:prstGeom prst="rect">
            <a:avLst/>
          </a:prstGeom>
          <a:noFill/>
        </p:spPr>
        <p:txBody>
          <a:bodyPr wrap="none" rtlCol="0">
            <a:spAutoFit/>
          </a:bodyPr>
          <a:lstStyle/>
          <a:p>
            <a:pPr>
              <a:lnSpc>
                <a:spcPct val="150000"/>
              </a:lnSpc>
            </a:pPr>
            <a:r>
              <a:rPr lang="en-US" sz="2400" b="1">
                <a:latin typeface="Tahoma" panose="020B0604030504040204" pitchFamily="34" charset="0"/>
                <a:ea typeface="Tahoma" panose="020B0604030504040204" pitchFamily="34" charset="0"/>
                <a:cs typeface="Tahoma" panose="020B0604030504040204" pitchFamily="34" charset="0"/>
              </a:rPr>
              <a:t>Vai</a:t>
            </a:r>
          </a:p>
          <a:p>
            <a:pPr>
              <a:lnSpc>
                <a:spcPct val="150000"/>
              </a:lnSpc>
            </a:pPr>
            <a:r>
              <a:rPr lang="en-US" sz="2400" b="1">
                <a:latin typeface="Tahoma" panose="020B0604030504040204" pitchFamily="34" charset="0"/>
                <a:ea typeface="Tahoma" panose="020B0604030504040204" pitchFamily="34" charset="0"/>
                <a:cs typeface="Tahoma" panose="020B0604030504040204" pitchFamily="34" charset="0"/>
              </a:rPr>
              <a:t>trò</a:t>
            </a:r>
            <a:endParaRPr lang="vi-VN" sz="2400" b="1">
              <a:latin typeface="Tahoma" panose="020B0604030504040204" pitchFamily="34" charset="0"/>
              <a:ea typeface="Tahoma" panose="020B0604030504040204" pitchFamily="34" charset="0"/>
              <a:cs typeface="Tahoma" panose="020B0604030504040204" pitchFamily="34" charset="0"/>
            </a:endParaRPr>
          </a:p>
        </p:txBody>
      </p:sp>
      <p:sp>
        <p:nvSpPr>
          <p:cNvPr id="32" name="Hộp Văn bản 31">
            <a:extLst>
              <a:ext uri="{FF2B5EF4-FFF2-40B4-BE49-F238E27FC236}">
                <a16:creationId xmlns:a16="http://schemas.microsoft.com/office/drawing/2014/main" id="{3BCAFC2D-6572-35F9-3E47-F8859DF35398}"/>
              </a:ext>
            </a:extLst>
          </p:cNvPr>
          <p:cNvSpPr txBox="1"/>
          <p:nvPr/>
        </p:nvSpPr>
        <p:spPr>
          <a:xfrm>
            <a:off x="1196911" y="3573875"/>
            <a:ext cx="5715824" cy="1695144"/>
          </a:xfrm>
          <a:prstGeom prst="rect">
            <a:avLst/>
          </a:prstGeom>
          <a:noFill/>
        </p:spPr>
        <p:txBody>
          <a:bodyPr wrap="square" rtlCol="0">
            <a:spAutoFit/>
          </a:bodyPr>
          <a:lstStyle/>
          <a:p>
            <a:pPr>
              <a:lnSpc>
                <a:spcPct val="150000"/>
              </a:lnSpc>
            </a:pPr>
            <a:r>
              <a:rPr lang="en-US" sz="2400">
                <a:latin typeface="+mj-lt"/>
              </a:rPr>
              <a:t>Là sử liệu được tạo ra đầu tiên, gần nhất hay gắn liền với thời gian xảy ra sự kiện, hiện tượng được nghiên cứu</a:t>
            </a:r>
            <a:endParaRPr lang="vi-VN" sz="2400">
              <a:latin typeface="+mj-lt"/>
            </a:endParaRPr>
          </a:p>
        </p:txBody>
      </p:sp>
      <p:sp>
        <p:nvSpPr>
          <p:cNvPr id="33" name="Hộp Văn bản 32">
            <a:extLst>
              <a:ext uri="{FF2B5EF4-FFF2-40B4-BE49-F238E27FC236}">
                <a16:creationId xmlns:a16="http://schemas.microsoft.com/office/drawing/2014/main" id="{9B212445-3262-5079-BE27-79F5A8F06397}"/>
              </a:ext>
            </a:extLst>
          </p:cNvPr>
          <p:cNvSpPr txBox="1"/>
          <p:nvPr/>
        </p:nvSpPr>
        <p:spPr>
          <a:xfrm>
            <a:off x="6914608" y="3636825"/>
            <a:ext cx="5223968" cy="1141146"/>
          </a:xfrm>
          <a:prstGeom prst="rect">
            <a:avLst/>
          </a:prstGeom>
          <a:noFill/>
        </p:spPr>
        <p:txBody>
          <a:bodyPr wrap="square" rtlCol="0">
            <a:spAutoFit/>
          </a:bodyPr>
          <a:lstStyle/>
          <a:p>
            <a:pPr>
              <a:lnSpc>
                <a:spcPct val="150000"/>
              </a:lnSpc>
            </a:pPr>
            <a:r>
              <a:rPr lang="en-US" sz="2400">
                <a:latin typeface="+mj-lt"/>
              </a:rPr>
              <a:t>Là sử liệu được tạo ra sau thời điểm xuất hiện của các công trình được nghiên cứu</a:t>
            </a:r>
            <a:endParaRPr lang="vi-VN" sz="2400">
              <a:latin typeface="+mj-lt"/>
            </a:endParaRPr>
          </a:p>
        </p:txBody>
      </p:sp>
      <p:sp>
        <p:nvSpPr>
          <p:cNvPr id="34" name="Hộp Văn bản 33">
            <a:extLst>
              <a:ext uri="{FF2B5EF4-FFF2-40B4-BE49-F238E27FC236}">
                <a16:creationId xmlns:a16="http://schemas.microsoft.com/office/drawing/2014/main" id="{AAC5D7C5-52EA-1021-FF2E-C6F2BDE05789}"/>
              </a:ext>
            </a:extLst>
          </p:cNvPr>
          <p:cNvSpPr txBox="1"/>
          <p:nvPr/>
        </p:nvSpPr>
        <p:spPr>
          <a:xfrm>
            <a:off x="1196911" y="5124762"/>
            <a:ext cx="5656898" cy="1695144"/>
          </a:xfrm>
          <a:prstGeom prst="rect">
            <a:avLst/>
          </a:prstGeom>
          <a:noFill/>
        </p:spPr>
        <p:txBody>
          <a:bodyPr wrap="square" rtlCol="0">
            <a:spAutoFit/>
          </a:bodyPr>
          <a:lstStyle/>
          <a:p>
            <a:pPr>
              <a:lnSpc>
                <a:spcPct val="150000"/>
              </a:lnSpc>
            </a:pPr>
            <a:r>
              <a:rPr lang="en-US" sz="2400">
                <a:latin typeface="+mj-lt"/>
              </a:rPr>
              <a:t>Được coi là bằng chứng quan trọng nhất của nhà Sử học trong quá trình miêu tả, khôi phục hiện thực lịch sử</a:t>
            </a:r>
            <a:endParaRPr lang="vi-VN" sz="2400">
              <a:latin typeface="+mj-lt"/>
            </a:endParaRPr>
          </a:p>
        </p:txBody>
      </p:sp>
      <p:sp>
        <p:nvSpPr>
          <p:cNvPr id="35" name="Hộp Văn bản 34">
            <a:extLst>
              <a:ext uri="{FF2B5EF4-FFF2-40B4-BE49-F238E27FC236}">
                <a16:creationId xmlns:a16="http://schemas.microsoft.com/office/drawing/2014/main" id="{84DD307B-B145-F281-D8C0-41E26998E80B}"/>
              </a:ext>
            </a:extLst>
          </p:cNvPr>
          <p:cNvSpPr txBox="1"/>
          <p:nvPr/>
        </p:nvSpPr>
        <p:spPr>
          <a:xfrm>
            <a:off x="6912735" y="5293661"/>
            <a:ext cx="5107989" cy="461665"/>
          </a:xfrm>
          <a:prstGeom prst="rect">
            <a:avLst/>
          </a:prstGeom>
          <a:noFill/>
        </p:spPr>
        <p:txBody>
          <a:bodyPr wrap="square" rtlCol="0">
            <a:spAutoFit/>
          </a:bodyPr>
          <a:lstStyle/>
          <a:p>
            <a:r>
              <a:rPr lang="en-US" sz="2400">
                <a:latin typeface="+mj-lt"/>
              </a:rPr>
              <a:t>Thường được coi là tài liệu tham khảo</a:t>
            </a:r>
            <a:endParaRPr lang="vi-VN" sz="2400">
              <a:latin typeface="+mj-lt"/>
            </a:endParaRPr>
          </a:p>
        </p:txBody>
      </p:sp>
      <p:grpSp>
        <p:nvGrpSpPr>
          <p:cNvPr id="69" name="Nhóm 68">
            <a:extLst>
              <a:ext uri="{FF2B5EF4-FFF2-40B4-BE49-F238E27FC236}">
                <a16:creationId xmlns:a16="http://schemas.microsoft.com/office/drawing/2014/main" id="{84BF0F68-22D8-9A7D-0A79-7AAC65DC5B7C}"/>
              </a:ext>
            </a:extLst>
          </p:cNvPr>
          <p:cNvGrpSpPr/>
          <p:nvPr/>
        </p:nvGrpSpPr>
        <p:grpSpPr>
          <a:xfrm>
            <a:off x="26396" y="21429"/>
            <a:ext cx="10993194" cy="981089"/>
            <a:chOff x="26396" y="21429"/>
            <a:chExt cx="10993194" cy="981089"/>
          </a:xfrm>
        </p:grpSpPr>
        <p:grpSp>
          <p:nvGrpSpPr>
            <p:cNvPr id="70" name="Nhóm 69">
              <a:extLst>
                <a:ext uri="{FF2B5EF4-FFF2-40B4-BE49-F238E27FC236}">
                  <a16:creationId xmlns:a16="http://schemas.microsoft.com/office/drawing/2014/main" id="{815C3B46-4822-4600-5C1E-9B34BA5A01D6}"/>
                </a:ext>
              </a:extLst>
            </p:cNvPr>
            <p:cNvGrpSpPr/>
            <p:nvPr/>
          </p:nvGrpSpPr>
          <p:grpSpPr>
            <a:xfrm>
              <a:off x="26396" y="21429"/>
              <a:ext cx="10993194" cy="981089"/>
              <a:chOff x="26396" y="21429"/>
              <a:chExt cx="10993194" cy="981089"/>
            </a:xfrm>
          </p:grpSpPr>
          <p:grpSp>
            <p:nvGrpSpPr>
              <p:cNvPr id="80" name="Nhóm 79">
                <a:extLst>
                  <a:ext uri="{FF2B5EF4-FFF2-40B4-BE49-F238E27FC236}">
                    <a16:creationId xmlns:a16="http://schemas.microsoft.com/office/drawing/2014/main" id="{549CD189-1854-9A31-58DB-9B4E37FBFF53}"/>
                  </a:ext>
                </a:extLst>
              </p:cNvPr>
              <p:cNvGrpSpPr/>
              <p:nvPr/>
            </p:nvGrpSpPr>
            <p:grpSpPr>
              <a:xfrm>
                <a:off x="26396" y="21429"/>
                <a:ext cx="10993194" cy="981089"/>
                <a:chOff x="26396" y="21429"/>
                <a:chExt cx="10993194" cy="981089"/>
              </a:xfrm>
            </p:grpSpPr>
            <p:sp>
              <p:nvSpPr>
                <p:cNvPr id="84" name="Hình tự do: Hình 83">
                  <a:extLst>
                    <a:ext uri="{FF2B5EF4-FFF2-40B4-BE49-F238E27FC236}">
                      <a16:creationId xmlns:a16="http://schemas.microsoft.com/office/drawing/2014/main" id="{F064B63F-0B49-7815-65B6-7DCC129F3B66}"/>
                    </a:ext>
                  </a:extLst>
                </p:cNvPr>
                <p:cNvSpPr/>
                <p:nvPr/>
              </p:nvSpPr>
              <p:spPr>
                <a:xfrm>
                  <a:off x="39138" y="21429"/>
                  <a:ext cx="10980452" cy="45719"/>
                </a:xfrm>
                <a:custGeom>
                  <a:avLst/>
                  <a:gdLst>
                    <a:gd name="connsiteX0" fmla="*/ 7620 w 10980452"/>
                    <a:gd name="connsiteY0" fmla="*/ 0 h 45719"/>
                    <a:gd name="connsiteX1" fmla="*/ 10980452 w 10980452"/>
                    <a:gd name="connsiteY1" fmla="*/ 0 h 45719"/>
                    <a:gd name="connsiteX2" fmla="*/ 10980452 w 10980452"/>
                    <a:gd name="connsiteY2" fmla="*/ 45719 h 45719"/>
                    <a:gd name="connsiteX3" fmla="*/ 7620 w 10980452"/>
                    <a:gd name="connsiteY3" fmla="*/ 45719 h 45719"/>
                    <a:gd name="connsiteX4" fmla="*/ 0 w 10980452"/>
                    <a:gd name="connsiteY4" fmla="*/ 38099 h 45719"/>
                    <a:gd name="connsiteX5" fmla="*/ 0 w 10980452"/>
                    <a:gd name="connsiteY5" fmla="*/ 7620 h 45719"/>
                    <a:gd name="connsiteX6" fmla="*/ 7620 w 10980452"/>
                    <a:gd name="connsiteY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0452" h="45719">
                      <a:moveTo>
                        <a:pt x="7620" y="0"/>
                      </a:moveTo>
                      <a:lnTo>
                        <a:pt x="10980452" y="0"/>
                      </a:lnTo>
                      <a:lnTo>
                        <a:pt x="10980452" y="45719"/>
                      </a:lnTo>
                      <a:lnTo>
                        <a:pt x="7620" y="45719"/>
                      </a:lnTo>
                      <a:cubicBezTo>
                        <a:pt x="3412" y="45719"/>
                        <a:pt x="0" y="42307"/>
                        <a:pt x="0" y="38099"/>
                      </a:cubicBezTo>
                      <a:lnTo>
                        <a:pt x="0" y="7620"/>
                      </a:lnTo>
                      <a:cubicBezTo>
                        <a:pt x="0" y="3412"/>
                        <a:pt x="3412" y="0"/>
                        <a:pt x="7620" y="0"/>
                      </a:cubicBezTo>
                      <a:close/>
                    </a:path>
                  </a:pathLst>
                </a:cu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5" name="Hình tự do: Hình 84">
                  <a:extLst>
                    <a:ext uri="{FF2B5EF4-FFF2-40B4-BE49-F238E27FC236}">
                      <a16:creationId xmlns:a16="http://schemas.microsoft.com/office/drawing/2014/main" id="{39FC1DF0-74FB-C410-43CC-25F2FA7DF0AB}"/>
                    </a:ext>
                  </a:extLst>
                </p:cNvPr>
                <p:cNvSpPr/>
                <p:nvPr/>
              </p:nvSpPr>
              <p:spPr>
                <a:xfrm>
                  <a:off x="26396" y="67148"/>
                  <a:ext cx="886112" cy="935370"/>
                </a:xfrm>
                <a:custGeom>
                  <a:avLst/>
                  <a:gdLst>
                    <a:gd name="connsiteX0" fmla="*/ 0 w 886112"/>
                    <a:gd name="connsiteY0" fmla="*/ 0 h 935370"/>
                    <a:gd name="connsiteX1" fmla="*/ 134329 w 886112"/>
                    <a:gd name="connsiteY1" fmla="*/ 0 h 935370"/>
                    <a:gd name="connsiteX2" fmla="*/ 753455 w 886112"/>
                    <a:gd name="connsiteY2" fmla="*/ 0 h 935370"/>
                    <a:gd name="connsiteX3" fmla="*/ 886112 w 886112"/>
                    <a:gd name="connsiteY3" fmla="*/ 0 h 935370"/>
                    <a:gd name="connsiteX4" fmla="*/ 834011 w 886112"/>
                    <a:gd name="connsiteY4" fmla="*/ 10519 h 935370"/>
                    <a:gd name="connsiteX5" fmla="*/ 752246 w 886112"/>
                    <a:gd name="connsiteY5" fmla="*/ 133874 h 935370"/>
                    <a:gd name="connsiteX6" fmla="*/ 752246 w 886112"/>
                    <a:gd name="connsiteY6" fmla="*/ 801492 h 935370"/>
                    <a:gd name="connsiteX7" fmla="*/ 753454 w 886112"/>
                    <a:gd name="connsiteY7" fmla="*/ 807476 h 935370"/>
                    <a:gd name="connsiteX8" fmla="*/ 753454 w 886112"/>
                    <a:gd name="connsiteY8" fmla="*/ 832180 h 935370"/>
                    <a:gd name="connsiteX9" fmla="*/ 650264 w 886112"/>
                    <a:gd name="connsiteY9" fmla="*/ 935370 h 935370"/>
                    <a:gd name="connsiteX10" fmla="*/ 237519 w 886112"/>
                    <a:gd name="connsiteY10" fmla="*/ 935370 h 935370"/>
                    <a:gd name="connsiteX11" fmla="*/ 134329 w 886112"/>
                    <a:gd name="connsiteY11" fmla="*/ 832180 h 935370"/>
                    <a:gd name="connsiteX12" fmla="*/ 134329 w 886112"/>
                    <a:gd name="connsiteY12" fmla="*/ 293399 h 935370"/>
                    <a:gd name="connsiteX13" fmla="*/ 133876 w 886112"/>
                    <a:gd name="connsiteY13" fmla="*/ 292838 h 935370"/>
                    <a:gd name="connsiteX14" fmla="*/ 133876 w 886112"/>
                    <a:gd name="connsiteY14" fmla="*/ 133876 h 935370"/>
                    <a:gd name="connsiteX15" fmla="*/ 0 w 886112"/>
                    <a:gd name="connsiteY15" fmla="*/ 0 h 9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112" h="935370">
                      <a:moveTo>
                        <a:pt x="0" y="0"/>
                      </a:moveTo>
                      <a:lnTo>
                        <a:pt x="134329" y="0"/>
                      </a:lnTo>
                      <a:lnTo>
                        <a:pt x="753455" y="0"/>
                      </a:lnTo>
                      <a:lnTo>
                        <a:pt x="886112" y="0"/>
                      </a:lnTo>
                      <a:lnTo>
                        <a:pt x="834011" y="10519"/>
                      </a:lnTo>
                      <a:cubicBezTo>
                        <a:pt x="785961" y="30842"/>
                        <a:pt x="752246" y="78421"/>
                        <a:pt x="752246" y="133874"/>
                      </a:cubicBezTo>
                      <a:lnTo>
                        <a:pt x="752246" y="801492"/>
                      </a:lnTo>
                      <a:lnTo>
                        <a:pt x="753454" y="807476"/>
                      </a:lnTo>
                      <a:lnTo>
                        <a:pt x="753454" y="832180"/>
                      </a:lnTo>
                      <a:cubicBezTo>
                        <a:pt x="753454" y="889170"/>
                        <a:pt x="707254" y="935370"/>
                        <a:pt x="650264" y="935370"/>
                      </a:cubicBezTo>
                      <a:lnTo>
                        <a:pt x="237519" y="935370"/>
                      </a:lnTo>
                      <a:cubicBezTo>
                        <a:pt x="180529" y="935370"/>
                        <a:pt x="134329" y="889170"/>
                        <a:pt x="134329" y="832180"/>
                      </a:cubicBezTo>
                      <a:lnTo>
                        <a:pt x="134329" y="293399"/>
                      </a:lnTo>
                      <a:lnTo>
                        <a:pt x="133876" y="292838"/>
                      </a:lnTo>
                      <a:lnTo>
                        <a:pt x="133876" y="133876"/>
                      </a:lnTo>
                      <a:cubicBezTo>
                        <a:pt x="133876" y="59938"/>
                        <a:pt x="73938" y="0"/>
                        <a:pt x="0"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81" name="Nhóm 80">
                <a:extLst>
                  <a:ext uri="{FF2B5EF4-FFF2-40B4-BE49-F238E27FC236}">
                    <a16:creationId xmlns:a16="http://schemas.microsoft.com/office/drawing/2014/main" id="{56CA120E-F757-B74D-5AC9-8EE039CDF4EF}"/>
                  </a:ext>
                </a:extLst>
              </p:cNvPr>
              <p:cNvGrpSpPr/>
              <p:nvPr/>
            </p:nvGrpSpPr>
            <p:grpSpPr>
              <a:xfrm>
                <a:off x="140839" y="126671"/>
                <a:ext cx="657225" cy="696553"/>
                <a:chOff x="182859" y="44288"/>
                <a:chExt cx="657225" cy="696553"/>
              </a:xfrm>
            </p:grpSpPr>
            <p:pic>
              <p:nvPicPr>
                <p:cNvPr id="82" name="Hình ảnh 81">
                  <a:extLst>
                    <a:ext uri="{FF2B5EF4-FFF2-40B4-BE49-F238E27FC236}">
                      <a16:creationId xmlns:a16="http://schemas.microsoft.com/office/drawing/2014/main" id="{311E6D35-1988-AF80-B64C-6434A3FFBAD5}"/>
                    </a:ext>
                  </a:extLst>
                </p:cNvPr>
                <p:cNvPicPr>
                  <a:picLocks noChangeAspect="1"/>
                </p:cNvPicPr>
                <p:nvPr/>
              </p:nvPicPr>
              <p:blipFill rotWithShape="1">
                <a:blip r:embed="rId2">
                  <a:extLst>
                    <a:ext uri="{28A0092B-C50C-407E-A947-70E740481C1C}">
                      <a14:useLocalDpi xmlns:a14="http://schemas.microsoft.com/office/drawing/2010/main" val="0"/>
                    </a:ext>
                  </a:extLst>
                </a:blip>
                <a:srcRect l="4403" t="12299" r="62892" b="36268"/>
                <a:stretch/>
              </p:blipFill>
              <p:spPr>
                <a:xfrm>
                  <a:off x="213296" y="44288"/>
                  <a:ext cx="596349" cy="527539"/>
                </a:xfrm>
                <a:prstGeom prst="rect">
                  <a:avLst/>
                </a:prstGeom>
              </p:spPr>
            </p:pic>
            <p:sp>
              <p:nvSpPr>
                <p:cNvPr id="83" name="Hộp Văn bản 82">
                  <a:extLst>
                    <a:ext uri="{FF2B5EF4-FFF2-40B4-BE49-F238E27FC236}">
                      <a16:creationId xmlns:a16="http://schemas.microsoft.com/office/drawing/2014/main" id="{B77A2923-0D0B-F161-D062-B633C760C390}"/>
                    </a:ext>
                  </a:extLst>
                </p:cNvPr>
                <p:cNvSpPr txBox="1"/>
                <p:nvPr/>
              </p:nvSpPr>
              <p:spPr>
                <a:xfrm>
                  <a:off x="182859" y="510009"/>
                  <a:ext cx="657225" cy="230832"/>
                </a:xfrm>
                <a:prstGeom prst="rect">
                  <a:avLst/>
                </a:prstGeom>
                <a:noFill/>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SỬ HỌC</a:t>
                  </a:r>
                  <a:endParaRPr lang="vi-VN" sz="900" b="1">
                    <a:solidFill>
                      <a:schemeClr val="bg1"/>
                    </a:solidFill>
                    <a:latin typeface="Arial" panose="020B0604020202020204" pitchFamily="34" charset="0"/>
                    <a:cs typeface="Arial" panose="020B0604020202020204" pitchFamily="34" charset="0"/>
                  </a:endParaRPr>
                </a:p>
              </p:txBody>
            </p:sp>
          </p:grpSp>
        </p:grpSp>
        <p:grpSp>
          <p:nvGrpSpPr>
            <p:cNvPr id="71" name="Nhóm 70">
              <a:extLst>
                <a:ext uri="{FF2B5EF4-FFF2-40B4-BE49-F238E27FC236}">
                  <a16:creationId xmlns:a16="http://schemas.microsoft.com/office/drawing/2014/main" id="{1E31A144-1B6C-35C6-A835-D36B87B889BC}"/>
                </a:ext>
              </a:extLst>
            </p:cNvPr>
            <p:cNvGrpSpPr/>
            <p:nvPr/>
          </p:nvGrpSpPr>
          <p:grpSpPr>
            <a:xfrm>
              <a:off x="877820" y="150460"/>
              <a:ext cx="10141770" cy="823660"/>
              <a:chOff x="877820" y="150460"/>
              <a:chExt cx="10141770" cy="823660"/>
            </a:xfrm>
          </p:grpSpPr>
          <p:sp>
            <p:nvSpPr>
              <p:cNvPr id="72" name="Hình tự do: Hình 71">
                <a:extLst>
                  <a:ext uri="{FF2B5EF4-FFF2-40B4-BE49-F238E27FC236}">
                    <a16:creationId xmlns:a16="http://schemas.microsoft.com/office/drawing/2014/main" id="{9BB805A5-9089-1FC1-0A4A-798E64782373}"/>
                  </a:ext>
                </a:extLst>
              </p:cNvPr>
              <p:cNvSpPr/>
              <p:nvPr/>
            </p:nvSpPr>
            <p:spPr>
              <a:xfrm>
                <a:off x="877820" y="150460"/>
                <a:ext cx="10141770" cy="815962"/>
              </a:xfrm>
              <a:custGeom>
                <a:avLst/>
                <a:gdLst>
                  <a:gd name="connsiteX0" fmla="*/ 135996 w 10141770"/>
                  <a:gd name="connsiteY0" fmla="*/ 0 h 815962"/>
                  <a:gd name="connsiteX1" fmla="*/ 10141770 w 10141770"/>
                  <a:gd name="connsiteY1" fmla="*/ 0 h 815962"/>
                  <a:gd name="connsiteX2" fmla="*/ 10141770 w 10141770"/>
                  <a:gd name="connsiteY2" fmla="*/ 815962 h 815962"/>
                  <a:gd name="connsiteX3" fmla="*/ 135996 w 10141770"/>
                  <a:gd name="connsiteY3" fmla="*/ 815962 h 815962"/>
                  <a:gd name="connsiteX4" fmla="*/ 0 w 10141770"/>
                  <a:gd name="connsiteY4" fmla="*/ 679966 h 815962"/>
                  <a:gd name="connsiteX5" fmla="*/ 0 w 10141770"/>
                  <a:gd name="connsiteY5" fmla="*/ 135996 h 815962"/>
                  <a:gd name="connsiteX6" fmla="*/ 135996 w 10141770"/>
                  <a:gd name="connsiteY6" fmla="*/ 0 h 8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770" h="815962">
                    <a:moveTo>
                      <a:pt x="135996" y="0"/>
                    </a:moveTo>
                    <a:lnTo>
                      <a:pt x="10141770" y="0"/>
                    </a:lnTo>
                    <a:lnTo>
                      <a:pt x="10141770" y="815962"/>
                    </a:lnTo>
                    <a:lnTo>
                      <a:pt x="135996" y="815962"/>
                    </a:lnTo>
                    <a:cubicBezTo>
                      <a:pt x="60887" y="815962"/>
                      <a:pt x="0" y="755075"/>
                      <a:pt x="0" y="679966"/>
                    </a:cubicBezTo>
                    <a:lnTo>
                      <a:pt x="0" y="135996"/>
                    </a:lnTo>
                    <a:cubicBezTo>
                      <a:pt x="0" y="60887"/>
                      <a:pt x="60887" y="0"/>
                      <a:pt x="135996" y="0"/>
                    </a:cubicBez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73" name="Hộp Văn bản 72">
                <a:extLst>
                  <a:ext uri="{FF2B5EF4-FFF2-40B4-BE49-F238E27FC236}">
                    <a16:creationId xmlns:a16="http://schemas.microsoft.com/office/drawing/2014/main" id="{7195AB0D-7CB1-8826-DE04-974DCE9AA119}"/>
                  </a:ext>
                </a:extLst>
              </p:cNvPr>
              <p:cNvSpPr txBox="1"/>
              <p:nvPr/>
            </p:nvSpPr>
            <p:spPr>
              <a:xfrm>
                <a:off x="887565" y="180606"/>
                <a:ext cx="551754" cy="738664"/>
              </a:xfrm>
              <a:prstGeom prst="rect">
                <a:avLst/>
              </a:prstGeom>
              <a:noFill/>
            </p:spPr>
            <p:txBody>
              <a:bodyPr wrap="none" rtlCol="0">
                <a:spAutoFit/>
              </a:bodyPr>
              <a:lstStyle/>
              <a:p>
                <a:pPr algn="ctr"/>
                <a:r>
                  <a:rPr lang="en-US" b="1">
                    <a:solidFill>
                      <a:schemeClr val="bg1"/>
                    </a:solidFill>
                    <a:cs typeface="Times New Roman" panose="02020603050405020304" pitchFamily="18" charset="0"/>
                  </a:rPr>
                  <a:t>Lớp</a:t>
                </a:r>
              </a:p>
              <a:p>
                <a:pPr algn="ctr"/>
                <a:r>
                  <a:rPr lang="en-US" sz="2400">
                    <a:solidFill>
                      <a:schemeClr val="bg1"/>
                    </a:solidFill>
                    <a:latin typeface="UTM Impact" panose="02040603050506020204" pitchFamily="18" charset="0"/>
                  </a:rPr>
                  <a:t>10</a:t>
                </a:r>
                <a:endParaRPr lang="vi-VN" sz="2400">
                  <a:solidFill>
                    <a:schemeClr val="bg1"/>
                  </a:solidFill>
                </a:endParaRPr>
              </a:p>
            </p:txBody>
          </p:sp>
          <p:cxnSp>
            <p:nvCxnSpPr>
              <p:cNvPr id="74" name="Đường nối Thẳng 73">
                <a:extLst>
                  <a:ext uri="{FF2B5EF4-FFF2-40B4-BE49-F238E27FC236}">
                    <a16:creationId xmlns:a16="http://schemas.microsoft.com/office/drawing/2014/main" id="{05329D95-90A0-A731-2841-E444DD186EFD}"/>
                  </a:ext>
                </a:extLst>
              </p:cNvPr>
              <p:cNvCxnSpPr/>
              <p:nvPr/>
            </p:nvCxnSpPr>
            <p:spPr>
              <a:xfrm>
                <a:off x="1457326"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Hộp Văn bản 74">
                <a:extLst>
                  <a:ext uri="{FF2B5EF4-FFF2-40B4-BE49-F238E27FC236}">
                    <a16:creationId xmlns:a16="http://schemas.microsoft.com/office/drawing/2014/main" id="{2614D35A-0749-0A41-4098-808F6D7C7F55}"/>
                  </a:ext>
                </a:extLst>
              </p:cNvPr>
              <p:cNvSpPr txBox="1"/>
              <p:nvPr/>
            </p:nvSpPr>
            <p:spPr>
              <a:xfrm>
                <a:off x="1420881" y="238449"/>
                <a:ext cx="694421"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LỊCH</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SỬ</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76" name="Đường nối Thẳng 75">
                <a:extLst>
                  <a:ext uri="{FF2B5EF4-FFF2-40B4-BE49-F238E27FC236}">
                    <a16:creationId xmlns:a16="http://schemas.microsoft.com/office/drawing/2014/main" id="{30006F94-F66D-B8D3-94BA-B7FAD0D1C0C0}"/>
                  </a:ext>
                </a:extLst>
              </p:cNvPr>
              <p:cNvCxnSpPr/>
              <p:nvPr/>
            </p:nvCxnSpPr>
            <p:spPr>
              <a:xfrm>
                <a:off x="2088781" y="150460"/>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Hộp Văn bản 76">
                <a:extLst>
                  <a:ext uri="{FF2B5EF4-FFF2-40B4-BE49-F238E27FC236}">
                    <a16:creationId xmlns:a16="http://schemas.microsoft.com/office/drawing/2014/main" id="{2256F99C-F318-C7A2-F620-5261BDB7B829}"/>
                  </a:ext>
                </a:extLst>
              </p:cNvPr>
              <p:cNvSpPr txBox="1"/>
              <p:nvPr/>
            </p:nvSpPr>
            <p:spPr>
              <a:xfrm>
                <a:off x="2076486" y="254471"/>
                <a:ext cx="1087156" cy="584775"/>
              </a:xfrm>
              <a:prstGeom prst="rect">
                <a:avLst/>
              </a:prstGeom>
              <a:noFill/>
            </p:spPr>
            <p:txBody>
              <a:bodyPr wrap="none" rtlCol="0">
                <a:spAutoFit/>
              </a:bodyPr>
              <a:lstStyle/>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Chủ đề 1</a:t>
                </a:r>
              </a:p>
              <a:p>
                <a:pPr algn="ctr"/>
                <a:r>
                  <a:rPr lang="en-US" sz="1600" b="1">
                    <a:solidFill>
                      <a:schemeClr val="bg1"/>
                    </a:solidFill>
                    <a:latin typeface="Tahoma" panose="020B0604030504040204" pitchFamily="34" charset="0"/>
                    <a:ea typeface="Tahoma" panose="020B0604030504040204" pitchFamily="34" charset="0"/>
                    <a:cs typeface="Tahoma" panose="020B0604030504040204" pitchFamily="34" charset="0"/>
                  </a:rPr>
                  <a:t>Bài 1</a:t>
                </a:r>
                <a:endParaRPr lang="vi-VN" sz="1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78" name="Đường nối Thẳng 77">
                <a:extLst>
                  <a:ext uri="{FF2B5EF4-FFF2-40B4-BE49-F238E27FC236}">
                    <a16:creationId xmlns:a16="http://schemas.microsoft.com/office/drawing/2014/main" id="{A475031B-7DCC-5013-1939-638C71E1FD94}"/>
                  </a:ext>
                </a:extLst>
              </p:cNvPr>
              <p:cNvCxnSpPr/>
              <p:nvPr/>
            </p:nvCxnSpPr>
            <p:spPr>
              <a:xfrm>
                <a:off x="3155214" y="158158"/>
                <a:ext cx="0" cy="815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Hộp Văn bản 78">
                <a:extLst>
                  <a:ext uri="{FF2B5EF4-FFF2-40B4-BE49-F238E27FC236}">
                    <a16:creationId xmlns:a16="http://schemas.microsoft.com/office/drawing/2014/main" id="{86B5859E-8502-A412-FDCF-CC14AE65D275}"/>
                  </a:ext>
                </a:extLst>
              </p:cNvPr>
              <p:cNvSpPr txBox="1"/>
              <p:nvPr/>
            </p:nvSpPr>
            <p:spPr>
              <a:xfrm>
                <a:off x="3189084" y="335306"/>
                <a:ext cx="7805064" cy="446276"/>
              </a:xfrm>
              <a:prstGeom prst="rect">
                <a:avLst/>
              </a:prstGeom>
              <a:noFill/>
            </p:spPr>
            <p:txBody>
              <a:bodyPr wrap="square" rtlCol="0">
                <a:spAutoFit/>
              </a:bodyPr>
              <a:lstStyle/>
              <a:p>
                <a:pPr algn="ctr"/>
                <a:r>
                  <a:rPr lang="en-US" sz="2300" b="1">
                    <a:solidFill>
                      <a:schemeClr val="bg1"/>
                    </a:solidFill>
                    <a:latin typeface="Tahoma" panose="020B0604030504040204" pitchFamily="34" charset="0"/>
                    <a:ea typeface="Tahoma" panose="020B0604030504040204" pitchFamily="34" charset="0"/>
                    <a:cs typeface="Tahoma" panose="020B0604030504040204" pitchFamily="34" charset="0"/>
                  </a:rPr>
                  <a:t>HIỆN THỰC LỊCH SỬ VÀ NHẬN THỨC LỊCH SỬ (T2)</a:t>
                </a:r>
                <a:endParaRPr lang="vi-VN" sz="23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556457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wd">
                                    <p:tmPct val="10000"/>
                                  </p:iterate>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iterate type="wd">
                                    <p:tmPct val="10000"/>
                                  </p:iterate>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iterate type="wd">
                                    <p:tmPct val="10000"/>
                                  </p:iterate>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iterate type="wd">
                                    <p:tmPct val="10000"/>
                                  </p:iterate>
                                  <p:childTnLst>
                                    <p:set>
                                      <p:cBhvr>
                                        <p:cTn id="26" dur="1" fill="hold">
                                          <p:stCondLst>
                                            <p:cond delay="0"/>
                                          </p:stCondLst>
                                        </p:cTn>
                                        <p:tgtEl>
                                          <p:spTgt spid="34"/>
                                        </p:tgtEl>
                                        <p:attrNameLst>
                                          <p:attrName>style.visibility</p:attrName>
                                        </p:attrNameLst>
                                      </p:cBhvr>
                                      <p:to>
                                        <p:strVal val="visible"/>
                                      </p:to>
                                    </p:set>
                                    <p:animEffect transition="in" filter="dissolv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iterate type="wd">
                                    <p:tmPct val="10000"/>
                                  </p:iterate>
                                  <p:childTnLst>
                                    <p:set>
                                      <p:cBhvr>
                                        <p:cTn id="31" dur="1" fill="hold">
                                          <p:stCondLst>
                                            <p:cond delay="0"/>
                                          </p:stCondLst>
                                        </p:cTn>
                                        <p:tgtEl>
                                          <p:spTgt spid="35"/>
                                        </p:tgtEl>
                                        <p:attrNameLst>
                                          <p:attrName>style.visibility</p:attrName>
                                        </p:attrNameLst>
                                      </p:cBhvr>
                                      <p:to>
                                        <p:strVal val="visible"/>
                                      </p:to>
                                    </p:set>
                                    <p:animEffect transition="in" filter="dissolv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2383</Words>
  <Application>Microsoft Office PowerPoint</Application>
  <PresentationFormat>Màn hình rộng</PresentationFormat>
  <Paragraphs>431</Paragraphs>
  <Slides>25</Slides>
  <Notes>3</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25</vt:i4>
      </vt:variant>
    </vt:vector>
  </HeadingPairs>
  <TitlesOfParts>
    <vt:vector size="35" baseType="lpstr">
      <vt:lpstr>UTM Impact</vt:lpstr>
      <vt:lpstr>OpenSans</vt:lpstr>
      <vt:lpstr>Arial</vt:lpstr>
      <vt:lpstr>Calibri Light</vt:lpstr>
      <vt:lpstr>Open Sans</vt:lpstr>
      <vt:lpstr>Quicksand</vt:lpstr>
      <vt:lpstr>Tahoma</vt:lpstr>
      <vt:lpstr>Calibri</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Nguyễn Hữu Ngọc Anh</dc:creator>
  <cp:lastModifiedBy>Nguyễn Hữu Ngọc Anh</cp:lastModifiedBy>
  <cp:revision>1</cp:revision>
  <dcterms:created xsi:type="dcterms:W3CDTF">2022-08-30T16:19:40Z</dcterms:created>
  <dcterms:modified xsi:type="dcterms:W3CDTF">2022-09-01T07:22:13Z</dcterms:modified>
</cp:coreProperties>
</file>