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261" r:id="rId3"/>
    <p:sldId id="262" r:id="rId4"/>
    <p:sldId id="263" r:id="rId5"/>
    <p:sldId id="264" r:id="rId6"/>
    <p:sldId id="265" r:id="rId7"/>
    <p:sldId id="266" r:id="rId8"/>
    <p:sldId id="267" r:id="rId9"/>
    <p:sldId id="268" r:id="rId10"/>
    <p:sldId id="269" r:id="rId11"/>
    <p:sldId id="270" r:id="rId12"/>
    <p:sldId id="271" r:id="rId13"/>
    <p:sldId id="272"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273" r:id="rId44"/>
    <p:sldId id="260" r:id="rId45"/>
    <p:sldId id="258" r:id="rId46"/>
    <p:sldId id="259" r:id="rId47"/>
    <p:sldId id="257"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A6F0CF-B68E-46CD-95BF-BB9F3BA52021}"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346851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A6F0CF-B68E-46CD-95BF-BB9F3BA52021}"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42194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A6F0CF-B68E-46CD-95BF-BB9F3BA52021}"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2905719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A6F0CF-B68E-46CD-95BF-BB9F3BA52021}"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955833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A6F0CF-B68E-46CD-95BF-BB9F3BA52021}"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357774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A6F0CF-B68E-46CD-95BF-BB9F3BA52021}"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40145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A6F0CF-B68E-46CD-95BF-BB9F3BA52021}" type="datetimeFigureOut">
              <a:rPr lang="en-US" smtClean="0"/>
              <a:t>4/10/2022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28903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A6F0CF-B68E-46CD-95BF-BB9F3BA52021}" type="datetimeFigureOut">
              <a:rPr lang="en-US" smtClean="0"/>
              <a:t>4/10/2022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3845555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6F0CF-B68E-46CD-95BF-BB9F3BA52021}" type="datetimeFigureOut">
              <a:rPr lang="en-US" smtClean="0"/>
              <a:t>4/10/2022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272604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A6F0CF-B68E-46CD-95BF-BB9F3BA52021}"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58686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A6F0CF-B68E-46CD-95BF-BB9F3BA52021}"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640FC-610D-45E7-BB8B-3FD716056B38}" type="slidenum">
              <a:rPr lang="en-US" smtClean="0"/>
              <a:t>‹#›</a:t>
            </a:fld>
            <a:endParaRPr lang="en-US"/>
          </a:p>
        </p:txBody>
      </p:sp>
    </p:spTree>
    <p:extLst>
      <p:ext uri="{BB962C8B-B14F-4D97-AF65-F5344CB8AC3E}">
        <p14:creationId xmlns:p14="http://schemas.microsoft.com/office/powerpoint/2010/main" val="283512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6F0CF-B68E-46CD-95BF-BB9F3BA52021}" type="datetimeFigureOut">
              <a:rPr lang="en-US" smtClean="0"/>
              <a:t>4/10/2022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640FC-610D-45E7-BB8B-3FD716056B38}" type="slidenum">
              <a:rPr lang="en-US" smtClean="0"/>
              <a:t>‹#›</a:t>
            </a:fld>
            <a:endParaRPr lang="en-US"/>
          </a:p>
        </p:txBody>
      </p:sp>
    </p:spTree>
    <p:extLst>
      <p:ext uri="{BB962C8B-B14F-4D97-AF65-F5344CB8AC3E}">
        <p14:creationId xmlns:p14="http://schemas.microsoft.com/office/powerpoint/2010/main" val="169921914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4893647"/>
          </a:xfrm>
          <a:prstGeom prst="rect">
            <a:avLst/>
          </a:prstGeom>
          <a:noFill/>
        </p:spPr>
        <p:txBody>
          <a:bodyPr wrap="square" rtlCol="0">
            <a:spAutoFit/>
          </a:bodyPr>
          <a:lstStyle/>
          <a:p>
            <a:r>
              <a:rPr lang="en-US" sz="2400" b="1" dirty="0">
                <a:solidFill>
                  <a:srgbClr val="FF0000"/>
                </a:solidFill>
              </a:rPr>
              <a:t>Question 1:</a:t>
            </a:r>
            <a:r>
              <a:rPr lang="en-US" sz="2400" dirty="0">
                <a:solidFill>
                  <a:srgbClr val="FF0000"/>
                </a:solidFill>
              </a:rPr>
              <a:t> </a:t>
            </a:r>
            <a:r>
              <a:rPr lang="en-US" sz="2400" dirty="0"/>
              <a:t>The children slept soundly because it was so _________ and quiet in the garden.</a:t>
            </a:r>
          </a:p>
          <a:p>
            <a:r>
              <a:rPr lang="en-US" sz="2400" b="1" dirty="0"/>
              <a:t>	A.</a:t>
            </a:r>
            <a:r>
              <a:rPr lang="en-US" sz="2400" dirty="0"/>
              <a:t> peaceable	</a:t>
            </a:r>
            <a:r>
              <a:rPr lang="en-US" sz="2400" b="1" dirty="0"/>
              <a:t>B.</a:t>
            </a:r>
            <a:r>
              <a:rPr lang="en-US" sz="2400" dirty="0"/>
              <a:t> peacefulness	</a:t>
            </a:r>
            <a:r>
              <a:rPr lang="en-US" sz="2400" b="1" dirty="0"/>
              <a:t>C.</a:t>
            </a:r>
            <a:r>
              <a:rPr lang="en-US" sz="2400" dirty="0"/>
              <a:t> peaceably	</a:t>
            </a:r>
            <a:r>
              <a:rPr lang="en-US" sz="2400" b="1" dirty="0"/>
              <a:t>D.</a:t>
            </a:r>
            <a:r>
              <a:rPr lang="en-US" sz="2400" dirty="0"/>
              <a:t> peaceful</a:t>
            </a:r>
          </a:p>
          <a:p>
            <a:endParaRPr lang="vi-VN" sz="2400" b="1" dirty="0" smtClean="0"/>
          </a:p>
          <a:p>
            <a:r>
              <a:rPr lang="en-US" sz="2400" dirty="0" smtClean="0"/>
              <a:t>A</a:t>
            </a:r>
            <a:r>
              <a:rPr lang="en-US" sz="2400" dirty="0"/>
              <a:t>. peaceable /’</a:t>
            </a:r>
            <a:r>
              <a:rPr lang="en-US" sz="2400" dirty="0" err="1"/>
              <a:t>pi:səbl</a:t>
            </a:r>
            <a:r>
              <a:rPr lang="en-US" sz="2400" dirty="0"/>
              <a:t>/ (a): </a:t>
            </a:r>
            <a:r>
              <a:rPr lang="en-US" sz="2400" dirty="0" err="1"/>
              <a:t>thích</a:t>
            </a:r>
            <a:r>
              <a:rPr lang="en-US" sz="2400" dirty="0"/>
              <a:t> </a:t>
            </a:r>
            <a:r>
              <a:rPr lang="en-US" sz="2400" dirty="0" err="1"/>
              <a:t>sống</a:t>
            </a:r>
            <a:r>
              <a:rPr lang="en-US" sz="2400" dirty="0"/>
              <a:t> </a:t>
            </a:r>
            <a:r>
              <a:rPr lang="en-US" sz="2400" dirty="0" err="1"/>
              <a:t>hòa</a:t>
            </a:r>
            <a:r>
              <a:rPr lang="en-US" sz="2400" dirty="0"/>
              <a:t> </a:t>
            </a:r>
            <a:r>
              <a:rPr lang="en-US" sz="2400" dirty="0" err="1"/>
              <a:t>bình</a:t>
            </a:r>
            <a:r>
              <a:rPr lang="en-US" sz="2400" dirty="0"/>
              <a:t/>
            </a:r>
            <a:br>
              <a:rPr lang="en-US" sz="2400" dirty="0"/>
            </a:br>
            <a:r>
              <a:rPr lang="en-US" sz="2400" dirty="0"/>
              <a:t>B. peacefulness /’</a:t>
            </a:r>
            <a:r>
              <a:rPr lang="en-US" sz="2400" dirty="0" err="1"/>
              <a:t>pi:sflnis</a:t>
            </a:r>
            <a:r>
              <a:rPr lang="en-US" sz="2400" dirty="0"/>
              <a:t>/ (n): </a:t>
            </a:r>
            <a:r>
              <a:rPr lang="en-US" sz="2400" dirty="0" err="1"/>
              <a:t>sự</a:t>
            </a:r>
            <a:r>
              <a:rPr lang="en-US" sz="2400" dirty="0"/>
              <a:t> </a:t>
            </a:r>
            <a:r>
              <a:rPr lang="en-US" sz="2400" dirty="0" err="1"/>
              <a:t>yên</a:t>
            </a:r>
            <a:r>
              <a:rPr lang="en-US" sz="2400" dirty="0"/>
              <a:t> </a:t>
            </a:r>
            <a:r>
              <a:rPr lang="en-US" sz="2400" dirty="0" err="1"/>
              <a:t>bình</a:t>
            </a:r>
            <a:r>
              <a:rPr lang="en-US" sz="2400" dirty="0"/>
              <a:t/>
            </a:r>
            <a:br>
              <a:rPr lang="en-US" sz="2400" dirty="0"/>
            </a:br>
            <a:r>
              <a:rPr lang="en-US" sz="2400" dirty="0"/>
              <a:t>C. peaceably /’</a:t>
            </a:r>
            <a:r>
              <a:rPr lang="en-US" sz="2400" dirty="0" err="1"/>
              <a:t>pi:səbli</a:t>
            </a:r>
            <a:r>
              <a:rPr lang="en-US" sz="2400" dirty="0"/>
              <a:t>/ (</a:t>
            </a:r>
            <a:r>
              <a:rPr lang="en-US" sz="2400" dirty="0" err="1"/>
              <a:t>adv</a:t>
            </a:r>
            <a:r>
              <a:rPr lang="en-US" sz="2400" dirty="0"/>
              <a:t>): </a:t>
            </a:r>
            <a:r>
              <a:rPr lang="en-US" sz="2400" dirty="0" err="1"/>
              <a:t>một</a:t>
            </a:r>
            <a:r>
              <a:rPr lang="en-US" sz="2400" dirty="0"/>
              <a:t> </a:t>
            </a:r>
            <a:r>
              <a:rPr lang="en-US" sz="2400" dirty="0" err="1"/>
              <a:t>cách</a:t>
            </a:r>
            <a:r>
              <a:rPr lang="en-US" sz="2400" dirty="0"/>
              <a:t> </a:t>
            </a:r>
            <a:r>
              <a:rPr lang="en-US" sz="2400" dirty="0" err="1"/>
              <a:t>yên</a:t>
            </a:r>
            <a:r>
              <a:rPr lang="en-US" sz="2400" dirty="0"/>
              <a:t> </a:t>
            </a:r>
            <a:r>
              <a:rPr lang="en-US" sz="2400" dirty="0" err="1"/>
              <a:t>bình</a:t>
            </a:r>
            <a:r>
              <a:rPr lang="en-US" sz="2400" dirty="0"/>
              <a:t/>
            </a:r>
            <a:br>
              <a:rPr lang="en-US" sz="2400" dirty="0"/>
            </a:br>
            <a:r>
              <a:rPr lang="en-US" sz="2400" dirty="0"/>
              <a:t>D. peaceful /’</a:t>
            </a:r>
            <a:r>
              <a:rPr lang="en-US" sz="2400" dirty="0" err="1"/>
              <a:t>pi:sfl</a:t>
            </a:r>
            <a:r>
              <a:rPr lang="en-US" sz="2400" dirty="0"/>
              <a:t>/ (a): </a:t>
            </a:r>
            <a:r>
              <a:rPr lang="en-US" sz="2400" dirty="0" err="1"/>
              <a:t>yên</a:t>
            </a:r>
            <a:r>
              <a:rPr lang="en-US" sz="2400" dirty="0"/>
              <a:t> </a:t>
            </a:r>
            <a:r>
              <a:rPr lang="en-US" sz="2400" dirty="0" err="1"/>
              <a:t>bình</a:t>
            </a:r>
            <a:r>
              <a:rPr lang="en-US" sz="2400" dirty="0"/>
              <a:t>, </a:t>
            </a:r>
            <a:r>
              <a:rPr lang="en-US" sz="2400" dirty="0" err="1"/>
              <a:t>hòa</a:t>
            </a:r>
            <a:r>
              <a:rPr lang="en-US" sz="2400" dirty="0"/>
              <a:t> </a:t>
            </a:r>
            <a:r>
              <a:rPr lang="en-US" sz="2400" dirty="0" err="1"/>
              <a:t>bình</a:t>
            </a:r>
            <a:r>
              <a:rPr lang="en-US" sz="2400" dirty="0"/>
              <a:t/>
            </a:r>
            <a:br>
              <a:rPr lang="en-US" sz="2400" dirty="0"/>
            </a:br>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cấu</a:t>
            </a:r>
            <a:r>
              <a:rPr lang="en-US" sz="2400" dirty="0"/>
              <a:t> </a:t>
            </a:r>
            <a:r>
              <a:rPr lang="en-US" sz="2400" dirty="0" err="1"/>
              <a:t>trúc</a:t>
            </a:r>
            <a:r>
              <a:rPr lang="en-US" sz="2400" dirty="0"/>
              <a:t> </a:t>
            </a:r>
            <a:r>
              <a:rPr lang="en-US" sz="2400" dirty="0" err="1"/>
              <a:t>câu</a:t>
            </a:r>
            <a:r>
              <a:rPr lang="en-US" sz="2400" dirty="0"/>
              <a:t> (S + to be + </a:t>
            </a:r>
            <a:r>
              <a:rPr lang="en-US" sz="2400" dirty="0" err="1"/>
              <a:t>Adj</a:t>
            </a:r>
            <a:r>
              <a:rPr lang="en-US" sz="2400" dirty="0"/>
              <a:t>…) </a:t>
            </a:r>
            <a:r>
              <a:rPr lang="en-US" sz="2400" dirty="0" err="1"/>
              <a:t>và</a:t>
            </a:r>
            <a:r>
              <a:rPr lang="en-US" sz="2400" dirty="0"/>
              <a:t> </a:t>
            </a:r>
            <a:r>
              <a:rPr lang="en-US" sz="2400" dirty="0" err="1"/>
              <a:t>cấu</a:t>
            </a:r>
            <a:r>
              <a:rPr lang="en-US" sz="2400" dirty="0"/>
              <a:t> </a:t>
            </a:r>
            <a:r>
              <a:rPr lang="en-US" sz="2400" dirty="0" err="1"/>
              <a:t>trúc</a:t>
            </a:r>
            <a:r>
              <a:rPr lang="en-US" sz="2400" dirty="0"/>
              <a:t> song </a:t>
            </a:r>
            <a:r>
              <a:rPr lang="en-US" sz="2400" dirty="0" err="1"/>
              <a:t>song</a:t>
            </a:r>
            <a:r>
              <a:rPr lang="en-US" sz="2400" dirty="0"/>
              <a:t> </a:t>
            </a:r>
            <a:r>
              <a:rPr lang="en-US" sz="2400" dirty="0" err="1"/>
              <a:t>vì</a:t>
            </a:r>
            <a:r>
              <a:rPr lang="en-US" sz="2400" dirty="0"/>
              <a:t> </a:t>
            </a:r>
            <a:r>
              <a:rPr lang="en-US" sz="2400" dirty="0" err="1"/>
              <a:t>vậy</a:t>
            </a:r>
            <a:r>
              <a:rPr lang="en-US" sz="2400" dirty="0"/>
              <a:t> </a:t>
            </a:r>
            <a:r>
              <a:rPr lang="en-US" sz="2400" dirty="0" err="1"/>
              <a:t>vị</a:t>
            </a:r>
            <a:r>
              <a:rPr lang="en-US" sz="2400" dirty="0"/>
              <a:t> </a:t>
            </a:r>
            <a:r>
              <a:rPr lang="en-US" sz="2400" dirty="0" err="1"/>
              <a:t>trí</a:t>
            </a:r>
            <a:r>
              <a:rPr lang="en-US" sz="2400" dirty="0"/>
              <a:t> ô </a:t>
            </a:r>
            <a:r>
              <a:rPr lang="en-US" sz="2400" dirty="0" err="1"/>
              <a:t>trống</a:t>
            </a:r>
            <a:r>
              <a:rPr lang="en-US" sz="2400" dirty="0"/>
              <a:t> </a:t>
            </a:r>
            <a:r>
              <a:rPr lang="en-US" sz="2400" dirty="0" err="1"/>
              <a:t>cần</a:t>
            </a:r>
            <a:r>
              <a:rPr lang="en-US" sz="2400" dirty="0"/>
              <a:t> </a:t>
            </a:r>
            <a:r>
              <a:rPr lang="en-US" sz="2400" dirty="0" err="1"/>
              <a:t>điền</a:t>
            </a:r>
            <a:r>
              <a:rPr lang="en-US" sz="2400" dirty="0"/>
              <a:t> </a:t>
            </a:r>
            <a:r>
              <a:rPr lang="en-US" sz="2400" dirty="0" err="1"/>
              <a:t>là</a:t>
            </a:r>
            <a:r>
              <a:rPr lang="en-US" sz="2400" dirty="0"/>
              <a:t> </a:t>
            </a:r>
            <a:r>
              <a:rPr lang="en-US" sz="2400" dirty="0" err="1"/>
              <a:t>một</a:t>
            </a:r>
            <a:r>
              <a:rPr lang="en-US" sz="2400" dirty="0"/>
              <a:t> </a:t>
            </a:r>
            <a:r>
              <a:rPr lang="en-US" sz="2400" dirty="0" err="1"/>
              <a:t>tính</a:t>
            </a:r>
            <a:r>
              <a:rPr lang="en-US" sz="2400" dirty="0"/>
              <a:t> </a:t>
            </a:r>
            <a:r>
              <a:rPr lang="en-US" sz="2400" dirty="0" err="1"/>
              <a:t>từ</a:t>
            </a:r>
            <a:r>
              <a:rPr lang="en-US" sz="2400" dirty="0"/>
              <a:t>.</a:t>
            </a:r>
            <a:br>
              <a:rPr lang="en-US" sz="2400" dirty="0"/>
            </a:br>
            <a:r>
              <a:rPr lang="en-US" sz="2400" dirty="0" err="1"/>
              <a:t>Dịch</a:t>
            </a:r>
            <a:r>
              <a:rPr lang="en-US" sz="2400" dirty="0"/>
              <a:t> </a:t>
            </a:r>
            <a:r>
              <a:rPr lang="en-US" sz="2400" dirty="0" err="1"/>
              <a:t>nghĩa</a:t>
            </a:r>
            <a:r>
              <a:rPr lang="en-US" sz="2400" dirty="0"/>
              <a:t>: </a:t>
            </a:r>
            <a:r>
              <a:rPr lang="en-US" sz="2400" dirty="0" err="1"/>
              <a:t>Những</a:t>
            </a:r>
            <a:r>
              <a:rPr lang="en-US" sz="2400" dirty="0"/>
              <a:t> </a:t>
            </a:r>
            <a:r>
              <a:rPr lang="en-US" sz="2400" dirty="0" err="1"/>
              <a:t>đứa</a:t>
            </a:r>
            <a:r>
              <a:rPr lang="en-US" sz="2400" dirty="0"/>
              <a:t> </a:t>
            </a:r>
            <a:r>
              <a:rPr lang="en-US" sz="2400" dirty="0" err="1"/>
              <a:t>trẻ</a:t>
            </a:r>
            <a:r>
              <a:rPr lang="en-US" sz="2400" dirty="0"/>
              <a:t> </a:t>
            </a:r>
            <a:r>
              <a:rPr lang="en-US" sz="2400" dirty="0" err="1"/>
              <a:t>đã</a:t>
            </a:r>
            <a:r>
              <a:rPr lang="en-US" sz="2400" dirty="0"/>
              <a:t> </a:t>
            </a:r>
            <a:r>
              <a:rPr lang="en-US" sz="2400" dirty="0" err="1"/>
              <a:t>ngủ</a:t>
            </a:r>
            <a:r>
              <a:rPr lang="en-US" sz="2400" dirty="0"/>
              <a:t> </a:t>
            </a:r>
            <a:r>
              <a:rPr lang="en-US" sz="2400" dirty="0" err="1"/>
              <a:t>rất</a:t>
            </a:r>
            <a:r>
              <a:rPr lang="en-US" sz="2400" dirty="0"/>
              <a:t> </a:t>
            </a:r>
            <a:r>
              <a:rPr lang="en-US" sz="2400" dirty="0" err="1"/>
              <a:t>ngon</a:t>
            </a:r>
            <a:r>
              <a:rPr lang="en-US" sz="2400" dirty="0"/>
              <a:t> </a:t>
            </a:r>
            <a:r>
              <a:rPr lang="en-US" sz="2400" dirty="0" err="1"/>
              <a:t>bởi</a:t>
            </a:r>
            <a:r>
              <a:rPr lang="en-US" sz="2400" dirty="0"/>
              <a:t> </a:t>
            </a:r>
            <a:r>
              <a:rPr lang="en-US" sz="2400" dirty="0" err="1"/>
              <a:t>vì</a:t>
            </a:r>
            <a:r>
              <a:rPr lang="en-US" sz="2400" dirty="0"/>
              <a:t> ở </a:t>
            </a:r>
            <a:r>
              <a:rPr lang="en-US" sz="2400" dirty="0" err="1"/>
              <a:t>ngoài</a:t>
            </a:r>
            <a:r>
              <a:rPr lang="en-US" sz="2400" dirty="0"/>
              <a:t> </a:t>
            </a:r>
            <a:r>
              <a:rPr lang="en-US" sz="2400" dirty="0" err="1"/>
              <a:t>vườn</a:t>
            </a:r>
            <a:r>
              <a:rPr lang="en-US" sz="2400" dirty="0"/>
              <a:t> </a:t>
            </a:r>
            <a:r>
              <a:rPr lang="en-US" sz="2400" dirty="0" err="1"/>
              <a:t>thật</a:t>
            </a:r>
            <a:r>
              <a:rPr lang="en-US" sz="2400" dirty="0"/>
              <a:t> </a:t>
            </a:r>
            <a:r>
              <a:rPr lang="en-US" sz="2400" dirty="0" err="1"/>
              <a:t>yên</a:t>
            </a:r>
            <a:r>
              <a:rPr lang="en-US" sz="2400" dirty="0"/>
              <a:t> </a:t>
            </a:r>
            <a:r>
              <a:rPr lang="en-US" sz="2400" dirty="0" err="1"/>
              <a:t>bình</a:t>
            </a:r>
            <a:r>
              <a:rPr lang="en-US" sz="2400" dirty="0"/>
              <a:t> </a:t>
            </a:r>
            <a:r>
              <a:rPr lang="en-US" sz="2400" dirty="0" err="1"/>
              <a:t>và</a:t>
            </a:r>
            <a:r>
              <a:rPr lang="en-US" sz="2400" dirty="0"/>
              <a:t> </a:t>
            </a:r>
            <a:r>
              <a:rPr lang="en-US" sz="2400" dirty="0" err="1"/>
              <a:t>yên</a:t>
            </a:r>
            <a:r>
              <a:rPr lang="en-US" sz="2400" dirty="0"/>
              <a:t> </a:t>
            </a:r>
            <a:r>
              <a:rPr lang="en-US" sz="2400" dirty="0" err="1"/>
              <a:t>lặng</a:t>
            </a:r>
            <a:r>
              <a:rPr lang="en-US" sz="2400" dirty="0"/>
              <a:t>.</a:t>
            </a:r>
            <a:br>
              <a:rPr lang="en-US" sz="2400" dirty="0"/>
            </a:br>
            <a:endParaRPr lang="en-US" sz="2400" dirty="0"/>
          </a:p>
        </p:txBody>
      </p:sp>
      <p:sp>
        <p:nvSpPr>
          <p:cNvPr id="2" name="Oval 1"/>
          <p:cNvSpPr/>
          <p:nvPr/>
        </p:nvSpPr>
        <p:spPr>
          <a:xfrm>
            <a:off x="73914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466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001643"/>
          </a:xfrm>
          <a:prstGeom prst="rect">
            <a:avLst/>
          </a:prstGeom>
          <a:noFill/>
        </p:spPr>
        <p:txBody>
          <a:bodyPr wrap="square" rtlCol="0">
            <a:spAutoFit/>
          </a:bodyPr>
          <a:lstStyle/>
          <a:p>
            <a:r>
              <a:rPr lang="en-US" sz="2400" b="1" dirty="0"/>
              <a:t>Question</a:t>
            </a:r>
            <a:r>
              <a:rPr lang="vi-VN" sz="2400" b="1" dirty="0"/>
              <a:t> 10</a:t>
            </a:r>
            <a:r>
              <a:rPr lang="vi-VN" sz="2400" dirty="0"/>
              <a:t>. She will call you to confirm</a:t>
            </a:r>
            <a:r>
              <a:rPr lang="en-US" sz="2400" dirty="0"/>
              <a:t> _______</a:t>
            </a:r>
            <a:r>
              <a:rPr lang="vi-VN" sz="2400" dirty="0"/>
              <a:t>.</a:t>
            </a:r>
            <a:endParaRPr lang="en-US" sz="2400" dirty="0"/>
          </a:p>
          <a:p>
            <a:r>
              <a:rPr lang="vi-VN" sz="2400" b="1" dirty="0"/>
              <a:t>	A. </a:t>
            </a:r>
            <a:r>
              <a:rPr lang="vi-VN" sz="2400" dirty="0"/>
              <a:t>until she received the parcel	</a:t>
            </a:r>
            <a:r>
              <a:rPr lang="vi-VN" sz="2400" b="1" dirty="0"/>
              <a:t>B. </a:t>
            </a:r>
            <a:r>
              <a:rPr lang="vi-VN" sz="2400" dirty="0"/>
              <a:t>when she was receiving the parcel</a:t>
            </a:r>
            <a:endParaRPr lang="en-US" sz="2400" dirty="0"/>
          </a:p>
          <a:p>
            <a:r>
              <a:rPr lang="vi-VN" sz="2400" b="1" dirty="0"/>
              <a:t>	C. </a:t>
            </a:r>
            <a:r>
              <a:rPr lang="vi-VN" sz="2400" dirty="0"/>
              <a:t>the moment she receives the parcel 	</a:t>
            </a:r>
            <a:r>
              <a:rPr lang="vi-VN" sz="2400" b="1" dirty="0"/>
              <a:t>D. </a:t>
            </a:r>
            <a:r>
              <a:rPr lang="vi-VN" sz="2400" dirty="0"/>
              <a:t>after she had received the parcel</a:t>
            </a:r>
            <a:endParaRPr lang="en-US" sz="2400" dirty="0"/>
          </a:p>
          <a:p>
            <a:endParaRPr lang="vi-VN" sz="2400" b="1" dirty="0" smtClean="0"/>
          </a:p>
          <a:p>
            <a:r>
              <a:rPr lang="en-US" sz="2400" b="1" dirty="0" smtClean="0"/>
              <a:t>10.Kiến </a:t>
            </a:r>
            <a:r>
              <a:rPr lang="en-US" sz="2400" b="1" dirty="0" err="1"/>
              <a:t>thức</a:t>
            </a:r>
            <a:r>
              <a:rPr lang="en-US" sz="2400" dirty="0"/>
              <a:t>: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 </a:t>
            </a:r>
            <a:r>
              <a:rPr lang="en-US" sz="2400" dirty="0" err="1"/>
              <a:t>Sự</a:t>
            </a:r>
            <a:r>
              <a:rPr lang="en-US" sz="2400" dirty="0"/>
              <a:t> </a:t>
            </a:r>
            <a:r>
              <a:rPr lang="en-US" sz="2400" dirty="0" err="1"/>
              <a:t>hòa</a:t>
            </a:r>
            <a:r>
              <a:rPr lang="en-US" sz="2400" dirty="0"/>
              <a:t> </a:t>
            </a:r>
            <a:r>
              <a:rPr lang="en-US" sz="2400" dirty="0" err="1"/>
              <a:t>hợp</a:t>
            </a:r>
            <a:r>
              <a:rPr lang="en-US" sz="2400" dirty="0"/>
              <a:t> </a:t>
            </a:r>
            <a:r>
              <a:rPr lang="en-US" sz="2400" dirty="0" err="1"/>
              <a:t>thì</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p>
          <a:p>
            <a:r>
              <a:rPr lang="en-US" sz="2400" b="1" dirty="0" err="1"/>
              <a:t>Giải</a:t>
            </a:r>
            <a:r>
              <a:rPr lang="en-US" sz="2400" b="1" dirty="0"/>
              <a:t> </a:t>
            </a:r>
            <a:r>
              <a:rPr lang="en-US" sz="2400" b="1" dirty="0" err="1"/>
              <a:t>thích</a:t>
            </a:r>
            <a:r>
              <a:rPr lang="en-US" sz="2400" b="1" dirty="0"/>
              <a:t>: </a:t>
            </a:r>
            <a:endParaRPr lang="en-US" sz="2400" dirty="0"/>
          </a:p>
          <a:p>
            <a:r>
              <a:rPr lang="en-US" sz="2400" dirty="0" err="1"/>
              <a:t>Mệnh</a:t>
            </a:r>
            <a:r>
              <a:rPr lang="en-US" sz="2400" dirty="0"/>
              <a:t> </a:t>
            </a:r>
            <a:r>
              <a:rPr lang="en-US" sz="2400" dirty="0" err="1"/>
              <a:t>đề</a:t>
            </a:r>
            <a:r>
              <a:rPr lang="en-US" sz="2400" dirty="0"/>
              <a:t> </a:t>
            </a:r>
            <a:r>
              <a:rPr lang="en-US" sz="2400" dirty="0" err="1"/>
              <a:t>chính</a:t>
            </a:r>
            <a:r>
              <a:rPr lang="en-US" sz="2400" dirty="0"/>
              <a:t> chia </a:t>
            </a:r>
            <a:r>
              <a:rPr lang="en-US" sz="2400" dirty="0" err="1"/>
              <a:t>thì</a:t>
            </a:r>
            <a:r>
              <a:rPr lang="en-US" sz="2400" dirty="0"/>
              <a:t> </a:t>
            </a:r>
            <a:r>
              <a:rPr lang="en-US" sz="2400" dirty="0" err="1"/>
              <a:t>tương</a:t>
            </a:r>
            <a:r>
              <a:rPr lang="en-US" sz="2400" dirty="0"/>
              <a:t> </a:t>
            </a:r>
            <a:r>
              <a:rPr lang="en-US" sz="2400" dirty="0" err="1"/>
              <a:t>lai</a:t>
            </a:r>
            <a:r>
              <a:rPr lang="en-US" sz="2400" dirty="0"/>
              <a:t> =&gt; </a:t>
            </a:r>
            <a:r>
              <a:rPr lang="en-US" sz="2400" dirty="0" err="1"/>
              <a:t>động</a:t>
            </a:r>
            <a:r>
              <a:rPr lang="en-US" sz="2400" dirty="0"/>
              <a:t> </a:t>
            </a:r>
            <a:r>
              <a:rPr lang="en-US" sz="2400" dirty="0" err="1"/>
              <a:t>từ</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chia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en-US" sz="2400" dirty="0" err="1"/>
              <a:t>hiện</a:t>
            </a:r>
            <a:r>
              <a:rPr lang="en-US" sz="2400" dirty="0"/>
              <a:t> </a:t>
            </a:r>
            <a:r>
              <a:rPr lang="en-US" sz="2400" dirty="0" err="1"/>
              <a:t>tại</a:t>
            </a:r>
            <a:r>
              <a:rPr lang="en-US" sz="2400" dirty="0"/>
              <a:t> </a:t>
            </a:r>
            <a:r>
              <a:rPr lang="en-US" sz="2400" dirty="0" err="1"/>
              <a:t>hoàn</a:t>
            </a:r>
            <a:r>
              <a:rPr lang="en-US" sz="2400" dirty="0"/>
              <a:t> </a:t>
            </a:r>
            <a:r>
              <a:rPr lang="en-US" sz="2400" dirty="0" err="1"/>
              <a:t>thành</a:t>
            </a:r>
            <a:r>
              <a:rPr lang="en-US" sz="2400" dirty="0"/>
              <a:t>). </a:t>
            </a:r>
          </a:p>
          <a:p>
            <a:r>
              <a:rPr lang="en-US" sz="2400" dirty="0" err="1"/>
              <a:t>Loại</a:t>
            </a:r>
            <a:r>
              <a:rPr lang="en-US" sz="2400" dirty="0"/>
              <a:t> </a:t>
            </a:r>
            <a:r>
              <a:rPr lang="en-US" sz="2400" dirty="0" err="1"/>
              <a:t>luôn</a:t>
            </a:r>
            <a:r>
              <a:rPr lang="en-US" sz="2400" dirty="0"/>
              <a:t> </a:t>
            </a:r>
            <a:r>
              <a:rPr lang="en-US" sz="2400" dirty="0" err="1"/>
              <a:t>được</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B, A, D do </a:t>
            </a:r>
            <a:r>
              <a:rPr lang="en-US" sz="2400" dirty="0" err="1"/>
              <a:t>sai</a:t>
            </a:r>
            <a:r>
              <a:rPr lang="en-US" sz="2400" dirty="0"/>
              <a:t> </a:t>
            </a:r>
            <a:r>
              <a:rPr lang="en-US" sz="2400" dirty="0" err="1"/>
              <a:t>thì</a:t>
            </a:r>
            <a:r>
              <a:rPr lang="en-US" sz="2400" dirty="0"/>
              <a:t>. </a:t>
            </a:r>
          </a:p>
          <a:p>
            <a:r>
              <a:rPr lang="en-US" sz="2400" b="1" dirty="0"/>
              <a:t>A. </a:t>
            </a:r>
            <a:r>
              <a:rPr lang="en-US" sz="2400" b="1" dirty="0" err="1"/>
              <a:t>cho</a:t>
            </a:r>
            <a:r>
              <a:rPr lang="en-US" sz="2400" b="1" dirty="0"/>
              <a:t> </a:t>
            </a:r>
            <a:r>
              <a:rPr lang="en-US" sz="2400" b="1" dirty="0" err="1"/>
              <a:t>đến</a:t>
            </a:r>
            <a:r>
              <a:rPr lang="en-US" sz="2400" b="1" dirty="0"/>
              <a:t> </a:t>
            </a:r>
            <a:r>
              <a:rPr lang="en-US" sz="2400" b="1" dirty="0" err="1"/>
              <a:t>khi</a:t>
            </a:r>
            <a:r>
              <a:rPr lang="en-US" sz="2400" b="1" dirty="0"/>
              <a:t> </a:t>
            </a:r>
            <a:r>
              <a:rPr lang="en-US" sz="2400" b="1" dirty="0" err="1"/>
              <a:t>cô</a:t>
            </a:r>
            <a:r>
              <a:rPr lang="en-US" sz="2400" b="1" dirty="0"/>
              <a:t> </a:t>
            </a:r>
            <a:r>
              <a:rPr lang="en-US" sz="2400" b="1" dirty="0" err="1"/>
              <a:t>ấy</a:t>
            </a:r>
            <a:r>
              <a:rPr lang="en-US" sz="2400" b="1" dirty="0"/>
              <a:t> </a:t>
            </a:r>
            <a:r>
              <a:rPr lang="en-US" sz="2400" b="1" dirty="0" err="1"/>
              <a:t>nhận</a:t>
            </a:r>
            <a:r>
              <a:rPr lang="en-US" sz="2400" b="1" dirty="0"/>
              <a:t> </a:t>
            </a:r>
            <a:r>
              <a:rPr lang="en-US" sz="2400" b="1" dirty="0" err="1"/>
              <a:t>được</a:t>
            </a:r>
            <a:r>
              <a:rPr lang="en-US" sz="2400" b="1" dirty="0"/>
              <a:t> </a:t>
            </a:r>
            <a:r>
              <a:rPr lang="en-US" sz="2400" b="1" dirty="0" err="1"/>
              <a:t>bưu</a:t>
            </a:r>
            <a:r>
              <a:rPr lang="en-US" sz="2400" b="1" dirty="0"/>
              <a:t> </a:t>
            </a:r>
            <a:r>
              <a:rPr lang="en-US" sz="2400" b="1" dirty="0" err="1"/>
              <a:t>kiện</a:t>
            </a:r>
            <a:r>
              <a:rPr lang="en-US" sz="2400" b="1" dirty="0"/>
              <a:t> </a:t>
            </a:r>
          </a:p>
          <a:p>
            <a:r>
              <a:rPr lang="en-US" sz="2400" b="1" dirty="0"/>
              <a:t>B. </a:t>
            </a:r>
            <a:r>
              <a:rPr lang="en-US" sz="2400" b="1" dirty="0" err="1"/>
              <a:t>khi</a:t>
            </a:r>
            <a:r>
              <a:rPr lang="en-US" sz="2400" b="1" dirty="0"/>
              <a:t> </a:t>
            </a:r>
            <a:r>
              <a:rPr lang="en-US" sz="2400" b="1" dirty="0" err="1"/>
              <a:t>cô</a:t>
            </a:r>
            <a:r>
              <a:rPr lang="en-US" sz="2400" b="1" dirty="0"/>
              <a:t> </a:t>
            </a:r>
            <a:r>
              <a:rPr lang="en-US" sz="2400" b="1" dirty="0" err="1"/>
              <a:t>ấy</a:t>
            </a:r>
            <a:r>
              <a:rPr lang="en-US" sz="2400" b="1" dirty="0"/>
              <a:t> </a:t>
            </a:r>
            <a:r>
              <a:rPr lang="en-US" sz="2400" b="1" dirty="0" err="1"/>
              <a:t>đang</a:t>
            </a:r>
            <a:r>
              <a:rPr lang="en-US" sz="2400" b="1" dirty="0"/>
              <a:t> </a:t>
            </a:r>
            <a:r>
              <a:rPr lang="en-US" sz="2400" b="1" dirty="0" err="1"/>
              <a:t>nhận</a:t>
            </a:r>
            <a:r>
              <a:rPr lang="en-US" sz="2400" b="1" dirty="0"/>
              <a:t> </a:t>
            </a:r>
            <a:r>
              <a:rPr lang="en-US" sz="2400" b="1" dirty="0" err="1"/>
              <a:t>bưu</a:t>
            </a:r>
            <a:r>
              <a:rPr lang="en-US" sz="2400" b="1" dirty="0"/>
              <a:t> </a:t>
            </a:r>
            <a:r>
              <a:rPr lang="en-US" sz="2400" b="1" dirty="0" err="1"/>
              <a:t>kiện</a:t>
            </a:r>
            <a:endParaRPr lang="en-US" sz="2400" b="1" dirty="0"/>
          </a:p>
          <a:p>
            <a:r>
              <a:rPr lang="en-US" sz="2400" b="1" dirty="0"/>
              <a:t>C. </a:t>
            </a:r>
            <a:r>
              <a:rPr lang="en-US" sz="2400" b="1" dirty="0" err="1"/>
              <a:t>thời</a:t>
            </a:r>
            <a:r>
              <a:rPr lang="en-US" sz="2400" b="1" dirty="0"/>
              <a:t> </a:t>
            </a:r>
            <a:r>
              <a:rPr lang="en-US" sz="2400" b="1" dirty="0" err="1"/>
              <a:t>điểm</a:t>
            </a:r>
            <a:r>
              <a:rPr lang="en-US" sz="2400" b="1" dirty="0"/>
              <a:t> </a:t>
            </a:r>
            <a:r>
              <a:rPr lang="en-US" sz="2400" b="1" dirty="0" err="1"/>
              <a:t>cô</a:t>
            </a:r>
            <a:r>
              <a:rPr lang="en-US" sz="2400" b="1" dirty="0"/>
              <a:t> </a:t>
            </a:r>
            <a:r>
              <a:rPr lang="en-US" sz="2400" b="1" dirty="0" err="1"/>
              <a:t>ấy</a:t>
            </a:r>
            <a:r>
              <a:rPr lang="en-US" sz="2400" b="1" dirty="0"/>
              <a:t> </a:t>
            </a:r>
            <a:r>
              <a:rPr lang="en-US" sz="2400" b="1" dirty="0" err="1"/>
              <a:t>nhận</a:t>
            </a:r>
            <a:r>
              <a:rPr lang="en-US" sz="2400" b="1" dirty="0"/>
              <a:t> </a:t>
            </a:r>
            <a:r>
              <a:rPr lang="en-US" sz="2400" b="1" dirty="0" err="1"/>
              <a:t>được</a:t>
            </a:r>
            <a:r>
              <a:rPr lang="en-US" sz="2400" b="1" dirty="0"/>
              <a:t> </a:t>
            </a:r>
            <a:r>
              <a:rPr lang="en-US" sz="2400" b="1" dirty="0" err="1"/>
              <a:t>bưu</a:t>
            </a:r>
            <a:r>
              <a:rPr lang="en-US" sz="2400" b="1" dirty="0"/>
              <a:t> </a:t>
            </a:r>
            <a:r>
              <a:rPr lang="en-US" sz="2400" b="1" dirty="0" err="1"/>
              <a:t>kiện</a:t>
            </a:r>
            <a:r>
              <a:rPr lang="en-US" sz="2400" b="1" dirty="0"/>
              <a:t> </a:t>
            </a:r>
          </a:p>
          <a:p>
            <a:r>
              <a:rPr lang="en-US" sz="2400" b="1" dirty="0"/>
              <a:t>D. </a:t>
            </a:r>
            <a:r>
              <a:rPr lang="en-US" sz="2400" b="1" dirty="0" err="1"/>
              <a:t>sau</a:t>
            </a:r>
            <a:r>
              <a:rPr lang="en-US" sz="2400" b="1" dirty="0"/>
              <a:t> </a:t>
            </a:r>
            <a:r>
              <a:rPr lang="en-US" sz="2400" b="1" dirty="0" err="1"/>
              <a:t>khi</a:t>
            </a:r>
            <a:r>
              <a:rPr lang="en-US" sz="2400" b="1" dirty="0"/>
              <a:t> </a:t>
            </a:r>
            <a:r>
              <a:rPr lang="en-US" sz="2400" b="1" dirty="0" err="1"/>
              <a:t>cô</a:t>
            </a:r>
            <a:r>
              <a:rPr lang="en-US" sz="2400" b="1" dirty="0"/>
              <a:t> </a:t>
            </a:r>
            <a:r>
              <a:rPr lang="en-US" sz="2400" b="1" dirty="0" err="1"/>
              <a:t>ấy</a:t>
            </a:r>
            <a:r>
              <a:rPr lang="en-US" sz="2400" b="1" dirty="0"/>
              <a:t> </a:t>
            </a:r>
            <a:r>
              <a:rPr lang="en-US" sz="2400" b="1" dirty="0" err="1"/>
              <a:t>đã</a:t>
            </a:r>
            <a:r>
              <a:rPr lang="en-US" sz="2400" b="1" dirty="0"/>
              <a:t> </a:t>
            </a:r>
            <a:r>
              <a:rPr lang="en-US" sz="2400" b="1" dirty="0" err="1"/>
              <a:t>nhận</a:t>
            </a:r>
            <a:r>
              <a:rPr lang="en-US" sz="2400" b="1" dirty="0"/>
              <a:t> </a:t>
            </a:r>
            <a:r>
              <a:rPr lang="en-US" sz="2400" b="1" dirty="0" err="1"/>
              <a:t>được</a:t>
            </a:r>
            <a:r>
              <a:rPr lang="en-US" sz="2400" b="1" dirty="0"/>
              <a:t> </a:t>
            </a:r>
            <a:r>
              <a:rPr lang="en-US" sz="2400" b="1" dirty="0" err="1"/>
              <a:t>bưu</a:t>
            </a:r>
            <a:r>
              <a:rPr lang="en-US" sz="2400" b="1" dirty="0"/>
              <a:t> </a:t>
            </a:r>
            <a:r>
              <a:rPr lang="en-US" sz="2400" b="1" dirty="0" err="1"/>
              <a:t>kiện</a:t>
            </a:r>
            <a:endParaRPr lang="en-US" sz="2400" b="1" dirty="0"/>
          </a:p>
          <a:p>
            <a:endParaRPr lang="en-US" sz="2400" dirty="0"/>
          </a:p>
        </p:txBody>
      </p:sp>
      <p:sp>
        <p:nvSpPr>
          <p:cNvPr id="2" name="Oval 1"/>
          <p:cNvSpPr/>
          <p:nvPr/>
        </p:nvSpPr>
        <p:spPr>
          <a:xfrm>
            <a:off x="914400" y="1371600"/>
            <a:ext cx="5334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791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3046988"/>
          </a:xfrm>
          <a:prstGeom prst="rect">
            <a:avLst/>
          </a:prstGeom>
          <a:noFill/>
        </p:spPr>
        <p:txBody>
          <a:bodyPr wrap="square" rtlCol="0">
            <a:spAutoFit/>
          </a:bodyPr>
          <a:lstStyle/>
          <a:p>
            <a:r>
              <a:rPr lang="en-US" sz="2400" b="1" dirty="0"/>
              <a:t>Question 11: </a:t>
            </a:r>
            <a:r>
              <a:rPr lang="en-US" sz="2400" dirty="0"/>
              <a:t>I get quite depressed when I think about the damage we are</a:t>
            </a:r>
            <a:r>
              <a:rPr lang="en-US" sz="2400" u="sng" dirty="0"/>
              <a:t> 	</a:t>
            </a:r>
            <a:r>
              <a:rPr lang="en-US" sz="2400" dirty="0"/>
              <a:t>to the environment.</a:t>
            </a:r>
          </a:p>
          <a:p>
            <a:r>
              <a:rPr lang="en-US" sz="2400" b="1" dirty="0"/>
              <a:t> A. </a:t>
            </a:r>
            <a:r>
              <a:rPr lang="en-US" sz="2400" dirty="0"/>
              <a:t>having	</a:t>
            </a:r>
            <a:r>
              <a:rPr lang="en-US" sz="2400" b="1" dirty="0"/>
              <a:t>B. </a:t>
            </a:r>
            <a:r>
              <a:rPr lang="en-US" sz="2400" dirty="0"/>
              <a:t>taking	</a:t>
            </a:r>
            <a:r>
              <a:rPr lang="en-US" sz="2400" b="1" dirty="0"/>
              <a:t>C. </a:t>
            </a:r>
            <a:r>
              <a:rPr lang="en-US" sz="2400" dirty="0"/>
              <a:t>making	</a:t>
            </a:r>
            <a:r>
              <a:rPr lang="en-US" sz="2400" b="1" dirty="0"/>
              <a:t>D. </a:t>
            </a:r>
            <a:r>
              <a:rPr lang="en-US" sz="2400" dirty="0"/>
              <a:t>causing</a:t>
            </a:r>
          </a:p>
          <a:p>
            <a:endParaRPr lang="vi-VN" sz="2400" b="1" dirty="0" smtClean="0"/>
          </a:p>
          <a:p>
            <a:r>
              <a:rPr lang="en-US" sz="2400" dirty="0" smtClean="0"/>
              <a:t>(</a:t>
            </a:r>
            <a:r>
              <a:rPr lang="en-US" sz="2400" dirty="0"/>
              <a:t>to) cause the damage: </a:t>
            </a:r>
            <a:r>
              <a:rPr lang="en-US" sz="2400" dirty="0" err="1"/>
              <a:t>gây</a:t>
            </a:r>
            <a:r>
              <a:rPr lang="en-US" sz="2400" dirty="0"/>
              <a:t> </a:t>
            </a:r>
            <a:r>
              <a:rPr lang="en-US" sz="2400" dirty="0" err="1"/>
              <a:t>thiệt</a:t>
            </a:r>
            <a:r>
              <a:rPr lang="en-US" sz="2400" dirty="0"/>
              <a:t> </a:t>
            </a:r>
            <a:r>
              <a:rPr lang="en-US" sz="2400" dirty="0" err="1"/>
              <a:t>hại</a:t>
            </a:r>
            <a:r>
              <a:rPr lang="en-US" sz="2400" dirty="0"/>
              <a:t>.</a:t>
            </a:r>
          </a:p>
          <a:p>
            <a:r>
              <a:rPr lang="en-US" sz="2400" dirty="0" err="1"/>
              <a:t>Dịch</a:t>
            </a:r>
            <a:r>
              <a:rPr lang="en-US" sz="2400" dirty="0"/>
              <a:t>: </a:t>
            </a:r>
            <a:r>
              <a:rPr lang="en-US" sz="2400" dirty="0" err="1"/>
              <a:t>Tôi</a:t>
            </a:r>
            <a:r>
              <a:rPr lang="en-US" sz="2400" dirty="0"/>
              <a:t> </a:t>
            </a:r>
            <a:r>
              <a:rPr lang="en-US" sz="2400" dirty="0" err="1"/>
              <a:t>rất</a:t>
            </a:r>
            <a:r>
              <a:rPr lang="en-US" sz="2400" dirty="0"/>
              <a:t> </a:t>
            </a:r>
            <a:r>
              <a:rPr lang="en-US" sz="2400" dirty="0" err="1"/>
              <a:t>thất</a:t>
            </a:r>
            <a:r>
              <a:rPr lang="en-US" sz="2400" dirty="0"/>
              <a:t> </a:t>
            </a:r>
            <a:r>
              <a:rPr lang="en-US" sz="2400" dirty="0" err="1"/>
              <a:t>vọng</a:t>
            </a:r>
            <a:r>
              <a:rPr lang="en-US" sz="2400" dirty="0"/>
              <a:t> </a:t>
            </a:r>
            <a:r>
              <a:rPr lang="en-US" sz="2400" dirty="0" err="1"/>
              <a:t>mỗi</a:t>
            </a:r>
            <a:r>
              <a:rPr lang="en-US" sz="2400" dirty="0"/>
              <a:t> </a:t>
            </a:r>
            <a:r>
              <a:rPr lang="en-US" sz="2400" dirty="0" err="1"/>
              <a:t>khi</a:t>
            </a:r>
            <a:r>
              <a:rPr lang="en-US" sz="2400" dirty="0"/>
              <a:t> </a:t>
            </a:r>
            <a:r>
              <a:rPr lang="en-US" sz="2400" dirty="0" err="1"/>
              <a:t>nghĩ</a:t>
            </a:r>
            <a:r>
              <a:rPr lang="en-US" sz="2400" dirty="0"/>
              <a:t> </a:t>
            </a:r>
            <a:r>
              <a:rPr lang="en-US" sz="2400" dirty="0" err="1"/>
              <a:t>về</a:t>
            </a:r>
            <a:r>
              <a:rPr lang="en-US" sz="2400" dirty="0"/>
              <a:t> </a:t>
            </a:r>
            <a:r>
              <a:rPr lang="en-US" sz="2400" dirty="0" err="1"/>
              <a:t>những</a:t>
            </a:r>
            <a:r>
              <a:rPr lang="en-US" sz="2400" dirty="0"/>
              <a:t> </a:t>
            </a:r>
            <a:r>
              <a:rPr lang="en-US" sz="2400" dirty="0" err="1"/>
              <a:t>thiệt</a:t>
            </a:r>
            <a:r>
              <a:rPr lang="en-US" sz="2400" dirty="0"/>
              <a:t> </a:t>
            </a:r>
            <a:r>
              <a:rPr lang="en-US" sz="2400" dirty="0" err="1"/>
              <a:t>hại</a:t>
            </a:r>
            <a:r>
              <a:rPr lang="en-US" sz="2400" dirty="0"/>
              <a:t> </a:t>
            </a:r>
            <a:r>
              <a:rPr lang="en-US" sz="2400" dirty="0" err="1"/>
              <a:t>mà</a:t>
            </a:r>
            <a:r>
              <a:rPr lang="en-US" sz="2400" dirty="0"/>
              <a:t> </a:t>
            </a:r>
            <a:r>
              <a:rPr lang="en-US" sz="2400" dirty="0" err="1"/>
              <a:t>chúng</a:t>
            </a:r>
            <a:r>
              <a:rPr lang="en-US" sz="2400" dirty="0"/>
              <a:t> ta </a:t>
            </a:r>
            <a:r>
              <a:rPr lang="en-US" sz="2400" dirty="0" err="1"/>
              <a:t>đã</a:t>
            </a:r>
            <a:r>
              <a:rPr lang="en-US" sz="2400" dirty="0"/>
              <a:t> </a:t>
            </a:r>
            <a:r>
              <a:rPr lang="en-US" sz="2400" dirty="0" err="1"/>
              <a:t>gây</a:t>
            </a:r>
            <a:r>
              <a:rPr lang="en-US" sz="2400" dirty="0"/>
              <a:t> </a:t>
            </a:r>
            <a:r>
              <a:rPr lang="en-US" sz="2400" dirty="0" err="1"/>
              <a:t>ra</a:t>
            </a:r>
            <a:r>
              <a:rPr lang="en-US" sz="2400" dirty="0"/>
              <a:t> </a:t>
            </a:r>
            <a:r>
              <a:rPr lang="en-US" sz="2400" dirty="0" err="1"/>
              <a:t>cho</a:t>
            </a:r>
            <a:r>
              <a:rPr lang="en-US" sz="2400" dirty="0"/>
              <a:t> </a:t>
            </a:r>
            <a:r>
              <a:rPr lang="en-US" sz="2400" dirty="0" err="1"/>
              <a:t>môi</a:t>
            </a:r>
            <a:r>
              <a:rPr lang="en-US" sz="2400" dirty="0"/>
              <a:t> </a:t>
            </a:r>
            <a:r>
              <a:rPr lang="en-US" sz="2400" dirty="0" err="1"/>
              <a:t>trường</a:t>
            </a:r>
            <a:endParaRPr lang="en-US" sz="2400" dirty="0"/>
          </a:p>
          <a:p>
            <a:endParaRPr lang="en-US" sz="2400" dirty="0"/>
          </a:p>
        </p:txBody>
      </p:sp>
      <p:sp>
        <p:nvSpPr>
          <p:cNvPr id="2" name="Oval 1"/>
          <p:cNvSpPr/>
          <p:nvPr/>
        </p:nvSpPr>
        <p:spPr>
          <a:xfrm>
            <a:off x="55626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721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686800" cy="4524315"/>
          </a:xfrm>
          <a:prstGeom prst="rect">
            <a:avLst/>
          </a:prstGeom>
          <a:noFill/>
        </p:spPr>
        <p:txBody>
          <a:bodyPr wrap="square" rtlCol="0">
            <a:spAutoFit/>
          </a:bodyPr>
          <a:lstStyle/>
          <a:p>
            <a:r>
              <a:rPr lang="en-US" sz="2400" b="1" dirty="0" err="1"/>
              <a:t>Câu</a:t>
            </a:r>
            <a:r>
              <a:rPr lang="en-US" sz="2400" b="1" dirty="0"/>
              <a:t> 12: : </a:t>
            </a:r>
            <a:r>
              <a:rPr lang="en-US" sz="2400" dirty="0"/>
              <a:t>I'm not going to go ice skating! I'd only fall over </a:t>
            </a:r>
            <a:r>
              <a:rPr lang="en-US" sz="2400" dirty="0" smtClean="0"/>
              <a:t>and</a:t>
            </a:r>
            <a:r>
              <a:rPr lang="vi-VN" sz="2400" dirty="0" smtClean="0"/>
              <a:t>...........</a:t>
            </a:r>
            <a:r>
              <a:rPr lang="en-US" sz="2400" dirty="0" smtClean="0"/>
              <a:t>a </a:t>
            </a:r>
            <a:r>
              <a:rPr lang="en-US" sz="2400" dirty="0"/>
              <a:t>fool of myself.</a:t>
            </a:r>
          </a:p>
          <a:p>
            <a:r>
              <a:rPr lang="en-US" sz="2400" b="1" dirty="0"/>
              <a:t>A. </a:t>
            </a:r>
            <a:r>
              <a:rPr lang="en-US" sz="2400" dirty="0"/>
              <a:t>create	</a:t>
            </a:r>
            <a:r>
              <a:rPr lang="en-US" sz="2400" b="1" dirty="0"/>
              <a:t>B. </a:t>
            </a:r>
            <a:r>
              <a:rPr lang="en-US" sz="2400" dirty="0"/>
              <a:t>show	</a:t>
            </a:r>
            <a:r>
              <a:rPr lang="en-US" sz="2400" b="1" dirty="0"/>
              <a:t>C.</a:t>
            </a:r>
            <a:r>
              <a:rPr lang="en-US" sz="2400" dirty="0"/>
              <a:t>do	</a:t>
            </a:r>
            <a:r>
              <a:rPr lang="en-US" sz="2400" b="1" dirty="0"/>
              <a:t>D. </a:t>
            </a:r>
            <a:r>
              <a:rPr lang="en-US" sz="2400" dirty="0"/>
              <a:t>make</a:t>
            </a:r>
          </a:p>
          <a:p>
            <a:endParaRPr lang="vi-VN" sz="2400" b="1" dirty="0" smtClean="0"/>
          </a:p>
          <a:p>
            <a:endParaRPr lang="vi-VN"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cụm</a:t>
            </a:r>
            <a:r>
              <a:rPr lang="en-US" sz="2400" b="1" dirty="0"/>
              <a:t> </a:t>
            </a:r>
            <a:r>
              <a:rPr lang="en-US" sz="2400" b="1" dirty="0" err="1"/>
              <a:t>từ</a:t>
            </a:r>
            <a:r>
              <a:rPr lang="en-US" sz="2400" b="1" dirty="0"/>
              <a:t> </a:t>
            </a:r>
            <a:r>
              <a:rPr lang="en-US" sz="2400" b="1" dirty="0" err="1"/>
              <a:t>cố</a:t>
            </a:r>
            <a:r>
              <a:rPr lang="en-US" sz="2400" b="1" dirty="0"/>
              <a:t> </a:t>
            </a:r>
            <a:r>
              <a:rPr lang="en-US" sz="2400" b="1" dirty="0" err="1"/>
              <a:t>định</a:t>
            </a:r>
            <a:endParaRPr lang="en-US" sz="2400" dirty="0"/>
          </a:p>
          <a:p>
            <a:r>
              <a:rPr lang="en-US" sz="2400" dirty="0"/>
              <a:t>make a fool (out) of </a:t>
            </a:r>
            <a:r>
              <a:rPr lang="en-US" sz="2400" dirty="0" err="1"/>
              <a:t>sb</a:t>
            </a:r>
            <a:r>
              <a:rPr lang="en-US" sz="2400" dirty="0"/>
              <a:t>/yourself: </a:t>
            </a:r>
            <a:r>
              <a:rPr lang="en-US" sz="2400" dirty="0" err="1"/>
              <a:t>khiến</a:t>
            </a:r>
            <a:r>
              <a:rPr lang="en-US" sz="2400" dirty="0"/>
              <a:t> </a:t>
            </a:r>
            <a:r>
              <a:rPr lang="en-US" sz="2400" dirty="0" err="1"/>
              <a:t>ai</a:t>
            </a:r>
            <a:r>
              <a:rPr lang="en-US" sz="2400" dirty="0"/>
              <a:t> </a:t>
            </a:r>
            <a:r>
              <a:rPr lang="en-US" sz="2400" dirty="0" err="1"/>
              <a:t>đó</a:t>
            </a:r>
            <a:r>
              <a:rPr lang="en-US" sz="2400" dirty="0"/>
              <a:t> </a:t>
            </a:r>
            <a:r>
              <a:rPr lang="en-US" sz="2400" dirty="0" err="1"/>
              <a:t>trông</a:t>
            </a:r>
            <a:r>
              <a:rPr lang="en-US" sz="2400" dirty="0"/>
              <a:t> </a:t>
            </a:r>
            <a:r>
              <a:rPr lang="en-US" sz="2400" dirty="0" err="1"/>
              <a:t>như</a:t>
            </a:r>
            <a:r>
              <a:rPr lang="en-US" sz="2400" dirty="0"/>
              <a:t> </a:t>
            </a:r>
            <a:r>
              <a:rPr lang="en-US" sz="2400" dirty="0" err="1"/>
              <a:t>kẻ</a:t>
            </a:r>
            <a:r>
              <a:rPr lang="en-US" sz="2400" dirty="0"/>
              <a:t> </a:t>
            </a:r>
            <a:r>
              <a:rPr lang="en-US" sz="2400" dirty="0" err="1"/>
              <a:t>ngốc</a:t>
            </a:r>
            <a:endParaRPr lang="en-US" sz="2400" dirty="0"/>
          </a:p>
          <a:p>
            <a:r>
              <a:rPr lang="en-US" sz="2400" b="1" dirty="0" err="1"/>
              <a:t>Tạm</a:t>
            </a:r>
            <a:r>
              <a:rPr lang="en-US" sz="2400" b="1" dirty="0"/>
              <a:t> </a:t>
            </a:r>
            <a:r>
              <a:rPr lang="en-US" sz="2400" b="1" dirty="0" err="1"/>
              <a:t>dịch</a:t>
            </a:r>
            <a:r>
              <a:rPr lang="en-US" sz="2400" b="1" dirty="0"/>
              <a:t>: </a:t>
            </a:r>
            <a:r>
              <a:rPr lang="en-US" sz="2400" dirty="0" err="1"/>
              <a:t>Tôi</a:t>
            </a:r>
            <a:r>
              <a:rPr lang="en-US" sz="2400" dirty="0"/>
              <a:t> </a:t>
            </a:r>
            <a:r>
              <a:rPr lang="en-US" sz="2400" dirty="0" err="1"/>
              <a:t>sẽ</a:t>
            </a:r>
            <a:r>
              <a:rPr lang="en-US" sz="2400" dirty="0"/>
              <a:t> </a:t>
            </a:r>
            <a:r>
              <a:rPr lang="en-US" sz="2400" dirty="0" err="1"/>
              <a:t>không</a:t>
            </a:r>
            <a:r>
              <a:rPr lang="en-US" sz="2400" dirty="0"/>
              <a:t> </a:t>
            </a:r>
            <a:r>
              <a:rPr lang="en-US" sz="2400" dirty="0" err="1"/>
              <a:t>đi</a:t>
            </a:r>
            <a:r>
              <a:rPr lang="en-US" sz="2400" dirty="0"/>
              <a:t> </a:t>
            </a:r>
            <a:r>
              <a:rPr lang="en-US" sz="2400" dirty="0" err="1"/>
              <a:t>trượt</a:t>
            </a:r>
            <a:r>
              <a:rPr lang="en-US" sz="2400" dirty="0"/>
              <a:t> </a:t>
            </a:r>
            <a:r>
              <a:rPr lang="en-US" sz="2400" dirty="0" err="1"/>
              <a:t>băng</a:t>
            </a:r>
            <a:r>
              <a:rPr lang="en-US" sz="2400" dirty="0"/>
              <a:t> </a:t>
            </a:r>
            <a:r>
              <a:rPr lang="en-US" sz="2400" dirty="0" err="1"/>
              <a:t>đâu</a:t>
            </a:r>
            <a:r>
              <a:rPr lang="en-US" sz="2400" dirty="0"/>
              <a:t>! </a:t>
            </a:r>
            <a:r>
              <a:rPr lang="en-US" sz="2400" dirty="0" err="1"/>
              <a:t>Tôi</a:t>
            </a:r>
            <a:r>
              <a:rPr lang="en-US" sz="2400" dirty="0"/>
              <a:t> </a:t>
            </a:r>
            <a:r>
              <a:rPr lang="en-US" sz="2400" dirty="0" err="1"/>
              <a:t>chỉ</a:t>
            </a:r>
            <a:r>
              <a:rPr lang="en-US" sz="2400" dirty="0"/>
              <a:t> </a:t>
            </a:r>
            <a:r>
              <a:rPr lang="en-US" sz="2400" dirty="0" err="1"/>
              <a:t>bị</a:t>
            </a:r>
            <a:r>
              <a:rPr lang="en-US" sz="2400" dirty="0"/>
              <a:t> </a:t>
            </a:r>
            <a:r>
              <a:rPr lang="en-US" sz="2400" dirty="0" err="1"/>
              <a:t>ngã</a:t>
            </a:r>
            <a:r>
              <a:rPr lang="en-US" sz="2400" dirty="0"/>
              <a:t> </a:t>
            </a:r>
            <a:r>
              <a:rPr lang="en-US" sz="2400" dirty="0" err="1"/>
              <a:t>và</a:t>
            </a:r>
            <a:r>
              <a:rPr lang="en-US" sz="2400" dirty="0"/>
              <a:t> </a:t>
            </a:r>
            <a:r>
              <a:rPr lang="en-US" sz="2400" dirty="0" err="1"/>
              <a:t>khiến</a:t>
            </a:r>
            <a:r>
              <a:rPr lang="en-US" sz="2400" dirty="0"/>
              <a:t> </a:t>
            </a:r>
            <a:r>
              <a:rPr lang="en-US" sz="2400" dirty="0" err="1"/>
              <a:t>mình</a:t>
            </a:r>
            <a:r>
              <a:rPr lang="en-US" sz="2400" dirty="0"/>
              <a:t> </a:t>
            </a:r>
            <a:r>
              <a:rPr lang="en-US" sz="2400" dirty="0" err="1"/>
              <a:t>trông</a:t>
            </a:r>
            <a:r>
              <a:rPr lang="en-US" sz="2400" dirty="0"/>
              <a:t> </a:t>
            </a:r>
            <a:r>
              <a:rPr lang="en-US" sz="2400" dirty="0" err="1"/>
              <a:t>như</a:t>
            </a:r>
            <a:r>
              <a:rPr lang="en-US" sz="2400" dirty="0"/>
              <a:t> </a:t>
            </a:r>
            <a:r>
              <a:rPr lang="en-US" sz="2400" dirty="0" err="1"/>
              <a:t>kẻ</a:t>
            </a:r>
            <a:r>
              <a:rPr lang="en-US" sz="2400" dirty="0"/>
              <a:t> </a:t>
            </a:r>
            <a:r>
              <a:rPr lang="en-US" sz="2400" dirty="0" err="1"/>
              <a:t>ngốc</a:t>
            </a:r>
            <a:r>
              <a:rPr lang="en-US" sz="2400" dirty="0"/>
              <a:t>.</a:t>
            </a:r>
          </a:p>
          <a:p>
            <a:r>
              <a:rPr lang="en-US" sz="2400" b="1" dirty="0" err="1"/>
              <a:t>Kiến</a:t>
            </a:r>
            <a:r>
              <a:rPr lang="en-US" sz="2400" b="1" dirty="0"/>
              <a:t> </a:t>
            </a:r>
            <a:r>
              <a:rPr lang="en-US" sz="2400" b="1" dirty="0" err="1"/>
              <a:t>thức</a:t>
            </a:r>
            <a:r>
              <a:rPr lang="en-US" sz="2400" b="1" dirty="0"/>
              <a:t> </a:t>
            </a:r>
            <a:r>
              <a:rPr lang="en-US" sz="2400" b="1" dirty="0" err="1"/>
              <a:t>về</a:t>
            </a:r>
            <a:r>
              <a:rPr lang="en-US" sz="2400" b="1" dirty="0"/>
              <a:t> </a:t>
            </a:r>
            <a:r>
              <a:rPr lang="en-US" sz="2400" b="1" dirty="0" err="1"/>
              <a:t>cụm</a:t>
            </a:r>
            <a:r>
              <a:rPr lang="en-US" sz="2400" b="1" dirty="0"/>
              <a:t> </a:t>
            </a:r>
            <a:r>
              <a:rPr lang="en-US" sz="2400" b="1" dirty="0" err="1"/>
              <a:t>từ</a:t>
            </a:r>
            <a:r>
              <a:rPr lang="en-US" sz="2400" b="1" dirty="0"/>
              <a:t> </a:t>
            </a:r>
            <a:r>
              <a:rPr lang="en-US" sz="2400" b="1" dirty="0" err="1"/>
              <a:t>cố</a:t>
            </a:r>
            <a:r>
              <a:rPr lang="en-US" sz="2400" b="1" dirty="0"/>
              <a:t> </a:t>
            </a:r>
            <a:r>
              <a:rPr lang="en-US" sz="2400" b="1" dirty="0" err="1"/>
              <a:t>định</a:t>
            </a:r>
            <a:endParaRPr lang="en-US" sz="2400" dirty="0"/>
          </a:p>
          <a:p>
            <a:r>
              <a:rPr lang="en-US" sz="2400" dirty="0"/>
              <a:t>cause the damage: </a:t>
            </a:r>
            <a:r>
              <a:rPr lang="en-US" sz="2400" dirty="0" err="1"/>
              <a:t>gây</a:t>
            </a:r>
            <a:r>
              <a:rPr lang="en-US" sz="2400" dirty="0"/>
              <a:t> </a:t>
            </a:r>
            <a:r>
              <a:rPr lang="en-US" sz="2400" dirty="0" err="1"/>
              <a:t>thiệt</a:t>
            </a:r>
            <a:r>
              <a:rPr lang="en-US" sz="2400" dirty="0"/>
              <a:t> </a:t>
            </a:r>
            <a:r>
              <a:rPr lang="en-US" sz="2400" dirty="0" err="1"/>
              <a:t>hại</a:t>
            </a:r>
            <a:r>
              <a:rPr lang="en-US" sz="2400" dirty="0"/>
              <a:t>.</a:t>
            </a:r>
          </a:p>
          <a:p>
            <a:endParaRPr lang="en-US" sz="2400" dirty="0"/>
          </a:p>
        </p:txBody>
      </p:sp>
      <p:sp>
        <p:nvSpPr>
          <p:cNvPr id="2" name="Oval 1"/>
          <p:cNvSpPr/>
          <p:nvPr/>
        </p:nvSpPr>
        <p:spPr>
          <a:xfrm>
            <a:off x="4648200" y="1066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970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2308324"/>
          </a:xfrm>
          <a:prstGeom prst="rect">
            <a:avLst/>
          </a:prstGeom>
          <a:noFill/>
        </p:spPr>
        <p:txBody>
          <a:bodyPr wrap="square" rtlCol="0">
            <a:spAutoFit/>
          </a:bodyPr>
          <a:lstStyle/>
          <a:p>
            <a:r>
              <a:rPr lang="en-US" sz="2400" b="1" dirty="0"/>
              <a:t>Question 13</a:t>
            </a:r>
            <a:r>
              <a:rPr lang="en-US" sz="2400" dirty="0"/>
              <a:t>. A new supermarket ________ in the city </a:t>
            </a:r>
            <a:r>
              <a:rPr lang="en-US" sz="2400" dirty="0" err="1"/>
              <a:t>cente</a:t>
            </a:r>
            <a:r>
              <a:rPr lang="en-US" sz="2400" dirty="0"/>
              <a:t> now.</a:t>
            </a:r>
          </a:p>
          <a:p>
            <a:r>
              <a:rPr lang="en-US" sz="2400" b="1" dirty="0"/>
              <a:t>	A. </a:t>
            </a:r>
            <a:r>
              <a:rPr lang="en-US" sz="2400" dirty="0"/>
              <a:t>is being built	</a:t>
            </a:r>
            <a:r>
              <a:rPr lang="en-US" sz="2400" b="1" dirty="0"/>
              <a:t>B. </a:t>
            </a:r>
            <a:r>
              <a:rPr lang="en-US" sz="2400" dirty="0"/>
              <a:t>being built	</a:t>
            </a:r>
            <a:r>
              <a:rPr lang="en-US" sz="2400" b="1" dirty="0"/>
              <a:t>C. </a:t>
            </a:r>
            <a:r>
              <a:rPr lang="en-US" sz="2400" dirty="0"/>
              <a:t>are being built	</a:t>
            </a:r>
            <a:r>
              <a:rPr lang="en-US" sz="2400" b="1" dirty="0"/>
              <a:t>D. </a:t>
            </a:r>
            <a:r>
              <a:rPr lang="en-US" sz="2400" dirty="0"/>
              <a:t>be built</a:t>
            </a:r>
          </a:p>
          <a:p>
            <a:endParaRPr lang="vi-VN" sz="2400" b="1" dirty="0" smtClean="0"/>
          </a:p>
          <a:p>
            <a:r>
              <a:rPr lang="en-US" sz="2400" b="1" dirty="0" err="1" smtClean="0"/>
              <a:t>Câu</a:t>
            </a:r>
            <a:r>
              <a:rPr lang="en-US" sz="2400" b="1" dirty="0" smtClean="0"/>
              <a:t> </a:t>
            </a:r>
            <a:r>
              <a:rPr lang="en-US" sz="2400" b="1" dirty="0" err="1"/>
              <a:t>bị</a:t>
            </a:r>
            <a:r>
              <a:rPr lang="en-US" sz="2400" b="1" dirty="0"/>
              <a:t> </a:t>
            </a:r>
            <a:r>
              <a:rPr lang="en-US" sz="2400" b="1" dirty="0" err="1"/>
              <a:t>động</a:t>
            </a:r>
            <a:r>
              <a:rPr lang="en-US" sz="2400" b="1" dirty="0"/>
              <a:t> </a:t>
            </a:r>
            <a:r>
              <a:rPr lang="en-US" sz="2400" b="1" dirty="0" err="1"/>
              <a:t>của</a:t>
            </a:r>
            <a:r>
              <a:rPr lang="en-US" sz="2400" b="1" dirty="0"/>
              <a:t> </a:t>
            </a:r>
            <a:r>
              <a:rPr lang="en-US" sz="2400" b="1" dirty="0" err="1"/>
              <a:t>hiện</a:t>
            </a:r>
            <a:r>
              <a:rPr lang="en-US" sz="2400" b="1" dirty="0"/>
              <a:t> </a:t>
            </a:r>
            <a:r>
              <a:rPr lang="en-US" sz="2400" b="1" dirty="0" err="1"/>
              <a:t>tại</a:t>
            </a:r>
            <a:r>
              <a:rPr lang="en-US" sz="2400" b="1" dirty="0"/>
              <a:t> </a:t>
            </a:r>
            <a:r>
              <a:rPr lang="en-US" sz="2400" b="1" dirty="0" err="1"/>
              <a:t>tiếp</a:t>
            </a:r>
            <a:r>
              <a:rPr lang="en-US" sz="2400" b="1" dirty="0"/>
              <a:t> </a:t>
            </a:r>
            <a:r>
              <a:rPr lang="en-US" sz="2400" b="1" dirty="0" err="1"/>
              <a:t>diễn</a:t>
            </a:r>
            <a:r>
              <a:rPr lang="en-US" sz="2400" b="1" dirty="0"/>
              <a:t> S+ is/am/are+  </a:t>
            </a:r>
            <a:r>
              <a:rPr lang="en-US" sz="2400" b="1" dirty="0" err="1"/>
              <a:t>being+Vpp</a:t>
            </a:r>
            <a:endParaRPr lang="en-US" sz="2400" b="1" dirty="0"/>
          </a:p>
          <a:p>
            <a:endParaRPr lang="en-US" sz="2400" dirty="0"/>
          </a:p>
        </p:txBody>
      </p:sp>
      <p:sp>
        <p:nvSpPr>
          <p:cNvPr id="2" name="Oval 1"/>
          <p:cNvSpPr/>
          <p:nvPr/>
        </p:nvSpPr>
        <p:spPr>
          <a:xfrm>
            <a:off x="10668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019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5262979"/>
          </a:xfrm>
          <a:prstGeom prst="rect">
            <a:avLst/>
          </a:prstGeom>
          <a:noFill/>
        </p:spPr>
        <p:txBody>
          <a:bodyPr wrap="square" rtlCol="0">
            <a:spAutoFit/>
          </a:bodyPr>
          <a:lstStyle/>
          <a:p>
            <a:r>
              <a:rPr lang="en-US" sz="2400" b="1" dirty="0"/>
              <a:t>Question 14:</a:t>
            </a:r>
            <a:r>
              <a:rPr lang="en-US" sz="2400" dirty="0"/>
              <a:t> _____ a scholarship, she entered one of the most privileged universities of the United Kingdom.</a:t>
            </a:r>
          </a:p>
          <a:p>
            <a:r>
              <a:rPr lang="en-US" sz="2400" b="1" dirty="0"/>
              <a:t>	A.</a:t>
            </a:r>
            <a:r>
              <a:rPr lang="en-US" sz="2400" dirty="0"/>
              <a:t> To award	</a:t>
            </a:r>
            <a:r>
              <a:rPr lang="en-US" sz="2400" b="1" dirty="0"/>
              <a:t>B.</a:t>
            </a:r>
            <a:r>
              <a:rPr lang="en-US" sz="2400" dirty="0"/>
              <a:t> Being awarded</a:t>
            </a:r>
          </a:p>
          <a:p>
            <a:r>
              <a:rPr lang="en-US" sz="2400" b="1" dirty="0"/>
              <a:t>	C.</a:t>
            </a:r>
            <a:r>
              <a:rPr lang="en-US" sz="2400" dirty="0"/>
              <a:t> Having awarded	</a:t>
            </a:r>
            <a:r>
              <a:rPr lang="en-US" sz="2400" b="1" dirty="0"/>
              <a:t>D.</a:t>
            </a:r>
            <a:r>
              <a:rPr lang="en-US" sz="2400" dirty="0"/>
              <a:t> Having been awarded</a:t>
            </a:r>
          </a:p>
          <a:p>
            <a:endParaRPr lang="vi-VN" sz="2400" b="1"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rút</a:t>
            </a:r>
            <a:r>
              <a:rPr lang="en-US" sz="2400" b="1" i="1" dirty="0"/>
              <a:t> </a:t>
            </a:r>
            <a:r>
              <a:rPr lang="en-US" sz="2400" b="1" i="1" dirty="0" err="1"/>
              <a:t>gọn</a:t>
            </a:r>
            <a:r>
              <a:rPr lang="en-US" sz="2400" b="1" i="1" dirty="0"/>
              <a:t> </a:t>
            </a:r>
            <a:r>
              <a:rPr lang="en-US" sz="2400" b="1" i="1" dirty="0" err="1"/>
              <a:t>câu</a:t>
            </a:r>
            <a:r>
              <a:rPr lang="en-US" sz="2400" dirty="0"/>
              <a:t/>
            </a:r>
            <a:br>
              <a:rPr lang="en-US" sz="2400" dirty="0"/>
            </a:br>
            <a:r>
              <a:rPr lang="en-US" sz="2400" b="1" dirty="0" err="1"/>
              <a:t>Tạm</a:t>
            </a:r>
            <a:r>
              <a:rPr lang="en-US" sz="2400" b="1" dirty="0"/>
              <a:t> </a:t>
            </a:r>
            <a:r>
              <a:rPr lang="en-US" sz="2400" b="1" dirty="0" err="1"/>
              <a:t>dịch</a:t>
            </a:r>
            <a:r>
              <a:rPr lang="en-US" sz="2400" dirty="0"/>
              <a:t>: </a:t>
            </a:r>
            <a:r>
              <a:rPr lang="en-US" sz="2400" dirty="0" err="1"/>
              <a:t>Được</a:t>
            </a:r>
            <a:r>
              <a:rPr lang="en-US" sz="2400" dirty="0"/>
              <a:t> </a:t>
            </a:r>
            <a:r>
              <a:rPr lang="en-US" sz="2400" dirty="0" err="1"/>
              <a:t>nhận</a:t>
            </a:r>
            <a:r>
              <a:rPr lang="en-US" sz="2400" dirty="0"/>
              <a:t> </a:t>
            </a:r>
            <a:r>
              <a:rPr lang="en-US" sz="2400" dirty="0" err="1"/>
              <a:t>học</a:t>
            </a:r>
            <a:r>
              <a:rPr lang="en-US" sz="2400" dirty="0"/>
              <a:t> </a:t>
            </a:r>
            <a:r>
              <a:rPr lang="en-US" sz="2400" dirty="0" err="1"/>
              <a:t>bổng</a:t>
            </a:r>
            <a:r>
              <a:rPr lang="en-US" sz="2400" dirty="0"/>
              <a:t>, </a:t>
            </a:r>
            <a:r>
              <a:rPr lang="en-US" sz="2400" dirty="0" err="1"/>
              <a:t>cô</a:t>
            </a:r>
            <a:r>
              <a:rPr lang="en-US" sz="2400" dirty="0"/>
              <a:t> </a:t>
            </a:r>
            <a:r>
              <a:rPr lang="en-US" sz="2400" dirty="0" err="1"/>
              <a:t>ấy</a:t>
            </a:r>
            <a:r>
              <a:rPr lang="en-US" sz="2400" dirty="0"/>
              <a:t> </a:t>
            </a:r>
            <a:r>
              <a:rPr lang="en-US" sz="2400" dirty="0" err="1"/>
              <a:t>vào</a:t>
            </a:r>
            <a:r>
              <a:rPr lang="en-US" sz="2400" dirty="0"/>
              <a:t> </a:t>
            </a:r>
            <a:r>
              <a:rPr lang="en-US" sz="2400" dirty="0" err="1"/>
              <a:t>học</a:t>
            </a:r>
            <a:r>
              <a:rPr lang="en-US" sz="2400" dirty="0"/>
              <a:t> </a:t>
            </a:r>
            <a:r>
              <a:rPr lang="en-US" sz="2400" dirty="0" err="1"/>
              <a:t>tại</a:t>
            </a:r>
            <a:r>
              <a:rPr lang="en-US" sz="2400" dirty="0"/>
              <a:t> </a:t>
            </a:r>
            <a:r>
              <a:rPr lang="en-US" sz="2400" dirty="0" err="1"/>
              <a:t>một</a:t>
            </a:r>
            <a:r>
              <a:rPr lang="en-US" sz="2400" dirty="0"/>
              <a:t> </a:t>
            </a:r>
            <a:r>
              <a:rPr lang="en-US" sz="2400" dirty="0" err="1"/>
              <a:t>trong</a:t>
            </a:r>
            <a:r>
              <a:rPr lang="en-US" sz="2400" dirty="0"/>
              <a:t> </a:t>
            </a:r>
            <a:r>
              <a:rPr lang="en-US" sz="2400" dirty="0" err="1"/>
              <a:t>những</a:t>
            </a:r>
            <a:r>
              <a:rPr lang="en-US" sz="2400" dirty="0"/>
              <a:t> </a:t>
            </a:r>
            <a:r>
              <a:rPr lang="en-US" sz="2400" dirty="0" err="1"/>
              <a:t>trường</a:t>
            </a:r>
            <a:r>
              <a:rPr lang="en-US" sz="2400" dirty="0"/>
              <a:t> </a:t>
            </a:r>
            <a:r>
              <a:rPr lang="en-US" sz="2400" dirty="0" err="1"/>
              <a:t>đại</a:t>
            </a:r>
            <a:r>
              <a:rPr lang="en-US" sz="2400" dirty="0"/>
              <a:t> </a:t>
            </a:r>
            <a:r>
              <a:rPr lang="en-US" sz="2400" dirty="0" err="1"/>
              <a:t>học</a:t>
            </a:r>
            <a:r>
              <a:rPr lang="en-US" sz="2400" dirty="0"/>
              <a:t> </a:t>
            </a:r>
            <a:r>
              <a:rPr lang="en-US" sz="2400" dirty="0" err="1"/>
              <a:t>đặc</a:t>
            </a:r>
            <a:r>
              <a:rPr lang="en-US" sz="2400" dirty="0"/>
              <a:t> </a:t>
            </a:r>
            <a:r>
              <a:rPr lang="en-US" sz="2400" dirty="0" err="1"/>
              <a:t>quyền</a:t>
            </a:r>
            <a:r>
              <a:rPr lang="en-US" sz="2400" dirty="0"/>
              <a:t> </a:t>
            </a:r>
            <a:r>
              <a:rPr lang="en-US" sz="2400" dirty="0" err="1"/>
              <a:t>nhất</a:t>
            </a:r>
            <a:r>
              <a:rPr lang="en-US" sz="2400" dirty="0"/>
              <a:t> </a:t>
            </a:r>
            <a:r>
              <a:rPr lang="en-US" sz="2400" dirty="0" err="1"/>
              <a:t>của</a:t>
            </a:r>
            <a:r>
              <a:rPr lang="en-US" sz="2400" dirty="0"/>
              <a:t> </a:t>
            </a:r>
            <a:r>
              <a:rPr lang="en-US" sz="2400" dirty="0" err="1"/>
              <a:t>Vương</a:t>
            </a:r>
            <a:r>
              <a:rPr lang="en-US" sz="2400" dirty="0"/>
              <a:t> </a:t>
            </a:r>
            <a:r>
              <a:rPr lang="en-US" sz="2400" dirty="0" err="1"/>
              <a:t>quốc</a:t>
            </a:r>
            <a:r>
              <a:rPr lang="en-US" sz="2400" dirty="0"/>
              <a:t> </a:t>
            </a:r>
            <a:r>
              <a:rPr lang="en-US" sz="2400" dirty="0" err="1"/>
              <a:t>Anh</a:t>
            </a:r>
            <a:r>
              <a:rPr lang="en-US" sz="2400" dirty="0"/>
              <a:t>. </a:t>
            </a:r>
            <a:br>
              <a:rPr lang="en-US" sz="2400" dirty="0"/>
            </a:br>
            <a:r>
              <a:rPr lang="en-US" sz="2400" dirty="0"/>
              <a:t>+ </a:t>
            </a:r>
            <a:r>
              <a:rPr lang="en-US" sz="2400" dirty="0" err="1"/>
              <a:t>Hai</a:t>
            </a:r>
            <a:r>
              <a:rPr lang="en-US" sz="2400" dirty="0"/>
              <a:t> </a:t>
            </a:r>
            <a:r>
              <a:rPr lang="en-US" sz="2400" dirty="0" err="1"/>
              <a:t>vế</a:t>
            </a:r>
            <a:r>
              <a:rPr lang="en-US" sz="2400" dirty="0"/>
              <a:t> </a:t>
            </a:r>
            <a:r>
              <a:rPr lang="en-US" sz="2400" dirty="0" err="1"/>
              <a:t>có</a:t>
            </a:r>
            <a:r>
              <a:rPr lang="en-US" sz="2400" dirty="0"/>
              <a:t> </a:t>
            </a:r>
            <a:r>
              <a:rPr lang="en-US" sz="2400" dirty="0" err="1"/>
              <a:t>cùng</a:t>
            </a:r>
            <a:r>
              <a:rPr lang="en-US" sz="2400" dirty="0"/>
              <a:t> </a:t>
            </a:r>
            <a:r>
              <a:rPr lang="en-US" sz="2400" dirty="0" err="1"/>
              <a:t>chủ</a:t>
            </a:r>
            <a:r>
              <a:rPr lang="en-US" sz="2400" dirty="0"/>
              <a:t> </a:t>
            </a:r>
            <a:r>
              <a:rPr lang="en-US" sz="2400" dirty="0" err="1"/>
              <a:t>ngữ</a:t>
            </a:r>
            <a:r>
              <a:rPr lang="en-US" sz="2400" dirty="0"/>
              <a:t> </a:t>
            </a:r>
            <a:r>
              <a:rPr lang="en-US" sz="2400" dirty="0" err="1"/>
              <a:t>là</a:t>
            </a:r>
            <a:r>
              <a:rPr lang="en-US" sz="2400" dirty="0"/>
              <a:t> “she”, ta </a:t>
            </a:r>
            <a:r>
              <a:rPr lang="en-US" sz="2400" dirty="0" err="1"/>
              <a:t>có</a:t>
            </a:r>
            <a:r>
              <a:rPr lang="en-US" sz="2400" dirty="0"/>
              <a:t> </a:t>
            </a:r>
            <a:r>
              <a:rPr lang="en-US" sz="2400" dirty="0" err="1"/>
              <a:t>thể</a:t>
            </a:r>
            <a:r>
              <a:rPr lang="en-US" sz="2400" dirty="0"/>
              <a:t> </a:t>
            </a:r>
            <a:r>
              <a:rPr lang="en-US" sz="2400" dirty="0" err="1"/>
              <a:t>bỏ</a:t>
            </a:r>
            <a:r>
              <a:rPr lang="en-US" sz="2400" dirty="0"/>
              <a:t> </a:t>
            </a:r>
            <a:r>
              <a:rPr lang="en-US" sz="2400" dirty="0" err="1"/>
              <a:t>chủ</a:t>
            </a:r>
            <a:r>
              <a:rPr lang="en-US" sz="2400" dirty="0"/>
              <a:t> </a:t>
            </a:r>
            <a:r>
              <a:rPr lang="en-US" sz="2400" dirty="0" err="1"/>
              <a:t>ngữ</a:t>
            </a:r>
            <a:r>
              <a:rPr lang="en-US" sz="2400" dirty="0"/>
              <a:t> </a:t>
            </a:r>
            <a:r>
              <a:rPr lang="en-US" sz="2400" dirty="0" err="1"/>
              <a:t>vế</a:t>
            </a:r>
            <a:r>
              <a:rPr lang="en-US" sz="2400" dirty="0"/>
              <a:t> </a:t>
            </a:r>
            <a:r>
              <a:rPr lang="en-US" sz="2400" dirty="0" err="1"/>
              <a:t>đầu</a:t>
            </a:r>
            <a:r>
              <a:rPr lang="en-US" sz="2400" dirty="0"/>
              <a:t>, </a:t>
            </a:r>
            <a:r>
              <a:rPr lang="en-US" sz="2400" dirty="0" err="1"/>
              <a:t>đồng</a:t>
            </a:r>
            <a:r>
              <a:rPr lang="en-US" sz="2400" dirty="0"/>
              <a:t> </a:t>
            </a:r>
            <a:r>
              <a:rPr lang="en-US" sz="2400" dirty="0" err="1"/>
              <a:t>thời</a:t>
            </a:r>
            <a:r>
              <a:rPr lang="en-US" sz="2400" dirty="0"/>
              <a:t> </a:t>
            </a:r>
            <a:r>
              <a:rPr lang="en-US" sz="2400" dirty="0" err="1"/>
              <a:t>chuyển</a:t>
            </a:r>
            <a:r>
              <a:rPr lang="en-US" sz="2400" dirty="0"/>
              <a:t> </a:t>
            </a:r>
            <a:r>
              <a:rPr lang="en-US" sz="2400" dirty="0" err="1"/>
              <a:t>động</a:t>
            </a:r>
            <a:r>
              <a:rPr lang="en-US" sz="2400" dirty="0"/>
              <a:t> </a:t>
            </a:r>
            <a:r>
              <a:rPr lang="en-US" sz="2400" dirty="0" err="1"/>
              <a:t>từ</a:t>
            </a:r>
            <a:r>
              <a:rPr lang="en-US" sz="2400" dirty="0"/>
              <a:t> </a:t>
            </a:r>
            <a:r>
              <a:rPr lang="en-US" sz="2400" dirty="0" err="1"/>
              <a:t>về</a:t>
            </a:r>
            <a:r>
              <a:rPr lang="en-US" sz="2400" dirty="0"/>
              <a:t> </a:t>
            </a:r>
            <a:r>
              <a:rPr lang="en-US" sz="2400" dirty="0" err="1"/>
              <a:t>dạng</a:t>
            </a:r>
            <a:r>
              <a:rPr lang="en-US" sz="2400" dirty="0"/>
              <a:t> </a:t>
            </a:r>
            <a:r>
              <a:rPr lang="en-US" sz="2400" dirty="0" err="1"/>
              <a:t>Ving</a:t>
            </a:r>
            <a:r>
              <a:rPr lang="en-US" sz="2400" dirty="0"/>
              <a:t> </a:t>
            </a:r>
            <a:r>
              <a:rPr lang="en-US" sz="2400" dirty="0" err="1"/>
              <a:t>khi</a:t>
            </a:r>
            <a:r>
              <a:rPr lang="en-US" sz="2400" dirty="0"/>
              <a:t> </a:t>
            </a:r>
            <a:r>
              <a:rPr lang="en-US" sz="2400" dirty="0" err="1"/>
              <a:t>nó</a:t>
            </a:r>
            <a:r>
              <a:rPr lang="en-US" sz="2400" dirty="0"/>
              <a:t> </a:t>
            </a:r>
            <a:r>
              <a:rPr lang="en-US" sz="2400" dirty="0" err="1"/>
              <a:t>mang</a:t>
            </a:r>
            <a:r>
              <a:rPr lang="en-US" sz="2400" dirty="0"/>
              <a:t> </a:t>
            </a:r>
            <a:r>
              <a:rPr lang="en-US" sz="2400" dirty="0" err="1"/>
              <a:t>nghĩa</a:t>
            </a:r>
            <a:r>
              <a:rPr lang="en-US" sz="2400" dirty="0"/>
              <a:t> </a:t>
            </a:r>
            <a:r>
              <a:rPr lang="en-US" sz="2400" dirty="0" err="1"/>
              <a:t>chủ</a:t>
            </a:r>
            <a:r>
              <a:rPr lang="en-US" sz="2400" dirty="0"/>
              <a:t> </a:t>
            </a:r>
            <a:r>
              <a:rPr lang="en-US" sz="2400" dirty="0" err="1"/>
              <a:t>động</a:t>
            </a:r>
            <a:r>
              <a:rPr lang="en-US" sz="2400" dirty="0"/>
              <a:t> </a:t>
            </a:r>
            <a:r>
              <a:rPr lang="en-US" sz="2400" dirty="0" err="1"/>
              <a:t>và</a:t>
            </a:r>
            <a:r>
              <a:rPr lang="en-US" sz="2400" dirty="0"/>
              <a:t> Vp2/</a:t>
            </a:r>
            <a:r>
              <a:rPr lang="en-US" sz="2400" dirty="0" err="1"/>
              <a:t>Ved</a:t>
            </a:r>
            <a:r>
              <a:rPr lang="en-US" sz="2400" dirty="0"/>
              <a:t> </a:t>
            </a:r>
            <a:r>
              <a:rPr lang="en-US" sz="2400" dirty="0" err="1"/>
              <a:t>khi</a:t>
            </a:r>
            <a:r>
              <a:rPr lang="en-US" sz="2400" dirty="0"/>
              <a:t> </a:t>
            </a:r>
            <a:r>
              <a:rPr lang="en-US" sz="2400" dirty="0" err="1"/>
              <a:t>nó</a:t>
            </a:r>
            <a:r>
              <a:rPr lang="en-US" sz="2400" dirty="0"/>
              <a:t> </a:t>
            </a:r>
            <a:r>
              <a:rPr lang="en-US" sz="2400" dirty="0" err="1"/>
              <a:t>mang</a:t>
            </a:r>
            <a:r>
              <a:rPr lang="en-US" sz="2400" dirty="0"/>
              <a:t> </a:t>
            </a:r>
            <a:r>
              <a:rPr lang="en-US" sz="2400" dirty="0" err="1"/>
              <a:t>nghĩa</a:t>
            </a:r>
            <a:r>
              <a:rPr lang="en-US" sz="2400" dirty="0"/>
              <a:t> </a:t>
            </a:r>
            <a:r>
              <a:rPr lang="en-US" sz="2400" dirty="0" err="1"/>
              <a:t>bị</a:t>
            </a:r>
            <a:r>
              <a:rPr lang="en-US" sz="2400" dirty="0"/>
              <a:t> </a:t>
            </a:r>
            <a:r>
              <a:rPr lang="en-US" sz="2400" dirty="0" err="1"/>
              <a:t>động</a:t>
            </a:r>
            <a:r>
              <a:rPr lang="en-US" sz="2400" dirty="0"/>
              <a:t>. </a:t>
            </a:r>
            <a:br>
              <a:rPr lang="en-US" sz="2400" dirty="0"/>
            </a:br>
            <a:r>
              <a:rPr lang="en-US" sz="2400" dirty="0"/>
              <a:t>+ </a:t>
            </a:r>
            <a:r>
              <a:rPr lang="en-US" sz="2400" dirty="0" err="1"/>
              <a:t>Vì</a:t>
            </a:r>
            <a:r>
              <a:rPr lang="en-US" sz="2400" dirty="0"/>
              <a:t> </a:t>
            </a:r>
            <a:r>
              <a:rPr lang="en-US" sz="2400" dirty="0" err="1"/>
              <a:t>hành</a:t>
            </a:r>
            <a:r>
              <a:rPr lang="en-US" sz="2400" dirty="0"/>
              <a:t> </a:t>
            </a:r>
            <a:r>
              <a:rPr lang="en-US" sz="2400" dirty="0" err="1"/>
              <a:t>động</a:t>
            </a:r>
            <a:r>
              <a:rPr lang="en-US" sz="2400" dirty="0"/>
              <a:t> “</a:t>
            </a:r>
            <a:r>
              <a:rPr lang="en-US" sz="2400" dirty="0" err="1"/>
              <a:t>được</a:t>
            </a:r>
            <a:r>
              <a:rPr lang="en-US" sz="2400" dirty="0"/>
              <a:t> </a:t>
            </a:r>
            <a:r>
              <a:rPr lang="en-US" sz="2400" dirty="0" err="1"/>
              <a:t>nhận</a:t>
            </a:r>
            <a:r>
              <a:rPr lang="en-US" sz="2400" dirty="0"/>
              <a:t> </a:t>
            </a:r>
            <a:r>
              <a:rPr lang="en-US" sz="2400" dirty="0" err="1"/>
              <a:t>học</a:t>
            </a:r>
            <a:r>
              <a:rPr lang="en-US" sz="2400" dirty="0"/>
              <a:t> </a:t>
            </a:r>
            <a:r>
              <a:rPr lang="en-US" sz="2400" dirty="0" err="1"/>
              <a:t>bổng</a:t>
            </a:r>
            <a:r>
              <a:rPr lang="en-US" sz="2400" dirty="0"/>
              <a:t>” </a:t>
            </a:r>
            <a:r>
              <a:rPr lang="en-US" sz="2400" dirty="0" err="1"/>
              <a:t>xảy</a:t>
            </a:r>
            <a:r>
              <a:rPr lang="en-US" sz="2400" dirty="0"/>
              <a:t> </a:t>
            </a:r>
            <a:r>
              <a:rPr lang="en-US" sz="2400" dirty="0" err="1"/>
              <a:t>ra</a:t>
            </a:r>
            <a:r>
              <a:rPr lang="en-US" sz="2400" dirty="0"/>
              <a:t> </a:t>
            </a:r>
            <a:r>
              <a:rPr lang="en-US" sz="2400" dirty="0" err="1"/>
              <a:t>trước</a:t>
            </a:r>
            <a:r>
              <a:rPr lang="en-US" sz="2400" dirty="0"/>
              <a:t> </a:t>
            </a:r>
            <a:r>
              <a:rPr lang="en-US" sz="2400" dirty="0" err="1"/>
              <a:t>hành</a:t>
            </a:r>
            <a:r>
              <a:rPr lang="en-US" sz="2400" dirty="0"/>
              <a:t> </a:t>
            </a:r>
            <a:r>
              <a:rPr lang="en-US" sz="2400" dirty="0" err="1"/>
              <a:t>động</a:t>
            </a:r>
            <a:r>
              <a:rPr lang="en-US" sz="2400" dirty="0"/>
              <a:t> </a:t>
            </a:r>
            <a:r>
              <a:rPr lang="en-US" sz="2400" dirty="0" err="1"/>
              <a:t>còn</a:t>
            </a:r>
            <a:r>
              <a:rPr lang="en-US" sz="2400" dirty="0"/>
              <a:t> </a:t>
            </a:r>
            <a:r>
              <a:rPr lang="en-US" sz="2400" dirty="0" err="1"/>
              <a:t>lại</a:t>
            </a:r>
            <a:r>
              <a:rPr lang="en-US" sz="2400" dirty="0"/>
              <a:t> </a:t>
            </a:r>
            <a:r>
              <a:rPr lang="en-US" sz="2400" dirty="0" err="1"/>
              <a:t>trong</a:t>
            </a:r>
            <a:r>
              <a:rPr lang="en-US" sz="2400" dirty="0"/>
              <a:t> </a:t>
            </a:r>
            <a:r>
              <a:rPr lang="en-US" sz="2400" dirty="0" err="1"/>
              <a:t>câu</a:t>
            </a:r>
            <a:r>
              <a:rPr lang="en-US" sz="2400" dirty="0"/>
              <a:t> </a:t>
            </a:r>
            <a:r>
              <a:rPr lang="en-US" sz="2400" dirty="0" err="1"/>
              <a:t>nên</a:t>
            </a:r>
            <a:r>
              <a:rPr lang="en-US" sz="2400" dirty="0"/>
              <a:t> ta </a:t>
            </a:r>
            <a:r>
              <a:rPr lang="en-US" sz="2400" dirty="0" err="1"/>
              <a:t>dùng</a:t>
            </a:r>
            <a:r>
              <a:rPr lang="en-US" sz="2400" dirty="0"/>
              <a:t> “having been Vp2/</a:t>
            </a:r>
            <a:r>
              <a:rPr lang="en-US" sz="2400" dirty="0" err="1"/>
              <a:t>Ved</a:t>
            </a:r>
            <a:r>
              <a:rPr lang="en-US" sz="2400" dirty="0"/>
              <a:t>”. </a:t>
            </a:r>
          </a:p>
          <a:p>
            <a:endParaRPr lang="en-US" sz="2400" dirty="0"/>
          </a:p>
        </p:txBody>
      </p:sp>
      <p:sp>
        <p:nvSpPr>
          <p:cNvPr id="2" name="Oval 1"/>
          <p:cNvSpPr/>
          <p:nvPr/>
        </p:nvSpPr>
        <p:spPr>
          <a:xfrm>
            <a:off x="39624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50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991600" cy="6001643"/>
          </a:xfrm>
          <a:prstGeom prst="rect">
            <a:avLst/>
          </a:prstGeom>
          <a:noFill/>
        </p:spPr>
        <p:txBody>
          <a:bodyPr wrap="square" rtlCol="0">
            <a:spAutoFit/>
          </a:bodyPr>
          <a:lstStyle/>
          <a:p>
            <a:r>
              <a:rPr lang="en-US" sz="2400" b="1" dirty="0"/>
              <a:t>Question 15:</a:t>
            </a:r>
            <a:r>
              <a:rPr lang="en-US" sz="2400" dirty="0"/>
              <a:t> The larger the flat is, the ____________ its price is.</a:t>
            </a:r>
          </a:p>
          <a:p>
            <a:r>
              <a:rPr lang="en-US" sz="2400" b="1" dirty="0"/>
              <a:t>	A.</a:t>
            </a:r>
            <a:r>
              <a:rPr lang="en-US" sz="2400" dirty="0"/>
              <a:t> expensive	</a:t>
            </a:r>
            <a:r>
              <a:rPr lang="en-US" sz="2400" b="1" dirty="0"/>
              <a:t>B.</a:t>
            </a:r>
            <a:r>
              <a:rPr lang="en-US" sz="2400" dirty="0"/>
              <a:t> more expensive	</a:t>
            </a:r>
            <a:r>
              <a:rPr lang="en-US" sz="2400" b="1" dirty="0"/>
              <a:t>C.</a:t>
            </a:r>
            <a:r>
              <a:rPr lang="en-US" sz="2400" dirty="0"/>
              <a:t> expensively	</a:t>
            </a:r>
            <a:r>
              <a:rPr lang="en-US" sz="2400" b="1" dirty="0"/>
              <a:t>D.</a:t>
            </a:r>
            <a:r>
              <a:rPr lang="en-US" sz="2400" dirty="0"/>
              <a:t> most expensive</a:t>
            </a:r>
          </a:p>
          <a:p>
            <a:endParaRPr lang="vi-VN"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Căn</a:t>
            </a:r>
            <a:r>
              <a:rPr lang="en-US" sz="2400" dirty="0"/>
              <a:t> </a:t>
            </a:r>
            <a:r>
              <a:rPr lang="en-US" sz="2400" dirty="0" err="1"/>
              <a:t>hộ</a:t>
            </a:r>
            <a:r>
              <a:rPr lang="en-US" sz="2400" dirty="0"/>
              <a:t> </a:t>
            </a:r>
            <a:r>
              <a:rPr lang="en-US" sz="2400" dirty="0" err="1"/>
              <a:t>càng</a:t>
            </a:r>
            <a:r>
              <a:rPr lang="en-US" sz="2400" dirty="0"/>
              <a:t> </a:t>
            </a:r>
            <a:r>
              <a:rPr lang="en-US" sz="2400" dirty="0" err="1"/>
              <a:t>lớn</a:t>
            </a:r>
            <a:r>
              <a:rPr lang="en-US" sz="2400" dirty="0"/>
              <a:t> </a:t>
            </a:r>
            <a:r>
              <a:rPr lang="en-US" sz="2400" dirty="0" err="1"/>
              <a:t>thì</a:t>
            </a:r>
            <a:r>
              <a:rPr lang="en-US" sz="2400" dirty="0"/>
              <a:t> </a:t>
            </a:r>
            <a:r>
              <a:rPr lang="en-US" sz="2400" dirty="0" err="1"/>
              <a:t>giá</a:t>
            </a:r>
            <a:r>
              <a:rPr lang="en-US" sz="2400" dirty="0"/>
              <a:t> </a:t>
            </a:r>
            <a:r>
              <a:rPr lang="en-US" sz="2400" dirty="0" err="1"/>
              <a:t>của</a:t>
            </a:r>
            <a:r>
              <a:rPr lang="en-US" sz="2400" dirty="0"/>
              <a:t> </a:t>
            </a:r>
            <a:r>
              <a:rPr lang="en-US" sz="2400" dirty="0" err="1"/>
              <a:t>nó</a:t>
            </a:r>
            <a:r>
              <a:rPr lang="en-US" sz="2400" dirty="0"/>
              <a:t> </a:t>
            </a:r>
            <a:r>
              <a:rPr lang="en-US" sz="2400" dirty="0" err="1"/>
              <a:t>càng</a:t>
            </a:r>
            <a:r>
              <a:rPr lang="en-US" sz="2400" dirty="0"/>
              <a:t> </a:t>
            </a:r>
            <a:r>
              <a:rPr lang="en-US" sz="2400" dirty="0" err="1"/>
              <a:t>đắt</a:t>
            </a:r>
            <a:r>
              <a:rPr lang="en-US" sz="2400" dirty="0"/>
              <a:t>.</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r>
              <a:rPr lang="en-US" sz="2400" dirty="0"/>
              <a:t/>
            </a:r>
            <a:br>
              <a:rPr lang="en-US" sz="2400" dirty="0"/>
            </a:br>
            <a:r>
              <a:rPr lang="en-US" sz="2400" dirty="0"/>
              <a:t>A. expensive → </a:t>
            </a:r>
            <a:r>
              <a:rPr lang="en-US" sz="2400" dirty="0" err="1"/>
              <a:t>Đây</a:t>
            </a:r>
            <a:r>
              <a:rPr lang="en-US" sz="2400" dirty="0"/>
              <a:t> </a:t>
            </a:r>
            <a:r>
              <a:rPr lang="en-US" sz="2400" dirty="0" err="1"/>
              <a:t>là</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r>
              <a:rPr lang="en-US" sz="2400" dirty="0" err="1"/>
              <a:t>nên</a:t>
            </a:r>
            <a:r>
              <a:rPr lang="en-US" sz="2400" dirty="0"/>
              <a:t> </a:t>
            </a:r>
            <a:r>
              <a:rPr lang="en-US" sz="2400" dirty="0" err="1"/>
              <a:t>chỗ</a:t>
            </a:r>
            <a:r>
              <a:rPr lang="en-US" sz="2400" dirty="0"/>
              <a:t> </a:t>
            </a:r>
            <a:r>
              <a:rPr lang="en-US" sz="2400" dirty="0" err="1"/>
              <a:t>trống</a:t>
            </a:r>
            <a:r>
              <a:rPr lang="en-US" sz="2400" dirty="0"/>
              <a:t> </a:t>
            </a:r>
            <a:r>
              <a:rPr lang="en-US" sz="2400" dirty="0" err="1"/>
              <a:t>cần</a:t>
            </a:r>
            <a:r>
              <a:rPr lang="en-US" sz="2400" dirty="0"/>
              <a:t> </a:t>
            </a:r>
            <a:r>
              <a:rPr lang="en-US" sz="2400" dirty="0" err="1"/>
              <a:t>điền</a:t>
            </a:r>
            <a:r>
              <a:rPr lang="en-US" sz="2400" dirty="0"/>
              <a:t> </a:t>
            </a:r>
            <a:r>
              <a:rPr lang="en-US" sz="2400" dirty="0" err="1"/>
              <a:t>từ</a:t>
            </a:r>
            <a:r>
              <a:rPr lang="en-US" sz="2400" dirty="0"/>
              <a:t> </a:t>
            </a:r>
            <a:r>
              <a:rPr lang="en-US" sz="2400" dirty="0" err="1"/>
              <a:t>có</a:t>
            </a:r>
            <a:r>
              <a:rPr lang="en-US" sz="2400" dirty="0"/>
              <a:t> </a:t>
            </a:r>
            <a:r>
              <a:rPr lang="en-US" sz="2400" dirty="0" err="1"/>
              <a:t>dạng</a:t>
            </a:r>
            <a:r>
              <a:rPr lang="en-US" sz="2400" dirty="0"/>
              <a:t> so </a:t>
            </a:r>
            <a:r>
              <a:rPr lang="en-US" sz="2400" dirty="0" err="1"/>
              <a:t>sánh</a:t>
            </a:r>
            <a:r>
              <a:rPr lang="en-US" sz="2400" dirty="0"/>
              <a:t> </a:t>
            </a:r>
            <a:r>
              <a:rPr lang="en-US" sz="2400" dirty="0" err="1"/>
              <a:t>hơn</a:t>
            </a:r>
            <a:r>
              <a:rPr lang="en-US" sz="2400" dirty="0"/>
              <a:t/>
            </a:r>
            <a:br>
              <a:rPr lang="en-US" sz="2400" dirty="0"/>
            </a:br>
            <a:r>
              <a:rPr lang="en-US" sz="2400" dirty="0"/>
              <a:t>B. more expensive →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r>
              <a:rPr lang="en-US" sz="2400" dirty="0" err="1"/>
              <a:t>khi</a:t>
            </a:r>
            <a:r>
              <a:rPr lang="en-US" sz="2400" dirty="0"/>
              <a:t> </a:t>
            </a:r>
            <a:r>
              <a:rPr lang="en-US" sz="2400" dirty="0" err="1"/>
              <a:t>nói</a:t>
            </a:r>
            <a:r>
              <a:rPr lang="en-US" sz="2400" dirty="0"/>
              <a:t> </a:t>
            </a:r>
            <a:r>
              <a:rPr lang="en-US" sz="2400" dirty="0" err="1"/>
              <a:t>về</a:t>
            </a:r>
            <a:r>
              <a:rPr lang="en-US" sz="2400" dirty="0"/>
              <a:t> 2 </a:t>
            </a:r>
            <a:r>
              <a:rPr lang="en-US" sz="2400" dirty="0" err="1"/>
              <a:t>người</a:t>
            </a:r>
            <a:r>
              <a:rPr lang="en-US" sz="2400" dirty="0"/>
              <a:t> </a:t>
            </a:r>
            <a:r>
              <a:rPr lang="en-US" sz="2400" dirty="0" err="1"/>
              <a:t>hoặc</a:t>
            </a:r>
            <a:r>
              <a:rPr lang="en-US" sz="2400" dirty="0"/>
              <a:t> </a:t>
            </a:r>
            <a:r>
              <a:rPr lang="en-US" sz="2400" dirty="0" err="1"/>
              <a:t>sự</a:t>
            </a:r>
            <a:r>
              <a:rPr lang="en-US" sz="2400" dirty="0"/>
              <a:t> </a:t>
            </a:r>
            <a:r>
              <a:rPr lang="en-US" sz="2400" dirty="0" err="1"/>
              <a:t>vật</a:t>
            </a:r>
            <a:r>
              <a:rPr lang="en-US" sz="2400" dirty="0"/>
              <a:t>: The more/-</a:t>
            </a:r>
            <a:r>
              <a:rPr lang="en-US" sz="2400" dirty="0" err="1"/>
              <a:t>er</a:t>
            </a:r>
            <a:r>
              <a:rPr lang="en-US" sz="2400" dirty="0"/>
              <a:t> + S + V, the more/-</a:t>
            </a:r>
            <a:r>
              <a:rPr lang="en-US" sz="2400" dirty="0" err="1"/>
              <a:t>er</a:t>
            </a:r>
            <a:r>
              <a:rPr lang="en-US" sz="2400" dirty="0"/>
              <a:t> + S + V</a:t>
            </a:r>
            <a:br>
              <a:rPr lang="en-US" sz="2400" dirty="0"/>
            </a:br>
            <a:r>
              <a:rPr lang="en-US" sz="2400" dirty="0"/>
              <a:t>C. expensively → </a:t>
            </a:r>
            <a:r>
              <a:rPr lang="en-US" sz="2400" dirty="0" err="1"/>
              <a:t>Đây</a:t>
            </a:r>
            <a:r>
              <a:rPr lang="en-US" sz="2400" dirty="0"/>
              <a:t> </a:t>
            </a:r>
            <a:r>
              <a:rPr lang="en-US" sz="2400" dirty="0" err="1"/>
              <a:t>là</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r>
              <a:rPr lang="en-US" sz="2400" dirty="0" err="1"/>
              <a:t>nên</a:t>
            </a:r>
            <a:r>
              <a:rPr lang="en-US" sz="2400" dirty="0"/>
              <a:t> </a:t>
            </a:r>
            <a:r>
              <a:rPr lang="en-US" sz="2400" dirty="0" err="1"/>
              <a:t>chỗ</a:t>
            </a:r>
            <a:r>
              <a:rPr lang="en-US" sz="2400" dirty="0"/>
              <a:t> </a:t>
            </a:r>
            <a:r>
              <a:rPr lang="en-US" sz="2400" dirty="0" err="1"/>
              <a:t>trống</a:t>
            </a:r>
            <a:r>
              <a:rPr lang="en-US" sz="2400" dirty="0"/>
              <a:t> </a:t>
            </a:r>
            <a:r>
              <a:rPr lang="en-US" sz="2400" dirty="0" err="1"/>
              <a:t>cần</a:t>
            </a:r>
            <a:r>
              <a:rPr lang="en-US" sz="2400" dirty="0"/>
              <a:t> </a:t>
            </a:r>
            <a:r>
              <a:rPr lang="en-US" sz="2400" dirty="0" err="1"/>
              <a:t>điền</a:t>
            </a:r>
            <a:r>
              <a:rPr lang="en-US" sz="2400" dirty="0"/>
              <a:t> </a:t>
            </a:r>
            <a:r>
              <a:rPr lang="en-US" sz="2400" dirty="0" err="1"/>
              <a:t>từ</a:t>
            </a:r>
            <a:r>
              <a:rPr lang="en-US" sz="2400" dirty="0"/>
              <a:t> </a:t>
            </a:r>
            <a:r>
              <a:rPr lang="en-US" sz="2400" dirty="0" err="1"/>
              <a:t>có</a:t>
            </a:r>
            <a:r>
              <a:rPr lang="en-US" sz="2400" dirty="0"/>
              <a:t> </a:t>
            </a:r>
            <a:r>
              <a:rPr lang="en-US" sz="2400" dirty="0" err="1"/>
              <a:t>dạng</a:t>
            </a:r>
            <a:r>
              <a:rPr lang="en-US" sz="2400" dirty="0"/>
              <a:t> so </a:t>
            </a:r>
            <a:r>
              <a:rPr lang="en-US" sz="2400" dirty="0" err="1"/>
              <a:t>sánh</a:t>
            </a:r>
            <a:r>
              <a:rPr lang="en-US" sz="2400" dirty="0"/>
              <a:t> </a:t>
            </a:r>
            <a:r>
              <a:rPr lang="en-US" sz="2400" dirty="0" err="1"/>
              <a:t>hơn</a:t>
            </a:r>
            <a:r>
              <a:rPr lang="en-US" sz="2400" dirty="0"/>
              <a:t/>
            </a:r>
            <a:br>
              <a:rPr lang="en-US" sz="2400" dirty="0"/>
            </a:br>
            <a:r>
              <a:rPr lang="en-US" sz="2400" dirty="0"/>
              <a:t>D. most expensive → </a:t>
            </a:r>
            <a:r>
              <a:rPr lang="en-US" sz="2400" dirty="0" err="1"/>
              <a:t>Đây</a:t>
            </a:r>
            <a:r>
              <a:rPr lang="en-US" sz="2400" dirty="0"/>
              <a:t> </a:t>
            </a:r>
            <a:r>
              <a:rPr lang="en-US" sz="2400" dirty="0" err="1"/>
              <a:t>là</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r>
              <a:rPr lang="en-US" sz="2400" dirty="0" err="1"/>
              <a:t>nên</a:t>
            </a:r>
            <a:r>
              <a:rPr lang="en-US" sz="2400" dirty="0"/>
              <a:t> </a:t>
            </a:r>
            <a:r>
              <a:rPr lang="en-US" sz="2400" dirty="0" err="1"/>
              <a:t>chỗ</a:t>
            </a:r>
            <a:r>
              <a:rPr lang="en-US" sz="2400" dirty="0"/>
              <a:t> </a:t>
            </a:r>
            <a:r>
              <a:rPr lang="en-US" sz="2400" dirty="0" err="1"/>
              <a:t>trống</a:t>
            </a:r>
            <a:r>
              <a:rPr lang="en-US" sz="2400" dirty="0"/>
              <a:t> </a:t>
            </a:r>
            <a:r>
              <a:rPr lang="en-US" sz="2400" dirty="0" err="1"/>
              <a:t>cần</a:t>
            </a:r>
            <a:r>
              <a:rPr lang="en-US" sz="2400" dirty="0"/>
              <a:t> </a:t>
            </a:r>
            <a:r>
              <a:rPr lang="en-US" sz="2400" dirty="0" err="1"/>
              <a:t>điền</a:t>
            </a:r>
            <a:r>
              <a:rPr lang="en-US" sz="2400" dirty="0"/>
              <a:t> </a:t>
            </a:r>
            <a:r>
              <a:rPr lang="en-US" sz="2400" dirty="0" err="1"/>
              <a:t>từ</a:t>
            </a:r>
            <a:r>
              <a:rPr lang="en-US" sz="2400" dirty="0"/>
              <a:t> </a:t>
            </a:r>
            <a:r>
              <a:rPr lang="en-US" sz="2400" dirty="0" err="1"/>
              <a:t>có</a:t>
            </a:r>
            <a:r>
              <a:rPr lang="en-US" sz="2400" dirty="0"/>
              <a:t> </a:t>
            </a:r>
            <a:r>
              <a:rPr lang="en-US" sz="2400" dirty="0" err="1"/>
              <a:t>dạng</a:t>
            </a:r>
            <a:r>
              <a:rPr lang="en-US" sz="2400" dirty="0"/>
              <a:t> so </a:t>
            </a:r>
            <a:r>
              <a:rPr lang="en-US" sz="2400" dirty="0" err="1"/>
              <a:t>sánh</a:t>
            </a:r>
            <a:r>
              <a:rPr lang="en-US" sz="2400" dirty="0"/>
              <a:t> </a:t>
            </a:r>
            <a:r>
              <a:rPr lang="en-US" sz="2400" dirty="0" err="1"/>
              <a:t>hơn</a:t>
            </a:r>
            <a:r>
              <a:rPr lang="en-US" sz="2400" dirty="0"/>
              <a:t/>
            </a:r>
            <a:br>
              <a:rPr lang="en-US" sz="2400" dirty="0"/>
            </a:br>
            <a:endParaRPr lang="en-US" sz="2400" dirty="0"/>
          </a:p>
          <a:p>
            <a:endParaRPr lang="en-US" sz="2400" dirty="0"/>
          </a:p>
        </p:txBody>
      </p:sp>
      <p:sp>
        <p:nvSpPr>
          <p:cNvPr id="2" name="Oval 1"/>
          <p:cNvSpPr/>
          <p:nvPr/>
        </p:nvSpPr>
        <p:spPr>
          <a:xfrm>
            <a:off x="2819400" y="7620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631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686800" cy="5632311"/>
          </a:xfrm>
          <a:prstGeom prst="rect">
            <a:avLst/>
          </a:prstGeom>
          <a:noFill/>
        </p:spPr>
        <p:txBody>
          <a:bodyPr wrap="square" rtlCol="0">
            <a:spAutoFit/>
          </a:bodyPr>
          <a:lstStyle/>
          <a:p>
            <a:r>
              <a:rPr lang="en-US" sz="2400" b="1" dirty="0"/>
              <a:t>Question 16: </a:t>
            </a:r>
            <a:r>
              <a:rPr lang="en-US" sz="2400" dirty="0"/>
              <a:t>Marry is talking to Linda over the phone. Mary: “Thank you for helping me prepare for the party.” Linda: “</a:t>
            </a:r>
            <a:r>
              <a:rPr lang="en-US" sz="2400" u="sng" dirty="0"/>
              <a:t> 	</a:t>
            </a:r>
            <a:r>
              <a:rPr lang="en-US" sz="2400" dirty="0"/>
              <a:t>”.</a:t>
            </a:r>
          </a:p>
          <a:p>
            <a:r>
              <a:rPr lang="en-US" sz="2400" b="1" dirty="0"/>
              <a:t>A. </a:t>
            </a:r>
            <a:r>
              <a:rPr lang="en-US" sz="2400" dirty="0"/>
              <a:t>My pleasure	</a:t>
            </a:r>
            <a:r>
              <a:rPr lang="en-US" sz="2400" b="1" dirty="0"/>
              <a:t>B. </a:t>
            </a:r>
            <a:r>
              <a:rPr lang="en-US" sz="2400" dirty="0"/>
              <a:t>The meal was out of this world</a:t>
            </a:r>
          </a:p>
          <a:p>
            <a:r>
              <a:rPr lang="en-US" sz="2400" b="1" dirty="0"/>
              <a:t>C. </a:t>
            </a:r>
            <a:r>
              <a:rPr lang="en-US" sz="2400" dirty="0"/>
              <a:t>Never mention me.	</a:t>
            </a:r>
            <a:r>
              <a:rPr lang="en-US" sz="2400" b="1" dirty="0"/>
              <a:t>D. </a:t>
            </a:r>
            <a:r>
              <a:rPr lang="en-US" sz="2400" dirty="0"/>
              <a:t>Of course not</a:t>
            </a:r>
          </a:p>
          <a:p>
            <a:endParaRPr lang="vi-VN" sz="2400" b="1" dirty="0" smtClean="0"/>
          </a:p>
          <a:p>
            <a:endParaRPr lang="vi-VN" sz="2400" b="1" dirty="0"/>
          </a:p>
          <a:p>
            <a:r>
              <a:rPr lang="en-US" sz="2400" dirty="0" smtClean="0"/>
              <a:t>Mary </a:t>
            </a:r>
            <a:r>
              <a:rPr lang="en-US" sz="2400" dirty="0" err="1"/>
              <a:t>đang</a:t>
            </a:r>
            <a:r>
              <a:rPr lang="en-US" sz="2400" dirty="0"/>
              <a:t> </a:t>
            </a:r>
            <a:r>
              <a:rPr lang="en-US" sz="2400" dirty="0" err="1"/>
              <a:t>nói</a:t>
            </a:r>
            <a:r>
              <a:rPr lang="en-US" sz="2400" dirty="0"/>
              <a:t> </a:t>
            </a:r>
            <a:r>
              <a:rPr lang="en-US" sz="2400" dirty="0" err="1"/>
              <a:t>chuyện</a:t>
            </a:r>
            <a:r>
              <a:rPr lang="en-US" sz="2400" dirty="0"/>
              <a:t> </a:t>
            </a:r>
            <a:r>
              <a:rPr lang="en-US" sz="2400" dirty="0" err="1"/>
              <a:t>điện</a:t>
            </a:r>
            <a:r>
              <a:rPr lang="en-US" sz="2400" dirty="0"/>
              <a:t> </a:t>
            </a:r>
            <a:r>
              <a:rPr lang="en-US" sz="2400" dirty="0" err="1"/>
              <a:t>thoại</a:t>
            </a:r>
            <a:r>
              <a:rPr lang="en-US" sz="2400" dirty="0"/>
              <a:t> </a:t>
            </a:r>
            <a:r>
              <a:rPr lang="en-US" sz="2400" dirty="0" err="1"/>
              <a:t>với</a:t>
            </a:r>
            <a:r>
              <a:rPr lang="en-US" sz="2400" dirty="0"/>
              <a:t> Linda.</a:t>
            </a:r>
          </a:p>
          <a:p>
            <a:r>
              <a:rPr lang="en-US" sz="2400" dirty="0"/>
              <a:t>Mary: </a:t>
            </a:r>
            <a:r>
              <a:rPr lang="en-US" sz="2400" dirty="0" err="1"/>
              <a:t>Cảm</a:t>
            </a:r>
            <a:r>
              <a:rPr lang="en-US" sz="2400" dirty="0"/>
              <a:t> </a:t>
            </a:r>
            <a:r>
              <a:rPr lang="en-US" sz="2400" dirty="0" err="1"/>
              <a:t>ơn</a:t>
            </a:r>
            <a:r>
              <a:rPr lang="en-US" sz="2400" dirty="0"/>
              <a:t> </a:t>
            </a:r>
            <a:r>
              <a:rPr lang="en-US" sz="2400" dirty="0" err="1"/>
              <a:t>cậu</a:t>
            </a:r>
            <a:r>
              <a:rPr lang="en-US" sz="2400" dirty="0"/>
              <a:t> </a:t>
            </a:r>
            <a:r>
              <a:rPr lang="en-US" sz="2400" dirty="0" err="1"/>
              <a:t>vì</a:t>
            </a:r>
            <a:r>
              <a:rPr lang="en-US" sz="2400" dirty="0"/>
              <a:t> </a:t>
            </a:r>
            <a:r>
              <a:rPr lang="en-US" sz="2400" dirty="0" err="1"/>
              <a:t>đã</a:t>
            </a:r>
            <a:r>
              <a:rPr lang="en-US" sz="2400" dirty="0"/>
              <a:t> </a:t>
            </a:r>
            <a:r>
              <a:rPr lang="en-US" sz="2400" dirty="0" err="1"/>
              <a:t>giúp</a:t>
            </a:r>
            <a:r>
              <a:rPr lang="en-US" sz="2400" dirty="0"/>
              <a:t> </a:t>
            </a:r>
            <a:r>
              <a:rPr lang="en-US" sz="2400" dirty="0" err="1"/>
              <a:t>tớ</a:t>
            </a:r>
            <a:r>
              <a:rPr lang="en-US" sz="2400" dirty="0"/>
              <a:t> </a:t>
            </a:r>
            <a:r>
              <a:rPr lang="en-US" sz="2400" dirty="0" err="1"/>
              <a:t>chuẩn</a:t>
            </a:r>
            <a:r>
              <a:rPr lang="en-US" sz="2400" dirty="0"/>
              <a:t> </a:t>
            </a:r>
            <a:r>
              <a:rPr lang="en-US" sz="2400" dirty="0" err="1"/>
              <a:t>bị</a:t>
            </a:r>
            <a:r>
              <a:rPr lang="en-US" sz="2400" dirty="0"/>
              <a:t> </a:t>
            </a:r>
            <a:r>
              <a:rPr lang="en-US" sz="2400" dirty="0" err="1"/>
              <a:t>cho</a:t>
            </a:r>
            <a:r>
              <a:rPr lang="en-US" sz="2400" dirty="0"/>
              <a:t> </a:t>
            </a:r>
            <a:r>
              <a:rPr lang="en-US" sz="2400" dirty="0" err="1"/>
              <a:t>bữa</a:t>
            </a:r>
            <a:r>
              <a:rPr lang="en-US" sz="2400" dirty="0"/>
              <a:t> </a:t>
            </a:r>
            <a:r>
              <a:rPr lang="en-US" sz="2400" dirty="0" err="1"/>
              <a:t>tiệc</a:t>
            </a:r>
            <a:r>
              <a:rPr lang="en-US" sz="2400" dirty="0"/>
              <a:t>.</a:t>
            </a:r>
          </a:p>
          <a:p>
            <a:pPr lvl="0"/>
            <a:r>
              <a:rPr lang="en-US" sz="2400" dirty="0" err="1"/>
              <a:t>Đó</a:t>
            </a:r>
            <a:r>
              <a:rPr lang="en-US" sz="2400" dirty="0"/>
              <a:t> </a:t>
            </a:r>
            <a:r>
              <a:rPr lang="en-US" sz="2400" dirty="0" err="1"/>
              <a:t>là</a:t>
            </a:r>
            <a:r>
              <a:rPr lang="en-US" sz="2400" dirty="0"/>
              <a:t> </a:t>
            </a:r>
            <a:r>
              <a:rPr lang="en-US" sz="2400" dirty="0" err="1"/>
              <a:t>niềm</a:t>
            </a:r>
            <a:r>
              <a:rPr lang="en-US" sz="2400" dirty="0"/>
              <a:t> </a:t>
            </a:r>
            <a:r>
              <a:rPr lang="en-US" sz="2400" dirty="0" err="1"/>
              <a:t>hân</a:t>
            </a:r>
            <a:r>
              <a:rPr lang="en-US" sz="2400" dirty="0"/>
              <a:t> </a:t>
            </a:r>
            <a:r>
              <a:rPr lang="en-US" sz="2400" dirty="0" err="1"/>
              <a:t>hạnh</a:t>
            </a:r>
            <a:r>
              <a:rPr lang="en-US" sz="2400" dirty="0"/>
              <a:t> </a:t>
            </a:r>
            <a:r>
              <a:rPr lang="en-US" sz="2400" dirty="0" err="1"/>
              <a:t>của</a:t>
            </a:r>
            <a:r>
              <a:rPr lang="en-US" sz="2400" dirty="0"/>
              <a:t> </a:t>
            </a:r>
            <a:r>
              <a:rPr lang="en-US" sz="2400" dirty="0" err="1"/>
              <a:t>tớ</a:t>
            </a:r>
            <a:r>
              <a:rPr lang="en-US" sz="2400" dirty="0"/>
              <a:t> </a:t>
            </a:r>
            <a:r>
              <a:rPr lang="en-US" sz="2400" dirty="0" err="1"/>
              <a:t>khi</a:t>
            </a:r>
            <a:r>
              <a:rPr lang="en-US" sz="2400" dirty="0"/>
              <a:t> </a:t>
            </a:r>
            <a:r>
              <a:rPr lang="en-US" sz="2400" dirty="0" err="1"/>
              <a:t>giúp</a:t>
            </a:r>
            <a:r>
              <a:rPr lang="en-US" sz="2400" dirty="0"/>
              <a:t> </a:t>
            </a:r>
            <a:r>
              <a:rPr lang="en-US" sz="2400" dirty="0" err="1"/>
              <a:t>được</a:t>
            </a:r>
            <a:r>
              <a:rPr lang="en-US" sz="2400" dirty="0"/>
              <a:t> </a:t>
            </a:r>
            <a:r>
              <a:rPr lang="en-US" sz="2400" dirty="0" err="1"/>
              <a:t>cậu</a:t>
            </a:r>
            <a:r>
              <a:rPr lang="en-US" sz="2400" dirty="0"/>
              <a:t>.</a:t>
            </a:r>
          </a:p>
          <a:p>
            <a:pPr lvl="0"/>
            <a:r>
              <a:rPr lang="en-US" sz="2400" dirty="0" err="1"/>
              <a:t>Bữa</a:t>
            </a:r>
            <a:r>
              <a:rPr lang="en-US" sz="2400" dirty="0"/>
              <a:t> </a:t>
            </a:r>
            <a:r>
              <a:rPr lang="en-US" sz="2400" dirty="0" err="1"/>
              <a:t>ăn</a:t>
            </a:r>
            <a:r>
              <a:rPr lang="en-US" sz="2400" dirty="0"/>
              <a:t> </a:t>
            </a:r>
            <a:r>
              <a:rPr lang="en-US" sz="2400" dirty="0" err="1"/>
              <a:t>thì</a:t>
            </a:r>
            <a:r>
              <a:rPr lang="en-US" sz="2400" dirty="0"/>
              <a:t> </a:t>
            </a:r>
            <a:r>
              <a:rPr lang="en-US" sz="2400" dirty="0" err="1"/>
              <a:t>vô</a:t>
            </a:r>
            <a:r>
              <a:rPr lang="en-US" sz="2400" dirty="0"/>
              <a:t> </a:t>
            </a:r>
            <a:r>
              <a:rPr lang="en-US" sz="2400" dirty="0" err="1"/>
              <a:t>cùng</a:t>
            </a:r>
            <a:r>
              <a:rPr lang="en-US" sz="2400" dirty="0"/>
              <a:t> </a:t>
            </a:r>
            <a:r>
              <a:rPr lang="en-US" sz="2400" dirty="0" err="1"/>
              <a:t>tuyệt</a:t>
            </a:r>
            <a:r>
              <a:rPr lang="en-US" sz="2400" dirty="0"/>
              <a:t> </a:t>
            </a:r>
            <a:r>
              <a:rPr lang="en-US" sz="2400" dirty="0" err="1"/>
              <a:t>vời</a:t>
            </a:r>
            <a:r>
              <a:rPr lang="en-US" sz="2400" dirty="0"/>
              <a:t>.</a:t>
            </a:r>
          </a:p>
          <a:p>
            <a:pPr lvl="0"/>
            <a:r>
              <a:rPr lang="en-US" sz="2400" dirty="0" err="1"/>
              <a:t>Đừng</a:t>
            </a:r>
            <a:r>
              <a:rPr lang="en-US" sz="2400" dirty="0"/>
              <a:t> </a:t>
            </a:r>
            <a:r>
              <a:rPr lang="en-US" sz="2400" dirty="0" err="1"/>
              <a:t>bao</a:t>
            </a:r>
            <a:r>
              <a:rPr lang="en-US" sz="2400" dirty="0"/>
              <a:t> </a:t>
            </a:r>
            <a:r>
              <a:rPr lang="en-US" sz="2400" dirty="0" err="1"/>
              <a:t>giờ</a:t>
            </a:r>
            <a:r>
              <a:rPr lang="en-US" sz="2400" dirty="0"/>
              <a:t> </a:t>
            </a:r>
            <a:r>
              <a:rPr lang="en-US" sz="2400" dirty="0" err="1"/>
              <a:t>nhắc</a:t>
            </a:r>
            <a:r>
              <a:rPr lang="en-US" sz="2400" dirty="0"/>
              <a:t> </a:t>
            </a:r>
            <a:r>
              <a:rPr lang="en-US" sz="2400" dirty="0" err="1"/>
              <a:t>tới</a:t>
            </a:r>
            <a:r>
              <a:rPr lang="en-US" sz="2400" dirty="0"/>
              <a:t> </a:t>
            </a:r>
            <a:r>
              <a:rPr lang="en-US" sz="2400" dirty="0" err="1"/>
              <a:t>tớ</a:t>
            </a:r>
            <a:r>
              <a:rPr lang="en-US" sz="2400" dirty="0"/>
              <a:t>.</a:t>
            </a:r>
          </a:p>
          <a:p>
            <a:pPr lvl="0"/>
            <a:r>
              <a:rPr lang="en-US" sz="2400" dirty="0" err="1"/>
              <a:t>Tất</a:t>
            </a:r>
            <a:r>
              <a:rPr lang="en-US" sz="2400" dirty="0"/>
              <a:t> </a:t>
            </a:r>
            <a:r>
              <a:rPr lang="en-US" sz="2400" dirty="0" err="1"/>
              <a:t>nhiên</a:t>
            </a:r>
            <a:r>
              <a:rPr lang="en-US" sz="2400" dirty="0"/>
              <a:t> </a:t>
            </a:r>
            <a:r>
              <a:rPr lang="en-US" sz="2400" dirty="0" err="1"/>
              <a:t>là</a:t>
            </a:r>
            <a:r>
              <a:rPr lang="en-US" sz="2400" dirty="0"/>
              <a:t> </a:t>
            </a:r>
            <a:r>
              <a:rPr lang="en-US" sz="2400" dirty="0" err="1"/>
              <a:t>không</a:t>
            </a:r>
            <a:r>
              <a:rPr lang="en-US" sz="2400" dirty="0"/>
              <a:t>.</a:t>
            </a:r>
          </a:p>
          <a:p>
            <a:r>
              <a:rPr lang="en-US" sz="2400" dirty="0"/>
              <a:t>Ta </a:t>
            </a:r>
            <a:r>
              <a:rPr lang="en-US" sz="2400" dirty="0" err="1"/>
              <a:t>dùng</a:t>
            </a:r>
            <a:r>
              <a:rPr lang="en-US" sz="2400" dirty="0"/>
              <a:t> “You’re welcome”, “My pleasure” </a:t>
            </a:r>
            <a:r>
              <a:rPr lang="en-US" sz="2400" dirty="0" err="1"/>
              <a:t>để</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cảm</a:t>
            </a:r>
            <a:r>
              <a:rPr lang="en-US" sz="2400" dirty="0"/>
              <a:t> </a:t>
            </a:r>
            <a:r>
              <a:rPr lang="en-US" sz="2400" dirty="0" err="1"/>
              <a:t>ơn</a:t>
            </a:r>
            <a:r>
              <a:rPr lang="en-US" sz="2400" dirty="0"/>
              <a:t>.</a:t>
            </a:r>
          </a:p>
          <a:p>
            <a:endParaRPr lang="vi-VN" sz="2400" b="1" dirty="0" smtClean="0"/>
          </a:p>
          <a:p>
            <a:endParaRPr lang="en-US" sz="2400" dirty="0"/>
          </a:p>
        </p:txBody>
      </p:sp>
      <p:sp>
        <p:nvSpPr>
          <p:cNvPr id="2" name="Oval 1"/>
          <p:cNvSpPr/>
          <p:nvPr/>
        </p:nvSpPr>
        <p:spPr>
          <a:xfrm>
            <a:off x="1524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591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458200" cy="5262979"/>
          </a:xfrm>
          <a:prstGeom prst="rect">
            <a:avLst/>
          </a:prstGeom>
          <a:noFill/>
        </p:spPr>
        <p:txBody>
          <a:bodyPr wrap="square" rtlCol="0">
            <a:spAutoFit/>
          </a:bodyPr>
          <a:lstStyle/>
          <a:p>
            <a:r>
              <a:rPr lang="en-US" sz="2400" b="1" dirty="0"/>
              <a:t>Question 17: </a:t>
            </a:r>
            <a:r>
              <a:rPr lang="en-US" sz="2400" dirty="0"/>
              <a:t>Tom is in Ho Chi Minh City and asks a passer-by the way to the railway station.</a:t>
            </a:r>
          </a:p>
          <a:p>
            <a:r>
              <a:rPr lang="en-US" sz="2400" dirty="0"/>
              <a:t>Tom: “Can you show me the way to the railway station, please?”</a:t>
            </a:r>
          </a:p>
          <a:p>
            <a:r>
              <a:rPr lang="en-US" sz="2400" dirty="0"/>
              <a:t>- Passer-by: “</a:t>
            </a:r>
            <a:r>
              <a:rPr lang="en-US" sz="2400" u="sng" dirty="0"/>
              <a:t> 	</a:t>
            </a:r>
            <a:r>
              <a:rPr lang="en-US" sz="2400" dirty="0"/>
              <a:t>”</a:t>
            </a:r>
          </a:p>
          <a:p>
            <a:r>
              <a:rPr lang="en-US" sz="2400" b="1" dirty="0"/>
              <a:t>A. </a:t>
            </a:r>
            <a:r>
              <a:rPr lang="en-US" sz="2400" dirty="0"/>
              <a:t>No way.	</a:t>
            </a:r>
            <a:r>
              <a:rPr lang="en-US" sz="2400" b="1" dirty="0"/>
              <a:t>B. </a:t>
            </a:r>
            <a:r>
              <a:rPr lang="en-US" sz="2400" dirty="0"/>
              <a:t>Just round the comer over there.</a:t>
            </a:r>
          </a:p>
          <a:p>
            <a:r>
              <a:rPr lang="en-US" sz="2400" b="1" dirty="0"/>
              <a:t>C. </a:t>
            </a:r>
            <a:r>
              <a:rPr lang="en-US" sz="2400" dirty="0"/>
              <a:t>Look it up in a dictionary!	</a:t>
            </a:r>
            <a:r>
              <a:rPr lang="en-US" sz="2400" b="1" dirty="0"/>
              <a:t>D. </a:t>
            </a:r>
            <a:r>
              <a:rPr lang="en-US" sz="2400" dirty="0"/>
              <a:t>There’s no traffic near here.</a:t>
            </a:r>
          </a:p>
          <a:p>
            <a:endParaRPr lang="vi-VN" sz="2400" b="1" dirty="0" smtClean="0"/>
          </a:p>
          <a:p>
            <a:r>
              <a:rPr lang="en-US" sz="2400" dirty="0" smtClean="0"/>
              <a:t>Tom </a:t>
            </a:r>
            <a:r>
              <a:rPr lang="en-US" sz="2400" dirty="0" err="1"/>
              <a:t>đang</a:t>
            </a:r>
            <a:r>
              <a:rPr lang="en-US" sz="2400" dirty="0"/>
              <a:t> ở </a:t>
            </a:r>
            <a:r>
              <a:rPr lang="en-US" sz="2400" dirty="0" err="1"/>
              <a:t>thành</a:t>
            </a:r>
            <a:r>
              <a:rPr lang="en-US" sz="2400" dirty="0"/>
              <a:t> </a:t>
            </a:r>
            <a:r>
              <a:rPr lang="en-US" sz="2400" dirty="0" err="1"/>
              <a:t>phố</a:t>
            </a:r>
            <a:r>
              <a:rPr lang="en-US" sz="2400" dirty="0"/>
              <a:t> </a:t>
            </a:r>
            <a:r>
              <a:rPr lang="en-US" sz="2400" dirty="0" err="1"/>
              <a:t>Hồ</a:t>
            </a:r>
            <a:r>
              <a:rPr lang="en-US" sz="2400" dirty="0"/>
              <a:t> </a:t>
            </a:r>
            <a:r>
              <a:rPr lang="en-US" sz="2400" dirty="0" err="1"/>
              <a:t>Chí</a:t>
            </a:r>
            <a:r>
              <a:rPr lang="en-US" sz="2400" dirty="0"/>
              <a:t> Minh </a:t>
            </a:r>
            <a:r>
              <a:rPr lang="en-US" sz="2400" dirty="0" err="1"/>
              <a:t>và</a:t>
            </a:r>
            <a:r>
              <a:rPr lang="en-US" sz="2400" dirty="0"/>
              <a:t> </a:t>
            </a:r>
            <a:r>
              <a:rPr lang="en-US" sz="2400" dirty="0" err="1"/>
              <a:t>hỏi</a:t>
            </a:r>
            <a:r>
              <a:rPr lang="en-US" sz="2400" dirty="0"/>
              <a:t> </a:t>
            </a:r>
            <a:r>
              <a:rPr lang="en-US" sz="2400" dirty="0" err="1"/>
              <a:t>người</a:t>
            </a:r>
            <a:r>
              <a:rPr lang="en-US" sz="2400" dirty="0"/>
              <a:t> qua </a:t>
            </a:r>
            <a:r>
              <a:rPr lang="en-US" sz="2400" dirty="0" err="1"/>
              <a:t>đường</a:t>
            </a:r>
            <a:r>
              <a:rPr lang="en-US" sz="2400" dirty="0"/>
              <a:t> </a:t>
            </a:r>
            <a:r>
              <a:rPr lang="en-US" sz="2400" dirty="0" err="1"/>
              <a:t>đường</a:t>
            </a:r>
            <a:r>
              <a:rPr lang="en-US" sz="2400" dirty="0"/>
              <a:t> </a:t>
            </a:r>
            <a:r>
              <a:rPr lang="en-US" sz="2400" dirty="0" err="1"/>
              <a:t>tới</a:t>
            </a:r>
            <a:r>
              <a:rPr lang="en-US" sz="2400" dirty="0"/>
              <a:t> </a:t>
            </a:r>
            <a:r>
              <a:rPr lang="en-US" sz="2400" dirty="0" err="1"/>
              <a:t>nhà</a:t>
            </a:r>
            <a:r>
              <a:rPr lang="en-US" sz="2400" dirty="0"/>
              <a:t> </a:t>
            </a:r>
            <a:r>
              <a:rPr lang="en-US" sz="2400" dirty="0" err="1"/>
              <a:t>ga</a:t>
            </a:r>
            <a:r>
              <a:rPr lang="en-US" sz="2400" dirty="0"/>
              <a:t> </a:t>
            </a:r>
            <a:r>
              <a:rPr lang="en-US" sz="2400" dirty="0" err="1"/>
              <a:t>xe</a:t>
            </a:r>
            <a:r>
              <a:rPr lang="en-US" sz="2400" dirty="0"/>
              <a:t> </a:t>
            </a:r>
            <a:r>
              <a:rPr lang="en-US" sz="2400" dirty="0" err="1"/>
              <a:t>lửa</a:t>
            </a:r>
            <a:r>
              <a:rPr lang="en-US" sz="2400" dirty="0"/>
              <a:t>.</a:t>
            </a:r>
          </a:p>
          <a:p>
            <a:pPr lvl="0"/>
            <a:r>
              <a:rPr lang="en-US" sz="2400" dirty="0" err="1"/>
              <a:t>Không</a:t>
            </a:r>
            <a:r>
              <a:rPr lang="en-US" sz="2400" dirty="0"/>
              <a:t> </a:t>
            </a:r>
            <a:r>
              <a:rPr lang="en-US" sz="2400" dirty="0" err="1"/>
              <a:t>đời</a:t>
            </a:r>
            <a:r>
              <a:rPr lang="en-US" sz="2400" dirty="0"/>
              <a:t> </a:t>
            </a:r>
            <a:r>
              <a:rPr lang="en-US" sz="2400" dirty="0" err="1"/>
              <a:t>nào</a:t>
            </a:r>
            <a:r>
              <a:rPr lang="en-US" sz="2400" dirty="0"/>
              <a:t>.</a:t>
            </a:r>
          </a:p>
          <a:p>
            <a:pPr lvl="0"/>
            <a:r>
              <a:rPr lang="en-US" sz="2400" dirty="0" err="1"/>
              <a:t>Nó</a:t>
            </a:r>
            <a:r>
              <a:rPr lang="en-US" sz="2400" dirty="0"/>
              <a:t> </a:t>
            </a:r>
            <a:r>
              <a:rPr lang="en-US" sz="2400" dirty="0" err="1"/>
              <a:t>chỉ</a:t>
            </a:r>
            <a:r>
              <a:rPr lang="en-US" sz="2400" dirty="0"/>
              <a:t> ở </a:t>
            </a:r>
            <a:r>
              <a:rPr lang="en-US" sz="2400" dirty="0" err="1"/>
              <a:t>quanh</a:t>
            </a:r>
            <a:r>
              <a:rPr lang="en-US" sz="2400" dirty="0"/>
              <a:t> </a:t>
            </a:r>
            <a:r>
              <a:rPr lang="en-US" sz="2400" dirty="0" err="1"/>
              <a:t>góc</a:t>
            </a:r>
            <a:r>
              <a:rPr lang="en-US" sz="2400" dirty="0"/>
              <a:t> </a:t>
            </a:r>
            <a:r>
              <a:rPr lang="en-US" sz="2400" dirty="0" err="1"/>
              <a:t>kia</a:t>
            </a:r>
            <a:r>
              <a:rPr lang="en-US" sz="2400" dirty="0"/>
              <a:t> </a:t>
            </a:r>
            <a:r>
              <a:rPr lang="en-US" sz="2400" dirty="0" err="1"/>
              <a:t>thôi</a:t>
            </a:r>
            <a:r>
              <a:rPr lang="en-US" sz="2400" dirty="0"/>
              <a:t>.</a:t>
            </a:r>
          </a:p>
          <a:p>
            <a:pPr lvl="0"/>
            <a:r>
              <a:rPr lang="en-US" sz="2400" dirty="0" err="1"/>
              <a:t>Hãy</a:t>
            </a:r>
            <a:r>
              <a:rPr lang="en-US" sz="2400" dirty="0"/>
              <a:t> </a:t>
            </a:r>
            <a:r>
              <a:rPr lang="en-US" sz="2400" dirty="0" err="1"/>
              <a:t>tra</a:t>
            </a:r>
            <a:r>
              <a:rPr lang="en-US" sz="2400" dirty="0"/>
              <a:t> </a:t>
            </a:r>
            <a:r>
              <a:rPr lang="en-US" sz="2400" dirty="0" err="1"/>
              <a:t>cứu</a:t>
            </a:r>
            <a:r>
              <a:rPr lang="en-US" sz="2400" dirty="0"/>
              <a:t> </a:t>
            </a:r>
            <a:r>
              <a:rPr lang="en-US" sz="2400" dirty="0" err="1"/>
              <a:t>nó</a:t>
            </a:r>
            <a:r>
              <a:rPr lang="en-US" sz="2400" dirty="0"/>
              <a:t> </a:t>
            </a:r>
            <a:r>
              <a:rPr lang="en-US" sz="2400" dirty="0" err="1"/>
              <a:t>trong</a:t>
            </a:r>
            <a:r>
              <a:rPr lang="en-US" sz="2400" dirty="0"/>
              <a:t> </a:t>
            </a:r>
            <a:r>
              <a:rPr lang="en-US" sz="2400" dirty="0" err="1"/>
              <a:t>cuốn</a:t>
            </a:r>
            <a:r>
              <a:rPr lang="en-US" sz="2400" dirty="0"/>
              <a:t> </a:t>
            </a:r>
            <a:r>
              <a:rPr lang="en-US" sz="2400" dirty="0" err="1"/>
              <a:t>từ</a:t>
            </a:r>
            <a:r>
              <a:rPr lang="en-US" sz="2400" dirty="0"/>
              <a:t> </a:t>
            </a:r>
            <a:r>
              <a:rPr lang="en-US" sz="2400" dirty="0" err="1"/>
              <a:t>điển</a:t>
            </a:r>
            <a:r>
              <a:rPr lang="en-US" sz="2400" dirty="0"/>
              <a:t>!</a:t>
            </a:r>
          </a:p>
          <a:p>
            <a:pPr lvl="0"/>
            <a:r>
              <a:rPr lang="en-US" sz="2400" dirty="0" err="1"/>
              <a:t>Không</a:t>
            </a:r>
            <a:r>
              <a:rPr lang="en-US" sz="2400" dirty="0"/>
              <a:t> </a:t>
            </a:r>
            <a:r>
              <a:rPr lang="en-US" sz="2400" dirty="0" err="1"/>
              <a:t>có</a:t>
            </a:r>
            <a:r>
              <a:rPr lang="en-US" sz="2400" dirty="0"/>
              <a:t> </a:t>
            </a:r>
            <a:r>
              <a:rPr lang="en-US" sz="2400" dirty="0" err="1"/>
              <a:t>giao</a:t>
            </a:r>
            <a:r>
              <a:rPr lang="en-US" sz="2400" dirty="0"/>
              <a:t> </a:t>
            </a:r>
            <a:r>
              <a:rPr lang="en-US" sz="2400" dirty="0" err="1"/>
              <a:t>thông</a:t>
            </a:r>
            <a:r>
              <a:rPr lang="en-US" sz="2400" dirty="0"/>
              <a:t> ở </a:t>
            </a:r>
            <a:r>
              <a:rPr lang="en-US" sz="2400" dirty="0" err="1"/>
              <a:t>gần</a:t>
            </a:r>
            <a:r>
              <a:rPr lang="en-US" sz="2400" dirty="0"/>
              <a:t> </a:t>
            </a:r>
            <a:r>
              <a:rPr lang="en-US" sz="2400" dirty="0" err="1"/>
              <a:t>đây</a:t>
            </a:r>
            <a:r>
              <a:rPr lang="en-US" sz="2400" dirty="0"/>
              <a:t>.</a:t>
            </a:r>
          </a:p>
          <a:p>
            <a:endParaRPr lang="en-US" sz="2400" dirty="0"/>
          </a:p>
        </p:txBody>
      </p:sp>
      <p:sp>
        <p:nvSpPr>
          <p:cNvPr id="2" name="Oval 1"/>
          <p:cNvSpPr/>
          <p:nvPr/>
        </p:nvSpPr>
        <p:spPr>
          <a:xfrm>
            <a:off x="2057400" y="19050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410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2197"/>
            <a:ext cx="8839200" cy="6001643"/>
          </a:xfrm>
          <a:prstGeom prst="rect">
            <a:avLst/>
          </a:prstGeom>
          <a:noFill/>
        </p:spPr>
        <p:txBody>
          <a:bodyPr wrap="square" rtlCol="0">
            <a:spAutoFit/>
          </a:bodyPr>
          <a:lstStyle/>
          <a:p>
            <a:r>
              <a:rPr lang="en-US" sz="2400" b="1" dirty="0"/>
              <a:t>Question 18. A. </a:t>
            </a:r>
            <a:r>
              <a:rPr lang="en-US" sz="2400" dirty="0"/>
              <a:t>legal	</a:t>
            </a:r>
            <a:r>
              <a:rPr lang="en-US" sz="2400" b="1" dirty="0"/>
              <a:t>      </a:t>
            </a:r>
            <a:r>
              <a:rPr lang="en-US" sz="2400" b="1" dirty="0" smtClean="0"/>
              <a:t>B</a:t>
            </a:r>
            <a:r>
              <a:rPr lang="en-US" sz="2400" b="1" dirty="0"/>
              <a:t>. </a:t>
            </a:r>
            <a:r>
              <a:rPr lang="en-US" sz="2400" dirty="0"/>
              <a:t>diverse</a:t>
            </a:r>
            <a:r>
              <a:rPr lang="en-US" sz="2400" b="1" dirty="0"/>
              <a:t> 	C. </a:t>
            </a:r>
            <a:r>
              <a:rPr lang="en-US" sz="2400" dirty="0"/>
              <a:t>polite</a:t>
            </a:r>
            <a:r>
              <a:rPr lang="en-US" sz="2400" b="1" dirty="0"/>
              <a:t> 	D. </a:t>
            </a:r>
            <a:r>
              <a:rPr lang="en-US" sz="2400" dirty="0"/>
              <a:t>complete</a:t>
            </a:r>
          </a:p>
          <a:p>
            <a:r>
              <a:rPr lang="en-US" sz="2400" b="1" dirty="0"/>
              <a:t>Question 19. A. </a:t>
            </a:r>
            <a:r>
              <a:rPr lang="en-US" sz="2400" dirty="0"/>
              <a:t>suspicious</a:t>
            </a:r>
            <a:r>
              <a:rPr lang="en-US" sz="2400" b="1" dirty="0"/>
              <a:t> </a:t>
            </a:r>
            <a:r>
              <a:rPr lang="en-US" sz="2400" b="1" dirty="0" smtClean="0"/>
              <a:t>  </a:t>
            </a:r>
            <a:r>
              <a:rPr lang="en-US" sz="2400" b="1" dirty="0"/>
              <a:t>B. </a:t>
            </a:r>
            <a:r>
              <a:rPr lang="en-US" sz="2400" dirty="0"/>
              <a:t>marvelous</a:t>
            </a:r>
            <a:r>
              <a:rPr lang="en-US" sz="2400" b="1" dirty="0"/>
              <a:t> C. </a:t>
            </a:r>
            <a:r>
              <a:rPr lang="en-US" sz="2400" dirty="0"/>
              <a:t>physical</a:t>
            </a:r>
            <a:r>
              <a:rPr lang="en-US" sz="2400" b="1" dirty="0"/>
              <a:t> </a:t>
            </a:r>
            <a:r>
              <a:rPr lang="vi-VN" sz="2400" b="1" dirty="0" smtClean="0"/>
              <a:t>   </a:t>
            </a:r>
            <a:r>
              <a:rPr lang="en-US" sz="2400" b="1" dirty="0" smtClean="0"/>
              <a:t>D</a:t>
            </a:r>
            <a:r>
              <a:rPr lang="en-US" sz="2400" b="1" dirty="0"/>
              <a:t>. </a:t>
            </a:r>
            <a:r>
              <a:rPr lang="en-US" sz="2400" dirty="0"/>
              <a:t>argument</a:t>
            </a:r>
          </a:p>
          <a:p>
            <a:r>
              <a:rPr lang="en-US" sz="2400" b="1" dirty="0"/>
              <a:t>Question </a:t>
            </a:r>
            <a:r>
              <a:rPr lang="en-US" sz="2400" b="1" dirty="0" smtClean="0"/>
              <a:t>18</a:t>
            </a:r>
            <a:endParaRPr lang="en-US" sz="2400" dirty="0"/>
          </a:p>
          <a:p>
            <a:r>
              <a:rPr lang="en-US" sz="2400" b="1" dirty="0" err="1"/>
              <a:t>Kiến</a:t>
            </a:r>
            <a:r>
              <a:rPr lang="en-US" sz="2400" b="1" dirty="0"/>
              <a:t> </a:t>
            </a:r>
            <a:r>
              <a:rPr lang="en-US" sz="2400" b="1" dirty="0" err="1"/>
              <a:t>thức</a:t>
            </a:r>
            <a:r>
              <a:rPr lang="en-US" sz="2400" b="1" dirty="0"/>
              <a:t>: </a:t>
            </a:r>
            <a:r>
              <a:rPr lang="en-US" sz="2400" dirty="0" err="1"/>
              <a:t>Trọng</a:t>
            </a:r>
            <a:r>
              <a:rPr lang="en-US" sz="2400" dirty="0"/>
              <a:t> </a:t>
            </a:r>
            <a:r>
              <a:rPr lang="en-US" sz="2400" dirty="0" err="1"/>
              <a:t>âm</a:t>
            </a:r>
            <a:r>
              <a:rPr lang="en-US" sz="2400" dirty="0"/>
              <a:t> </a:t>
            </a:r>
            <a:r>
              <a:rPr lang="en-US" sz="2400" dirty="0" err="1"/>
              <a:t>từ</a:t>
            </a:r>
            <a:r>
              <a:rPr lang="en-US" sz="2400" dirty="0"/>
              <a:t> </a:t>
            </a:r>
            <a:r>
              <a:rPr lang="en-US" sz="2400" dirty="0" err="1"/>
              <a:t>có</a:t>
            </a:r>
            <a:r>
              <a:rPr lang="en-US" sz="2400" dirty="0"/>
              <a:t> 2 </a:t>
            </a:r>
            <a:r>
              <a:rPr lang="en-US" sz="2400" dirty="0" err="1"/>
              <a:t>âm</a:t>
            </a:r>
            <a:r>
              <a:rPr lang="en-US" sz="2400" dirty="0"/>
              <a:t> </a:t>
            </a:r>
            <a:r>
              <a:rPr lang="en-US" sz="2400" dirty="0" err="1"/>
              <a:t>tiết</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a:t>legal /ˈ</a:t>
            </a:r>
            <a:r>
              <a:rPr lang="en-US" sz="2400" dirty="0" err="1"/>
              <a:t>liːɡl</a:t>
            </a:r>
            <a:r>
              <a:rPr lang="en-US" sz="2400" dirty="0"/>
              <a:t>/	diverse /</a:t>
            </a:r>
            <a:r>
              <a:rPr lang="en-US" sz="2400" dirty="0" err="1"/>
              <a:t>daɪˈvɜːs</a:t>
            </a:r>
            <a:r>
              <a:rPr lang="en-US" sz="2400" dirty="0"/>
              <a:t>/	polite /</a:t>
            </a:r>
            <a:r>
              <a:rPr lang="en-US" sz="2400" dirty="0" err="1"/>
              <a:t>pəˈlaɪt</a:t>
            </a:r>
            <a:r>
              <a:rPr lang="en-US" sz="2400" dirty="0"/>
              <a:t>/	complete /</a:t>
            </a:r>
            <a:r>
              <a:rPr lang="en-US" sz="2400" dirty="0" err="1"/>
              <a:t>kəmˈpliːt</a:t>
            </a:r>
            <a:r>
              <a:rPr lang="en-US" sz="2400" dirty="0"/>
              <a:t>/</a:t>
            </a:r>
          </a:p>
          <a:p>
            <a:r>
              <a:rPr lang="en-US" sz="2400" dirty="0" err="1"/>
              <a:t>Câu</a:t>
            </a:r>
            <a:r>
              <a:rPr lang="en-US" sz="2400" dirty="0"/>
              <a:t> A </a:t>
            </a:r>
            <a:r>
              <a:rPr lang="en-US" sz="2400" dirty="0" err="1"/>
              <a:t>trọng</a:t>
            </a:r>
            <a:r>
              <a:rPr lang="en-US" sz="2400" dirty="0"/>
              <a:t> </a:t>
            </a:r>
            <a:r>
              <a:rPr lang="en-US" sz="2400" dirty="0" err="1"/>
              <a:t>âm</a:t>
            </a:r>
            <a:r>
              <a:rPr lang="en-US" sz="2400" dirty="0"/>
              <a:t> 1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2.</a:t>
            </a:r>
          </a:p>
          <a:p>
            <a:endParaRPr lang="en-US" sz="2400" dirty="0"/>
          </a:p>
          <a:p>
            <a:r>
              <a:rPr lang="en-US" sz="2400" b="1" dirty="0"/>
              <a:t>Question 19</a:t>
            </a:r>
            <a:r>
              <a:rPr lang="en-US" sz="2400" b="1" dirty="0" smtClean="0"/>
              <a:t>.</a:t>
            </a:r>
            <a:endParaRPr lang="en-US" sz="2400" dirty="0"/>
          </a:p>
          <a:p>
            <a:r>
              <a:rPr lang="en-US" sz="2400" b="1" dirty="0" err="1"/>
              <a:t>Kiến</a:t>
            </a:r>
            <a:r>
              <a:rPr lang="en-US" sz="2400" b="1" dirty="0"/>
              <a:t> </a:t>
            </a:r>
            <a:r>
              <a:rPr lang="en-US" sz="2400" b="1" dirty="0" err="1"/>
              <a:t>thức</a:t>
            </a:r>
            <a:r>
              <a:rPr lang="en-US" sz="2400" b="1" dirty="0"/>
              <a:t>: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a:t>
            </a:r>
            <a:r>
              <a:rPr lang="en-US" sz="2400" dirty="0" err="1"/>
              <a:t>có</a:t>
            </a:r>
            <a:r>
              <a:rPr lang="en-US" sz="2400" dirty="0"/>
              <a:t> 3 </a:t>
            </a:r>
            <a:r>
              <a:rPr lang="en-US" sz="2400" dirty="0" err="1"/>
              <a:t>âm</a:t>
            </a:r>
            <a:r>
              <a:rPr lang="en-US" sz="2400" dirty="0"/>
              <a:t> </a:t>
            </a:r>
            <a:r>
              <a:rPr lang="en-US" sz="2400" dirty="0" err="1"/>
              <a:t>tiết</a:t>
            </a:r>
            <a:r>
              <a:rPr lang="en-US" sz="2400" dirty="0"/>
              <a:t> </a:t>
            </a:r>
            <a:r>
              <a:rPr lang="en-US" sz="2400" dirty="0" err="1"/>
              <a:t>trở</a:t>
            </a:r>
            <a:r>
              <a:rPr lang="en-US" sz="2400" dirty="0"/>
              <a:t> </a:t>
            </a:r>
            <a:r>
              <a:rPr lang="en-US" sz="2400" dirty="0" err="1"/>
              <a:t>lên</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a:t>suspicious /</a:t>
            </a:r>
            <a:r>
              <a:rPr lang="en-US" sz="2400" dirty="0" err="1"/>
              <a:t>səˈspɪʃəs</a:t>
            </a:r>
            <a:r>
              <a:rPr lang="en-US" sz="2400" dirty="0"/>
              <a:t>/	marvelous /ˈ</a:t>
            </a:r>
            <a:r>
              <a:rPr lang="en-US" sz="2400" dirty="0" err="1"/>
              <a:t>mɑːvələs</a:t>
            </a:r>
            <a:r>
              <a:rPr lang="en-US" sz="2400" dirty="0"/>
              <a:t>/	physical /ˈ</a:t>
            </a:r>
            <a:r>
              <a:rPr lang="en-US" sz="2400" dirty="0" err="1"/>
              <a:t>fɪzɪkl</a:t>
            </a:r>
            <a:r>
              <a:rPr lang="en-US" sz="2400" dirty="0"/>
              <a:t>/	argument /ˈ</a:t>
            </a:r>
            <a:r>
              <a:rPr lang="en-US" sz="2400" dirty="0" err="1"/>
              <a:t>ɑːɡjumənt</a:t>
            </a:r>
            <a:r>
              <a:rPr lang="en-US" sz="2400" dirty="0"/>
              <a:t>/ </a:t>
            </a:r>
          </a:p>
          <a:p>
            <a:r>
              <a:rPr lang="en-US" sz="2400" dirty="0" err="1"/>
              <a:t>Câu</a:t>
            </a:r>
            <a:r>
              <a:rPr lang="en-US" sz="2400" dirty="0"/>
              <a:t> A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 </a:t>
            </a:r>
            <a:r>
              <a:rPr lang="en-US" sz="2400" dirty="0" err="1"/>
              <a:t>còn</a:t>
            </a:r>
            <a:r>
              <a:rPr lang="en-US" sz="2400" dirty="0"/>
              <a:t> </a:t>
            </a:r>
            <a:r>
              <a:rPr lang="en-US" sz="2400" dirty="0" err="1"/>
              <a:t>lại</a:t>
            </a:r>
            <a:r>
              <a:rPr lang="en-US" sz="2400" dirty="0"/>
              <a:t> </a:t>
            </a:r>
            <a:r>
              <a:rPr lang="en-US" sz="2400" dirty="0" err="1"/>
              <a:t>là</a:t>
            </a:r>
            <a:r>
              <a:rPr lang="en-US" sz="2400" dirty="0"/>
              <a:t> </a:t>
            </a:r>
            <a:r>
              <a:rPr lang="en-US" sz="2400" dirty="0" err="1"/>
              <a:t>thứ</a:t>
            </a:r>
            <a:r>
              <a:rPr lang="en-US" sz="2400" dirty="0"/>
              <a:t> </a:t>
            </a:r>
            <a:r>
              <a:rPr lang="en-US" sz="2400" dirty="0" err="1"/>
              <a:t>nhất</a:t>
            </a:r>
            <a:r>
              <a:rPr lang="en-US" sz="2400" dirty="0"/>
              <a:t> </a:t>
            </a:r>
          </a:p>
          <a:p>
            <a:endParaRPr lang="en-US" sz="2400" dirty="0"/>
          </a:p>
        </p:txBody>
      </p:sp>
      <p:sp>
        <p:nvSpPr>
          <p:cNvPr id="2" name="Oval 1"/>
          <p:cNvSpPr/>
          <p:nvPr/>
        </p:nvSpPr>
        <p:spPr>
          <a:xfrm>
            <a:off x="1905000" y="32197"/>
            <a:ext cx="381000" cy="50120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905000" y="533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263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Effect transition="in" filter="fade">
                                      <p:cBhvr>
                                        <p:cTn id="35" dur="1000"/>
                                        <p:tgtEl>
                                          <p:spTgt spid="4">
                                            <p:txEl>
                                              <p:pRg st="9" end="9"/>
                                            </p:txEl>
                                          </p:spTgt>
                                        </p:tgtEl>
                                      </p:cBhvr>
                                    </p:animEffect>
                                    <p:anim calcmode="lin" valueType="num">
                                      <p:cBhvr>
                                        <p:cTn id="36"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9" end="9"/>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10" end="10"/>
                                            </p:txEl>
                                          </p:spTgt>
                                        </p:tgtEl>
                                        <p:attrNameLst>
                                          <p:attrName>style.visibility</p:attrName>
                                        </p:attrNameLst>
                                      </p:cBhvr>
                                      <p:to>
                                        <p:strVal val="visible"/>
                                      </p:to>
                                    </p:set>
                                    <p:animEffect transition="in" filter="fade">
                                      <p:cBhvr>
                                        <p:cTn id="40" dur="1000"/>
                                        <p:tgtEl>
                                          <p:spTgt spid="4">
                                            <p:txEl>
                                              <p:pRg st="10" end="10"/>
                                            </p:txEl>
                                          </p:spTgt>
                                        </p:tgtEl>
                                      </p:cBhvr>
                                    </p:animEffect>
                                    <p:anim calcmode="lin" valueType="num">
                                      <p:cBhvr>
                                        <p:cTn id="41"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fade">
                                      <p:cBhvr>
                                        <p:cTn id="45" dur="1000"/>
                                        <p:tgtEl>
                                          <p:spTgt spid="4">
                                            <p:txEl>
                                              <p:pRg st="11" end="11"/>
                                            </p:txEl>
                                          </p:spTgt>
                                        </p:tgtEl>
                                      </p:cBhvr>
                                    </p:animEffect>
                                    <p:anim calcmode="lin" valueType="num">
                                      <p:cBhvr>
                                        <p:cTn id="46"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4">
                                            <p:txEl>
                                              <p:pRg st="12" end="12"/>
                                            </p:txEl>
                                          </p:spTgt>
                                        </p:tgtEl>
                                        <p:attrNameLst>
                                          <p:attrName>style.visibility</p:attrName>
                                        </p:attrNameLst>
                                      </p:cBhvr>
                                      <p:to>
                                        <p:strVal val="visible"/>
                                      </p:to>
                                    </p:set>
                                    <p:animEffect transition="in" filter="fade">
                                      <p:cBhvr>
                                        <p:cTn id="52" dur="1000"/>
                                        <p:tgtEl>
                                          <p:spTgt spid="4">
                                            <p:txEl>
                                              <p:pRg st="12" end="12"/>
                                            </p:txEl>
                                          </p:spTgt>
                                        </p:tgtEl>
                                      </p:cBhvr>
                                    </p:animEffect>
                                    <p:anim calcmode="lin" valueType="num">
                                      <p:cBhvr>
                                        <p:cTn id="53"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additive="base">
                                        <p:cTn id="59" dur="500" fill="hold"/>
                                        <p:tgtEl>
                                          <p:spTgt spid="3"/>
                                        </p:tgtEl>
                                        <p:attrNameLst>
                                          <p:attrName>ppt_x</p:attrName>
                                        </p:attrNameLst>
                                      </p:cBhvr>
                                      <p:tavLst>
                                        <p:tav tm="0">
                                          <p:val>
                                            <p:strVal val="#ppt_x"/>
                                          </p:val>
                                        </p:tav>
                                        <p:tav tm="100000">
                                          <p:val>
                                            <p:strVal val="#ppt_x"/>
                                          </p:val>
                                        </p:tav>
                                      </p:tavLst>
                                    </p:anim>
                                    <p:anim calcmode="lin" valueType="num">
                                      <p:cBhvr additive="base">
                                        <p:cTn id="6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610600" cy="6370975"/>
          </a:xfrm>
          <a:prstGeom prst="rect">
            <a:avLst/>
          </a:prstGeom>
          <a:noFill/>
        </p:spPr>
        <p:txBody>
          <a:bodyPr wrap="square" rtlCol="0">
            <a:spAutoFit/>
          </a:bodyPr>
          <a:lstStyle/>
          <a:p>
            <a:r>
              <a:rPr lang="en-US" sz="2400" b="1" dirty="0"/>
              <a:t>Question 20. A. </a:t>
            </a:r>
            <a:r>
              <a:rPr lang="en-US" sz="2400" dirty="0" smtClean="0"/>
              <a:t>Liv</a:t>
            </a:r>
            <a:r>
              <a:rPr lang="en-US" sz="2400" u="sng" dirty="0" smtClean="0"/>
              <a:t>ed</a:t>
            </a:r>
            <a:r>
              <a:rPr lang="vi-VN" sz="2400" dirty="0"/>
              <a:t>	</a:t>
            </a:r>
            <a:r>
              <a:rPr lang="en-US" sz="2400" b="1" dirty="0" smtClean="0"/>
              <a:t>B</a:t>
            </a:r>
            <a:r>
              <a:rPr lang="en-US" sz="2400" b="1" dirty="0"/>
              <a:t>. </a:t>
            </a:r>
            <a:r>
              <a:rPr lang="en-US" sz="2400" dirty="0" smtClean="0"/>
              <a:t>cook</a:t>
            </a:r>
            <a:r>
              <a:rPr lang="en-US" sz="2400" u="sng" dirty="0" smtClean="0"/>
              <a:t>ed</a:t>
            </a:r>
            <a:r>
              <a:rPr lang="vi-VN" sz="2400" dirty="0"/>
              <a:t>	</a:t>
            </a:r>
            <a:r>
              <a:rPr lang="en-US" sz="2400" b="1" dirty="0" smtClean="0"/>
              <a:t>C</a:t>
            </a:r>
            <a:r>
              <a:rPr lang="en-US" sz="2400" b="1" dirty="0"/>
              <a:t>. </a:t>
            </a:r>
            <a:r>
              <a:rPr lang="en-US" sz="2400" dirty="0" smtClean="0"/>
              <a:t>laugh</a:t>
            </a:r>
            <a:r>
              <a:rPr lang="en-US" sz="2400" u="sng" dirty="0" smtClean="0"/>
              <a:t>ed</a:t>
            </a:r>
            <a:r>
              <a:rPr lang="vi-VN" sz="2400" dirty="0"/>
              <a:t>	</a:t>
            </a:r>
            <a:r>
              <a:rPr lang="en-US" sz="2400" b="1" dirty="0" smtClean="0"/>
              <a:t>D</a:t>
            </a:r>
            <a:r>
              <a:rPr lang="en-US" sz="2400" b="1" dirty="0"/>
              <a:t>. </a:t>
            </a:r>
            <a:r>
              <a:rPr lang="en-US" sz="2400" dirty="0"/>
              <a:t>watch</a:t>
            </a:r>
            <a:r>
              <a:rPr lang="en-US" sz="2400" u="sng" dirty="0"/>
              <a:t>ed</a:t>
            </a:r>
            <a:endParaRPr lang="en-US" sz="2400" dirty="0"/>
          </a:p>
          <a:p>
            <a:r>
              <a:rPr lang="en-US" sz="2400" b="1" dirty="0" err="1" smtClean="0"/>
              <a:t>Kiến</a:t>
            </a:r>
            <a:r>
              <a:rPr lang="en-US" sz="2400" b="1" dirty="0" smtClean="0"/>
              <a:t> </a:t>
            </a:r>
            <a:r>
              <a:rPr lang="en-US" sz="2400" b="1" dirty="0" err="1"/>
              <a:t>thức</a:t>
            </a:r>
            <a:r>
              <a:rPr lang="en-US" sz="2400" b="1" dirty="0"/>
              <a:t>: </a:t>
            </a:r>
            <a:r>
              <a:rPr lang="en-US" sz="2400" dirty="0" err="1"/>
              <a:t>Phát</a:t>
            </a:r>
            <a:r>
              <a:rPr lang="en-US" sz="2400" dirty="0"/>
              <a:t> </a:t>
            </a:r>
            <a:r>
              <a:rPr lang="en-US" sz="2400" dirty="0" err="1"/>
              <a:t>âm</a:t>
            </a:r>
            <a:r>
              <a:rPr lang="en-US" sz="2400" dirty="0"/>
              <a:t> “-</a:t>
            </a:r>
            <a:r>
              <a:rPr lang="en-US" sz="2400" dirty="0" err="1"/>
              <a:t>ed</a:t>
            </a:r>
            <a:r>
              <a:rPr lang="en-US" sz="2400" dirty="0"/>
              <a:t>”</a:t>
            </a:r>
          </a:p>
          <a:p>
            <a:r>
              <a:rPr lang="en-US" sz="2400" b="1" dirty="0" err="1"/>
              <a:t>Giải</a:t>
            </a:r>
            <a:r>
              <a:rPr lang="en-US" sz="2400" b="1" dirty="0"/>
              <a:t> </a:t>
            </a:r>
            <a:r>
              <a:rPr lang="en-US" sz="2400" b="1" dirty="0" err="1"/>
              <a:t>thích</a:t>
            </a:r>
            <a:r>
              <a:rPr lang="en-US" sz="2400" b="1" dirty="0"/>
              <a:t>:</a:t>
            </a:r>
            <a:endParaRPr lang="en-US" sz="2400" dirty="0"/>
          </a:p>
          <a:p>
            <a:pPr lvl="0"/>
            <a:r>
              <a:rPr lang="en-US" sz="2400" dirty="0" err="1"/>
              <a:t>Những</a:t>
            </a:r>
            <a:r>
              <a:rPr lang="en-US" sz="2400" dirty="0"/>
              <a:t> </a:t>
            </a:r>
            <a:r>
              <a:rPr lang="en-US" sz="2400" dirty="0" err="1"/>
              <a:t>từ</a:t>
            </a:r>
            <a:r>
              <a:rPr lang="en-US" sz="2400" dirty="0"/>
              <a:t> </a:t>
            </a:r>
            <a:r>
              <a:rPr lang="en-US" sz="2400" dirty="0" err="1"/>
              <a:t>kết</a:t>
            </a:r>
            <a:r>
              <a:rPr lang="en-US" sz="2400" dirty="0"/>
              <a:t> </a:t>
            </a:r>
            <a:r>
              <a:rPr lang="en-US" sz="2400" dirty="0" err="1"/>
              <a:t>thúc</a:t>
            </a:r>
            <a:r>
              <a:rPr lang="en-US" sz="2400" dirty="0"/>
              <a:t> </a:t>
            </a:r>
            <a:r>
              <a:rPr lang="en-US" sz="2400" dirty="0" err="1"/>
              <a:t>bằng</a:t>
            </a:r>
            <a:r>
              <a:rPr lang="en-US" sz="2400" dirty="0"/>
              <a:t> </a:t>
            </a:r>
            <a:r>
              <a:rPr lang="en-US" sz="2400" dirty="0" err="1"/>
              <a:t>các</a:t>
            </a:r>
            <a:r>
              <a:rPr lang="en-US" sz="2400" dirty="0"/>
              <a:t> </a:t>
            </a:r>
            <a:r>
              <a:rPr lang="en-US" sz="2400" dirty="0" err="1"/>
              <a:t>âm</a:t>
            </a:r>
            <a:r>
              <a:rPr lang="en-US" sz="2400" dirty="0"/>
              <a:t>: /ʧ/, /s/, /k/, /f/, /p/, /θ/, /∫/ </a:t>
            </a:r>
            <a:r>
              <a:rPr lang="en-US" sz="2400" dirty="0" err="1"/>
              <a:t>thì</a:t>
            </a:r>
            <a:r>
              <a:rPr lang="en-US" sz="2400" dirty="0"/>
              <a:t> „</a:t>
            </a:r>
            <a:r>
              <a:rPr lang="en-US" sz="2400" dirty="0" err="1"/>
              <a:t>ed</a:t>
            </a:r>
            <a:r>
              <a:rPr lang="en-US" sz="2400" dirty="0"/>
              <a:t>‟ </a:t>
            </a:r>
            <a:r>
              <a:rPr lang="en-US" sz="2400" dirty="0" err="1"/>
              <a:t>sẽ</a:t>
            </a:r>
            <a:r>
              <a:rPr lang="en-US" sz="2400" dirty="0"/>
              <a:t> </a:t>
            </a:r>
            <a:r>
              <a:rPr lang="en-US" sz="2400" dirty="0" err="1"/>
              <a:t>được</a:t>
            </a:r>
            <a:r>
              <a:rPr lang="en-US" sz="2400" dirty="0"/>
              <a:t> </a:t>
            </a:r>
            <a:r>
              <a:rPr lang="en-US" sz="2400" dirty="0" err="1"/>
              <a:t>đọc</a:t>
            </a:r>
            <a:r>
              <a:rPr lang="en-US" sz="2400" dirty="0"/>
              <a:t> </a:t>
            </a:r>
            <a:r>
              <a:rPr lang="en-US" sz="2400" dirty="0" err="1"/>
              <a:t>là</a:t>
            </a:r>
            <a:r>
              <a:rPr lang="en-US" sz="2400" dirty="0"/>
              <a:t> /t/.</a:t>
            </a:r>
          </a:p>
          <a:p>
            <a:pPr lvl="0"/>
            <a:r>
              <a:rPr lang="en-US" sz="2400" dirty="0" err="1"/>
              <a:t>Những</a:t>
            </a:r>
            <a:r>
              <a:rPr lang="en-US" sz="2400" dirty="0"/>
              <a:t> </a:t>
            </a:r>
            <a:r>
              <a:rPr lang="en-US" sz="2400" dirty="0" err="1"/>
              <a:t>từ</a:t>
            </a:r>
            <a:r>
              <a:rPr lang="en-US" sz="2400" dirty="0"/>
              <a:t> </a:t>
            </a:r>
            <a:r>
              <a:rPr lang="en-US" sz="2400" dirty="0" err="1"/>
              <a:t>kết</a:t>
            </a:r>
            <a:r>
              <a:rPr lang="en-US" sz="2400" dirty="0"/>
              <a:t> </a:t>
            </a:r>
            <a:r>
              <a:rPr lang="en-US" sz="2400" dirty="0" err="1"/>
              <a:t>thúc</a:t>
            </a:r>
            <a:r>
              <a:rPr lang="en-US" sz="2400" dirty="0"/>
              <a:t> </a:t>
            </a:r>
            <a:r>
              <a:rPr lang="en-US" sz="2400" dirty="0" err="1"/>
              <a:t>bằng</a:t>
            </a:r>
            <a:r>
              <a:rPr lang="en-US" sz="2400" dirty="0"/>
              <a:t> </a:t>
            </a:r>
            <a:r>
              <a:rPr lang="en-US" sz="2400" dirty="0" err="1"/>
              <a:t>âm</a:t>
            </a:r>
            <a:r>
              <a:rPr lang="en-US" sz="2400" dirty="0"/>
              <a:t> /t/ hay /d/ </a:t>
            </a:r>
            <a:r>
              <a:rPr lang="en-US" sz="2400" dirty="0" err="1"/>
              <a:t>thì</a:t>
            </a:r>
            <a:r>
              <a:rPr lang="en-US" sz="2400" dirty="0"/>
              <a:t> „</a:t>
            </a:r>
            <a:r>
              <a:rPr lang="en-US" sz="2400" dirty="0" err="1"/>
              <a:t>ed</a:t>
            </a:r>
            <a:r>
              <a:rPr lang="en-US" sz="2400" dirty="0"/>
              <a:t>‟ </a:t>
            </a:r>
            <a:r>
              <a:rPr lang="en-US" sz="2400" dirty="0" err="1"/>
              <a:t>sẽ</a:t>
            </a:r>
            <a:r>
              <a:rPr lang="en-US" sz="2400" dirty="0"/>
              <a:t> </a:t>
            </a:r>
            <a:r>
              <a:rPr lang="en-US" sz="2400" dirty="0" err="1"/>
              <a:t>được</a:t>
            </a:r>
            <a:r>
              <a:rPr lang="en-US" sz="2400" dirty="0"/>
              <a:t> </a:t>
            </a:r>
            <a:r>
              <a:rPr lang="en-US" sz="2400" dirty="0" err="1"/>
              <a:t>đọc</a:t>
            </a:r>
            <a:r>
              <a:rPr lang="en-US" sz="2400" dirty="0"/>
              <a:t> </a:t>
            </a:r>
            <a:r>
              <a:rPr lang="en-US" sz="2400" dirty="0" err="1"/>
              <a:t>là</a:t>
            </a:r>
            <a:r>
              <a:rPr lang="en-US" sz="2400" dirty="0"/>
              <a:t> /</a:t>
            </a:r>
            <a:r>
              <a:rPr lang="en-US" sz="2400" dirty="0" err="1"/>
              <a:t>ɪd</a:t>
            </a:r>
            <a:r>
              <a:rPr lang="en-US" sz="2400" dirty="0"/>
              <a:t>/.</a:t>
            </a:r>
          </a:p>
          <a:p>
            <a:pPr lvl="0"/>
            <a:r>
              <a:rPr lang="en-US" sz="2400" dirty="0" err="1"/>
              <a:t>Các</a:t>
            </a:r>
            <a:r>
              <a:rPr lang="en-US" sz="2400" dirty="0"/>
              <a:t> </a:t>
            </a:r>
            <a:r>
              <a:rPr lang="en-US" sz="2400" dirty="0" err="1"/>
              <a:t>trường</a:t>
            </a:r>
            <a:r>
              <a:rPr lang="en-US" sz="2400" dirty="0"/>
              <a:t> </a:t>
            </a:r>
            <a:r>
              <a:rPr lang="en-US" sz="2400" dirty="0" err="1"/>
              <a:t>hợp</a:t>
            </a:r>
            <a:r>
              <a:rPr lang="en-US" sz="2400" dirty="0"/>
              <a:t> </a:t>
            </a:r>
            <a:r>
              <a:rPr lang="en-US" sz="2400" dirty="0" err="1"/>
              <a:t>còn</a:t>
            </a:r>
            <a:r>
              <a:rPr lang="en-US" sz="2400" dirty="0"/>
              <a:t> </a:t>
            </a:r>
            <a:r>
              <a:rPr lang="en-US" sz="2400" dirty="0" err="1"/>
              <a:t>lại</a:t>
            </a:r>
            <a:r>
              <a:rPr lang="en-US" sz="2400" dirty="0"/>
              <a:t>, „</a:t>
            </a:r>
            <a:r>
              <a:rPr lang="en-US" sz="2400" dirty="0" err="1"/>
              <a:t>ed</a:t>
            </a:r>
            <a:r>
              <a:rPr lang="en-US" sz="2400" dirty="0"/>
              <a:t>‟ </a:t>
            </a:r>
            <a:r>
              <a:rPr lang="en-US" sz="2400" dirty="0" err="1"/>
              <a:t>sẽ</a:t>
            </a:r>
            <a:r>
              <a:rPr lang="en-US" sz="2400" dirty="0"/>
              <a:t> </a:t>
            </a:r>
            <a:r>
              <a:rPr lang="en-US" sz="2400" dirty="0" err="1"/>
              <a:t>đọc</a:t>
            </a:r>
            <a:r>
              <a:rPr lang="en-US" sz="2400" dirty="0"/>
              <a:t> </a:t>
            </a:r>
            <a:r>
              <a:rPr lang="en-US" sz="2400" dirty="0" err="1"/>
              <a:t>là</a:t>
            </a:r>
            <a:r>
              <a:rPr lang="en-US" sz="2400" dirty="0"/>
              <a:t> /d/.</a:t>
            </a:r>
          </a:p>
          <a:p>
            <a:r>
              <a:rPr lang="en-US" sz="2400" dirty="0"/>
              <a:t>Liv</a:t>
            </a:r>
            <a:r>
              <a:rPr lang="en-US" sz="2400" u="sng" dirty="0"/>
              <a:t>ed</a:t>
            </a:r>
            <a:r>
              <a:rPr lang="en-US" sz="2400" dirty="0"/>
              <a:t> /</a:t>
            </a:r>
            <a:r>
              <a:rPr lang="en-US" sz="2400" dirty="0" err="1"/>
              <a:t>livd</a:t>
            </a:r>
            <a:r>
              <a:rPr lang="en-US" sz="2400" dirty="0"/>
              <a:t>/	cook</a:t>
            </a:r>
            <a:r>
              <a:rPr lang="en-US" sz="2400" u="sng" dirty="0"/>
              <a:t>ed </a:t>
            </a:r>
            <a:r>
              <a:rPr lang="en-US" sz="2400" dirty="0"/>
              <a:t>/</a:t>
            </a:r>
            <a:r>
              <a:rPr lang="en-US" sz="2400" dirty="0" err="1"/>
              <a:t>kukt</a:t>
            </a:r>
            <a:r>
              <a:rPr lang="en-US" sz="2400" dirty="0"/>
              <a:t>/	laugh</a:t>
            </a:r>
            <a:r>
              <a:rPr lang="en-US" sz="2400" u="sng" dirty="0"/>
              <a:t>ed </a:t>
            </a:r>
            <a:r>
              <a:rPr lang="en-US" sz="2400" dirty="0"/>
              <a:t>/</a:t>
            </a:r>
            <a:r>
              <a:rPr lang="en-US" sz="2400" dirty="0" err="1"/>
              <a:t>lɑ:ft</a:t>
            </a:r>
            <a:r>
              <a:rPr lang="en-US" sz="2400" dirty="0"/>
              <a:t>/	watch</a:t>
            </a:r>
            <a:r>
              <a:rPr lang="en-US" sz="2400" u="sng" dirty="0"/>
              <a:t>ed </a:t>
            </a:r>
            <a:r>
              <a:rPr lang="en-US" sz="2400" dirty="0"/>
              <a:t>/</a:t>
            </a:r>
            <a:r>
              <a:rPr lang="en-US" sz="2400" dirty="0" err="1"/>
              <a:t>wɔtʃ</a:t>
            </a:r>
            <a:r>
              <a:rPr lang="en-US" sz="2400" dirty="0"/>
              <a:t>/</a:t>
            </a:r>
          </a:p>
          <a:p>
            <a:r>
              <a:rPr lang="en-US" sz="2400" dirty="0" err="1"/>
              <a:t>Đáp</a:t>
            </a:r>
            <a:r>
              <a:rPr lang="en-US" sz="2400" dirty="0"/>
              <a:t> </a:t>
            </a:r>
            <a:r>
              <a:rPr lang="en-US" sz="2400" dirty="0" err="1"/>
              <a:t>án</a:t>
            </a:r>
            <a:r>
              <a:rPr lang="en-US" sz="2400" dirty="0"/>
              <a:t> A </a:t>
            </a:r>
            <a:r>
              <a:rPr lang="en-US" sz="2400" dirty="0" err="1"/>
              <a:t>có</a:t>
            </a:r>
            <a:r>
              <a:rPr lang="en-US" sz="2400" dirty="0"/>
              <a:t>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đọc</a:t>
            </a:r>
            <a:r>
              <a:rPr lang="en-US" sz="2400" dirty="0"/>
              <a:t> </a:t>
            </a:r>
            <a:r>
              <a:rPr lang="en-US" sz="2400" dirty="0" err="1"/>
              <a:t>là</a:t>
            </a:r>
            <a:r>
              <a:rPr lang="en-US" sz="2400" dirty="0"/>
              <a:t> /d/, </a:t>
            </a:r>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đọc</a:t>
            </a:r>
            <a:r>
              <a:rPr lang="en-US" sz="2400" dirty="0"/>
              <a:t> </a:t>
            </a:r>
            <a:r>
              <a:rPr lang="en-US" sz="2400" dirty="0" err="1"/>
              <a:t>là</a:t>
            </a:r>
            <a:r>
              <a:rPr lang="en-US" sz="2400" dirty="0"/>
              <a:t> /t/</a:t>
            </a:r>
          </a:p>
          <a:p>
            <a:r>
              <a:rPr lang="en-US" sz="2400" b="1" dirty="0"/>
              <a:t>Question 21. A. </a:t>
            </a:r>
            <a:r>
              <a:rPr lang="en-US" sz="2400" u="sng" dirty="0" smtClean="0"/>
              <a:t>E</a:t>
            </a:r>
            <a:r>
              <a:rPr lang="en-US" sz="2400" dirty="0" smtClean="0"/>
              <a:t>ducate</a:t>
            </a:r>
            <a:r>
              <a:rPr lang="vi-VN" sz="2400" dirty="0" smtClean="0"/>
              <a:t>  </a:t>
            </a:r>
            <a:r>
              <a:rPr lang="en-US" sz="2400" b="1" dirty="0" smtClean="0"/>
              <a:t>B</a:t>
            </a:r>
            <a:r>
              <a:rPr lang="en-US" sz="2400" b="1" dirty="0"/>
              <a:t>. </a:t>
            </a:r>
            <a:r>
              <a:rPr lang="en-US" sz="2400" u="sng" dirty="0" smtClean="0"/>
              <a:t>e</a:t>
            </a:r>
            <a:r>
              <a:rPr lang="en-US" sz="2400" dirty="0" smtClean="0"/>
              <a:t>ngineer</a:t>
            </a:r>
            <a:r>
              <a:rPr lang="vi-VN" sz="2400" dirty="0" smtClean="0"/>
              <a:t> </a:t>
            </a:r>
            <a:r>
              <a:rPr lang="en-US" sz="2400" b="1" dirty="0" smtClean="0"/>
              <a:t>C</a:t>
            </a:r>
            <a:r>
              <a:rPr lang="en-US" sz="2400" b="1" dirty="0"/>
              <a:t>. </a:t>
            </a:r>
            <a:r>
              <a:rPr lang="en-US" sz="2400" dirty="0" smtClean="0"/>
              <a:t>acc</a:t>
            </a:r>
            <a:r>
              <a:rPr lang="en-US" sz="2400" u="sng" dirty="0" smtClean="0"/>
              <a:t>e</a:t>
            </a:r>
            <a:r>
              <a:rPr lang="en-US" sz="2400" dirty="0" smtClean="0"/>
              <a:t>ptable</a:t>
            </a:r>
            <a:r>
              <a:rPr lang="vi-VN" sz="2400" dirty="0" smtClean="0"/>
              <a:t> </a:t>
            </a:r>
            <a:r>
              <a:rPr lang="en-US" sz="2400" b="1" dirty="0" smtClean="0"/>
              <a:t>D</a:t>
            </a:r>
            <a:r>
              <a:rPr lang="en-US" sz="2400" b="1" dirty="0"/>
              <a:t>. </a:t>
            </a:r>
            <a:r>
              <a:rPr lang="en-US" sz="2400" dirty="0"/>
              <a:t>d</a:t>
            </a:r>
            <a:r>
              <a:rPr lang="en-US" sz="2400" u="sng" dirty="0"/>
              <a:t>e</a:t>
            </a:r>
            <a:r>
              <a:rPr lang="en-US" sz="2400" dirty="0"/>
              <a:t>partment</a:t>
            </a:r>
          </a:p>
          <a:p>
            <a:endParaRPr lang="vi-VN" sz="2400" b="1" dirty="0" smtClean="0"/>
          </a:p>
          <a:p>
            <a:r>
              <a:rPr lang="en-US" sz="2400" b="1" dirty="0" err="1" smtClean="0"/>
              <a:t>Kiến</a:t>
            </a:r>
            <a:r>
              <a:rPr lang="en-US" sz="2400" b="1" dirty="0" smtClean="0"/>
              <a:t> </a:t>
            </a:r>
            <a:r>
              <a:rPr lang="en-US" sz="2400" b="1" dirty="0" err="1"/>
              <a:t>thức</a:t>
            </a:r>
            <a:r>
              <a:rPr lang="en-US" sz="2400" b="1" dirty="0"/>
              <a:t>: </a:t>
            </a:r>
            <a:r>
              <a:rPr lang="en-US" sz="2400" dirty="0" err="1"/>
              <a:t>Cách</a:t>
            </a:r>
            <a:r>
              <a:rPr lang="en-US" sz="2400" dirty="0"/>
              <a:t> </a:t>
            </a:r>
            <a:r>
              <a:rPr lang="en-US" sz="2400" dirty="0" err="1"/>
              <a:t>phát</a:t>
            </a:r>
            <a:r>
              <a:rPr lang="en-US" sz="2400" dirty="0"/>
              <a:t> </a:t>
            </a:r>
            <a:r>
              <a:rPr lang="en-US" sz="2400" dirty="0" err="1"/>
              <a:t>âm</a:t>
            </a:r>
            <a:r>
              <a:rPr lang="en-US" sz="2400" dirty="0"/>
              <a:t> “e”</a:t>
            </a:r>
          </a:p>
          <a:p>
            <a:r>
              <a:rPr lang="en-US" sz="2400" b="1" dirty="0" err="1"/>
              <a:t>Giải</a:t>
            </a:r>
            <a:r>
              <a:rPr lang="en-US" sz="2400" b="1" dirty="0"/>
              <a:t> </a:t>
            </a:r>
            <a:r>
              <a:rPr lang="en-US" sz="2400" b="1" dirty="0" err="1"/>
              <a:t>thích</a:t>
            </a:r>
            <a:r>
              <a:rPr lang="en-US" sz="2400" b="1" dirty="0"/>
              <a:t>:</a:t>
            </a:r>
            <a:endParaRPr lang="en-US" sz="2400" dirty="0"/>
          </a:p>
          <a:p>
            <a:r>
              <a:rPr lang="en-US" sz="2400" u="sng" dirty="0"/>
              <a:t>e</a:t>
            </a:r>
            <a:r>
              <a:rPr lang="en-US" sz="2400" dirty="0"/>
              <a:t>ducate /ˈ</a:t>
            </a:r>
            <a:r>
              <a:rPr lang="en-US" sz="2400" dirty="0" err="1"/>
              <a:t>edʒukeɪt</a:t>
            </a:r>
            <a:r>
              <a:rPr lang="en-US" sz="2400" dirty="0"/>
              <a:t>/	</a:t>
            </a:r>
            <a:r>
              <a:rPr lang="en-US" sz="2400" u="sng" dirty="0"/>
              <a:t>e</a:t>
            </a:r>
            <a:r>
              <a:rPr lang="en-US" sz="2400" dirty="0"/>
              <a:t>ngineer /ˌ</a:t>
            </a:r>
            <a:r>
              <a:rPr lang="en-US" sz="2400" dirty="0" err="1"/>
              <a:t>endʒɪˈnɪə</a:t>
            </a:r>
            <a:r>
              <a:rPr lang="en-US" sz="2400" dirty="0"/>
              <a:t>(r)/	acc</a:t>
            </a:r>
            <a:r>
              <a:rPr lang="en-US" sz="2400" u="sng" dirty="0"/>
              <a:t>e</a:t>
            </a:r>
            <a:r>
              <a:rPr lang="en-US" sz="2400" dirty="0"/>
              <a:t>ptable /</a:t>
            </a:r>
            <a:r>
              <a:rPr lang="en-US" sz="2400" dirty="0" err="1"/>
              <a:t>əkˈseptəbl</a:t>
            </a:r>
            <a:r>
              <a:rPr lang="en-US" sz="2400" dirty="0"/>
              <a:t>/	d</a:t>
            </a:r>
            <a:r>
              <a:rPr lang="en-US" sz="2400" u="sng" dirty="0"/>
              <a:t>e</a:t>
            </a:r>
            <a:r>
              <a:rPr lang="en-US" sz="2400" dirty="0"/>
              <a:t>partment /</a:t>
            </a:r>
            <a:r>
              <a:rPr lang="en-US" sz="2400" dirty="0" err="1"/>
              <a:t>dɪˈpɑːtmənt</a:t>
            </a:r>
            <a:r>
              <a:rPr lang="en-US" sz="2400" dirty="0"/>
              <a:t>/ </a:t>
            </a:r>
            <a:r>
              <a:rPr lang="en-US" sz="2400" dirty="0" err="1"/>
              <a:t>Âm</a:t>
            </a:r>
            <a:r>
              <a:rPr lang="en-US" sz="2400" dirty="0"/>
              <a:t> “e” </a:t>
            </a:r>
            <a:r>
              <a:rPr lang="en-US" sz="2400" dirty="0" err="1"/>
              <a:t>trong</a:t>
            </a:r>
            <a:r>
              <a:rPr lang="en-US" sz="2400" dirty="0"/>
              <a:t> </a:t>
            </a:r>
            <a:r>
              <a:rPr lang="en-US" sz="2400" dirty="0" err="1"/>
              <a:t>từ</a:t>
            </a:r>
            <a:r>
              <a:rPr lang="en-US" sz="2400" dirty="0"/>
              <a:t> “department” </a:t>
            </a:r>
            <a:r>
              <a:rPr lang="en-US" sz="2400" dirty="0" err="1"/>
              <a:t>phát</a:t>
            </a:r>
            <a:r>
              <a:rPr lang="en-US" sz="2400" dirty="0"/>
              <a:t> </a:t>
            </a:r>
            <a:r>
              <a:rPr lang="en-US" sz="2400" dirty="0" err="1"/>
              <a:t>âm</a:t>
            </a:r>
            <a:r>
              <a:rPr lang="en-US" sz="2400" dirty="0"/>
              <a:t> </a:t>
            </a:r>
            <a:r>
              <a:rPr lang="en-US" sz="2400" dirty="0" err="1"/>
              <a:t>là</a:t>
            </a:r>
            <a:r>
              <a:rPr lang="en-US" sz="2400" dirty="0"/>
              <a:t> /ɪ/, </a:t>
            </a:r>
            <a:r>
              <a:rPr lang="en-US" sz="2400" dirty="0" err="1"/>
              <a:t>trong</a:t>
            </a:r>
            <a:r>
              <a:rPr lang="en-US" sz="2400" dirty="0"/>
              <a:t> </a:t>
            </a:r>
            <a:r>
              <a:rPr lang="en-US" sz="2400" dirty="0" err="1"/>
              <a:t>các</a:t>
            </a:r>
            <a:r>
              <a:rPr lang="en-US" sz="2400" dirty="0"/>
              <a:t> </a:t>
            </a:r>
            <a:r>
              <a:rPr lang="en-US" sz="2400" dirty="0" err="1"/>
              <a:t>từ</a:t>
            </a:r>
            <a:r>
              <a:rPr lang="en-US" sz="2400" dirty="0"/>
              <a:t> </a:t>
            </a:r>
            <a:r>
              <a:rPr lang="en-US" sz="2400" dirty="0" err="1"/>
              <a:t>còn</a:t>
            </a:r>
            <a:r>
              <a:rPr lang="en-US" sz="2400" dirty="0"/>
              <a:t> </a:t>
            </a:r>
            <a:r>
              <a:rPr lang="en-US" sz="2400" dirty="0" err="1"/>
              <a:t>lại</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/e/</a:t>
            </a:r>
          </a:p>
          <a:p>
            <a:endParaRPr lang="en-US" sz="2400" dirty="0"/>
          </a:p>
        </p:txBody>
      </p:sp>
      <p:sp>
        <p:nvSpPr>
          <p:cNvPr id="2" name="Oval 1"/>
          <p:cNvSpPr/>
          <p:nvPr/>
        </p:nvSpPr>
        <p:spPr>
          <a:xfrm>
            <a:off x="1981200" y="152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781800" y="3505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47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304800"/>
            <a:ext cx="8991600" cy="3046988"/>
          </a:xfrm>
          <a:prstGeom prst="rect">
            <a:avLst/>
          </a:prstGeom>
          <a:noFill/>
        </p:spPr>
        <p:txBody>
          <a:bodyPr wrap="square" rtlCol="0">
            <a:spAutoFit/>
          </a:bodyPr>
          <a:lstStyle/>
          <a:p>
            <a:r>
              <a:rPr lang="en-US" sz="2400" b="1" dirty="0">
                <a:solidFill>
                  <a:srgbClr val="FF0000"/>
                </a:solidFill>
              </a:rPr>
              <a:t>Question 2:</a:t>
            </a:r>
            <a:r>
              <a:rPr lang="en-US" sz="2400" dirty="0">
                <a:solidFill>
                  <a:srgbClr val="FF0000"/>
                </a:solidFill>
              </a:rPr>
              <a:t> </a:t>
            </a:r>
            <a:r>
              <a:rPr lang="en-US" sz="2400" dirty="0"/>
              <a:t>Donald John Trump is the 45th President of the United States, _______?</a:t>
            </a:r>
          </a:p>
          <a:p>
            <a:r>
              <a:rPr lang="en-US" sz="2400" b="1" dirty="0"/>
              <a:t>	A.</a:t>
            </a:r>
            <a:r>
              <a:rPr lang="en-US" sz="2400" dirty="0"/>
              <a:t> is he	</a:t>
            </a:r>
            <a:r>
              <a:rPr lang="en-US" sz="2400" b="1" dirty="0"/>
              <a:t>B.</a:t>
            </a:r>
            <a:r>
              <a:rPr lang="en-US" sz="2400" dirty="0"/>
              <a:t> Is not he	</a:t>
            </a:r>
            <a:r>
              <a:rPr lang="en-US" sz="2400" b="1" dirty="0"/>
              <a:t>C.</a:t>
            </a:r>
            <a:r>
              <a:rPr lang="en-US" sz="2400" dirty="0"/>
              <a:t> isn’t it	</a:t>
            </a:r>
            <a:r>
              <a:rPr lang="en-US" sz="2400" b="1" dirty="0"/>
              <a:t>D.</a:t>
            </a:r>
            <a:r>
              <a:rPr lang="en-US" sz="2400" dirty="0"/>
              <a:t> isn’t he</a:t>
            </a:r>
          </a:p>
          <a:p>
            <a:endParaRPr lang="vi-VN" sz="2400" b="1" dirty="0" smtClean="0"/>
          </a:p>
          <a:p>
            <a:r>
              <a:rPr lang="en-US" sz="2400" dirty="0" err="1" smtClean="0"/>
              <a:t>Dịch</a:t>
            </a:r>
            <a:r>
              <a:rPr lang="en-US" sz="2400" dirty="0" smtClean="0"/>
              <a:t> </a:t>
            </a:r>
            <a:r>
              <a:rPr lang="en-US" sz="2400" dirty="0" err="1"/>
              <a:t>nghĩa</a:t>
            </a:r>
            <a:r>
              <a:rPr lang="en-US" sz="2400" dirty="0"/>
              <a:t>: “Donald John Trump </a:t>
            </a:r>
            <a:r>
              <a:rPr lang="en-US" sz="2400" dirty="0" err="1"/>
              <a:t>là</a:t>
            </a:r>
            <a:r>
              <a:rPr lang="en-US" sz="2400" dirty="0"/>
              <a:t> </a:t>
            </a:r>
            <a:r>
              <a:rPr lang="en-US" sz="2400" dirty="0" err="1"/>
              <a:t>Tổng</a:t>
            </a:r>
            <a:r>
              <a:rPr lang="en-US" sz="2400" dirty="0"/>
              <a:t> </a:t>
            </a:r>
            <a:r>
              <a:rPr lang="en-US" sz="2400" dirty="0" err="1"/>
              <a:t>thống</a:t>
            </a:r>
            <a:r>
              <a:rPr lang="en-US" sz="2400" dirty="0"/>
              <a:t> </a:t>
            </a:r>
            <a:r>
              <a:rPr lang="en-US" sz="2400" dirty="0" err="1"/>
              <a:t>thứ</a:t>
            </a:r>
            <a:r>
              <a:rPr lang="en-US" sz="2400" dirty="0"/>
              <a:t> 45 </a:t>
            </a:r>
            <a:r>
              <a:rPr lang="en-US" sz="2400" dirty="0" err="1"/>
              <a:t>của</a:t>
            </a:r>
            <a:r>
              <a:rPr lang="en-US" sz="2400" dirty="0"/>
              <a:t> </a:t>
            </a:r>
            <a:r>
              <a:rPr lang="en-US" sz="2400" dirty="0" err="1"/>
              <a:t>Hoa</a:t>
            </a:r>
            <a:r>
              <a:rPr lang="en-US" sz="2400" dirty="0"/>
              <a:t> </a:t>
            </a:r>
            <a:r>
              <a:rPr lang="en-US" sz="2400" dirty="0" err="1"/>
              <a:t>Kỳ</a:t>
            </a:r>
            <a:r>
              <a:rPr lang="en-US" sz="2400" dirty="0"/>
              <a:t> </a:t>
            </a:r>
            <a:r>
              <a:rPr lang="en-US" sz="2400" dirty="0" err="1"/>
              <a:t>phải</a:t>
            </a:r>
            <a:r>
              <a:rPr lang="en-US" sz="2400" dirty="0"/>
              <a:t> </a:t>
            </a:r>
            <a:r>
              <a:rPr lang="en-US" sz="2400" dirty="0" err="1"/>
              <a:t>không</a:t>
            </a:r>
            <a:r>
              <a:rPr lang="en-US" sz="2400" dirty="0"/>
              <a:t>?”</a:t>
            </a:r>
            <a:br>
              <a:rPr lang="en-US" sz="2400" dirty="0"/>
            </a:br>
            <a:r>
              <a:rPr lang="en-US" sz="2400" dirty="0" err="1"/>
              <a:t>Câu</a:t>
            </a:r>
            <a:r>
              <a:rPr lang="en-US" sz="2400" dirty="0"/>
              <a:t> </a:t>
            </a:r>
            <a:r>
              <a:rPr lang="en-US" sz="2400" dirty="0" err="1"/>
              <a:t>bắt</a:t>
            </a:r>
            <a:r>
              <a:rPr lang="en-US" sz="2400" dirty="0"/>
              <a:t> </a:t>
            </a:r>
            <a:r>
              <a:rPr lang="en-US" sz="2400" dirty="0" err="1"/>
              <a:t>đầu</a:t>
            </a:r>
            <a:r>
              <a:rPr lang="en-US" sz="2400" dirty="0"/>
              <a:t> </a:t>
            </a:r>
            <a:r>
              <a:rPr lang="en-US" sz="2400" dirty="0" err="1"/>
              <a:t>với</a:t>
            </a:r>
            <a:r>
              <a:rPr lang="en-US" sz="2400" dirty="0"/>
              <a:t> </a:t>
            </a:r>
            <a:r>
              <a:rPr lang="en-US" sz="2400" b="1" dirty="0"/>
              <a:t>S + is</a:t>
            </a:r>
            <a:r>
              <a:rPr lang="en-US" sz="2400" dirty="0"/>
              <a:t> </a:t>
            </a:r>
            <a:r>
              <a:rPr lang="en-US" sz="2400" dirty="0" err="1"/>
              <a:t>thì</a:t>
            </a:r>
            <a:r>
              <a:rPr lang="en-US" sz="2400" dirty="0"/>
              <a:t> </a:t>
            </a:r>
            <a:r>
              <a:rPr lang="en-US" sz="2400" dirty="0" err="1"/>
              <a:t>thành</a:t>
            </a:r>
            <a:r>
              <a:rPr lang="en-US" sz="2400" dirty="0"/>
              <a:t> </a:t>
            </a:r>
            <a:r>
              <a:rPr lang="en-US" sz="2400" dirty="0" err="1"/>
              <a:t>lập</a:t>
            </a:r>
            <a:r>
              <a:rPr lang="en-US" sz="2400" dirty="0"/>
              <a:t> </a:t>
            </a:r>
            <a:r>
              <a:rPr lang="en-US" sz="2400" dirty="0" err="1"/>
              <a:t>hỏi</a:t>
            </a:r>
            <a:r>
              <a:rPr lang="en-US" sz="2400" dirty="0"/>
              <a:t> </a:t>
            </a:r>
            <a:r>
              <a:rPr lang="en-US" sz="2400" dirty="0" err="1"/>
              <a:t>đuôi</a:t>
            </a:r>
            <a:r>
              <a:rPr lang="en-US" sz="2400" dirty="0"/>
              <a:t> </a:t>
            </a:r>
            <a:r>
              <a:rPr lang="en-US" sz="2400" dirty="0" err="1"/>
              <a:t>sẽ</a:t>
            </a:r>
            <a:r>
              <a:rPr lang="en-US" sz="2400" dirty="0"/>
              <a:t> </a:t>
            </a:r>
            <a:r>
              <a:rPr lang="en-US" sz="2400" dirty="0" err="1"/>
              <a:t>dùng</a:t>
            </a:r>
            <a:r>
              <a:rPr lang="en-US" sz="2400" dirty="0"/>
              <a:t> </a:t>
            </a:r>
            <a:r>
              <a:rPr lang="en-US" sz="2400" b="1" dirty="0"/>
              <a:t>isn’t + S</a:t>
            </a:r>
            <a:r>
              <a:rPr lang="en-US" sz="2400" dirty="0"/>
              <a:t>.</a:t>
            </a:r>
          </a:p>
          <a:p>
            <a:endParaRPr lang="en-US" sz="2400" dirty="0"/>
          </a:p>
        </p:txBody>
      </p:sp>
      <p:sp>
        <p:nvSpPr>
          <p:cNvPr id="2" name="Oval 1"/>
          <p:cNvSpPr/>
          <p:nvPr/>
        </p:nvSpPr>
        <p:spPr>
          <a:xfrm>
            <a:off x="5562600" y="1066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369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86800" cy="6740307"/>
          </a:xfrm>
          <a:prstGeom prst="rect">
            <a:avLst/>
          </a:prstGeom>
          <a:noFill/>
        </p:spPr>
        <p:txBody>
          <a:bodyPr wrap="square" rtlCol="0">
            <a:spAutoFit/>
          </a:bodyPr>
          <a:lstStyle/>
          <a:p>
            <a:r>
              <a:rPr lang="en-US" sz="2400" b="1" dirty="0"/>
              <a:t>Question 22: </a:t>
            </a:r>
            <a:r>
              <a:rPr lang="en-US" sz="2400" dirty="0"/>
              <a:t>That restaurant </a:t>
            </a:r>
            <a:r>
              <a:rPr lang="en-US" sz="2400" b="1" u="heavy" dirty="0"/>
              <a:t>tempts </a:t>
            </a:r>
            <a:r>
              <a:rPr lang="en-US" sz="2400" dirty="0"/>
              <a:t>many customers because of its affordable price and good food.</a:t>
            </a:r>
          </a:p>
          <a:p>
            <a:r>
              <a:rPr lang="en-US" sz="2400" b="1" dirty="0"/>
              <a:t>A. </a:t>
            </a:r>
            <a:r>
              <a:rPr lang="en-US" sz="2400" dirty="0"/>
              <a:t>attracts	</a:t>
            </a:r>
            <a:r>
              <a:rPr lang="en-US" sz="2400" b="1" dirty="0"/>
              <a:t>B. </a:t>
            </a:r>
            <a:r>
              <a:rPr lang="en-US" sz="2400" dirty="0"/>
              <a:t>frees	</a:t>
            </a:r>
            <a:r>
              <a:rPr lang="en-US" sz="2400" b="1" dirty="0"/>
              <a:t>C. </a:t>
            </a:r>
            <a:r>
              <a:rPr lang="en-US" sz="2400" dirty="0"/>
              <a:t>refuses	</a:t>
            </a:r>
            <a:r>
              <a:rPr lang="en-US" sz="2400" b="1" dirty="0"/>
              <a:t>D. </a:t>
            </a:r>
            <a:r>
              <a:rPr lang="en-US" sz="2400" dirty="0"/>
              <a:t>offers</a:t>
            </a:r>
          </a:p>
          <a:p>
            <a:pPr lvl="0"/>
            <a:r>
              <a:rPr lang="en-US" sz="2400" dirty="0" smtClean="0"/>
              <a:t>attract </a:t>
            </a:r>
            <a:r>
              <a:rPr lang="en-US" sz="2400" dirty="0"/>
              <a:t>(v): </a:t>
            </a:r>
            <a:r>
              <a:rPr lang="en-US" sz="2400" dirty="0" err="1"/>
              <a:t>thu</a:t>
            </a:r>
            <a:r>
              <a:rPr lang="en-US" sz="2400" dirty="0"/>
              <a:t> </a:t>
            </a:r>
            <a:r>
              <a:rPr lang="en-US" sz="2400" dirty="0" err="1"/>
              <a:t>hút</a:t>
            </a:r>
            <a:r>
              <a:rPr lang="en-US" sz="2400" dirty="0"/>
              <a:t>, </a:t>
            </a:r>
            <a:r>
              <a:rPr lang="en-US" sz="2400" dirty="0" err="1"/>
              <a:t>hấp</a:t>
            </a:r>
            <a:r>
              <a:rPr lang="en-US" sz="2400" dirty="0"/>
              <a:t> </a:t>
            </a:r>
            <a:r>
              <a:rPr lang="en-US" sz="2400" dirty="0" err="1"/>
              <a:t>dẫn</a:t>
            </a:r>
            <a:r>
              <a:rPr lang="en-US" sz="2400" dirty="0"/>
              <a:t>, </a:t>
            </a:r>
            <a:r>
              <a:rPr lang="en-US" sz="2400" dirty="0" err="1"/>
              <a:t>lôi</a:t>
            </a:r>
            <a:r>
              <a:rPr lang="en-US" sz="2400" dirty="0"/>
              <a:t> </a:t>
            </a:r>
            <a:r>
              <a:rPr lang="en-US" sz="2400" dirty="0" err="1"/>
              <a:t>cuốn</a:t>
            </a:r>
            <a:endParaRPr lang="en-US" sz="2400" dirty="0"/>
          </a:p>
          <a:p>
            <a:pPr lvl="0"/>
            <a:r>
              <a:rPr lang="en-US" sz="2400" dirty="0"/>
              <a:t>free (v): </a:t>
            </a:r>
            <a:r>
              <a:rPr lang="en-US" sz="2400" dirty="0" err="1"/>
              <a:t>thả</a:t>
            </a:r>
            <a:r>
              <a:rPr lang="en-US" sz="2400" dirty="0"/>
              <a:t>, </a:t>
            </a:r>
            <a:r>
              <a:rPr lang="en-US" sz="2400" dirty="0" err="1"/>
              <a:t>giải</a:t>
            </a:r>
            <a:r>
              <a:rPr lang="en-US" sz="2400" dirty="0"/>
              <a:t> </a:t>
            </a:r>
            <a:r>
              <a:rPr lang="en-US" sz="2400" dirty="0" err="1"/>
              <a:t>thoát</a:t>
            </a:r>
            <a:r>
              <a:rPr lang="en-US" sz="2400" dirty="0"/>
              <a:t>, </a:t>
            </a:r>
            <a:r>
              <a:rPr lang="en-US" sz="2400" dirty="0" err="1"/>
              <a:t>phóng</a:t>
            </a:r>
            <a:r>
              <a:rPr lang="en-US" sz="2400" dirty="0"/>
              <a:t> </a:t>
            </a:r>
            <a:r>
              <a:rPr lang="en-US" sz="2400" dirty="0" err="1"/>
              <a:t>thích</a:t>
            </a:r>
            <a:r>
              <a:rPr lang="en-US" sz="2400" dirty="0"/>
              <a:t>	.</a:t>
            </a:r>
          </a:p>
          <a:p>
            <a:pPr lvl="0"/>
            <a:r>
              <a:rPr lang="en-US" sz="2400" dirty="0"/>
              <a:t>refuse (V): </a:t>
            </a:r>
            <a:r>
              <a:rPr lang="en-US" sz="2400" dirty="0" err="1"/>
              <a:t>từ</a:t>
            </a:r>
            <a:r>
              <a:rPr lang="en-US" sz="2400" dirty="0"/>
              <a:t> </a:t>
            </a:r>
            <a:r>
              <a:rPr lang="en-US" sz="2400" dirty="0" err="1"/>
              <a:t>chối</a:t>
            </a:r>
            <a:endParaRPr lang="en-US" sz="2400" dirty="0"/>
          </a:p>
          <a:p>
            <a:pPr lvl="0"/>
            <a:r>
              <a:rPr lang="en-US" sz="2400" dirty="0"/>
              <a:t>offer (v): </a:t>
            </a:r>
            <a:r>
              <a:rPr lang="en-US" sz="2400" dirty="0" err="1"/>
              <a:t>cung</a:t>
            </a:r>
            <a:r>
              <a:rPr lang="en-US" sz="2400" dirty="0"/>
              <a:t> </a:t>
            </a:r>
            <a:r>
              <a:rPr lang="en-US" sz="2400" dirty="0" err="1"/>
              <a:t>cấp</a:t>
            </a:r>
            <a:endParaRPr lang="en-US" sz="2400" dirty="0"/>
          </a:p>
          <a:p>
            <a:pPr lvl="0"/>
            <a:r>
              <a:rPr lang="en-US" sz="2400" dirty="0"/>
              <a:t>tempt (v): </a:t>
            </a:r>
            <a:r>
              <a:rPr lang="en-US" sz="2400" dirty="0" err="1"/>
              <a:t>cám</a:t>
            </a:r>
            <a:r>
              <a:rPr lang="en-US" sz="2400" dirty="0"/>
              <a:t> </a:t>
            </a:r>
            <a:r>
              <a:rPr lang="en-US" sz="2400" dirty="0" err="1"/>
              <a:t>dỗ</a:t>
            </a:r>
            <a:r>
              <a:rPr lang="en-US" sz="2400" dirty="0"/>
              <a:t>, </a:t>
            </a:r>
            <a:r>
              <a:rPr lang="en-US" sz="2400" dirty="0" err="1"/>
              <a:t>lôi</a:t>
            </a:r>
            <a:r>
              <a:rPr lang="en-US" sz="2400" dirty="0"/>
              <a:t> </a:t>
            </a:r>
            <a:r>
              <a:rPr lang="en-US" sz="2400" dirty="0" err="1"/>
              <a:t>cuốn</a:t>
            </a:r>
            <a:r>
              <a:rPr lang="en-US" sz="2400" dirty="0"/>
              <a:t>, </a:t>
            </a:r>
            <a:r>
              <a:rPr lang="en-US" sz="2400" dirty="0" err="1"/>
              <a:t>quyến</a:t>
            </a:r>
            <a:r>
              <a:rPr lang="en-US" sz="2400" dirty="0"/>
              <a:t> </a:t>
            </a:r>
            <a:r>
              <a:rPr lang="en-US" sz="2400" dirty="0" err="1"/>
              <a:t>rũ</a:t>
            </a:r>
            <a:endParaRPr lang="en-US" sz="2400" dirty="0"/>
          </a:p>
          <a:p>
            <a:endParaRPr lang="vi-VN" sz="2400" b="1" dirty="0" smtClean="0"/>
          </a:p>
          <a:p>
            <a:r>
              <a:rPr lang="en-US" sz="2400" b="1" dirty="0" smtClean="0"/>
              <a:t>Question </a:t>
            </a:r>
            <a:r>
              <a:rPr lang="en-US" sz="2400" b="1" dirty="0"/>
              <a:t>23: </a:t>
            </a:r>
            <a:r>
              <a:rPr lang="en-US" sz="2400" dirty="0"/>
              <a:t>I’ll </a:t>
            </a:r>
            <a:r>
              <a:rPr lang="en-US" sz="2400" b="1" u="heavy" dirty="0"/>
              <a:t>back up </a:t>
            </a:r>
            <a:r>
              <a:rPr lang="en-US" sz="2400" dirty="0"/>
              <a:t>your ideas if they don’t believe you.</a:t>
            </a:r>
          </a:p>
          <a:p>
            <a:r>
              <a:rPr lang="en-US" sz="2400" b="1" dirty="0"/>
              <a:t>A. </a:t>
            </a:r>
            <a:r>
              <a:rPr lang="en-US" sz="2400" dirty="0"/>
              <a:t>support	</a:t>
            </a:r>
            <a:r>
              <a:rPr lang="en-US" sz="2400" b="1" dirty="0"/>
              <a:t>B. </a:t>
            </a:r>
            <a:r>
              <a:rPr lang="en-US" sz="2400" dirty="0"/>
              <a:t>rebel	</a:t>
            </a:r>
            <a:r>
              <a:rPr lang="en-US" sz="2400" b="1" dirty="0"/>
              <a:t>C. </a:t>
            </a:r>
            <a:r>
              <a:rPr lang="en-US" sz="2400" dirty="0"/>
              <a:t>admire	</a:t>
            </a:r>
            <a:r>
              <a:rPr lang="en-US" sz="2400" b="1" dirty="0"/>
              <a:t>D. </a:t>
            </a:r>
            <a:r>
              <a:rPr lang="en-US" sz="2400" dirty="0"/>
              <a:t>protect</a:t>
            </a:r>
          </a:p>
          <a:p>
            <a:pPr lvl="0"/>
            <a:endParaRPr lang="vi-VN" sz="2400" dirty="0" smtClean="0"/>
          </a:p>
          <a:p>
            <a:pPr lvl="0"/>
            <a:r>
              <a:rPr lang="en-US" sz="2400" dirty="0" smtClean="0"/>
              <a:t>support </a:t>
            </a:r>
            <a:r>
              <a:rPr lang="en-US" sz="2400" dirty="0"/>
              <a:t>(v): </a:t>
            </a:r>
            <a:r>
              <a:rPr lang="en-US" sz="2400" dirty="0" err="1"/>
              <a:t>ủng</a:t>
            </a:r>
            <a:r>
              <a:rPr lang="en-US" sz="2400" dirty="0"/>
              <a:t> </a:t>
            </a:r>
            <a:r>
              <a:rPr lang="en-US" sz="2400" dirty="0" err="1"/>
              <a:t>hộ</a:t>
            </a:r>
            <a:endParaRPr lang="en-US" sz="2400" dirty="0"/>
          </a:p>
          <a:p>
            <a:pPr lvl="0"/>
            <a:r>
              <a:rPr lang="en-US" sz="2400" dirty="0"/>
              <a:t>admire (v): </a:t>
            </a:r>
            <a:r>
              <a:rPr lang="en-US" sz="2400" dirty="0" err="1"/>
              <a:t>ngưỡng</a:t>
            </a:r>
            <a:r>
              <a:rPr lang="en-US" sz="2400" dirty="0"/>
              <a:t> </a:t>
            </a:r>
            <a:r>
              <a:rPr lang="en-US" sz="2400" dirty="0" err="1"/>
              <a:t>mộ</a:t>
            </a:r>
            <a:endParaRPr lang="en-US" sz="2400" dirty="0"/>
          </a:p>
          <a:p>
            <a:pPr lvl="0"/>
            <a:r>
              <a:rPr lang="en-US" sz="2400" dirty="0"/>
              <a:t>protect (v): </a:t>
            </a:r>
            <a:r>
              <a:rPr lang="en-US" sz="2400" dirty="0" err="1"/>
              <a:t>bảo</a:t>
            </a:r>
            <a:r>
              <a:rPr lang="en-US" sz="2400" dirty="0"/>
              <a:t> </a:t>
            </a:r>
            <a:r>
              <a:rPr lang="en-US" sz="2400" dirty="0" err="1"/>
              <a:t>vệ</a:t>
            </a:r>
            <a:endParaRPr lang="en-US" sz="2400" dirty="0"/>
          </a:p>
          <a:p>
            <a:pPr lvl="0"/>
            <a:r>
              <a:rPr lang="en-US" sz="2400" dirty="0"/>
              <a:t>back up (</a:t>
            </a:r>
            <a:r>
              <a:rPr lang="en-US" sz="2400" dirty="0" err="1"/>
              <a:t>ph.v</a:t>
            </a:r>
            <a:r>
              <a:rPr lang="en-US" sz="2400" dirty="0"/>
              <a:t>): </a:t>
            </a:r>
            <a:r>
              <a:rPr lang="en-US" sz="2400" dirty="0" err="1"/>
              <a:t>ủng</a:t>
            </a:r>
            <a:r>
              <a:rPr lang="en-US" sz="2400" dirty="0"/>
              <a:t> </a:t>
            </a:r>
            <a:r>
              <a:rPr lang="en-US" sz="2400" dirty="0" err="1"/>
              <a:t>hộ</a:t>
            </a:r>
            <a:endParaRPr lang="en-US" sz="2400" dirty="0"/>
          </a:p>
          <a:p>
            <a:r>
              <a:rPr lang="en-US" sz="2400" dirty="0" err="1"/>
              <a:t>Dịch</a:t>
            </a:r>
            <a:r>
              <a:rPr lang="en-US" sz="2400" dirty="0"/>
              <a:t>: </a:t>
            </a:r>
            <a:r>
              <a:rPr lang="en-US" sz="2400" dirty="0" err="1"/>
              <a:t>Tôi</a:t>
            </a:r>
            <a:r>
              <a:rPr lang="en-US" sz="2400" dirty="0"/>
              <a:t> </a:t>
            </a:r>
            <a:r>
              <a:rPr lang="en-US" sz="2400" dirty="0" err="1"/>
              <a:t>sẽ</a:t>
            </a:r>
            <a:r>
              <a:rPr lang="en-US" sz="2400" dirty="0"/>
              <a:t> </a:t>
            </a:r>
            <a:r>
              <a:rPr lang="en-US" sz="2400" dirty="0" err="1"/>
              <a:t>ủng</a:t>
            </a:r>
            <a:r>
              <a:rPr lang="en-US" sz="2400" dirty="0"/>
              <a:t> </a:t>
            </a:r>
            <a:r>
              <a:rPr lang="en-US" sz="2400" dirty="0" err="1"/>
              <a:t>hộ</a:t>
            </a:r>
            <a:r>
              <a:rPr lang="en-US" sz="2400" dirty="0"/>
              <a:t> ý </a:t>
            </a:r>
            <a:r>
              <a:rPr lang="en-US" sz="2400" dirty="0" err="1"/>
              <a:t>kiến</a:t>
            </a:r>
            <a:r>
              <a:rPr lang="en-US" sz="2400" dirty="0"/>
              <a:t> </a:t>
            </a:r>
            <a:r>
              <a:rPr lang="en-US" sz="2400" dirty="0" err="1"/>
              <a:t>của</a:t>
            </a:r>
            <a:r>
              <a:rPr lang="en-US" sz="2400" dirty="0"/>
              <a:t> </a:t>
            </a:r>
            <a:r>
              <a:rPr lang="en-US" sz="2400" dirty="0" err="1"/>
              <a:t>bạn</a:t>
            </a:r>
            <a:r>
              <a:rPr lang="en-US" sz="2400" dirty="0"/>
              <a:t> </a:t>
            </a:r>
            <a:r>
              <a:rPr lang="en-US" sz="2400" dirty="0" err="1"/>
              <a:t>nếu</a:t>
            </a:r>
            <a:r>
              <a:rPr lang="en-US" sz="2400" dirty="0"/>
              <a:t> </a:t>
            </a:r>
            <a:r>
              <a:rPr lang="en-US" sz="2400" dirty="0" err="1"/>
              <a:t>họ</a:t>
            </a:r>
            <a:r>
              <a:rPr lang="en-US" sz="2400" dirty="0"/>
              <a:t> </a:t>
            </a:r>
            <a:r>
              <a:rPr lang="en-US" sz="2400" dirty="0" err="1"/>
              <a:t>không</a:t>
            </a:r>
            <a:r>
              <a:rPr lang="en-US" sz="2400" dirty="0"/>
              <a:t> tin </a:t>
            </a:r>
            <a:r>
              <a:rPr lang="en-US" sz="2400" dirty="0" err="1"/>
              <a:t>bạn</a:t>
            </a:r>
            <a:r>
              <a:rPr lang="en-US" sz="2400" dirty="0"/>
              <a:t>.</a:t>
            </a:r>
          </a:p>
          <a:p>
            <a:endParaRPr lang="en-US" sz="2400" dirty="0"/>
          </a:p>
        </p:txBody>
      </p:sp>
      <p:sp>
        <p:nvSpPr>
          <p:cNvPr id="2" name="Oval 1"/>
          <p:cNvSpPr/>
          <p:nvPr/>
        </p:nvSpPr>
        <p:spPr>
          <a:xfrm>
            <a:off x="228600" y="990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28600" y="3810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79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4">
                                            <p:txEl>
                                              <p:pRg st="11" end="11"/>
                                            </p:txEl>
                                          </p:spTgt>
                                        </p:tgtEl>
                                        <p:attrNameLst>
                                          <p:attrName>style.visibility</p:attrName>
                                        </p:attrNameLst>
                                      </p:cBhvr>
                                      <p:to>
                                        <p:strVal val="visible"/>
                                      </p:to>
                                    </p:set>
                                    <p:animEffect transition="in" filter="fade">
                                      <p:cBhvr>
                                        <p:cTn id="36" dur="1000"/>
                                        <p:tgtEl>
                                          <p:spTgt spid="4">
                                            <p:txEl>
                                              <p:pRg st="11" end="11"/>
                                            </p:txEl>
                                          </p:spTgt>
                                        </p:tgtEl>
                                      </p:cBhvr>
                                    </p:animEffect>
                                    <p:anim calcmode="lin" valueType="num">
                                      <p:cBhvr>
                                        <p:cTn id="37"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12" end="12"/>
                                            </p:txEl>
                                          </p:spTgt>
                                        </p:tgtEl>
                                        <p:attrNameLst>
                                          <p:attrName>style.visibility</p:attrName>
                                        </p:attrNameLst>
                                      </p:cBhvr>
                                      <p:to>
                                        <p:strVal val="visible"/>
                                      </p:to>
                                    </p:set>
                                    <p:animEffect transition="in" filter="fade">
                                      <p:cBhvr>
                                        <p:cTn id="41" dur="1000"/>
                                        <p:tgtEl>
                                          <p:spTgt spid="4">
                                            <p:txEl>
                                              <p:pRg st="12" end="12"/>
                                            </p:txEl>
                                          </p:spTgt>
                                        </p:tgtEl>
                                      </p:cBhvr>
                                    </p:animEffect>
                                    <p:anim calcmode="lin" valueType="num">
                                      <p:cBhvr>
                                        <p:cTn id="42"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fade">
                                      <p:cBhvr>
                                        <p:cTn id="46" dur="1000"/>
                                        <p:tgtEl>
                                          <p:spTgt spid="4">
                                            <p:txEl>
                                              <p:pRg st="13" end="13"/>
                                            </p:txEl>
                                          </p:spTgt>
                                        </p:tgtEl>
                                      </p:cBhvr>
                                    </p:animEffect>
                                    <p:anim calcmode="lin" valueType="num">
                                      <p:cBhvr>
                                        <p:cTn id="47"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14" end="14"/>
                                            </p:txEl>
                                          </p:spTgt>
                                        </p:tgtEl>
                                        <p:attrNameLst>
                                          <p:attrName>style.visibility</p:attrName>
                                        </p:attrNameLst>
                                      </p:cBhvr>
                                      <p:to>
                                        <p:strVal val="visible"/>
                                      </p:to>
                                    </p:set>
                                    <p:animEffect transition="in" filter="fade">
                                      <p:cBhvr>
                                        <p:cTn id="51" dur="1000"/>
                                        <p:tgtEl>
                                          <p:spTgt spid="4">
                                            <p:txEl>
                                              <p:pRg st="14" end="14"/>
                                            </p:txEl>
                                          </p:spTgt>
                                        </p:tgtEl>
                                      </p:cBhvr>
                                    </p:animEffect>
                                    <p:anim calcmode="lin" valueType="num">
                                      <p:cBhvr>
                                        <p:cTn id="52"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5" end="15"/>
                                            </p:txEl>
                                          </p:spTgt>
                                        </p:tgtEl>
                                        <p:attrNameLst>
                                          <p:attrName>style.visibility</p:attrName>
                                        </p:attrNameLst>
                                      </p:cBhvr>
                                      <p:to>
                                        <p:strVal val="visible"/>
                                      </p:to>
                                    </p:set>
                                    <p:animEffect transition="in" filter="fade">
                                      <p:cBhvr>
                                        <p:cTn id="56" dur="1000"/>
                                        <p:tgtEl>
                                          <p:spTgt spid="4">
                                            <p:txEl>
                                              <p:pRg st="15" end="15"/>
                                            </p:txEl>
                                          </p:spTgt>
                                        </p:tgtEl>
                                      </p:cBhvr>
                                    </p:animEffect>
                                    <p:anim calcmode="lin" valueType="num">
                                      <p:cBhvr>
                                        <p:cTn id="57"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gtEl>
                                        <p:attrNameLst>
                                          <p:attrName>style.visibility</p:attrName>
                                        </p:attrNameLst>
                                      </p:cBhvr>
                                      <p:to>
                                        <p:strVal val="visible"/>
                                      </p:to>
                                    </p:set>
                                    <p:animEffect transition="in" filter="fade">
                                      <p:cBhvr>
                                        <p:cTn id="63" dur="1000"/>
                                        <p:tgtEl>
                                          <p:spTgt spid="3"/>
                                        </p:tgtEl>
                                      </p:cBhvr>
                                    </p:animEffect>
                                    <p:anim calcmode="lin" valueType="num">
                                      <p:cBhvr>
                                        <p:cTn id="64" dur="1000" fill="hold"/>
                                        <p:tgtEl>
                                          <p:spTgt spid="3"/>
                                        </p:tgtEl>
                                        <p:attrNameLst>
                                          <p:attrName>ppt_x</p:attrName>
                                        </p:attrNameLst>
                                      </p:cBhvr>
                                      <p:tavLst>
                                        <p:tav tm="0">
                                          <p:val>
                                            <p:strVal val="#ppt_x"/>
                                          </p:val>
                                        </p:tav>
                                        <p:tav tm="100000">
                                          <p:val>
                                            <p:strVal val="#ppt_x"/>
                                          </p:val>
                                        </p:tav>
                                      </p:tavLst>
                                    </p:anim>
                                    <p:anim calcmode="lin" valueType="num">
                                      <p:cBhvr>
                                        <p:cTn id="6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5262979"/>
          </a:xfrm>
          <a:prstGeom prst="rect">
            <a:avLst/>
          </a:prstGeom>
          <a:noFill/>
        </p:spPr>
        <p:txBody>
          <a:bodyPr wrap="square" rtlCol="0">
            <a:spAutoFit/>
          </a:bodyPr>
          <a:lstStyle/>
          <a:p>
            <a:r>
              <a:rPr lang="en-US" sz="2400" b="1" dirty="0"/>
              <a:t>Question 24: </a:t>
            </a:r>
            <a:r>
              <a:rPr lang="en-US" sz="2400" dirty="0"/>
              <a:t>She had never seen such </a:t>
            </a:r>
            <a:r>
              <a:rPr lang="en-US" sz="2400" b="1" u="heavy" dirty="0"/>
              <a:t>discourtesy </a:t>
            </a:r>
            <a:r>
              <a:rPr lang="en-US" sz="2400" dirty="0"/>
              <a:t>towards the director as it happened in the meeting last week.</a:t>
            </a:r>
          </a:p>
          <a:p>
            <a:r>
              <a:rPr lang="en-US" sz="2400" b="1" dirty="0"/>
              <a:t>A. </a:t>
            </a:r>
            <a:r>
              <a:rPr lang="en-US" sz="2400" dirty="0"/>
              <a:t>politeness	</a:t>
            </a:r>
            <a:r>
              <a:rPr lang="en-US" sz="2400" b="1" dirty="0"/>
              <a:t>B. </a:t>
            </a:r>
            <a:r>
              <a:rPr lang="en-US" sz="2400" dirty="0"/>
              <a:t>rudeness	</a:t>
            </a:r>
            <a:r>
              <a:rPr lang="en-US" sz="2400" b="1" dirty="0"/>
              <a:t>C. </a:t>
            </a:r>
            <a:r>
              <a:rPr lang="en-US" sz="2400" dirty="0"/>
              <a:t>measurement	</a:t>
            </a:r>
            <a:r>
              <a:rPr lang="en-US" sz="2400" b="1" dirty="0"/>
              <a:t>D. </a:t>
            </a:r>
            <a:r>
              <a:rPr lang="en-US" sz="2400" dirty="0"/>
              <a:t>encouragement</a:t>
            </a:r>
          </a:p>
          <a:p>
            <a:endParaRPr lang="vi-VN" sz="2400" b="1" dirty="0" smtClean="0"/>
          </a:p>
          <a:p>
            <a:pPr lvl="0"/>
            <a:r>
              <a:rPr lang="en-US" sz="2400" dirty="0" smtClean="0"/>
              <a:t>politeness </a:t>
            </a:r>
            <a:r>
              <a:rPr lang="en-US" sz="2400" dirty="0"/>
              <a:t>(n): </a:t>
            </a:r>
            <a:r>
              <a:rPr lang="en-US" sz="2400" dirty="0" err="1"/>
              <a:t>sự</a:t>
            </a:r>
            <a:r>
              <a:rPr lang="en-US" sz="2400" dirty="0"/>
              <a:t> </a:t>
            </a:r>
            <a:r>
              <a:rPr lang="en-US" sz="2400" dirty="0" err="1"/>
              <a:t>lịch</a:t>
            </a:r>
            <a:r>
              <a:rPr lang="en-US" sz="2400" dirty="0"/>
              <a:t> </a:t>
            </a:r>
            <a:r>
              <a:rPr lang="en-US" sz="2400" dirty="0" err="1"/>
              <a:t>sự</a:t>
            </a:r>
            <a:endParaRPr lang="en-US" sz="2400" dirty="0"/>
          </a:p>
          <a:p>
            <a:pPr lvl="0"/>
            <a:r>
              <a:rPr lang="en-US" sz="2400" dirty="0"/>
              <a:t>rudeness (n): </a:t>
            </a:r>
            <a:r>
              <a:rPr lang="en-US" sz="2400" dirty="0" err="1"/>
              <a:t>sự</a:t>
            </a:r>
            <a:r>
              <a:rPr lang="en-US" sz="2400" dirty="0"/>
              <a:t> </a:t>
            </a:r>
            <a:r>
              <a:rPr lang="en-US" sz="2400" dirty="0" err="1"/>
              <a:t>thô</a:t>
            </a:r>
            <a:r>
              <a:rPr lang="en-US" sz="2400" dirty="0"/>
              <a:t> </a:t>
            </a:r>
            <a:r>
              <a:rPr lang="en-US" sz="2400" dirty="0" err="1"/>
              <a:t>lỗ</a:t>
            </a:r>
            <a:r>
              <a:rPr lang="en-US" sz="2400" dirty="0"/>
              <a:t>, </a:t>
            </a:r>
            <a:r>
              <a:rPr lang="en-US" sz="2400" dirty="0" err="1"/>
              <a:t>bất</a:t>
            </a:r>
            <a:r>
              <a:rPr lang="en-US" sz="2400" dirty="0"/>
              <a:t> </a:t>
            </a:r>
            <a:r>
              <a:rPr lang="en-US" sz="2400" dirty="0" err="1"/>
              <a:t>lịch</a:t>
            </a:r>
            <a:r>
              <a:rPr lang="en-US" sz="2400" dirty="0"/>
              <a:t> </a:t>
            </a:r>
            <a:r>
              <a:rPr lang="en-US" sz="2400" dirty="0" err="1"/>
              <a:t>sự</a:t>
            </a:r>
            <a:r>
              <a:rPr lang="en-US" sz="2400" dirty="0"/>
              <a:t>, </a:t>
            </a:r>
            <a:r>
              <a:rPr lang="en-US" sz="2400" dirty="0" err="1"/>
              <a:t>sự</a:t>
            </a:r>
            <a:r>
              <a:rPr lang="en-US" sz="2400" dirty="0"/>
              <a:t> </a:t>
            </a:r>
            <a:r>
              <a:rPr lang="en-US" sz="2400" dirty="0" err="1"/>
              <a:t>khiếm</a:t>
            </a:r>
            <a:r>
              <a:rPr lang="en-US" sz="2400" dirty="0"/>
              <a:t> </a:t>
            </a:r>
            <a:r>
              <a:rPr lang="en-US" sz="2400" dirty="0" err="1"/>
              <a:t>nhã</a:t>
            </a:r>
            <a:endParaRPr lang="en-US" sz="2400" dirty="0"/>
          </a:p>
          <a:p>
            <a:pPr lvl="0"/>
            <a:r>
              <a:rPr lang="en-US" sz="2400" dirty="0"/>
              <a:t>measurement (n): </a:t>
            </a:r>
            <a:r>
              <a:rPr lang="en-US" sz="2400" dirty="0" err="1"/>
              <a:t>sự</a:t>
            </a:r>
            <a:r>
              <a:rPr lang="en-US" sz="2400" dirty="0"/>
              <a:t> </a:t>
            </a:r>
            <a:r>
              <a:rPr lang="en-US" sz="2400" dirty="0" err="1"/>
              <a:t>đo</a:t>
            </a:r>
            <a:r>
              <a:rPr lang="en-US" sz="2400" dirty="0"/>
              <a:t> </a:t>
            </a:r>
            <a:r>
              <a:rPr lang="en-US" sz="2400" dirty="0" err="1"/>
              <a:t>lường</a:t>
            </a:r>
            <a:r>
              <a:rPr lang="en-US" sz="2400" dirty="0"/>
              <a:t>, </a:t>
            </a:r>
            <a:r>
              <a:rPr lang="en-US" sz="2400" dirty="0" err="1"/>
              <a:t>phép</a:t>
            </a:r>
            <a:r>
              <a:rPr lang="en-US" sz="2400" dirty="0"/>
              <a:t> </a:t>
            </a:r>
            <a:r>
              <a:rPr lang="en-US" sz="2400" dirty="0" err="1"/>
              <a:t>đo</a:t>
            </a:r>
            <a:endParaRPr lang="en-US" sz="2400" dirty="0"/>
          </a:p>
          <a:p>
            <a:pPr lvl="0"/>
            <a:r>
              <a:rPr lang="en-US" sz="2400" dirty="0"/>
              <a:t>encouragement (n): </a:t>
            </a:r>
            <a:r>
              <a:rPr lang="en-US" sz="2400" dirty="0" err="1"/>
              <a:t>sự</a:t>
            </a:r>
            <a:r>
              <a:rPr lang="en-US" sz="2400" dirty="0"/>
              <a:t> </a:t>
            </a:r>
            <a:r>
              <a:rPr lang="en-US" sz="2400" dirty="0" err="1"/>
              <a:t>khuyến</a:t>
            </a:r>
            <a:r>
              <a:rPr lang="en-US" sz="2400" dirty="0"/>
              <a:t> </a:t>
            </a:r>
            <a:r>
              <a:rPr lang="en-US" sz="2400" dirty="0" err="1"/>
              <a:t>khích</a:t>
            </a:r>
            <a:r>
              <a:rPr lang="en-US" sz="2400" dirty="0"/>
              <a:t>, </a:t>
            </a:r>
            <a:r>
              <a:rPr lang="en-US" sz="2400" dirty="0" err="1"/>
              <a:t>động</a:t>
            </a:r>
            <a:r>
              <a:rPr lang="en-US" sz="2400" dirty="0"/>
              <a:t> </a:t>
            </a:r>
            <a:r>
              <a:rPr lang="en-US" sz="2400" dirty="0" err="1"/>
              <a:t>viên</a:t>
            </a:r>
            <a:endParaRPr lang="en-US" sz="2400" dirty="0"/>
          </a:p>
          <a:p>
            <a:pPr lvl="0"/>
            <a:r>
              <a:rPr lang="en-US" sz="2400" dirty="0"/>
              <a:t>discourtesy (n) ~ impoliteness, rudeness: </a:t>
            </a:r>
            <a:r>
              <a:rPr lang="en-US" sz="2400" dirty="0" err="1"/>
              <a:t>sự</a:t>
            </a:r>
            <a:r>
              <a:rPr lang="en-US" sz="2400" dirty="0"/>
              <a:t> </a:t>
            </a:r>
            <a:r>
              <a:rPr lang="en-US" sz="2400" dirty="0" err="1"/>
              <a:t>bất</a:t>
            </a:r>
            <a:r>
              <a:rPr lang="en-US" sz="2400" dirty="0"/>
              <a:t> </a:t>
            </a:r>
            <a:r>
              <a:rPr lang="en-US" sz="2400" dirty="0" err="1"/>
              <a:t>lịch</a:t>
            </a:r>
            <a:r>
              <a:rPr lang="en-US" sz="2400" dirty="0"/>
              <a:t> </a:t>
            </a:r>
            <a:r>
              <a:rPr lang="en-US" sz="2400" dirty="0" err="1"/>
              <a:t>sự</a:t>
            </a:r>
            <a:r>
              <a:rPr lang="en-US" sz="2400" dirty="0"/>
              <a:t>, </a:t>
            </a:r>
            <a:r>
              <a:rPr lang="en-US" sz="2400" dirty="0" err="1"/>
              <a:t>sự</a:t>
            </a:r>
            <a:r>
              <a:rPr lang="en-US" sz="2400" dirty="0"/>
              <a:t> </a:t>
            </a:r>
            <a:r>
              <a:rPr lang="en-US" sz="2400" dirty="0" err="1"/>
              <a:t>thô</a:t>
            </a:r>
            <a:r>
              <a:rPr lang="en-US" sz="2400" dirty="0"/>
              <a:t> </a:t>
            </a:r>
            <a:r>
              <a:rPr lang="en-US" sz="2400" dirty="0" err="1"/>
              <a:t>lỗ</a:t>
            </a:r>
            <a:r>
              <a:rPr lang="en-US" sz="2400" dirty="0"/>
              <a:t>   politeness</a:t>
            </a:r>
          </a:p>
          <a:p>
            <a:r>
              <a:rPr lang="en-US" sz="2400" dirty="0" err="1"/>
              <a:t>Dịch</a:t>
            </a:r>
            <a:r>
              <a:rPr lang="en-US" sz="2400" dirty="0"/>
              <a:t>: </a:t>
            </a:r>
            <a:r>
              <a:rPr lang="en-US" sz="2400" dirty="0" err="1"/>
              <a:t>Cô</a:t>
            </a:r>
            <a:r>
              <a:rPr lang="en-US" sz="2400" dirty="0"/>
              <a:t> </a:t>
            </a:r>
            <a:r>
              <a:rPr lang="en-US" sz="2400" dirty="0" err="1"/>
              <a:t>ấy</a:t>
            </a:r>
            <a:r>
              <a:rPr lang="en-US" sz="2400" dirty="0"/>
              <a:t> </a:t>
            </a:r>
            <a:r>
              <a:rPr lang="en-US" sz="2400" dirty="0" err="1"/>
              <a:t>chưa</a:t>
            </a:r>
            <a:r>
              <a:rPr lang="en-US" sz="2400" dirty="0"/>
              <a:t> </a:t>
            </a:r>
            <a:r>
              <a:rPr lang="en-US" sz="2400" dirty="0" err="1"/>
              <a:t>bao</a:t>
            </a:r>
            <a:r>
              <a:rPr lang="en-US" sz="2400" dirty="0"/>
              <a:t> </a:t>
            </a:r>
            <a:r>
              <a:rPr lang="en-US" sz="2400" dirty="0" err="1"/>
              <a:t>giờ</a:t>
            </a:r>
            <a:r>
              <a:rPr lang="en-US" sz="2400" dirty="0"/>
              <a:t> </a:t>
            </a:r>
            <a:r>
              <a:rPr lang="en-US" sz="2400" dirty="0" err="1"/>
              <a:t>nhìn</a:t>
            </a:r>
            <a:r>
              <a:rPr lang="en-US" sz="2400" dirty="0"/>
              <a:t> </a:t>
            </a:r>
            <a:r>
              <a:rPr lang="en-US" sz="2400" dirty="0" err="1"/>
              <a:t>thấy</a:t>
            </a:r>
            <a:r>
              <a:rPr lang="en-US" sz="2400" dirty="0"/>
              <a:t> </a:t>
            </a:r>
            <a:r>
              <a:rPr lang="en-US" sz="2400" dirty="0" err="1"/>
              <a:t>sự</a:t>
            </a:r>
            <a:r>
              <a:rPr lang="en-US" sz="2400" dirty="0"/>
              <a:t> </a:t>
            </a:r>
            <a:r>
              <a:rPr lang="en-US" sz="2400" dirty="0" err="1"/>
              <a:t>bất</a:t>
            </a:r>
            <a:r>
              <a:rPr lang="en-US" sz="2400" dirty="0"/>
              <a:t> </a:t>
            </a:r>
            <a:r>
              <a:rPr lang="en-US" sz="2400" dirty="0" err="1"/>
              <a:t>lịch</a:t>
            </a:r>
            <a:r>
              <a:rPr lang="en-US" sz="2400" dirty="0"/>
              <a:t> </a:t>
            </a:r>
            <a:r>
              <a:rPr lang="en-US" sz="2400" dirty="0" err="1"/>
              <a:t>sự</a:t>
            </a:r>
            <a:r>
              <a:rPr lang="en-US" sz="2400" dirty="0"/>
              <a:t> </a:t>
            </a:r>
            <a:r>
              <a:rPr lang="en-US" sz="2400" dirty="0" err="1"/>
              <a:t>như</a:t>
            </a:r>
            <a:r>
              <a:rPr lang="en-US" sz="2400" dirty="0"/>
              <a:t> </a:t>
            </a:r>
            <a:r>
              <a:rPr lang="en-US" sz="2400" dirty="0" err="1"/>
              <a:t>vậy</a:t>
            </a:r>
            <a:r>
              <a:rPr lang="en-US" sz="2400" dirty="0"/>
              <a:t> </a:t>
            </a:r>
            <a:r>
              <a:rPr lang="en-US" sz="2400" dirty="0" err="1"/>
              <a:t>đối</a:t>
            </a:r>
            <a:r>
              <a:rPr lang="en-US" sz="2400" dirty="0"/>
              <a:t> </a:t>
            </a:r>
            <a:r>
              <a:rPr lang="en-US" sz="2400" dirty="0" err="1"/>
              <a:t>với</a:t>
            </a:r>
            <a:r>
              <a:rPr lang="en-US" sz="2400" dirty="0"/>
              <a:t> </a:t>
            </a:r>
            <a:r>
              <a:rPr lang="en-US" sz="2400" dirty="0" err="1"/>
              <a:t>giám</a:t>
            </a:r>
            <a:r>
              <a:rPr lang="en-US" sz="2400" dirty="0"/>
              <a:t> </a:t>
            </a:r>
            <a:r>
              <a:rPr lang="en-US" sz="2400" dirty="0" err="1"/>
              <a:t>đốc</a:t>
            </a:r>
            <a:r>
              <a:rPr lang="en-US" sz="2400" dirty="0"/>
              <a:t> </a:t>
            </a:r>
            <a:r>
              <a:rPr lang="en-US" sz="2400" dirty="0" err="1"/>
              <a:t>khi</a:t>
            </a:r>
            <a:r>
              <a:rPr lang="en-US" sz="2400" dirty="0"/>
              <a:t> </a:t>
            </a:r>
            <a:r>
              <a:rPr lang="en-US" sz="2400" dirty="0" err="1"/>
              <a:t>điều</a:t>
            </a:r>
            <a:r>
              <a:rPr lang="en-US" sz="2400" dirty="0"/>
              <a:t> </a:t>
            </a:r>
            <a:r>
              <a:rPr lang="en-US" sz="2400" dirty="0" err="1"/>
              <a:t>này</a:t>
            </a:r>
            <a:r>
              <a:rPr lang="en-US" sz="2400" dirty="0"/>
              <a:t> </a:t>
            </a:r>
            <a:r>
              <a:rPr lang="en-US" sz="2400" dirty="0" err="1"/>
              <a:t>đã</a:t>
            </a:r>
            <a:r>
              <a:rPr lang="en-US" sz="2400" dirty="0"/>
              <a:t> </a:t>
            </a:r>
            <a:r>
              <a:rPr lang="en-US" sz="2400" dirty="0" err="1"/>
              <a:t>xảy</a:t>
            </a:r>
            <a:r>
              <a:rPr lang="en-US" sz="2400" dirty="0"/>
              <a:t> </a:t>
            </a:r>
            <a:r>
              <a:rPr lang="en-US" sz="2400" dirty="0" err="1"/>
              <a:t>ra</a:t>
            </a:r>
            <a:r>
              <a:rPr lang="en-US" sz="2400" dirty="0"/>
              <a:t> </a:t>
            </a:r>
            <a:r>
              <a:rPr lang="en-US" sz="2400" dirty="0" err="1"/>
              <a:t>tại</a:t>
            </a:r>
            <a:r>
              <a:rPr lang="en-US" sz="2400" dirty="0"/>
              <a:t> </a:t>
            </a:r>
            <a:r>
              <a:rPr lang="en-US" sz="2400" dirty="0" err="1"/>
              <a:t>cuộc</a:t>
            </a:r>
            <a:r>
              <a:rPr lang="en-US" sz="2400" dirty="0"/>
              <a:t> </a:t>
            </a:r>
            <a:r>
              <a:rPr lang="en-US" sz="2400" dirty="0" err="1"/>
              <a:t>họp</a:t>
            </a:r>
            <a:r>
              <a:rPr lang="en-US" sz="2400" dirty="0"/>
              <a:t> </a:t>
            </a:r>
            <a:r>
              <a:rPr lang="en-US" sz="2400" dirty="0" err="1"/>
              <a:t>vào</a:t>
            </a:r>
            <a:r>
              <a:rPr lang="en-US" sz="2400" dirty="0"/>
              <a:t> </a:t>
            </a:r>
            <a:r>
              <a:rPr lang="en-US" sz="2400" dirty="0" err="1"/>
              <a:t>tuần</a:t>
            </a:r>
            <a:r>
              <a:rPr lang="en-US" sz="2400" dirty="0"/>
              <a:t> </a:t>
            </a:r>
            <a:r>
              <a:rPr lang="en-US" sz="2400" dirty="0" err="1"/>
              <a:t>trước</a:t>
            </a:r>
            <a:r>
              <a:rPr lang="en-US" sz="2400" dirty="0"/>
              <a:t>.</a:t>
            </a:r>
          </a:p>
          <a:p>
            <a:endParaRPr lang="en-US" sz="2400" dirty="0"/>
          </a:p>
        </p:txBody>
      </p:sp>
      <p:sp>
        <p:nvSpPr>
          <p:cNvPr id="2" name="Oval 1"/>
          <p:cNvSpPr/>
          <p:nvPr/>
        </p:nvSpPr>
        <p:spPr>
          <a:xfrm>
            <a:off x="152400" y="1066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923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839200" cy="5262979"/>
          </a:xfrm>
          <a:prstGeom prst="rect">
            <a:avLst/>
          </a:prstGeom>
          <a:noFill/>
        </p:spPr>
        <p:txBody>
          <a:bodyPr wrap="square" rtlCol="0">
            <a:spAutoFit/>
          </a:bodyPr>
          <a:lstStyle/>
          <a:p>
            <a:r>
              <a:rPr lang="en-US" sz="2400" b="1" dirty="0"/>
              <a:t>Question 25: </a:t>
            </a:r>
            <a:r>
              <a:rPr lang="en-US" sz="2400" dirty="0"/>
              <a:t>They conducted a campaign to </a:t>
            </a:r>
            <a:r>
              <a:rPr lang="en-US" sz="2400" b="1" u="heavy" dirty="0"/>
              <a:t>promote </a:t>
            </a:r>
            <a:r>
              <a:rPr lang="en-US" sz="2400" dirty="0"/>
              <a:t>people’s awareness of environmental problems.</a:t>
            </a:r>
          </a:p>
          <a:p>
            <a:r>
              <a:rPr lang="en-US" sz="2400" b="1" dirty="0"/>
              <a:t>A. </a:t>
            </a:r>
            <a:r>
              <a:rPr lang="en-US" sz="2400" dirty="0"/>
              <a:t>encourage	</a:t>
            </a:r>
            <a:r>
              <a:rPr lang="en-US" sz="2400" b="1" dirty="0"/>
              <a:t>B. </a:t>
            </a:r>
            <a:r>
              <a:rPr lang="en-US" sz="2400" dirty="0"/>
              <a:t>publicize	</a:t>
            </a:r>
            <a:r>
              <a:rPr lang="en-US" sz="2400" b="1" dirty="0"/>
              <a:t>C. </a:t>
            </a:r>
            <a:r>
              <a:rPr lang="en-US" sz="2400" dirty="0"/>
              <a:t>hinder	</a:t>
            </a:r>
            <a:r>
              <a:rPr lang="en-US" sz="2400" b="1" dirty="0"/>
              <a:t>D. </a:t>
            </a:r>
            <a:r>
              <a:rPr lang="en-US" sz="2400" dirty="0"/>
              <a:t>strengthen</a:t>
            </a:r>
          </a:p>
          <a:p>
            <a:endParaRPr lang="vi-VN" sz="2400" b="1" dirty="0" smtClean="0"/>
          </a:p>
          <a:p>
            <a:pPr lvl="0"/>
            <a:r>
              <a:rPr lang="en-US" sz="2400" dirty="0" smtClean="0"/>
              <a:t>encourage </a:t>
            </a:r>
            <a:r>
              <a:rPr lang="en-US" sz="2400" dirty="0"/>
              <a:t>(v): </a:t>
            </a:r>
            <a:r>
              <a:rPr lang="en-US" sz="2400" dirty="0" err="1"/>
              <a:t>khuyến</a:t>
            </a:r>
            <a:r>
              <a:rPr lang="en-US" sz="2400" dirty="0"/>
              <a:t> </a:t>
            </a:r>
            <a:r>
              <a:rPr lang="en-US" sz="2400" dirty="0" err="1"/>
              <a:t>khích</a:t>
            </a:r>
            <a:r>
              <a:rPr lang="en-US" sz="2400" dirty="0"/>
              <a:t>, </a:t>
            </a:r>
            <a:r>
              <a:rPr lang="en-US" sz="2400" dirty="0" err="1"/>
              <a:t>động</a:t>
            </a:r>
            <a:r>
              <a:rPr lang="en-US" sz="2400" dirty="0"/>
              <a:t> </a:t>
            </a:r>
            <a:r>
              <a:rPr lang="en-US" sz="2400" dirty="0" err="1"/>
              <a:t>viên</a:t>
            </a:r>
            <a:endParaRPr lang="en-US" sz="2400" dirty="0"/>
          </a:p>
          <a:p>
            <a:pPr lvl="0"/>
            <a:r>
              <a:rPr lang="en-US" sz="2400" dirty="0"/>
              <a:t>publicize (v): </a:t>
            </a:r>
            <a:r>
              <a:rPr lang="en-US" sz="2400" dirty="0" err="1"/>
              <a:t>quảng</a:t>
            </a:r>
            <a:r>
              <a:rPr lang="en-US" sz="2400" dirty="0"/>
              <a:t> </a:t>
            </a:r>
            <a:r>
              <a:rPr lang="en-US" sz="2400" dirty="0" err="1"/>
              <a:t>cáo</a:t>
            </a:r>
            <a:r>
              <a:rPr lang="en-US" sz="2400" dirty="0"/>
              <a:t>, </a:t>
            </a:r>
            <a:r>
              <a:rPr lang="en-US" sz="2400" dirty="0" err="1"/>
              <a:t>đưa</a:t>
            </a:r>
            <a:r>
              <a:rPr lang="en-US" sz="2400" dirty="0"/>
              <a:t> </a:t>
            </a:r>
            <a:r>
              <a:rPr lang="en-US" sz="2400" dirty="0" err="1"/>
              <a:t>ra</a:t>
            </a:r>
            <a:r>
              <a:rPr lang="en-US" sz="2400" dirty="0"/>
              <a:t> </a:t>
            </a:r>
            <a:r>
              <a:rPr lang="en-US" sz="2400" dirty="0" err="1"/>
              <a:t>công</a:t>
            </a:r>
            <a:r>
              <a:rPr lang="en-US" sz="2400" dirty="0"/>
              <a:t> </a:t>
            </a:r>
            <a:r>
              <a:rPr lang="en-US" sz="2400" dirty="0" err="1"/>
              <a:t>khai</a:t>
            </a:r>
            <a:endParaRPr lang="en-US" sz="2400" dirty="0"/>
          </a:p>
          <a:p>
            <a:pPr lvl="0"/>
            <a:r>
              <a:rPr lang="en-US" sz="2400" dirty="0"/>
              <a:t>hinder (v): </a:t>
            </a:r>
            <a:r>
              <a:rPr lang="en-US" sz="2400" dirty="0" err="1"/>
              <a:t>cản</a:t>
            </a:r>
            <a:r>
              <a:rPr lang="en-US" sz="2400" dirty="0"/>
              <a:t> </a:t>
            </a:r>
            <a:r>
              <a:rPr lang="en-US" sz="2400" dirty="0" err="1"/>
              <a:t>trở</a:t>
            </a:r>
            <a:r>
              <a:rPr lang="en-US" sz="2400" dirty="0"/>
              <a:t>, </a:t>
            </a:r>
            <a:r>
              <a:rPr lang="en-US" sz="2400" dirty="0" err="1"/>
              <a:t>gây</a:t>
            </a:r>
            <a:r>
              <a:rPr lang="en-US" sz="2400" dirty="0"/>
              <a:t> </a:t>
            </a:r>
            <a:r>
              <a:rPr lang="en-US" sz="2400" dirty="0" err="1"/>
              <a:t>trở</a:t>
            </a:r>
            <a:r>
              <a:rPr lang="en-US" sz="2400" dirty="0"/>
              <a:t> </a:t>
            </a:r>
            <a:r>
              <a:rPr lang="en-US" sz="2400" dirty="0" err="1"/>
              <a:t>ngại</a:t>
            </a:r>
            <a:endParaRPr lang="en-US" sz="2400" dirty="0"/>
          </a:p>
          <a:p>
            <a:pPr lvl="0"/>
            <a:r>
              <a:rPr lang="en-US" sz="2400" dirty="0"/>
              <a:t>strengthen (v); </a:t>
            </a:r>
            <a:r>
              <a:rPr lang="en-US" sz="2400" dirty="0" err="1"/>
              <a:t>tăng</a:t>
            </a:r>
            <a:r>
              <a:rPr lang="en-US" sz="2400" dirty="0"/>
              <a:t> </a:t>
            </a:r>
            <a:r>
              <a:rPr lang="en-US" sz="2400" dirty="0" err="1"/>
              <a:t>cường</a:t>
            </a:r>
            <a:endParaRPr lang="en-US" sz="2400" dirty="0"/>
          </a:p>
          <a:p>
            <a:pPr lvl="0"/>
            <a:r>
              <a:rPr lang="en-US" sz="2400" dirty="0"/>
              <a:t>promote (v) ~ encourage: </a:t>
            </a:r>
            <a:r>
              <a:rPr lang="en-US" sz="2400" dirty="0" err="1"/>
              <a:t>đẩy</a:t>
            </a:r>
            <a:r>
              <a:rPr lang="en-US" sz="2400" dirty="0"/>
              <a:t> </a:t>
            </a:r>
            <a:r>
              <a:rPr lang="en-US" sz="2400" dirty="0" err="1"/>
              <a:t>mạnh</a:t>
            </a:r>
            <a:r>
              <a:rPr lang="en-US" sz="2400" dirty="0"/>
              <a:t>, </a:t>
            </a:r>
            <a:r>
              <a:rPr lang="en-US" sz="2400" dirty="0" err="1"/>
              <a:t>khuyến</a:t>
            </a:r>
            <a:r>
              <a:rPr lang="en-US" sz="2400" dirty="0"/>
              <a:t> </a:t>
            </a:r>
            <a:r>
              <a:rPr lang="en-US" sz="2400" dirty="0" err="1"/>
              <a:t>khích</a:t>
            </a:r>
            <a:endParaRPr lang="en-US" sz="2400" dirty="0"/>
          </a:p>
          <a:p>
            <a:r>
              <a:rPr lang="en-US" sz="2400" dirty="0" err="1"/>
              <a:t>Dịch</a:t>
            </a:r>
            <a:r>
              <a:rPr lang="en-US" sz="2400" dirty="0"/>
              <a:t>: </a:t>
            </a:r>
            <a:r>
              <a:rPr lang="en-US" sz="2400" dirty="0" err="1"/>
              <a:t>Họ</a:t>
            </a:r>
            <a:r>
              <a:rPr lang="en-US" sz="2400" dirty="0"/>
              <a:t> </a:t>
            </a:r>
            <a:r>
              <a:rPr lang="en-US" sz="2400" dirty="0" err="1"/>
              <a:t>đã</a:t>
            </a:r>
            <a:r>
              <a:rPr lang="en-US" sz="2400" dirty="0"/>
              <a:t> </a:t>
            </a:r>
            <a:r>
              <a:rPr lang="en-US" sz="2400" dirty="0" err="1"/>
              <a:t>thực</a:t>
            </a:r>
            <a:r>
              <a:rPr lang="en-US" sz="2400" dirty="0"/>
              <a:t> </a:t>
            </a:r>
            <a:r>
              <a:rPr lang="en-US" sz="2400" dirty="0" err="1"/>
              <a:t>hiện</a:t>
            </a:r>
            <a:r>
              <a:rPr lang="en-US" sz="2400" dirty="0"/>
              <a:t> </a:t>
            </a:r>
            <a:r>
              <a:rPr lang="en-US" sz="2400" dirty="0" err="1"/>
              <a:t>một</a:t>
            </a:r>
            <a:r>
              <a:rPr lang="en-US" sz="2400" dirty="0"/>
              <a:t> </a:t>
            </a:r>
            <a:r>
              <a:rPr lang="en-US" sz="2400" dirty="0" err="1"/>
              <a:t>chiến</a:t>
            </a:r>
            <a:r>
              <a:rPr lang="en-US" sz="2400" dirty="0"/>
              <a:t> </a:t>
            </a:r>
            <a:r>
              <a:rPr lang="en-US" sz="2400" dirty="0" err="1"/>
              <a:t>lược</a:t>
            </a:r>
            <a:r>
              <a:rPr lang="en-US" sz="2400" dirty="0"/>
              <a:t> </a:t>
            </a:r>
            <a:r>
              <a:rPr lang="en-US" sz="2400" dirty="0" err="1"/>
              <a:t>để</a:t>
            </a:r>
            <a:r>
              <a:rPr lang="en-US" sz="2400" dirty="0"/>
              <a:t> </a:t>
            </a:r>
            <a:r>
              <a:rPr lang="en-US" sz="2400" dirty="0" err="1"/>
              <a:t>tăng</a:t>
            </a:r>
            <a:r>
              <a:rPr lang="en-US" sz="2400" dirty="0"/>
              <a:t> </a:t>
            </a:r>
            <a:r>
              <a:rPr lang="en-US" sz="2400" dirty="0" err="1"/>
              <a:t>cường</a:t>
            </a:r>
            <a:r>
              <a:rPr lang="en-US" sz="2400" dirty="0"/>
              <a:t> ý </a:t>
            </a:r>
            <a:r>
              <a:rPr lang="en-US" sz="2400" dirty="0" err="1"/>
              <a:t>thức</a:t>
            </a:r>
            <a:r>
              <a:rPr lang="en-US" sz="2400" dirty="0"/>
              <a:t> </a:t>
            </a:r>
            <a:r>
              <a:rPr lang="en-US" sz="2400" dirty="0" err="1"/>
              <a:t>của</a:t>
            </a:r>
            <a:r>
              <a:rPr lang="en-US" sz="2400" dirty="0"/>
              <a:t> </a:t>
            </a:r>
            <a:r>
              <a:rPr lang="en-US" sz="2400" dirty="0" err="1"/>
              <a:t>mọi</a:t>
            </a:r>
            <a:r>
              <a:rPr lang="en-US" sz="2400" dirty="0"/>
              <a:t> </a:t>
            </a:r>
            <a:r>
              <a:rPr lang="en-US" sz="2400" dirty="0" err="1"/>
              <a:t>người</a:t>
            </a:r>
            <a:r>
              <a:rPr lang="en-US" sz="2400" dirty="0"/>
              <a:t> </a:t>
            </a:r>
            <a:r>
              <a:rPr lang="en-US" sz="2400" dirty="0" err="1"/>
              <a:t>về</a:t>
            </a:r>
            <a:r>
              <a:rPr lang="en-US" sz="2400" dirty="0"/>
              <a:t> </a:t>
            </a:r>
            <a:r>
              <a:rPr lang="en-US" sz="2400" dirty="0" err="1"/>
              <a:t>các</a:t>
            </a:r>
            <a:r>
              <a:rPr lang="en-US" sz="2400" dirty="0"/>
              <a:t> </a:t>
            </a:r>
            <a:r>
              <a:rPr lang="en-US" sz="2400" dirty="0" err="1"/>
              <a:t>vấn</a:t>
            </a:r>
            <a:r>
              <a:rPr lang="en-US" sz="2400" dirty="0"/>
              <a:t> </a:t>
            </a:r>
            <a:r>
              <a:rPr lang="en-US" sz="2400" dirty="0" err="1"/>
              <a:t>đề</a:t>
            </a:r>
            <a:r>
              <a:rPr lang="en-US" sz="2400" dirty="0"/>
              <a:t> </a:t>
            </a:r>
            <a:r>
              <a:rPr lang="en-US" sz="2400" dirty="0" err="1"/>
              <a:t>môi</a:t>
            </a:r>
            <a:r>
              <a:rPr lang="en-US" sz="2400" dirty="0"/>
              <a:t> </a:t>
            </a:r>
            <a:r>
              <a:rPr lang="en-US" sz="2400" dirty="0" err="1"/>
              <a:t>trường</a:t>
            </a:r>
            <a:r>
              <a:rPr lang="en-US" sz="2400" dirty="0"/>
              <a:t>. Mark the letter A, B, C, or D on your answer sheet to indicate the word(s) CLOSEST in meaning to the underlined word(s) in each of the following questions.</a:t>
            </a:r>
          </a:p>
          <a:p>
            <a:endParaRPr lang="en-US" sz="2400" dirty="0"/>
          </a:p>
        </p:txBody>
      </p:sp>
      <p:sp>
        <p:nvSpPr>
          <p:cNvPr id="2" name="Oval 1"/>
          <p:cNvSpPr/>
          <p:nvPr/>
        </p:nvSpPr>
        <p:spPr>
          <a:xfrm>
            <a:off x="36576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011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247864"/>
          </a:xfrm>
          <a:prstGeom prst="rect">
            <a:avLst/>
          </a:prstGeom>
          <a:noFill/>
        </p:spPr>
        <p:txBody>
          <a:bodyPr wrap="square" rtlCol="0">
            <a:spAutoFit/>
          </a:bodyPr>
          <a:lstStyle/>
          <a:p>
            <a:r>
              <a:rPr lang="en-US" sz="2000" b="1" dirty="0" smtClean="0"/>
              <a:t>Question </a:t>
            </a:r>
            <a:r>
              <a:rPr lang="en-US" sz="2000" b="1" dirty="0"/>
              <a:t>26:</a:t>
            </a:r>
            <a:r>
              <a:rPr lang="en-US" sz="2000" dirty="0"/>
              <a:t> He got down to writing the letter as soon as he returned from his walk.</a:t>
            </a:r>
          </a:p>
          <a:p>
            <a:r>
              <a:rPr lang="en-US" sz="2000" b="1" dirty="0" smtClean="0"/>
              <a:t>A</a:t>
            </a:r>
            <a:r>
              <a:rPr lang="en-US" sz="2000" b="1" dirty="0"/>
              <a:t>.</a:t>
            </a:r>
            <a:r>
              <a:rPr lang="en-US" sz="2000" dirty="0"/>
              <a:t> No sooner had he returned from his walk when he got down to writing the letter.</a:t>
            </a:r>
          </a:p>
          <a:p>
            <a:r>
              <a:rPr lang="en-US" sz="2000" b="1" dirty="0" smtClean="0"/>
              <a:t>B</a:t>
            </a:r>
            <a:r>
              <a:rPr lang="en-US" sz="2000" b="1" dirty="0"/>
              <a:t>.</a:t>
            </a:r>
            <a:r>
              <a:rPr lang="en-US" sz="2000" dirty="0"/>
              <a:t> Not until he returned from his walk did he get down to writing the letter.</a:t>
            </a:r>
          </a:p>
          <a:p>
            <a:r>
              <a:rPr lang="en-US" sz="2000" b="1" dirty="0" smtClean="0"/>
              <a:t>C</a:t>
            </a:r>
            <a:r>
              <a:rPr lang="en-US" sz="2000" b="1" dirty="0"/>
              <a:t>.</a:t>
            </a:r>
            <a:r>
              <a:rPr lang="en-US" sz="2000" dirty="0"/>
              <a:t> Only after he had returned from his walk did he get down to writing the letter.</a:t>
            </a:r>
          </a:p>
          <a:p>
            <a:r>
              <a:rPr lang="en-US" sz="2000" b="1" dirty="0" smtClean="0"/>
              <a:t>D</a:t>
            </a:r>
            <a:r>
              <a:rPr lang="en-US" sz="2000" b="1" dirty="0"/>
              <a:t>.</a:t>
            </a:r>
            <a:r>
              <a:rPr lang="en-US" sz="2000" dirty="0"/>
              <a:t> Hardly had he returned from his walk when he got down to writing the letter.</a:t>
            </a:r>
          </a:p>
          <a:p>
            <a:endParaRPr lang="vi-VN" sz="2000" b="1" dirty="0" smtClean="0"/>
          </a:p>
          <a:p>
            <a:endParaRPr lang="vi-VN" sz="2000" b="1" dirty="0"/>
          </a:p>
          <a:p>
            <a:r>
              <a:rPr lang="en-US" sz="2000" b="1" dirty="0" err="1" smtClean="0"/>
              <a:t>Dịch</a:t>
            </a:r>
            <a:r>
              <a:rPr lang="en-US" sz="2000" b="1" dirty="0" smtClean="0"/>
              <a:t> </a:t>
            </a:r>
            <a:r>
              <a:rPr lang="en-US" sz="2000" b="1" dirty="0" err="1"/>
              <a:t>nghĩa</a:t>
            </a:r>
            <a:r>
              <a:rPr lang="en-US" sz="2000" b="1" dirty="0"/>
              <a:t>:</a:t>
            </a:r>
            <a:r>
              <a:rPr lang="en-US" sz="2000" dirty="0"/>
              <a:t> </a:t>
            </a:r>
            <a:r>
              <a:rPr lang="en-US" sz="2000" dirty="0" err="1"/>
              <a:t>Anh</a:t>
            </a:r>
            <a:r>
              <a:rPr lang="en-US" sz="2000" dirty="0"/>
              <a:t> ta </a:t>
            </a:r>
            <a:r>
              <a:rPr lang="en-US" sz="2000" dirty="0" err="1"/>
              <a:t>ngồi</a:t>
            </a:r>
            <a:r>
              <a:rPr lang="en-US" sz="2000" dirty="0"/>
              <a:t> </a:t>
            </a:r>
            <a:r>
              <a:rPr lang="en-US" sz="2000" dirty="0" err="1"/>
              <a:t>xuống</a:t>
            </a:r>
            <a:r>
              <a:rPr lang="en-US" sz="2000" dirty="0"/>
              <a:t> </a:t>
            </a:r>
            <a:r>
              <a:rPr lang="en-US" sz="2000" dirty="0" err="1"/>
              <a:t>viết</a:t>
            </a:r>
            <a:r>
              <a:rPr lang="en-US" sz="2000" dirty="0"/>
              <a:t> </a:t>
            </a:r>
            <a:r>
              <a:rPr lang="en-US" sz="2000" dirty="0" err="1"/>
              <a:t>thư</a:t>
            </a:r>
            <a:r>
              <a:rPr lang="en-US" sz="2000" dirty="0"/>
              <a:t> </a:t>
            </a:r>
            <a:r>
              <a:rPr lang="en-US" sz="2000" dirty="0" err="1"/>
              <a:t>ngay</a:t>
            </a:r>
            <a:r>
              <a:rPr lang="en-US" sz="2000" dirty="0"/>
              <a:t> </a:t>
            </a:r>
            <a:r>
              <a:rPr lang="en-US" sz="2000" dirty="0" err="1"/>
              <a:t>khi</a:t>
            </a:r>
            <a:r>
              <a:rPr lang="en-US" sz="2000" dirty="0"/>
              <a:t> </a:t>
            </a:r>
            <a:r>
              <a:rPr lang="en-US" sz="2000" dirty="0" err="1"/>
              <a:t>đi</a:t>
            </a:r>
            <a:r>
              <a:rPr lang="en-US" sz="2000" dirty="0"/>
              <a:t> </a:t>
            </a:r>
            <a:r>
              <a:rPr lang="en-US" sz="2000" dirty="0" err="1"/>
              <a:t>bộ</a:t>
            </a:r>
            <a:r>
              <a:rPr lang="en-US" sz="2000" dirty="0"/>
              <a:t> </a:t>
            </a:r>
            <a:r>
              <a:rPr lang="en-US" sz="2000" dirty="0" err="1"/>
              <a:t>về</a:t>
            </a:r>
            <a:r>
              <a:rPr lang="en-US" sz="2000" dirty="0"/>
              <a:t>.</a:t>
            </a:r>
            <a:br>
              <a:rPr lang="en-US" sz="2000" dirty="0"/>
            </a:br>
            <a:r>
              <a:rPr lang="en-US" sz="2000" b="1" dirty="0" err="1"/>
              <a:t>Xét</a:t>
            </a:r>
            <a:r>
              <a:rPr lang="en-US" sz="2000" b="1" dirty="0"/>
              <a:t> </a:t>
            </a:r>
            <a:r>
              <a:rPr lang="en-US" sz="2000" b="1" dirty="0" err="1"/>
              <a:t>các</a:t>
            </a:r>
            <a:r>
              <a:rPr lang="en-US" sz="2000" b="1" dirty="0"/>
              <a:t> </a:t>
            </a:r>
            <a:r>
              <a:rPr lang="en-US" sz="2000" b="1" dirty="0" err="1"/>
              <a:t>đáp</a:t>
            </a:r>
            <a:r>
              <a:rPr lang="en-US" sz="2000" b="1" dirty="0"/>
              <a:t> </a:t>
            </a:r>
            <a:r>
              <a:rPr lang="en-US" sz="2000" b="1" dirty="0" err="1"/>
              <a:t>án</a:t>
            </a:r>
            <a:r>
              <a:rPr lang="en-US" sz="2000" b="1" dirty="0"/>
              <a:t>:</a:t>
            </a:r>
            <a:r>
              <a:rPr lang="en-US" sz="2000" dirty="0"/>
              <a:t/>
            </a:r>
            <a:br>
              <a:rPr lang="en-US" sz="2000" dirty="0"/>
            </a:br>
            <a:r>
              <a:rPr lang="en-US" sz="2000" b="1" dirty="0"/>
              <a:t>A.</a:t>
            </a:r>
            <a:r>
              <a:rPr lang="en-US" sz="2000" dirty="0"/>
              <a:t> No sooner had he returned from his walk when he got down to writing the letter. → </a:t>
            </a:r>
            <a:r>
              <a:rPr lang="en-US" sz="2000" dirty="0" err="1"/>
              <a:t>Cấu</a:t>
            </a:r>
            <a:r>
              <a:rPr lang="en-US" sz="2000" dirty="0"/>
              <a:t> </a:t>
            </a:r>
            <a:r>
              <a:rPr lang="en-US" sz="2000" dirty="0" err="1"/>
              <a:t>trúc</a:t>
            </a:r>
            <a:r>
              <a:rPr lang="en-US" sz="2000" dirty="0"/>
              <a:t> </a:t>
            </a:r>
            <a:r>
              <a:rPr lang="en-US" sz="2000" dirty="0" err="1"/>
              <a:t>đảo</a:t>
            </a:r>
            <a:r>
              <a:rPr lang="en-US" sz="2000" dirty="0"/>
              <a:t> </a:t>
            </a:r>
            <a:r>
              <a:rPr lang="en-US" sz="2000" dirty="0" err="1"/>
              <a:t>ngữ</a:t>
            </a:r>
            <a:r>
              <a:rPr lang="en-US" sz="2000" dirty="0"/>
              <a:t> </a:t>
            </a:r>
            <a:r>
              <a:rPr lang="en-US" sz="2000" dirty="0" err="1"/>
              <a:t>với</a:t>
            </a:r>
            <a:r>
              <a:rPr lang="en-US" sz="2000" dirty="0"/>
              <a:t> </a:t>
            </a:r>
            <a:r>
              <a:rPr lang="en-US" sz="2000" dirty="0" err="1"/>
              <a:t>các</a:t>
            </a:r>
            <a:r>
              <a:rPr lang="en-US" sz="2000" dirty="0"/>
              <a:t> </a:t>
            </a:r>
            <a:r>
              <a:rPr lang="en-US" sz="2000" dirty="0" err="1"/>
              <a:t>cụm</a:t>
            </a:r>
            <a:r>
              <a:rPr lang="en-US" sz="2000" dirty="0"/>
              <a:t> </a:t>
            </a:r>
            <a:r>
              <a:rPr lang="en-US" sz="2000" dirty="0" err="1"/>
              <a:t>từ</a:t>
            </a:r>
            <a:r>
              <a:rPr lang="en-US" sz="2000" dirty="0"/>
              <a:t> so </a:t>
            </a:r>
            <a:r>
              <a:rPr lang="en-US" sz="2000" dirty="0" err="1"/>
              <a:t>sánh</a:t>
            </a:r>
            <a:r>
              <a:rPr lang="en-US" sz="2000" dirty="0"/>
              <a:t> </a:t>
            </a:r>
            <a:r>
              <a:rPr lang="en-US" sz="2000" dirty="0" err="1"/>
              <a:t>về</a:t>
            </a:r>
            <a:r>
              <a:rPr lang="en-US" sz="2000" dirty="0"/>
              <a:t> </a:t>
            </a:r>
            <a:r>
              <a:rPr lang="en-US" sz="2000" dirty="0" err="1"/>
              <a:t>thời</a:t>
            </a:r>
            <a:r>
              <a:rPr lang="en-US" sz="2000" dirty="0"/>
              <a:t> </a:t>
            </a:r>
            <a:r>
              <a:rPr lang="en-US" sz="2000" dirty="0" err="1"/>
              <a:t>gian</a:t>
            </a:r>
            <a:r>
              <a:rPr lang="en-US" sz="2000" dirty="0"/>
              <a:t>: No sooner + had + S + P2 + than + S + </a:t>
            </a:r>
            <a:r>
              <a:rPr lang="en-US" sz="2000" dirty="0" err="1"/>
              <a:t>Ved</a:t>
            </a:r>
            <a:r>
              <a:rPr lang="en-US" sz="2000" dirty="0"/>
              <a:t> (</a:t>
            </a:r>
            <a:r>
              <a:rPr lang="en-US" sz="2000" dirty="0" err="1"/>
              <a:t>nếu</a:t>
            </a:r>
            <a:r>
              <a:rPr lang="en-US" sz="2000" dirty="0"/>
              <a:t> </a:t>
            </a:r>
            <a:r>
              <a:rPr lang="en-US" sz="2000" dirty="0" err="1"/>
              <a:t>dùng</a:t>
            </a:r>
            <a:r>
              <a:rPr lang="en-US" sz="2000" dirty="0"/>
              <a:t> no sooner </a:t>
            </a:r>
            <a:r>
              <a:rPr lang="en-US" sz="2000" dirty="0" err="1"/>
              <a:t>phải</a:t>
            </a:r>
            <a:r>
              <a:rPr lang="en-US" sz="2000" dirty="0"/>
              <a:t> </a:t>
            </a:r>
            <a:r>
              <a:rPr lang="en-US" sz="2000" dirty="0" err="1"/>
              <a:t>có</a:t>
            </a:r>
            <a:r>
              <a:rPr lang="en-US" sz="2000" dirty="0"/>
              <a:t> than </a:t>
            </a:r>
            <a:r>
              <a:rPr lang="en-US" sz="2000" dirty="0" err="1"/>
              <a:t>đằng</a:t>
            </a:r>
            <a:r>
              <a:rPr lang="en-US" sz="2000" dirty="0"/>
              <a:t> </a:t>
            </a:r>
            <a:r>
              <a:rPr lang="en-US" sz="2000" dirty="0" err="1"/>
              <a:t>sau</a:t>
            </a:r>
            <a:r>
              <a:rPr lang="en-US" sz="2000" dirty="0"/>
              <a:t>).</a:t>
            </a:r>
            <a:br>
              <a:rPr lang="en-US" sz="2000" dirty="0"/>
            </a:br>
            <a:r>
              <a:rPr lang="en-US" sz="2000" b="1" dirty="0"/>
              <a:t>B.</a:t>
            </a:r>
            <a:r>
              <a:rPr lang="en-US" sz="2000" dirty="0"/>
              <a:t> Not until he returned from his walk did he get down to writing the letter. → </a:t>
            </a:r>
            <a:r>
              <a:rPr lang="en-US" sz="2000" dirty="0" err="1"/>
              <a:t>Mãi</a:t>
            </a:r>
            <a:r>
              <a:rPr lang="en-US" sz="2000" dirty="0"/>
              <a:t> </a:t>
            </a:r>
            <a:r>
              <a:rPr lang="en-US" sz="2000" dirty="0" err="1"/>
              <a:t>cho</a:t>
            </a:r>
            <a:r>
              <a:rPr lang="en-US" sz="2000" dirty="0"/>
              <a:t> </a:t>
            </a:r>
            <a:r>
              <a:rPr lang="en-US" sz="2000" dirty="0" err="1"/>
              <a:t>đến</a:t>
            </a:r>
            <a:r>
              <a:rPr lang="en-US" sz="2000" dirty="0"/>
              <a:t> </a:t>
            </a:r>
            <a:r>
              <a:rPr lang="en-US" sz="2000" dirty="0" err="1"/>
              <a:t>khi</a:t>
            </a:r>
            <a:r>
              <a:rPr lang="en-US" sz="2000" dirty="0"/>
              <a:t> </a:t>
            </a:r>
            <a:r>
              <a:rPr lang="en-US" sz="2000" dirty="0" err="1"/>
              <a:t>anh</a:t>
            </a:r>
            <a:r>
              <a:rPr lang="en-US" sz="2000" dirty="0"/>
              <a:t> </a:t>
            </a:r>
            <a:r>
              <a:rPr lang="en-US" sz="2000" dirty="0" err="1"/>
              <a:t>trở</a:t>
            </a:r>
            <a:r>
              <a:rPr lang="en-US" sz="2000" dirty="0"/>
              <a:t> </a:t>
            </a:r>
            <a:r>
              <a:rPr lang="en-US" sz="2000" dirty="0" err="1"/>
              <a:t>về</a:t>
            </a:r>
            <a:r>
              <a:rPr lang="en-US" sz="2000" dirty="0"/>
              <a:t> </a:t>
            </a:r>
            <a:r>
              <a:rPr lang="en-US" sz="2000" dirty="0" err="1"/>
              <a:t>sau</a:t>
            </a:r>
            <a:r>
              <a:rPr lang="en-US" sz="2000" dirty="0"/>
              <a:t> </a:t>
            </a:r>
            <a:r>
              <a:rPr lang="en-US" sz="2000" dirty="0" err="1"/>
              <a:t>khi</a:t>
            </a:r>
            <a:r>
              <a:rPr lang="en-US" sz="2000" dirty="0"/>
              <a:t> </a:t>
            </a:r>
            <a:r>
              <a:rPr lang="en-US" sz="2000" dirty="0" err="1"/>
              <a:t>đi</a:t>
            </a:r>
            <a:r>
              <a:rPr lang="en-US" sz="2000" dirty="0"/>
              <a:t> </a:t>
            </a:r>
            <a:r>
              <a:rPr lang="en-US" sz="2000" dirty="0" err="1"/>
              <a:t>bộ</a:t>
            </a:r>
            <a:r>
              <a:rPr lang="en-US" sz="2000" dirty="0"/>
              <a:t>, </a:t>
            </a:r>
            <a:r>
              <a:rPr lang="en-US" sz="2000" dirty="0" err="1"/>
              <a:t>anh</a:t>
            </a:r>
            <a:r>
              <a:rPr lang="en-US" sz="2000" dirty="0"/>
              <a:t> </a:t>
            </a:r>
            <a:r>
              <a:rPr lang="en-US" sz="2000" dirty="0" err="1"/>
              <a:t>mới</a:t>
            </a:r>
            <a:r>
              <a:rPr lang="en-US" sz="2000" dirty="0"/>
              <a:t> </a:t>
            </a:r>
            <a:r>
              <a:rPr lang="en-US" sz="2000" dirty="0" err="1"/>
              <a:t>xuống</a:t>
            </a:r>
            <a:r>
              <a:rPr lang="en-US" sz="2000" dirty="0"/>
              <a:t> </a:t>
            </a:r>
            <a:r>
              <a:rPr lang="en-US" sz="2000" dirty="0" err="1"/>
              <a:t>viết</a:t>
            </a:r>
            <a:r>
              <a:rPr lang="en-US" sz="2000" dirty="0"/>
              <a:t> </a:t>
            </a:r>
            <a:r>
              <a:rPr lang="en-US" sz="2000" dirty="0" err="1"/>
              <a:t>thư</a:t>
            </a:r>
            <a:r>
              <a:rPr lang="en-US" sz="2000" dirty="0"/>
              <a:t>, </a:t>
            </a:r>
            <a:r>
              <a:rPr lang="en-US" sz="2000" dirty="0" err="1"/>
              <a:t>sai</a:t>
            </a:r>
            <a:r>
              <a:rPr lang="en-US" sz="2000" dirty="0"/>
              <a:t> </a:t>
            </a:r>
            <a:r>
              <a:rPr lang="en-US" sz="2000" dirty="0" err="1"/>
              <a:t>nghĩa</a:t>
            </a:r>
            <a:r>
              <a:rPr lang="en-US" sz="2000" dirty="0"/>
              <a:t>.</a:t>
            </a:r>
            <a:br>
              <a:rPr lang="en-US" sz="2000" dirty="0"/>
            </a:br>
            <a:r>
              <a:rPr lang="en-US" sz="2000" b="1" dirty="0"/>
              <a:t>C.</a:t>
            </a:r>
            <a:r>
              <a:rPr lang="en-US" sz="2000" dirty="0"/>
              <a:t> Only after he had returned from his walk did he get down to writing the letter. </a:t>
            </a:r>
            <a:r>
              <a:rPr lang="en-US" sz="2000" dirty="0" err="1"/>
              <a:t>Chỉ</a:t>
            </a:r>
            <a:r>
              <a:rPr lang="en-US" sz="2000" dirty="0"/>
              <a:t> </a:t>
            </a:r>
            <a:r>
              <a:rPr lang="en-US" sz="2000" dirty="0" err="1"/>
              <a:t>sau</a:t>
            </a:r>
            <a:r>
              <a:rPr lang="en-US" sz="2000" dirty="0"/>
              <a:t> </a:t>
            </a:r>
            <a:r>
              <a:rPr lang="en-US" sz="2000" dirty="0" err="1"/>
              <a:t>khi</a:t>
            </a:r>
            <a:r>
              <a:rPr lang="en-US" sz="2000" dirty="0"/>
              <a:t> </a:t>
            </a:r>
            <a:r>
              <a:rPr lang="en-US" sz="2000" dirty="0" err="1"/>
              <a:t>anh</a:t>
            </a:r>
            <a:r>
              <a:rPr lang="en-US" sz="2000" dirty="0"/>
              <a:t> </a:t>
            </a:r>
            <a:r>
              <a:rPr lang="en-US" sz="2000" dirty="0" err="1"/>
              <a:t>ấy</a:t>
            </a:r>
            <a:r>
              <a:rPr lang="en-US" sz="2000" dirty="0"/>
              <a:t> </a:t>
            </a:r>
            <a:r>
              <a:rPr lang="en-US" sz="2000" dirty="0" err="1"/>
              <a:t>trở</a:t>
            </a:r>
            <a:r>
              <a:rPr lang="en-US" sz="2000" dirty="0"/>
              <a:t> </a:t>
            </a:r>
            <a:r>
              <a:rPr lang="en-US" sz="2000" dirty="0" err="1"/>
              <a:t>về</a:t>
            </a:r>
            <a:r>
              <a:rPr lang="en-US" sz="2000" dirty="0"/>
              <a:t> </a:t>
            </a:r>
            <a:r>
              <a:rPr lang="en-US" sz="2000" dirty="0" err="1"/>
              <a:t>sau</a:t>
            </a:r>
            <a:r>
              <a:rPr lang="en-US" sz="2000" dirty="0"/>
              <a:t> </a:t>
            </a:r>
            <a:r>
              <a:rPr lang="en-US" sz="2000" dirty="0" err="1"/>
              <a:t>khi</a:t>
            </a:r>
            <a:r>
              <a:rPr lang="en-US" sz="2000" dirty="0"/>
              <a:t> </a:t>
            </a:r>
            <a:r>
              <a:rPr lang="en-US" sz="2000" dirty="0" err="1"/>
              <a:t>đi</a:t>
            </a:r>
            <a:r>
              <a:rPr lang="en-US" sz="2000" dirty="0"/>
              <a:t> </a:t>
            </a:r>
            <a:r>
              <a:rPr lang="en-US" sz="2000" dirty="0" err="1"/>
              <a:t>bộ</a:t>
            </a:r>
            <a:r>
              <a:rPr lang="en-US" sz="2000" dirty="0"/>
              <a:t>, </a:t>
            </a:r>
            <a:r>
              <a:rPr lang="en-US" sz="2000" dirty="0" err="1"/>
              <a:t>anh</a:t>
            </a:r>
            <a:r>
              <a:rPr lang="en-US" sz="2000" dirty="0"/>
              <a:t> </a:t>
            </a:r>
            <a:r>
              <a:rPr lang="en-US" sz="2000" dirty="0" err="1"/>
              <a:t>ấy</a:t>
            </a:r>
            <a:r>
              <a:rPr lang="en-US" sz="2000" dirty="0"/>
              <a:t> </a:t>
            </a:r>
            <a:r>
              <a:rPr lang="en-US" sz="2000" dirty="0" err="1"/>
              <a:t>mới</a:t>
            </a:r>
            <a:r>
              <a:rPr lang="en-US" sz="2000" dirty="0"/>
              <a:t> </a:t>
            </a:r>
            <a:r>
              <a:rPr lang="en-US" sz="2000" dirty="0" err="1"/>
              <a:t>viết</a:t>
            </a:r>
            <a:r>
              <a:rPr lang="en-US" sz="2000" dirty="0"/>
              <a:t> </a:t>
            </a:r>
            <a:r>
              <a:rPr lang="en-US" sz="2000" dirty="0" err="1"/>
              <a:t>thư</a:t>
            </a:r>
            <a:r>
              <a:rPr lang="en-US" sz="2000" dirty="0"/>
              <a:t>, </a:t>
            </a:r>
            <a:r>
              <a:rPr lang="en-US" sz="2000" dirty="0" err="1"/>
              <a:t>sai</a:t>
            </a:r>
            <a:r>
              <a:rPr lang="en-US" sz="2000" dirty="0"/>
              <a:t> </a:t>
            </a:r>
            <a:r>
              <a:rPr lang="en-US" sz="2000" dirty="0" err="1"/>
              <a:t>nghĩa</a:t>
            </a:r>
            <a:r>
              <a:rPr lang="en-US" sz="2000" dirty="0"/>
              <a:t/>
            </a:r>
            <a:br>
              <a:rPr lang="en-US" sz="2000" dirty="0"/>
            </a:br>
            <a:r>
              <a:rPr lang="en-US" sz="2000" b="1" dirty="0"/>
              <a:t>D.</a:t>
            </a:r>
            <a:r>
              <a:rPr lang="en-US" sz="2000" dirty="0"/>
              <a:t> Hardly had he returned from his walk when he got down to writing the letter. → </a:t>
            </a:r>
            <a:r>
              <a:rPr lang="en-US" sz="2000" dirty="0" err="1"/>
              <a:t>Cấu</a:t>
            </a:r>
            <a:r>
              <a:rPr lang="en-US" sz="2000" dirty="0"/>
              <a:t> </a:t>
            </a:r>
            <a:r>
              <a:rPr lang="en-US" sz="2000" dirty="0" err="1"/>
              <a:t>trúc</a:t>
            </a:r>
            <a:r>
              <a:rPr lang="en-US" sz="2000" dirty="0"/>
              <a:t> </a:t>
            </a:r>
            <a:r>
              <a:rPr lang="en-US" sz="2000" dirty="0" err="1"/>
              <a:t>đảo</a:t>
            </a:r>
            <a:r>
              <a:rPr lang="en-US" sz="2000" dirty="0"/>
              <a:t> </a:t>
            </a:r>
            <a:r>
              <a:rPr lang="en-US" sz="2000" dirty="0" err="1"/>
              <a:t>ngữ</a:t>
            </a:r>
            <a:r>
              <a:rPr lang="en-US" sz="2000" dirty="0"/>
              <a:t> </a:t>
            </a:r>
            <a:r>
              <a:rPr lang="en-US" sz="2000" dirty="0" err="1"/>
              <a:t>với</a:t>
            </a:r>
            <a:r>
              <a:rPr lang="en-US" sz="2000" dirty="0"/>
              <a:t> </a:t>
            </a:r>
            <a:r>
              <a:rPr lang="en-US" sz="2000" dirty="0" err="1"/>
              <a:t>các</a:t>
            </a:r>
            <a:r>
              <a:rPr lang="en-US" sz="2000" dirty="0"/>
              <a:t> </a:t>
            </a:r>
            <a:r>
              <a:rPr lang="en-US" sz="2000" dirty="0" err="1"/>
              <a:t>cụm</a:t>
            </a:r>
            <a:r>
              <a:rPr lang="en-US" sz="2000" dirty="0"/>
              <a:t> </a:t>
            </a:r>
            <a:r>
              <a:rPr lang="en-US" sz="2000" dirty="0" err="1"/>
              <a:t>từ</a:t>
            </a:r>
            <a:r>
              <a:rPr lang="en-US" sz="2000" dirty="0"/>
              <a:t> so </a:t>
            </a:r>
            <a:r>
              <a:rPr lang="en-US" sz="2000" dirty="0" err="1"/>
              <a:t>sánh</a:t>
            </a:r>
            <a:r>
              <a:rPr lang="en-US" sz="2000" dirty="0"/>
              <a:t> </a:t>
            </a:r>
            <a:r>
              <a:rPr lang="en-US" sz="2000" dirty="0" err="1"/>
              <a:t>về</a:t>
            </a:r>
            <a:r>
              <a:rPr lang="en-US" sz="2000" dirty="0"/>
              <a:t> </a:t>
            </a:r>
            <a:r>
              <a:rPr lang="en-US" sz="2000" dirty="0" err="1"/>
              <a:t>thời</a:t>
            </a:r>
            <a:r>
              <a:rPr lang="en-US" sz="2000" dirty="0"/>
              <a:t> </a:t>
            </a:r>
            <a:r>
              <a:rPr lang="en-US" sz="2000" dirty="0" err="1"/>
              <a:t>gian</a:t>
            </a:r>
            <a:r>
              <a:rPr lang="en-US" sz="2000" dirty="0"/>
              <a:t>: </a:t>
            </a:r>
            <a:r>
              <a:rPr lang="en-US" sz="2000" b="1" dirty="0"/>
              <a:t>Hardly/Scarcely/Barely + had + S + P2 + when + S + </a:t>
            </a:r>
            <a:r>
              <a:rPr lang="en-US" sz="2000" b="1" dirty="0" err="1"/>
              <a:t>Ved</a:t>
            </a:r>
            <a:r>
              <a:rPr lang="en-US" sz="2000" b="1" dirty="0"/>
              <a:t>: </a:t>
            </a:r>
            <a:r>
              <a:rPr lang="en-US" sz="2000" b="1" dirty="0" err="1"/>
              <a:t>ngay</a:t>
            </a:r>
            <a:r>
              <a:rPr lang="en-US" sz="2000" b="1" dirty="0"/>
              <a:t> </a:t>
            </a:r>
            <a:r>
              <a:rPr lang="en-US" sz="2000" b="1" dirty="0" err="1"/>
              <a:t>khi</a:t>
            </a:r>
            <a:r>
              <a:rPr lang="en-US" sz="2000" b="1" dirty="0"/>
              <a:t>/</a:t>
            </a:r>
            <a:r>
              <a:rPr lang="en-US" sz="2000" b="1" dirty="0" err="1"/>
              <a:t>vừa</a:t>
            </a:r>
            <a:r>
              <a:rPr lang="en-US" sz="2000" b="1" dirty="0"/>
              <a:t> </a:t>
            </a:r>
            <a:r>
              <a:rPr lang="en-US" sz="2000" b="1" dirty="0" err="1"/>
              <a:t>mới</a:t>
            </a:r>
            <a:r>
              <a:rPr lang="en-US" sz="2000" b="1" dirty="0"/>
              <a:t>….</a:t>
            </a:r>
            <a:r>
              <a:rPr lang="en-US" sz="2000" b="1" dirty="0" err="1"/>
              <a:t>thì</a:t>
            </a:r>
            <a:endParaRPr lang="en-US" sz="2000" dirty="0"/>
          </a:p>
          <a:p>
            <a:endParaRPr lang="en-US" sz="2000" dirty="0"/>
          </a:p>
        </p:txBody>
      </p:sp>
      <p:sp>
        <p:nvSpPr>
          <p:cNvPr id="2" name="Oval 1"/>
          <p:cNvSpPr/>
          <p:nvPr/>
        </p:nvSpPr>
        <p:spPr>
          <a:xfrm>
            <a:off x="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68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5141" y="150963"/>
            <a:ext cx="8610600" cy="6740307"/>
          </a:xfrm>
          <a:prstGeom prst="rect">
            <a:avLst/>
          </a:prstGeom>
          <a:noFill/>
        </p:spPr>
        <p:txBody>
          <a:bodyPr wrap="square" rtlCol="0">
            <a:spAutoFit/>
          </a:bodyPr>
          <a:lstStyle/>
          <a:p>
            <a:r>
              <a:rPr lang="en-US" b="1" dirty="0"/>
              <a:t>Question 27 (VDC): </a:t>
            </a:r>
            <a:r>
              <a:rPr lang="en-US" dirty="0"/>
              <a:t>I invited Rachel to my party, but she couldn’t come. She had arranged to do something else.</a:t>
            </a:r>
          </a:p>
          <a:p>
            <a:r>
              <a:rPr lang="en-US" b="1" dirty="0"/>
              <a:t>A. </a:t>
            </a:r>
            <a:r>
              <a:rPr lang="en-US" dirty="0"/>
              <a:t>Without having arranged to do something else, Rachel would have come to my party as invited.</a:t>
            </a:r>
          </a:p>
          <a:p>
            <a:r>
              <a:rPr lang="en-US" b="1" dirty="0"/>
              <a:t>B. </a:t>
            </a:r>
            <a:r>
              <a:rPr lang="en-US" dirty="0"/>
              <a:t>If it hadn’t been for her arrangement for something else, Rachel would come to my party as invited.</a:t>
            </a:r>
          </a:p>
          <a:p>
            <a:r>
              <a:rPr lang="en-US" b="1" dirty="0"/>
              <a:t>C. </a:t>
            </a:r>
            <a:r>
              <a:rPr lang="en-US" dirty="0"/>
              <a:t>Rachel would have come to my party, unless she hadn’t arranged to so something else.</a:t>
            </a:r>
          </a:p>
          <a:p>
            <a:r>
              <a:rPr lang="en-US" b="1" dirty="0"/>
              <a:t>D. </a:t>
            </a:r>
            <a:r>
              <a:rPr lang="en-US" dirty="0"/>
              <a:t>If Rachel hadn’t arranged to do something else, she would come to my party as invited.</a:t>
            </a:r>
          </a:p>
          <a:p>
            <a:endParaRPr lang="vi-VN" b="1" dirty="0" smtClean="0"/>
          </a:p>
          <a:p>
            <a:r>
              <a:rPr lang="en-US" b="1" dirty="0" err="1" smtClean="0"/>
              <a:t>Kiến</a:t>
            </a:r>
            <a:r>
              <a:rPr lang="en-US" b="1" dirty="0" smtClean="0"/>
              <a:t> </a:t>
            </a:r>
            <a:r>
              <a:rPr lang="en-US" b="1" dirty="0" err="1"/>
              <a:t>thức</a:t>
            </a:r>
            <a:r>
              <a:rPr lang="en-US" b="1" dirty="0"/>
              <a:t>: </a:t>
            </a:r>
            <a:r>
              <a:rPr lang="en-US" dirty="0" err="1"/>
              <a:t>Câu</a:t>
            </a:r>
            <a:r>
              <a:rPr lang="en-US" dirty="0"/>
              <a:t> </a:t>
            </a:r>
            <a:r>
              <a:rPr lang="en-US" dirty="0" err="1"/>
              <a:t>điều</a:t>
            </a:r>
            <a:r>
              <a:rPr lang="en-US" dirty="0"/>
              <a:t> </a:t>
            </a:r>
            <a:r>
              <a:rPr lang="en-US" dirty="0" err="1"/>
              <a:t>kiện</a:t>
            </a:r>
            <a:r>
              <a:rPr lang="en-US" dirty="0"/>
              <a:t> </a:t>
            </a:r>
            <a:r>
              <a:rPr lang="en-US" dirty="0" err="1"/>
              <a:t>loại</a:t>
            </a:r>
            <a:r>
              <a:rPr lang="en-US" dirty="0"/>
              <a:t> 3</a:t>
            </a:r>
          </a:p>
          <a:p>
            <a:r>
              <a:rPr lang="en-US" b="1" dirty="0" err="1"/>
              <a:t>Giải</a:t>
            </a:r>
            <a:r>
              <a:rPr lang="en-US" b="1" dirty="0"/>
              <a:t> chi </a:t>
            </a:r>
            <a:r>
              <a:rPr lang="en-US" b="1" dirty="0" err="1"/>
              <a:t>tiết</a:t>
            </a:r>
            <a:r>
              <a:rPr lang="en-US" b="1" dirty="0"/>
              <a:t>:</a:t>
            </a:r>
            <a:endParaRPr lang="en-US" dirty="0"/>
          </a:p>
          <a:p>
            <a:r>
              <a:rPr lang="en-US" dirty="0"/>
              <a:t>- </a:t>
            </a:r>
            <a:r>
              <a:rPr lang="en-US" dirty="0" err="1"/>
              <a:t>Cách</a:t>
            </a:r>
            <a:r>
              <a:rPr lang="en-US" dirty="0"/>
              <a:t> </a:t>
            </a:r>
            <a:r>
              <a:rPr lang="en-US" dirty="0" err="1"/>
              <a:t>dùng</a:t>
            </a:r>
            <a:r>
              <a:rPr lang="en-US" dirty="0"/>
              <a:t>: </a:t>
            </a:r>
            <a:r>
              <a:rPr lang="en-US" dirty="0" err="1"/>
              <a:t>Diễn</a:t>
            </a:r>
            <a:r>
              <a:rPr lang="en-US" dirty="0"/>
              <a:t> </a:t>
            </a:r>
            <a:r>
              <a:rPr lang="en-US" dirty="0" err="1"/>
              <a:t>tả</a:t>
            </a:r>
            <a:r>
              <a:rPr lang="en-US" dirty="0"/>
              <a:t> </a:t>
            </a:r>
            <a:r>
              <a:rPr lang="en-US" dirty="0" err="1"/>
              <a:t>một</a:t>
            </a:r>
            <a:r>
              <a:rPr lang="en-US" dirty="0"/>
              <a:t> </a:t>
            </a:r>
            <a:r>
              <a:rPr lang="en-US" dirty="0" err="1"/>
              <a:t>giả</a:t>
            </a:r>
            <a:r>
              <a:rPr lang="en-US" dirty="0"/>
              <a:t> </a:t>
            </a:r>
            <a:r>
              <a:rPr lang="en-US" dirty="0" err="1"/>
              <a:t>thiết</a:t>
            </a:r>
            <a:r>
              <a:rPr lang="en-US" dirty="0"/>
              <a:t> </a:t>
            </a:r>
            <a:r>
              <a:rPr lang="en-US" dirty="0" err="1"/>
              <a:t>trái</a:t>
            </a:r>
            <a:r>
              <a:rPr lang="en-US" dirty="0"/>
              <a:t> </a:t>
            </a:r>
            <a:r>
              <a:rPr lang="en-US" dirty="0" err="1"/>
              <a:t>ngược</a:t>
            </a:r>
            <a:r>
              <a:rPr lang="en-US" dirty="0"/>
              <a:t> </a:t>
            </a:r>
            <a:r>
              <a:rPr lang="en-US" dirty="0" err="1"/>
              <a:t>với</a:t>
            </a:r>
            <a:r>
              <a:rPr lang="en-US" dirty="0"/>
              <a:t> </a:t>
            </a:r>
            <a:r>
              <a:rPr lang="en-US" dirty="0" err="1"/>
              <a:t>thực</a:t>
            </a:r>
            <a:r>
              <a:rPr lang="en-US" dirty="0"/>
              <a:t> </a:t>
            </a:r>
            <a:r>
              <a:rPr lang="en-US" dirty="0" err="1"/>
              <a:t>tế</a:t>
            </a:r>
            <a:r>
              <a:rPr lang="en-US" dirty="0"/>
              <a:t> </a:t>
            </a:r>
            <a:r>
              <a:rPr lang="en-US" dirty="0" err="1"/>
              <a:t>đã</a:t>
            </a:r>
            <a:r>
              <a:rPr lang="en-US" dirty="0"/>
              <a:t> </a:t>
            </a:r>
            <a:r>
              <a:rPr lang="en-US" dirty="0" err="1"/>
              <a:t>xảy</a:t>
            </a:r>
            <a:r>
              <a:rPr lang="en-US" dirty="0"/>
              <a:t> </a:t>
            </a:r>
            <a:r>
              <a:rPr lang="en-US" dirty="0" err="1"/>
              <a:t>ra</a:t>
            </a:r>
            <a:r>
              <a:rPr lang="en-US" dirty="0"/>
              <a:t> ở </a:t>
            </a:r>
            <a:r>
              <a:rPr lang="en-US" dirty="0" err="1"/>
              <a:t>quá</a:t>
            </a:r>
            <a:r>
              <a:rPr lang="en-US" dirty="0"/>
              <a:t> </a:t>
            </a:r>
            <a:r>
              <a:rPr lang="en-US" dirty="0" err="1"/>
              <a:t>khứ</a:t>
            </a:r>
            <a:endParaRPr lang="en-US" dirty="0"/>
          </a:p>
          <a:p>
            <a:r>
              <a:rPr lang="en-US" dirty="0" err="1"/>
              <a:t>Công</a:t>
            </a:r>
            <a:r>
              <a:rPr lang="en-US" dirty="0"/>
              <a:t> </a:t>
            </a:r>
            <a:r>
              <a:rPr lang="en-US" dirty="0" err="1"/>
              <a:t>thức</a:t>
            </a:r>
            <a:r>
              <a:rPr lang="en-US" dirty="0"/>
              <a:t> </a:t>
            </a:r>
            <a:r>
              <a:rPr lang="en-US" dirty="0" err="1"/>
              <a:t>chung</a:t>
            </a:r>
            <a:r>
              <a:rPr lang="en-US" dirty="0"/>
              <a:t>: If + S + had (not) + </a:t>
            </a:r>
            <a:r>
              <a:rPr lang="en-US" dirty="0" err="1"/>
              <a:t>Ved</a:t>
            </a:r>
            <a:r>
              <a:rPr lang="en-US" dirty="0"/>
              <a:t>/ V3, S + would/ could (not) + have + </a:t>
            </a:r>
            <a:r>
              <a:rPr lang="en-US" dirty="0" err="1"/>
              <a:t>Ved</a:t>
            </a:r>
            <a:r>
              <a:rPr lang="en-US" dirty="0"/>
              <a:t>/ V3.</a:t>
            </a:r>
          </a:p>
          <a:p>
            <a:r>
              <a:rPr lang="en-US" dirty="0"/>
              <a:t>- </a:t>
            </a:r>
            <a:r>
              <a:rPr lang="en-US" dirty="0" err="1"/>
              <a:t>Trong</a:t>
            </a:r>
            <a:r>
              <a:rPr lang="en-US" dirty="0"/>
              <a:t> </a:t>
            </a:r>
            <a:r>
              <a:rPr lang="en-US" dirty="0" err="1"/>
              <a:t>câu</a:t>
            </a:r>
            <a:r>
              <a:rPr lang="en-US" dirty="0"/>
              <a:t> </a:t>
            </a:r>
            <a:r>
              <a:rPr lang="en-US" dirty="0" err="1"/>
              <a:t>điều</a:t>
            </a:r>
            <a:r>
              <a:rPr lang="en-US" dirty="0"/>
              <a:t> </a:t>
            </a:r>
            <a:r>
              <a:rPr lang="en-US" dirty="0" err="1"/>
              <a:t>kiện</a:t>
            </a:r>
            <a:r>
              <a:rPr lang="en-US" dirty="0"/>
              <a:t> </a:t>
            </a:r>
            <a:r>
              <a:rPr lang="en-US" dirty="0" err="1"/>
              <a:t>loại</a:t>
            </a:r>
            <a:r>
              <a:rPr lang="en-US" dirty="0"/>
              <a:t> 3, </a:t>
            </a:r>
            <a:r>
              <a:rPr lang="en-US" dirty="0" err="1"/>
              <a:t>có</a:t>
            </a:r>
            <a:r>
              <a:rPr lang="en-US" dirty="0"/>
              <a:t> </a:t>
            </a:r>
            <a:r>
              <a:rPr lang="en-US" dirty="0" err="1"/>
              <a:t>thể</a:t>
            </a:r>
            <a:r>
              <a:rPr lang="en-US" dirty="0"/>
              <a:t> </a:t>
            </a:r>
            <a:r>
              <a:rPr lang="en-US" dirty="0" err="1"/>
              <a:t>sử</a:t>
            </a:r>
            <a:r>
              <a:rPr lang="en-US" dirty="0"/>
              <a:t> </a:t>
            </a:r>
            <a:r>
              <a:rPr lang="en-US" dirty="0" err="1"/>
              <a:t>dụng</a:t>
            </a:r>
            <a:r>
              <a:rPr lang="en-US" dirty="0"/>
              <a:t> “but for” </a:t>
            </a:r>
            <a:r>
              <a:rPr lang="en-US" dirty="0" err="1"/>
              <a:t>và</a:t>
            </a:r>
            <a:r>
              <a:rPr lang="en-US" dirty="0"/>
              <a:t> “without” “had it not been for” </a:t>
            </a:r>
            <a:r>
              <a:rPr lang="en-US" dirty="0" err="1"/>
              <a:t>thay</a:t>
            </a:r>
            <a:r>
              <a:rPr lang="en-US" dirty="0"/>
              <a:t> </a:t>
            </a:r>
            <a:r>
              <a:rPr lang="en-US" dirty="0" err="1"/>
              <a:t>cho</a:t>
            </a:r>
            <a:r>
              <a:rPr lang="en-US" dirty="0"/>
              <a:t> “if”</a:t>
            </a:r>
          </a:p>
          <a:p>
            <a:r>
              <a:rPr lang="en-US" dirty="0" err="1"/>
              <a:t>Công</a:t>
            </a:r>
            <a:r>
              <a:rPr lang="en-US" dirty="0"/>
              <a:t> </a:t>
            </a:r>
            <a:r>
              <a:rPr lang="en-US" dirty="0" err="1"/>
              <a:t>thức</a:t>
            </a:r>
            <a:r>
              <a:rPr lang="en-US" dirty="0"/>
              <a:t> </a:t>
            </a:r>
            <a:r>
              <a:rPr lang="en-US" dirty="0" err="1"/>
              <a:t>chung</a:t>
            </a:r>
            <a:r>
              <a:rPr lang="en-US" dirty="0"/>
              <a:t>: But for/ Without/ Had it not been for + N/</a:t>
            </a:r>
            <a:r>
              <a:rPr lang="en-US" dirty="0" err="1"/>
              <a:t>Ving</a:t>
            </a:r>
            <a:r>
              <a:rPr lang="en-US" dirty="0"/>
              <a:t>, S + would/ could (not) + have + </a:t>
            </a:r>
            <a:r>
              <a:rPr lang="en-US" dirty="0" err="1"/>
              <a:t>Ved</a:t>
            </a:r>
            <a:r>
              <a:rPr lang="en-US" dirty="0"/>
              <a:t>/ V3.</a:t>
            </a:r>
          </a:p>
          <a:p>
            <a:r>
              <a:rPr lang="en-US" b="1" dirty="0" err="1"/>
              <a:t>Tạm</a:t>
            </a:r>
            <a:r>
              <a:rPr lang="en-US" b="1" dirty="0"/>
              <a:t> </a:t>
            </a:r>
            <a:r>
              <a:rPr lang="en-US" b="1" dirty="0" err="1"/>
              <a:t>dịch</a:t>
            </a:r>
            <a:r>
              <a:rPr lang="en-US" b="1" dirty="0"/>
              <a:t>: </a:t>
            </a:r>
            <a:r>
              <a:rPr lang="en-US" dirty="0" err="1"/>
              <a:t>Tôi</a:t>
            </a:r>
            <a:r>
              <a:rPr lang="en-US" dirty="0"/>
              <a:t> </a:t>
            </a:r>
            <a:r>
              <a:rPr lang="en-US" dirty="0" err="1"/>
              <a:t>đã</a:t>
            </a:r>
            <a:r>
              <a:rPr lang="en-US" dirty="0"/>
              <a:t> </a:t>
            </a:r>
            <a:r>
              <a:rPr lang="en-US" dirty="0" err="1"/>
              <a:t>mời</a:t>
            </a:r>
            <a:r>
              <a:rPr lang="en-US" dirty="0"/>
              <a:t> Rachel </a:t>
            </a:r>
            <a:r>
              <a:rPr lang="en-US" dirty="0" err="1"/>
              <a:t>đến</a:t>
            </a:r>
            <a:r>
              <a:rPr lang="en-US" dirty="0"/>
              <a:t> </a:t>
            </a:r>
            <a:r>
              <a:rPr lang="en-US" dirty="0" err="1"/>
              <a:t>bữa</a:t>
            </a:r>
            <a:r>
              <a:rPr lang="en-US" dirty="0"/>
              <a:t> </a:t>
            </a:r>
            <a:r>
              <a:rPr lang="en-US" dirty="0" err="1"/>
              <a:t>tiệc</a:t>
            </a:r>
            <a:r>
              <a:rPr lang="en-US" dirty="0"/>
              <a:t> </a:t>
            </a:r>
            <a:r>
              <a:rPr lang="en-US" dirty="0" err="1"/>
              <a:t>của</a:t>
            </a:r>
            <a:r>
              <a:rPr lang="en-US" dirty="0"/>
              <a:t> </a:t>
            </a:r>
            <a:r>
              <a:rPr lang="en-US" dirty="0" err="1"/>
              <a:t>tôi</a:t>
            </a:r>
            <a:r>
              <a:rPr lang="en-US" dirty="0"/>
              <a:t>, </a:t>
            </a:r>
            <a:r>
              <a:rPr lang="en-US" dirty="0" err="1"/>
              <a:t>nhưng</a:t>
            </a:r>
            <a:r>
              <a:rPr lang="en-US" dirty="0"/>
              <a:t> </a:t>
            </a:r>
            <a:r>
              <a:rPr lang="en-US" dirty="0" err="1"/>
              <a:t>cô</a:t>
            </a:r>
            <a:r>
              <a:rPr lang="en-US" dirty="0"/>
              <a:t> </a:t>
            </a:r>
            <a:r>
              <a:rPr lang="en-US" dirty="0" err="1"/>
              <a:t>ấy</a:t>
            </a:r>
            <a:r>
              <a:rPr lang="en-US" dirty="0"/>
              <a:t> </a:t>
            </a:r>
            <a:r>
              <a:rPr lang="en-US" dirty="0" err="1"/>
              <a:t>không</a:t>
            </a:r>
            <a:r>
              <a:rPr lang="en-US" dirty="0"/>
              <a:t> </a:t>
            </a:r>
            <a:r>
              <a:rPr lang="en-US" dirty="0" err="1"/>
              <a:t>thể</a:t>
            </a:r>
            <a:r>
              <a:rPr lang="en-US" dirty="0"/>
              <a:t> </a:t>
            </a:r>
            <a:r>
              <a:rPr lang="en-US" dirty="0" err="1"/>
              <a:t>đến</a:t>
            </a:r>
            <a:r>
              <a:rPr lang="en-US" dirty="0"/>
              <a:t>. </a:t>
            </a:r>
            <a:r>
              <a:rPr lang="en-US" dirty="0" err="1"/>
              <a:t>Cô</a:t>
            </a:r>
            <a:r>
              <a:rPr lang="en-US" dirty="0"/>
              <a:t> </a:t>
            </a:r>
            <a:r>
              <a:rPr lang="en-US" dirty="0" err="1"/>
              <a:t>đã</a:t>
            </a:r>
            <a:r>
              <a:rPr lang="en-US" dirty="0"/>
              <a:t> </a:t>
            </a:r>
            <a:r>
              <a:rPr lang="en-US" dirty="0" err="1"/>
              <a:t>sắp</a:t>
            </a:r>
            <a:r>
              <a:rPr lang="en-US" dirty="0"/>
              <a:t> </a:t>
            </a:r>
            <a:r>
              <a:rPr lang="en-US" dirty="0" err="1"/>
              <a:t>xếp</a:t>
            </a:r>
            <a:r>
              <a:rPr lang="en-US" dirty="0"/>
              <a:t> </a:t>
            </a:r>
            <a:r>
              <a:rPr lang="en-US" dirty="0" err="1"/>
              <a:t>để</a:t>
            </a:r>
            <a:r>
              <a:rPr lang="en-US" dirty="0"/>
              <a:t> </a:t>
            </a:r>
            <a:r>
              <a:rPr lang="en-US" dirty="0" err="1"/>
              <a:t>làm</a:t>
            </a:r>
            <a:r>
              <a:rPr lang="en-US" dirty="0"/>
              <a:t> </a:t>
            </a:r>
            <a:r>
              <a:rPr lang="en-US" dirty="0" err="1"/>
              <a:t>việc</a:t>
            </a:r>
            <a:r>
              <a:rPr lang="en-US" dirty="0"/>
              <a:t> </a:t>
            </a:r>
            <a:r>
              <a:rPr lang="en-US" dirty="0" err="1"/>
              <a:t>khác</a:t>
            </a:r>
            <a:r>
              <a:rPr lang="en-US" dirty="0"/>
              <a:t>.</a:t>
            </a:r>
          </a:p>
          <a:p>
            <a:r>
              <a:rPr lang="en-US" dirty="0"/>
              <a:t>= </a:t>
            </a:r>
            <a:r>
              <a:rPr lang="en-US" dirty="0" err="1"/>
              <a:t>Nếu</a:t>
            </a:r>
            <a:r>
              <a:rPr lang="en-US" dirty="0"/>
              <a:t> </a:t>
            </a:r>
            <a:r>
              <a:rPr lang="en-US" dirty="0" err="1"/>
              <a:t>sắp</a:t>
            </a:r>
            <a:r>
              <a:rPr lang="en-US" dirty="0"/>
              <a:t> </a:t>
            </a:r>
            <a:r>
              <a:rPr lang="en-US" dirty="0" err="1"/>
              <a:t>xếp</a:t>
            </a:r>
            <a:r>
              <a:rPr lang="en-US" dirty="0"/>
              <a:t> </a:t>
            </a:r>
            <a:r>
              <a:rPr lang="en-US" dirty="0" err="1"/>
              <a:t>để</a:t>
            </a:r>
            <a:r>
              <a:rPr lang="en-US" dirty="0"/>
              <a:t> </a:t>
            </a:r>
            <a:r>
              <a:rPr lang="en-US" dirty="0" err="1"/>
              <a:t>làm</a:t>
            </a:r>
            <a:r>
              <a:rPr lang="en-US" dirty="0"/>
              <a:t> </a:t>
            </a:r>
            <a:r>
              <a:rPr lang="en-US" dirty="0" err="1"/>
              <a:t>việc</a:t>
            </a:r>
            <a:r>
              <a:rPr lang="en-US" dirty="0"/>
              <a:t> </a:t>
            </a:r>
            <a:r>
              <a:rPr lang="en-US" dirty="0" err="1"/>
              <a:t>khác</a:t>
            </a:r>
            <a:r>
              <a:rPr lang="en-US" dirty="0"/>
              <a:t>, Rachel </a:t>
            </a:r>
            <a:r>
              <a:rPr lang="en-US" dirty="0" err="1"/>
              <a:t>sẽ</a:t>
            </a:r>
            <a:r>
              <a:rPr lang="en-US" dirty="0"/>
              <a:t> </a:t>
            </a:r>
            <a:r>
              <a:rPr lang="en-US" dirty="0" err="1"/>
              <a:t>đến</a:t>
            </a:r>
            <a:r>
              <a:rPr lang="en-US" dirty="0"/>
              <a:t> </a:t>
            </a:r>
            <a:r>
              <a:rPr lang="en-US" dirty="0" err="1"/>
              <a:t>bữa</a:t>
            </a:r>
            <a:r>
              <a:rPr lang="en-US" dirty="0"/>
              <a:t> </a:t>
            </a:r>
            <a:r>
              <a:rPr lang="en-US" dirty="0" err="1"/>
              <a:t>tiệc</a:t>
            </a:r>
            <a:r>
              <a:rPr lang="en-US" dirty="0"/>
              <a:t> </a:t>
            </a:r>
            <a:r>
              <a:rPr lang="en-US" dirty="0" err="1"/>
              <a:t>của</a:t>
            </a:r>
            <a:r>
              <a:rPr lang="en-US" dirty="0"/>
              <a:t> </a:t>
            </a:r>
            <a:r>
              <a:rPr lang="en-US" dirty="0" err="1"/>
              <a:t>tôi</a:t>
            </a:r>
            <a:r>
              <a:rPr lang="en-US" dirty="0"/>
              <a:t> </a:t>
            </a:r>
            <a:r>
              <a:rPr lang="en-US" dirty="0" err="1"/>
              <a:t>như</a:t>
            </a:r>
            <a:r>
              <a:rPr lang="en-US" dirty="0"/>
              <a:t> </a:t>
            </a:r>
            <a:r>
              <a:rPr lang="en-US" dirty="0" err="1"/>
              <a:t>được</a:t>
            </a:r>
            <a:r>
              <a:rPr lang="en-US" dirty="0"/>
              <a:t> </a:t>
            </a:r>
            <a:r>
              <a:rPr lang="en-US" dirty="0" err="1"/>
              <a:t>mời</a:t>
            </a:r>
            <a:r>
              <a:rPr lang="en-US" dirty="0"/>
              <a:t> </a:t>
            </a:r>
            <a:r>
              <a:rPr lang="en-US" dirty="0" err="1"/>
              <a:t>rồi</a:t>
            </a:r>
            <a:r>
              <a:rPr lang="en-US" dirty="0"/>
              <a:t>.</a:t>
            </a:r>
          </a:p>
          <a:p>
            <a:r>
              <a:rPr lang="en-US" dirty="0"/>
              <a:t>B. </a:t>
            </a:r>
            <a:r>
              <a:rPr lang="en-US" dirty="0" err="1"/>
              <a:t>Sai</a:t>
            </a:r>
            <a:r>
              <a:rPr lang="en-US" dirty="0"/>
              <a:t> </a:t>
            </a:r>
            <a:r>
              <a:rPr lang="en-US" dirty="0" err="1"/>
              <a:t>công</a:t>
            </a:r>
            <a:r>
              <a:rPr lang="en-US" dirty="0"/>
              <a:t> </a:t>
            </a:r>
            <a:r>
              <a:rPr lang="en-US" dirty="0" err="1"/>
              <a:t>thức</a:t>
            </a:r>
            <a:r>
              <a:rPr lang="en-US" dirty="0"/>
              <a:t>. “would come” </a:t>
            </a:r>
            <a:r>
              <a:rPr lang="en-US" b="1" dirty="0"/>
              <a:t>=&gt; </a:t>
            </a:r>
            <a:r>
              <a:rPr lang="en-US" dirty="0"/>
              <a:t>“would have come”</a:t>
            </a:r>
          </a:p>
          <a:p>
            <a:r>
              <a:rPr lang="en-US" dirty="0"/>
              <a:t>C. </a:t>
            </a:r>
            <a:r>
              <a:rPr lang="en-US" dirty="0" err="1"/>
              <a:t>Sai</a:t>
            </a:r>
            <a:r>
              <a:rPr lang="en-US" dirty="0"/>
              <a:t> </a:t>
            </a:r>
            <a:r>
              <a:rPr lang="en-US" dirty="0" err="1"/>
              <a:t>công</a:t>
            </a:r>
            <a:r>
              <a:rPr lang="en-US" dirty="0"/>
              <a:t> </a:t>
            </a:r>
            <a:r>
              <a:rPr lang="en-US" dirty="0" err="1"/>
              <a:t>thức</a:t>
            </a:r>
            <a:r>
              <a:rPr lang="en-US" dirty="0"/>
              <a:t>. </a:t>
            </a:r>
            <a:r>
              <a:rPr lang="en-US" dirty="0" err="1"/>
              <a:t>Mệnh</a:t>
            </a:r>
            <a:r>
              <a:rPr lang="en-US" dirty="0"/>
              <a:t> </a:t>
            </a:r>
            <a:r>
              <a:rPr lang="en-US" dirty="0" err="1"/>
              <a:t>đề</a:t>
            </a:r>
            <a:r>
              <a:rPr lang="en-US" dirty="0"/>
              <a:t> </a:t>
            </a:r>
            <a:r>
              <a:rPr lang="en-US" dirty="0" err="1"/>
              <a:t>sau</a:t>
            </a:r>
            <a:r>
              <a:rPr lang="en-US" dirty="0"/>
              <a:t> “unless” (</a:t>
            </a:r>
            <a:r>
              <a:rPr lang="en-US" dirty="0" err="1"/>
              <a:t>nếu</a:t>
            </a:r>
            <a:r>
              <a:rPr lang="en-US" dirty="0"/>
              <a:t> … </a:t>
            </a:r>
            <a:r>
              <a:rPr lang="en-US" dirty="0" err="1"/>
              <a:t>không</a:t>
            </a:r>
            <a:r>
              <a:rPr lang="en-US" dirty="0"/>
              <a:t>) </a:t>
            </a:r>
            <a:r>
              <a:rPr lang="en-US" dirty="0" err="1"/>
              <a:t>không</a:t>
            </a:r>
            <a:r>
              <a:rPr lang="en-US" dirty="0"/>
              <a:t> </a:t>
            </a:r>
            <a:r>
              <a:rPr lang="en-US" dirty="0" err="1"/>
              <a:t>để</a:t>
            </a:r>
            <a:r>
              <a:rPr lang="en-US" dirty="0"/>
              <a:t> </a:t>
            </a:r>
            <a:r>
              <a:rPr lang="en-US" dirty="0" err="1"/>
              <a:t>dạng</a:t>
            </a:r>
            <a:r>
              <a:rPr lang="en-US" dirty="0"/>
              <a:t> </a:t>
            </a:r>
            <a:r>
              <a:rPr lang="en-US" dirty="0" err="1"/>
              <a:t>phủ</a:t>
            </a:r>
            <a:r>
              <a:rPr lang="en-US" dirty="0"/>
              <a:t> </a:t>
            </a:r>
            <a:r>
              <a:rPr lang="en-US" dirty="0" err="1"/>
              <a:t>định</a:t>
            </a:r>
            <a:endParaRPr lang="en-US" dirty="0"/>
          </a:p>
          <a:p>
            <a:r>
              <a:rPr lang="en-US" dirty="0"/>
              <a:t>D. </a:t>
            </a:r>
            <a:r>
              <a:rPr lang="en-US" dirty="0" err="1"/>
              <a:t>Sai</a:t>
            </a:r>
            <a:r>
              <a:rPr lang="en-US" dirty="0"/>
              <a:t> </a:t>
            </a:r>
            <a:r>
              <a:rPr lang="en-US" dirty="0" err="1"/>
              <a:t>công</a:t>
            </a:r>
            <a:r>
              <a:rPr lang="en-US" dirty="0"/>
              <a:t> </a:t>
            </a:r>
            <a:r>
              <a:rPr lang="en-US" dirty="0" err="1"/>
              <a:t>thức</a:t>
            </a:r>
            <a:r>
              <a:rPr lang="en-US" dirty="0"/>
              <a:t>. “would come” </a:t>
            </a:r>
            <a:r>
              <a:rPr lang="en-US" b="1" dirty="0"/>
              <a:t>=&gt; </a:t>
            </a:r>
            <a:r>
              <a:rPr lang="en-US" dirty="0"/>
              <a:t>“would have come”</a:t>
            </a:r>
          </a:p>
          <a:p>
            <a:endParaRPr lang="en-US" dirty="0"/>
          </a:p>
        </p:txBody>
      </p:sp>
      <p:sp>
        <p:nvSpPr>
          <p:cNvPr id="2" name="Oval 1"/>
          <p:cNvSpPr/>
          <p:nvPr/>
        </p:nvSpPr>
        <p:spPr>
          <a:xfrm>
            <a:off x="295141" y="685800"/>
            <a:ext cx="390659"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959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anim calcmode="lin" valueType="num">
                                      <p:cBhvr additive="base">
                                        <p:cTn id="3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15" end="15"/>
                                            </p:txEl>
                                          </p:spTgt>
                                        </p:tgtEl>
                                        <p:attrNameLst>
                                          <p:attrName>style.visibility</p:attrName>
                                        </p:attrNameLst>
                                      </p:cBhvr>
                                      <p:to>
                                        <p:strVal val="visible"/>
                                      </p:to>
                                    </p:set>
                                    <p:anim calcmode="lin" valueType="num">
                                      <p:cBhvr additive="base">
                                        <p:cTn id="43"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6" end="16"/>
                                            </p:txEl>
                                          </p:spTgt>
                                        </p:tgtEl>
                                        <p:attrNameLst>
                                          <p:attrName>style.visibility</p:attrName>
                                        </p:attrNameLst>
                                      </p:cBhvr>
                                      <p:to>
                                        <p:strVal val="visible"/>
                                      </p:to>
                                    </p:set>
                                    <p:anim calcmode="lin" valueType="num">
                                      <p:cBhvr additive="base">
                                        <p:cTn id="47"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534400" cy="6463308"/>
          </a:xfrm>
          <a:prstGeom prst="rect">
            <a:avLst/>
          </a:prstGeom>
          <a:noFill/>
        </p:spPr>
        <p:txBody>
          <a:bodyPr wrap="square" rtlCol="0">
            <a:spAutoFit/>
          </a:bodyPr>
          <a:lstStyle/>
          <a:p>
            <a:r>
              <a:rPr lang="en-US" b="1" dirty="0"/>
              <a:t>Question 28: </a:t>
            </a:r>
            <a:r>
              <a:rPr lang="en-US" dirty="0"/>
              <a:t>I </a:t>
            </a:r>
            <a:r>
              <a:rPr lang="en-US" u="sng" dirty="0"/>
              <a:t>don’t think</a:t>
            </a:r>
            <a:r>
              <a:rPr lang="en-US" dirty="0"/>
              <a:t> that he has </a:t>
            </a:r>
            <a:r>
              <a:rPr lang="en-US" u="sng" dirty="0" err="1"/>
              <a:t>responsed</a:t>
            </a:r>
            <a:r>
              <a:rPr lang="en-US" dirty="0"/>
              <a:t> to my email </a:t>
            </a:r>
            <a:r>
              <a:rPr lang="en-US" u="sng" dirty="0"/>
              <a:t>as</a:t>
            </a:r>
            <a:r>
              <a:rPr lang="en-US" dirty="0"/>
              <a:t> I have </a:t>
            </a:r>
            <a:r>
              <a:rPr lang="en-US" u="sng" dirty="0"/>
              <a:t>received</a:t>
            </a:r>
            <a:r>
              <a:rPr lang="en-US" dirty="0"/>
              <a:t> nothing.</a:t>
            </a:r>
          </a:p>
          <a:p>
            <a:r>
              <a:rPr lang="en-US" b="1" dirty="0"/>
              <a:t>	A. </a:t>
            </a:r>
            <a:r>
              <a:rPr lang="en-US" dirty="0"/>
              <a:t>don’t think	</a:t>
            </a:r>
            <a:r>
              <a:rPr lang="en-US" b="1" dirty="0"/>
              <a:t>B. </a:t>
            </a:r>
            <a:r>
              <a:rPr lang="en-US" dirty="0"/>
              <a:t>received	</a:t>
            </a:r>
            <a:r>
              <a:rPr lang="en-US" b="1" dirty="0"/>
              <a:t>C</a:t>
            </a:r>
            <a:r>
              <a:rPr lang="en-US" dirty="0"/>
              <a:t>. as	</a:t>
            </a:r>
            <a:r>
              <a:rPr lang="en-US" b="1" dirty="0"/>
              <a:t>D. </a:t>
            </a:r>
            <a:r>
              <a:rPr lang="en-US" dirty="0" err="1"/>
              <a:t>responsed</a:t>
            </a:r>
            <a:endParaRPr lang="en-US" dirty="0"/>
          </a:p>
          <a:p>
            <a:r>
              <a:rPr lang="en-US" b="1" dirty="0"/>
              <a:t>Question 29: </a:t>
            </a:r>
            <a:r>
              <a:rPr lang="en-US" u="sng" dirty="0"/>
              <a:t>In order to</a:t>
            </a:r>
            <a:r>
              <a:rPr lang="en-US" dirty="0"/>
              <a:t> </a:t>
            </a:r>
            <a:r>
              <a:rPr lang="en-US" u="sng" dirty="0"/>
              <a:t>make progress</a:t>
            </a:r>
            <a:r>
              <a:rPr lang="en-US" dirty="0"/>
              <a:t> in </a:t>
            </a:r>
            <a:r>
              <a:rPr lang="en-US" u="sng" dirty="0"/>
              <a:t>her speaking skill</a:t>
            </a:r>
            <a:r>
              <a:rPr lang="en-US" dirty="0"/>
              <a:t>, you need to </a:t>
            </a:r>
            <a:r>
              <a:rPr lang="en-US" u="sng" dirty="0"/>
              <a:t>practice</a:t>
            </a:r>
            <a:r>
              <a:rPr lang="en-US" dirty="0"/>
              <a:t> everyday.</a:t>
            </a:r>
          </a:p>
          <a:p>
            <a:r>
              <a:rPr lang="en-US" b="1" dirty="0"/>
              <a:t>	A. </a:t>
            </a:r>
            <a:r>
              <a:rPr lang="en-US" dirty="0"/>
              <a:t>in order to	</a:t>
            </a:r>
            <a:r>
              <a:rPr lang="en-US" b="1" dirty="0"/>
              <a:t>B. </a:t>
            </a:r>
            <a:r>
              <a:rPr lang="en-US" dirty="0"/>
              <a:t>practice	</a:t>
            </a:r>
            <a:r>
              <a:rPr lang="en-US" b="1" dirty="0"/>
              <a:t>C. </a:t>
            </a:r>
            <a:r>
              <a:rPr lang="en-US" dirty="0"/>
              <a:t>make progress	</a:t>
            </a:r>
            <a:r>
              <a:rPr lang="en-US" b="1" dirty="0"/>
              <a:t>D. </a:t>
            </a:r>
            <a:r>
              <a:rPr lang="en-US" dirty="0"/>
              <a:t>her</a:t>
            </a:r>
            <a:r>
              <a:rPr lang="en-US" b="1" dirty="0"/>
              <a:t> </a:t>
            </a:r>
            <a:r>
              <a:rPr lang="en-US" dirty="0"/>
              <a:t>speaking skill</a:t>
            </a:r>
          </a:p>
          <a:p>
            <a:r>
              <a:rPr lang="en-US" b="1" dirty="0"/>
              <a:t>Question 30</a:t>
            </a:r>
            <a:r>
              <a:rPr lang="en-US" dirty="0"/>
              <a:t>: Fifty minutes </a:t>
            </a:r>
            <a:r>
              <a:rPr lang="en-US" u="sng" dirty="0"/>
              <a:t>are</a:t>
            </a:r>
            <a:r>
              <a:rPr lang="en-US" dirty="0"/>
              <a:t> the maximum </a:t>
            </a:r>
            <a:r>
              <a:rPr lang="en-US" u="sng" dirty="0"/>
              <a:t>length</a:t>
            </a:r>
            <a:r>
              <a:rPr lang="en-US" dirty="0"/>
              <a:t> of time </a:t>
            </a:r>
            <a:r>
              <a:rPr lang="en-US" u="sng" dirty="0"/>
              <a:t>allotted fo</a:t>
            </a:r>
            <a:r>
              <a:rPr lang="en-US" dirty="0"/>
              <a:t>r the exam.</a:t>
            </a:r>
          </a:p>
          <a:p>
            <a:r>
              <a:rPr lang="en-US" b="1" dirty="0"/>
              <a:t>	A. </a:t>
            </a:r>
            <a:r>
              <a:rPr lang="en-US" dirty="0"/>
              <a:t>allotted	</a:t>
            </a:r>
            <a:r>
              <a:rPr lang="en-US" b="1" dirty="0"/>
              <a:t>B. </a:t>
            </a:r>
            <a:r>
              <a:rPr lang="en-US" dirty="0"/>
              <a:t>are	</a:t>
            </a:r>
            <a:r>
              <a:rPr lang="en-US" b="1" dirty="0"/>
              <a:t>C. </a:t>
            </a:r>
            <a:r>
              <a:rPr lang="en-US" dirty="0"/>
              <a:t>length	</a:t>
            </a:r>
            <a:r>
              <a:rPr lang="en-US" b="1" dirty="0"/>
              <a:t>D. </a:t>
            </a:r>
            <a:r>
              <a:rPr lang="en-US" dirty="0"/>
              <a:t>for</a:t>
            </a:r>
          </a:p>
          <a:p>
            <a:r>
              <a:rPr lang="en-US" b="1" dirty="0"/>
              <a:t>28</a:t>
            </a:r>
            <a:r>
              <a:rPr lang="en-US" b="1" dirty="0" smtClean="0"/>
              <a:t>.</a:t>
            </a:r>
            <a:endParaRPr lang="en-US" dirty="0"/>
          </a:p>
          <a:p>
            <a:r>
              <a:rPr lang="en-US" b="1" dirty="0" err="1"/>
              <a:t>Kiến</a:t>
            </a:r>
            <a:r>
              <a:rPr lang="en-US" b="1" dirty="0"/>
              <a:t> </a:t>
            </a:r>
            <a:r>
              <a:rPr lang="en-US" b="1" dirty="0" err="1"/>
              <a:t>thức</a:t>
            </a:r>
            <a:r>
              <a:rPr lang="en-US" b="1" dirty="0"/>
              <a:t>: </a:t>
            </a:r>
            <a:r>
              <a:rPr lang="en-US" b="1" dirty="0" err="1"/>
              <a:t>Từ</a:t>
            </a:r>
            <a:r>
              <a:rPr lang="en-US" b="1" dirty="0"/>
              <a:t> </a:t>
            </a:r>
            <a:r>
              <a:rPr lang="en-US" b="1" dirty="0" err="1"/>
              <a:t>vựng</a:t>
            </a:r>
            <a:endParaRPr lang="en-US" dirty="0"/>
          </a:p>
          <a:p>
            <a:r>
              <a:rPr lang="en-US" dirty="0"/>
              <a:t>* Response (n): </a:t>
            </a:r>
            <a:r>
              <a:rPr lang="en-US" dirty="0" err="1"/>
              <a:t>sự</a:t>
            </a:r>
            <a:r>
              <a:rPr lang="en-US" dirty="0"/>
              <a:t> </a:t>
            </a:r>
            <a:r>
              <a:rPr lang="en-US" dirty="0" err="1"/>
              <a:t>hồi</a:t>
            </a:r>
            <a:r>
              <a:rPr lang="en-US" dirty="0"/>
              <a:t> </a:t>
            </a:r>
            <a:r>
              <a:rPr lang="en-US" dirty="0" err="1"/>
              <a:t>âm</a:t>
            </a:r>
            <a:r>
              <a:rPr lang="en-US" dirty="0"/>
              <a:t>, </a:t>
            </a:r>
            <a:r>
              <a:rPr lang="en-US" dirty="0" err="1"/>
              <a:t>sự</a:t>
            </a:r>
            <a:r>
              <a:rPr lang="en-US" dirty="0"/>
              <a:t> </a:t>
            </a:r>
            <a:r>
              <a:rPr lang="en-US" dirty="0" err="1"/>
              <a:t>đáp</a:t>
            </a:r>
            <a:r>
              <a:rPr lang="en-US" dirty="0"/>
              <a:t> </a:t>
            </a:r>
            <a:r>
              <a:rPr lang="en-US" dirty="0" err="1"/>
              <a:t>lại</a:t>
            </a:r>
            <a:r>
              <a:rPr lang="en-US" dirty="0"/>
              <a:t>	* Respond (v): </a:t>
            </a:r>
            <a:r>
              <a:rPr lang="en-US" dirty="0" err="1"/>
              <a:t>hồi</a:t>
            </a:r>
            <a:r>
              <a:rPr lang="en-US" dirty="0"/>
              <a:t> </a:t>
            </a:r>
            <a:r>
              <a:rPr lang="en-US" dirty="0" err="1"/>
              <a:t>âm</a:t>
            </a:r>
            <a:r>
              <a:rPr lang="en-US" dirty="0"/>
              <a:t>, </a:t>
            </a:r>
            <a:r>
              <a:rPr lang="en-US" dirty="0" err="1"/>
              <a:t>trả</a:t>
            </a:r>
            <a:r>
              <a:rPr lang="en-US" dirty="0"/>
              <a:t> </a:t>
            </a:r>
            <a:r>
              <a:rPr lang="en-US" dirty="0" err="1"/>
              <a:t>lời</a:t>
            </a:r>
            <a:r>
              <a:rPr lang="en-US" dirty="0"/>
              <a:t>.</a:t>
            </a:r>
          </a:p>
          <a:p>
            <a:r>
              <a:rPr lang="en-US" b="1" dirty="0" err="1"/>
              <a:t>Sửa</a:t>
            </a:r>
            <a:r>
              <a:rPr lang="en-US" b="1" dirty="0"/>
              <a:t>: </a:t>
            </a:r>
            <a:r>
              <a:rPr lang="en-US" dirty="0" err="1"/>
              <a:t>responsed</a:t>
            </a:r>
            <a:r>
              <a:rPr lang="en-US" dirty="0"/>
              <a:t> → responded</a:t>
            </a:r>
          </a:p>
          <a:p>
            <a:r>
              <a:rPr lang="en-US" b="1" dirty="0" err="1"/>
              <a:t>Tạm</a:t>
            </a:r>
            <a:r>
              <a:rPr lang="en-US" b="1" dirty="0"/>
              <a:t> </a:t>
            </a:r>
            <a:r>
              <a:rPr lang="en-US" b="1" dirty="0" err="1"/>
              <a:t>dịch</a:t>
            </a:r>
            <a:r>
              <a:rPr lang="en-US" b="1" i="1" dirty="0"/>
              <a:t>: </a:t>
            </a:r>
            <a:r>
              <a:rPr lang="en-US" i="1" dirty="0" err="1"/>
              <a:t>Tôi</a:t>
            </a:r>
            <a:r>
              <a:rPr lang="en-US" i="1" dirty="0"/>
              <a:t> </a:t>
            </a:r>
            <a:r>
              <a:rPr lang="en-US" i="1" dirty="0" err="1"/>
              <a:t>không</a:t>
            </a:r>
            <a:r>
              <a:rPr lang="en-US" i="1" dirty="0"/>
              <a:t> </a:t>
            </a:r>
            <a:r>
              <a:rPr lang="en-US" i="1" dirty="0" err="1"/>
              <a:t>nghĩ</a:t>
            </a:r>
            <a:r>
              <a:rPr lang="en-US" i="1" dirty="0"/>
              <a:t> </a:t>
            </a:r>
            <a:r>
              <a:rPr lang="en-US" i="1" dirty="0" err="1"/>
              <a:t>là</a:t>
            </a:r>
            <a:r>
              <a:rPr lang="en-US" i="1" dirty="0"/>
              <a:t> </a:t>
            </a:r>
            <a:r>
              <a:rPr lang="en-US" i="1" dirty="0" err="1"/>
              <a:t>anh</a:t>
            </a:r>
            <a:r>
              <a:rPr lang="en-US" i="1" dirty="0"/>
              <a:t> </a:t>
            </a:r>
            <a:r>
              <a:rPr lang="en-US" i="1" dirty="0" err="1"/>
              <a:t>ấy</a:t>
            </a:r>
            <a:r>
              <a:rPr lang="en-US" i="1" dirty="0"/>
              <a:t> </a:t>
            </a:r>
            <a:r>
              <a:rPr lang="en-US" i="1" dirty="0" err="1"/>
              <a:t>đã</a:t>
            </a:r>
            <a:r>
              <a:rPr lang="en-US" i="1" dirty="0"/>
              <a:t> </a:t>
            </a:r>
            <a:r>
              <a:rPr lang="en-US" i="1" dirty="0" err="1"/>
              <a:t>trả</a:t>
            </a:r>
            <a:r>
              <a:rPr lang="en-US" i="1" dirty="0"/>
              <a:t> </a:t>
            </a:r>
            <a:r>
              <a:rPr lang="en-US" i="1" dirty="0" err="1"/>
              <a:t>lời</a:t>
            </a:r>
            <a:r>
              <a:rPr lang="en-US" i="1" dirty="0"/>
              <a:t> </a:t>
            </a:r>
            <a:r>
              <a:rPr lang="en-US" i="1" dirty="0" err="1"/>
              <a:t>thư</a:t>
            </a:r>
            <a:r>
              <a:rPr lang="en-US" i="1" dirty="0"/>
              <a:t> </a:t>
            </a:r>
            <a:r>
              <a:rPr lang="en-US" i="1" dirty="0" err="1"/>
              <a:t>của</a:t>
            </a:r>
            <a:r>
              <a:rPr lang="en-US" i="1" dirty="0"/>
              <a:t> </a:t>
            </a:r>
            <a:r>
              <a:rPr lang="en-US" i="1" dirty="0" err="1"/>
              <a:t>tôi</a:t>
            </a:r>
            <a:r>
              <a:rPr lang="en-US" i="1" dirty="0"/>
              <a:t> </a:t>
            </a:r>
            <a:r>
              <a:rPr lang="en-US" i="1" dirty="0" err="1"/>
              <a:t>vì</a:t>
            </a:r>
            <a:r>
              <a:rPr lang="en-US" i="1" dirty="0"/>
              <a:t> </a:t>
            </a:r>
            <a:r>
              <a:rPr lang="en-US" i="1" dirty="0" err="1"/>
              <a:t>tôi</a:t>
            </a:r>
            <a:r>
              <a:rPr lang="en-US" i="1" dirty="0"/>
              <a:t> </a:t>
            </a:r>
            <a:r>
              <a:rPr lang="en-US" i="1" dirty="0" err="1"/>
              <a:t>chưa</a:t>
            </a:r>
            <a:r>
              <a:rPr lang="en-US" i="1" dirty="0"/>
              <a:t> </a:t>
            </a:r>
            <a:r>
              <a:rPr lang="en-US" i="1" dirty="0" err="1"/>
              <a:t>nhận</a:t>
            </a:r>
            <a:r>
              <a:rPr lang="en-US" i="1" dirty="0"/>
              <a:t> </a:t>
            </a:r>
            <a:r>
              <a:rPr lang="en-US" i="1" dirty="0" err="1"/>
              <a:t>được</a:t>
            </a:r>
            <a:r>
              <a:rPr lang="en-US" i="1" dirty="0"/>
              <a:t> </a:t>
            </a:r>
            <a:r>
              <a:rPr lang="en-US" i="1" dirty="0" err="1"/>
              <a:t>gì</a:t>
            </a:r>
            <a:r>
              <a:rPr lang="en-US" i="1" dirty="0"/>
              <a:t> </a:t>
            </a:r>
            <a:r>
              <a:rPr lang="en-US" i="1" dirty="0" err="1"/>
              <a:t>cả</a:t>
            </a:r>
            <a:r>
              <a:rPr lang="en-US" i="1" dirty="0"/>
              <a:t>.</a:t>
            </a:r>
            <a:endParaRPr lang="en-US" dirty="0"/>
          </a:p>
          <a:p>
            <a:r>
              <a:rPr lang="en-US" b="1" dirty="0" smtClean="0"/>
              <a:t>29.</a:t>
            </a:r>
            <a:endParaRPr lang="en-US" dirty="0"/>
          </a:p>
          <a:p>
            <a:r>
              <a:rPr lang="en-US" b="1" dirty="0" err="1"/>
              <a:t>Kiến</a:t>
            </a:r>
            <a:r>
              <a:rPr lang="en-US" b="1" dirty="0"/>
              <a:t> </a:t>
            </a:r>
            <a:r>
              <a:rPr lang="en-US" b="1" dirty="0" err="1"/>
              <a:t>thức</a:t>
            </a:r>
            <a:r>
              <a:rPr lang="en-US" b="1" dirty="0"/>
              <a:t>: </a:t>
            </a:r>
            <a:r>
              <a:rPr lang="en-US" b="1" dirty="0" err="1"/>
              <a:t>Cụm</a:t>
            </a:r>
            <a:r>
              <a:rPr lang="en-US" b="1" dirty="0"/>
              <a:t> </a:t>
            </a:r>
            <a:r>
              <a:rPr lang="en-US" b="1" dirty="0" err="1" smtClean="0"/>
              <a:t>từ</a:t>
            </a:r>
            <a:r>
              <a:rPr lang="vi-VN" dirty="0"/>
              <a:t> </a:t>
            </a:r>
            <a:r>
              <a:rPr lang="en-US" dirty="0" smtClean="0"/>
              <a:t>• </a:t>
            </a:r>
            <a:r>
              <a:rPr lang="en-US" dirty="0"/>
              <a:t>make progress: </a:t>
            </a:r>
            <a:r>
              <a:rPr lang="en-US" dirty="0" err="1"/>
              <a:t>tiến</a:t>
            </a:r>
            <a:r>
              <a:rPr lang="en-US" dirty="0"/>
              <a:t> </a:t>
            </a:r>
            <a:r>
              <a:rPr lang="en-US" dirty="0" err="1"/>
              <a:t>bộ</a:t>
            </a:r>
            <a:endParaRPr lang="en-US" dirty="0"/>
          </a:p>
          <a:p>
            <a:r>
              <a:rPr lang="en-US" b="1" dirty="0" err="1"/>
              <a:t>Sửa</a:t>
            </a:r>
            <a:r>
              <a:rPr lang="en-US" b="1" dirty="0"/>
              <a:t> </a:t>
            </a:r>
            <a:endParaRPr lang="en-US" dirty="0"/>
          </a:p>
          <a:p>
            <a:r>
              <a:rPr lang="en-US" b="1" dirty="0"/>
              <a:t>D. </a:t>
            </a:r>
            <a:r>
              <a:rPr lang="en-US" dirty="0"/>
              <a:t>her</a:t>
            </a:r>
            <a:r>
              <a:rPr lang="en-US" b="1" dirty="0"/>
              <a:t> </a:t>
            </a:r>
            <a:r>
              <a:rPr lang="en-US" dirty="0"/>
              <a:t>speaking skill- BỎ HER. </a:t>
            </a:r>
          </a:p>
          <a:p>
            <a:r>
              <a:rPr lang="en-US" b="1" dirty="0" err="1"/>
              <a:t>Tạm</a:t>
            </a:r>
            <a:r>
              <a:rPr lang="en-US" b="1" dirty="0"/>
              <a:t> </a:t>
            </a:r>
            <a:r>
              <a:rPr lang="en-US" b="1" dirty="0" err="1"/>
              <a:t>dịch</a:t>
            </a:r>
            <a:r>
              <a:rPr lang="en-US" b="1" dirty="0"/>
              <a:t>: </a:t>
            </a:r>
            <a:r>
              <a:rPr lang="en-US" i="1" dirty="0" err="1"/>
              <a:t>Để</a:t>
            </a:r>
            <a:r>
              <a:rPr lang="en-US" i="1" dirty="0"/>
              <a:t> </a:t>
            </a:r>
            <a:r>
              <a:rPr lang="en-US" i="1" dirty="0" err="1"/>
              <a:t>tiến</a:t>
            </a:r>
            <a:r>
              <a:rPr lang="en-US" i="1" dirty="0"/>
              <a:t> </a:t>
            </a:r>
            <a:r>
              <a:rPr lang="en-US" i="1" dirty="0" err="1"/>
              <a:t>bộ</a:t>
            </a:r>
            <a:r>
              <a:rPr lang="en-US" i="1" dirty="0"/>
              <a:t> </a:t>
            </a:r>
            <a:r>
              <a:rPr lang="en-US" i="1" dirty="0" err="1"/>
              <a:t>trong</a:t>
            </a:r>
            <a:r>
              <a:rPr lang="en-US" i="1" dirty="0"/>
              <a:t> </a:t>
            </a:r>
            <a:r>
              <a:rPr lang="en-US" i="1" dirty="0" err="1"/>
              <a:t>kỹ</a:t>
            </a:r>
            <a:r>
              <a:rPr lang="en-US" i="1" dirty="0"/>
              <a:t> </a:t>
            </a:r>
            <a:r>
              <a:rPr lang="en-US" i="1" dirty="0" err="1"/>
              <a:t>năng</a:t>
            </a:r>
            <a:r>
              <a:rPr lang="en-US" i="1" dirty="0"/>
              <a:t> </a:t>
            </a:r>
            <a:r>
              <a:rPr lang="en-US" i="1" dirty="0" err="1"/>
              <a:t>nói</a:t>
            </a:r>
            <a:r>
              <a:rPr lang="en-US" i="1" dirty="0"/>
              <a:t>, </a:t>
            </a:r>
            <a:r>
              <a:rPr lang="en-US" i="1" dirty="0" err="1"/>
              <a:t>bạn</a:t>
            </a:r>
            <a:r>
              <a:rPr lang="en-US" i="1" dirty="0"/>
              <a:t> </a:t>
            </a:r>
            <a:r>
              <a:rPr lang="en-US" i="1" dirty="0" err="1"/>
              <a:t>cần</a:t>
            </a:r>
            <a:r>
              <a:rPr lang="en-US" i="1" dirty="0"/>
              <a:t> </a:t>
            </a:r>
            <a:r>
              <a:rPr lang="en-US" i="1" dirty="0" err="1"/>
              <a:t>luyện</a:t>
            </a:r>
            <a:r>
              <a:rPr lang="en-US" i="1" dirty="0"/>
              <a:t> </a:t>
            </a:r>
            <a:r>
              <a:rPr lang="en-US" i="1" dirty="0" err="1"/>
              <a:t>tập</a:t>
            </a:r>
            <a:r>
              <a:rPr lang="en-US" i="1" dirty="0"/>
              <a:t> </a:t>
            </a:r>
            <a:r>
              <a:rPr lang="en-US" i="1" dirty="0" err="1"/>
              <a:t>hàng</a:t>
            </a:r>
            <a:r>
              <a:rPr lang="en-US" i="1" dirty="0"/>
              <a:t> </a:t>
            </a:r>
            <a:r>
              <a:rPr lang="en-US" i="1" dirty="0" err="1"/>
              <a:t>ngày</a:t>
            </a:r>
            <a:r>
              <a:rPr lang="en-US" i="1" dirty="0"/>
              <a:t>.</a:t>
            </a:r>
            <a:endParaRPr lang="en-US" dirty="0"/>
          </a:p>
          <a:p>
            <a:r>
              <a:rPr lang="en-US" b="1" dirty="0"/>
              <a:t>30</a:t>
            </a:r>
            <a:r>
              <a:rPr lang="en-US" b="1" dirty="0" smtClean="0"/>
              <a:t>.</a:t>
            </a:r>
            <a:endParaRPr lang="en-US" dirty="0"/>
          </a:p>
          <a:p>
            <a:r>
              <a:rPr lang="en-US" b="1" dirty="0" err="1"/>
              <a:t>Kiến</a:t>
            </a:r>
            <a:r>
              <a:rPr lang="en-US" b="1" dirty="0"/>
              <a:t> </a:t>
            </a:r>
            <a:r>
              <a:rPr lang="en-US" b="1" dirty="0" err="1"/>
              <a:t>thức</a:t>
            </a:r>
            <a:r>
              <a:rPr lang="en-US" b="1" dirty="0"/>
              <a:t>: </a:t>
            </a:r>
            <a:r>
              <a:rPr lang="en-US" b="1" dirty="0" err="1"/>
              <a:t>Sự</a:t>
            </a:r>
            <a:r>
              <a:rPr lang="en-US" b="1" dirty="0"/>
              <a:t> </a:t>
            </a:r>
            <a:r>
              <a:rPr lang="en-US" b="1" dirty="0" err="1"/>
              <a:t>phù</a:t>
            </a:r>
            <a:r>
              <a:rPr lang="en-US" b="1" dirty="0"/>
              <a:t> </a:t>
            </a:r>
            <a:r>
              <a:rPr lang="en-US" b="1" dirty="0" err="1"/>
              <a:t>hợp</a:t>
            </a:r>
            <a:r>
              <a:rPr lang="en-US" b="1" dirty="0"/>
              <a:t> </a:t>
            </a:r>
            <a:r>
              <a:rPr lang="en-US" b="1" dirty="0" err="1"/>
              <a:t>giữa</a:t>
            </a:r>
            <a:r>
              <a:rPr lang="en-US" b="1" dirty="0"/>
              <a:t> </a:t>
            </a:r>
            <a:r>
              <a:rPr lang="en-US" b="1" dirty="0" err="1"/>
              <a:t>chủ</a:t>
            </a:r>
            <a:r>
              <a:rPr lang="en-US" b="1" dirty="0"/>
              <a:t> </a:t>
            </a:r>
            <a:r>
              <a:rPr lang="en-US" b="1" dirty="0" err="1"/>
              <a:t>ngữ</a:t>
            </a:r>
            <a:r>
              <a:rPr lang="en-US" b="1" dirty="0"/>
              <a:t> </a:t>
            </a:r>
            <a:r>
              <a:rPr lang="en-US" b="1" dirty="0" err="1"/>
              <a:t>và</a:t>
            </a:r>
            <a:r>
              <a:rPr lang="en-US" b="1" dirty="0"/>
              <a:t> </a:t>
            </a:r>
            <a:r>
              <a:rPr lang="en-US" b="1" dirty="0" err="1"/>
              <a:t>động</a:t>
            </a:r>
            <a:r>
              <a:rPr lang="en-US" b="1" dirty="0"/>
              <a:t> </a:t>
            </a:r>
            <a:r>
              <a:rPr lang="en-US" b="1" dirty="0" err="1"/>
              <a:t>từ</a:t>
            </a:r>
            <a:endParaRPr lang="en-US" dirty="0"/>
          </a:p>
          <a:p>
            <a:r>
              <a:rPr lang="en-US" dirty="0"/>
              <a:t>• “Fifty minutes” </a:t>
            </a:r>
            <a:r>
              <a:rPr lang="en-US" dirty="0" err="1"/>
              <a:t>là</a:t>
            </a:r>
            <a:r>
              <a:rPr lang="en-US" dirty="0"/>
              <a:t> </a:t>
            </a:r>
            <a:r>
              <a:rPr lang="en-US" dirty="0" err="1"/>
              <a:t>một</a:t>
            </a:r>
            <a:r>
              <a:rPr lang="en-US" dirty="0"/>
              <a:t> </a:t>
            </a:r>
            <a:r>
              <a:rPr lang="en-US" dirty="0" err="1"/>
              <a:t>khoảng</a:t>
            </a:r>
            <a:r>
              <a:rPr lang="en-US" dirty="0"/>
              <a:t> </a:t>
            </a:r>
            <a:r>
              <a:rPr lang="en-US" dirty="0" err="1"/>
              <a:t>thời</a:t>
            </a:r>
            <a:r>
              <a:rPr lang="en-US" dirty="0"/>
              <a:t> </a:t>
            </a:r>
            <a:r>
              <a:rPr lang="en-US" dirty="0" err="1"/>
              <a:t>gian</a:t>
            </a:r>
            <a:r>
              <a:rPr lang="en-US" dirty="0"/>
              <a:t>, </a:t>
            </a:r>
            <a:r>
              <a:rPr lang="en-US" dirty="0" err="1"/>
              <a:t>động</a:t>
            </a:r>
            <a:r>
              <a:rPr lang="en-US" dirty="0"/>
              <a:t> </a:t>
            </a:r>
            <a:r>
              <a:rPr lang="en-US" dirty="0" err="1"/>
              <a:t>từ</a:t>
            </a:r>
            <a:r>
              <a:rPr lang="en-US" dirty="0"/>
              <a:t> </a:t>
            </a:r>
            <a:r>
              <a:rPr lang="en-US" dirty="0" err="1"/>
              <a:t>luôn</a:t>
            </a:r>
            <a:r>
              <a:rPr lang="en-US" dirty="0"/>
              <a:t> chia </a:t>
            </a:r>
            <a:r>
              <a:rPr lang="en-US" dirty="0" err="1"/>
              <a:t>số</a:t>
            </a:r>
            <a:r>
              <a:rPr lang="en-US" dirty="0"/>
              <a:t> </a:t>
            </a:r>
            <a:r>
              <a:rPr lang="en-US" dirty="0" err="1"/>
              <a:t>ít</a:t>
            </a:r>
            <a:endParaRPr lang="en-US" dirty="0"/>
          </a:p>
          <a:p>
            <a:r>
              <a:rPr lang="en-US" b="1" dirty="0" err="1"/>
              <a:t>Sửa</a:t>
            </a:r>
            <a:r>
              <a:rPr lang="en-US" b="1" dirty="0"/>
              <a:t>: </a:t>
            </a:r>
            <a:r>
              <a:rPr lang="en-US" dirty="0"/>
              <a:t>are =&gt; is</a:t>
            </a:r>
          </a:p>
          <a:p>
            <a:r>
              <a:rPr lang="en-US" b="1" dirty="0" err="1"/>
              <a:t>Tạm</a:t>
            </a:r>
            <a:r>
              <a:rPr lang="en-US" b="1" dirty="0"/>
              <a:t> </a:t>
            </a:r>
            <a:r>
              <a:rPr lang="en-US" b="1" dirty="0" err="1"/>
              <a:t>dịch</a:t>
            </a:r>
            <a:r>
              <a:rPr lang="en-US" b="1" dirty="0"/>
              <a:t>: </a:t>
            </a:r>
            <a:r>
              <a:rPr lang="en-US" i="1" dirty="0" err="1"/>
              <a:t>Năm</a:t>
            </a:r>
            <a:r>
              <a:rPr lang="en-US" i="1" dirty="0"/>
              <a:t> </a:t>
            </a:r>
            <a:r>
              <a:rPr lang="en-US" i="1" dirty="0" err="1"/>
              <a:t>mươi</a:t>
            </a:r>
            <a:r>
              <a:rPr lang="en-US" i="1" dirty="0"/>
              <a:t> </a:t>
            </a:r>
            <a:r>
              <a:rPr lang="en-US" i="1" dirty="0" err="1"/>
              <a:t>phút</a:t>
            </a:r>
            <a:r>
              <a:rPr lang="en-US" i="1" dirty="0"/>
              <a:t> </a:t>
            </a:r>
            <a:r>
              <a:rPr lang="en-US" i="1" dirty="0" err="1"/>
              <a:t>là</a:t>
            </a:r>
            <a:r>
              <a:rPr lang="en-US" i="1" dirty="0"/>
              <a:t> </a:t>
            </a:r>
            <a:r>
              <a:rPr lang="en-US" i="1" dirty="0" err="1"/>
              <a:t>khoảng</a:t>
            </a:r>
            <a:r>
              <a:rPr lang="en-US" i="1" dirty="0"/>
              <a:t> </a:t>
            </a:r>
            <a:r>
              <a:rPr lang="en-US" i="1" dirty="0" err="1"/>
              <a:t>thời</a:t>
            </a:r>
            <a:r>
              <a:rPr lang="en-US" i="1" dirty="0"/>
              <a:t> </a:t>
            </a:r>
            <a:r>
              <a:rPr lang="en-US" i="1" dirty="0" err="1"/>
              <a:t>gian</a:t>
            </a:r>
            <a:r>
              <a:rPr lang="en-US" i="1" dirty="0"/>
              <a:t> </a:t>
            </a:r>
            <a:r>
              <a:rPr lang="en-US" i="1" dirty="0" err="1"/>
              <a:t>tối</a:t>
            </a:r>
            <a:r>
              <a:rPr lang="en-US" i="1" dirty="0"/>
              <a:t> </a:t>
            </a:r>
            <a:r>
              <a:rPr lang="en-US" i="1" dirty="0" err="1"/>
              <a:t>đa</a:t>
            </a:r>
            <a:r>
              <a:rPr lang="en-US" i="1" dirty="0"/>
              <a:t> </a:t>
            </a:r>
            <a:r>
              <a:rPr lang="en-US" i="1" dirty="0" err="1"/>
              <a:t>dành</a:t>
            </a:r>
            <a:r>
              <a:rPr lang="en-US" i="1" dirty="0"/>
              <a:t> </a:t>
            </a:r>
            <a:r>
              <a:rPr lang="en-US" i="1" dirty="0" err="1"/>
              <a:t>cho</a:t>
            </a:r>
            <a:r>
              <a:rPr lang="en-US" i="1" dirty="0"/>
              <a:t> </a:t>
            </a:r>
            <a:r>
              <a:rPr lang="en-US" i="1" dirty="0" err="1"/>
              <a:t>bài</a:t>
            </a:r>
            <a:r>
              <a:rPr lang="en-US" i="1" dirty="0"/>
              <a:t> </a:t>
            </a:r>
            <a:r>
              <a:rPr lang="en-US" i="1" dirty="0" err="1"/>
              <a:t>thi</a:t>
            </a:r>
            <a:r>
              <a:rPr lang="en-US" i="1" dirty="0"/>
              <a:t>.</a:t>
            </a:r>
            <a:endParaRPr lang="en-US" dirty="0"/>
          </a:p>
          <a:p>
            <a:endParaRPr lang="en-US" dirty="0"/>
          </a:p>
        </p:txBody>
      </p:sp>
      <p:sp>
        <p:nvSpPr>
          <p:cNvPr id="2" name="Oval 1"/>
          <p:cNvSpPr/>
          <p:nvPr/>
        </p:nvSpPr>
        <p:spPr>
          <a:xfrm>
            <a:off x="5791200" y="609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6294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2895600" y="1981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30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1000"/>
                                        <p:tgtEl>
                                          <p:spTgt spid="5">
                                            <p:txEl>
                                              <p:pRg st="6" end="6"/>
                                            </p:txEl>
                                          </p:spTgt>
                                        </p:tgtEl>
                                      </p:cBhvr>
                                    </p:animEffect>
                                    <p:anim calcmode="lin" valueType="num">
                                      <p:cBhvr>
                                        <p:cTn id="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7" end="7"/>
                                            </p:txEl>
                                          </p:spTgt>
                                        </p:tgtEl>
                                        <p:attrNameLst>
                                          <p:attrName>style.visibility</p:attrName>
                                        </p:attrNameLst>
                                      </p:cBhvr>
                                      <p:to>
                                        <p:strVal val="visible"/>
                                      </p:to>
                                    </p:set>
                                    <p:animEffect transition="in" filter="fade">
                                      <p:cBhvr>
                                        <p:cTn id="12" dur="1000"/>
                                        <p:tgtEl>
                                          <p:spTgt spid="5">
                                            <p:txEl>
                                              <p:pRg st="7" end="7"/>
                                            </p:txEl>
                                          </p:spTgt>
                                        </p:tgtEl>
                                      </p:cBhvr>
                                    </p:animEffect>
                                    <p:anim calcmode="lin" valueType="num">
                                      <p:cBhvr>
                                        <p:cTn id="1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animEffect transition="in" filter="fade">
                                      <p:cBhvr>
                                        <p:cTn id="17" dur="1000"/>
                                        <p:tgtEl>
                                          <p:spTgt spid="5">
                                            <p:txEl>
                                              <p:pRg st="8" end="8"/>
                                            </p:txEl>
                                          </p:spTgt>
                                        </p:tgtEl>
                                      </p:cBhvr>
                                    </p:animEffect>
                                    <p:anim calcmode="lin" valueType="num">
                                      <p:cBhvr>
                                        <p:cTn id="1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9" end="9"/>
                                            </p:txEl>
                                          </p:spTgt>
                                        </p:tgtEl>
                                        <p:attrNameLst>
                                          <p:attrName>style.visibility</p:attrName>
                                        </p:attrNameLst>
                                      </p:cBhvr>
                                      <p:to>
                                        <p:strVal val="visible"/>
                                      </p:to>
                                    </p:set>
                                    <p:animEffect transition="in" filter="fade">
                                      <p:cBhvr>
                                        <p:cTn id="22" dur="1000"/>
                                        <p:tgtEl>
                                          <p:spTgt spid="5">
                                            <p:txEl>
                                              <p:pRg st="9" end="9"/>
                                            </p:txEl>
                                          </p:spTgt>
                                        </p:tgtEl>
                                      </p:cBhvr>
                                    </p:animEffect>
                                    <p:anim calcmode="lin" valueType="num">
                                      <p:cBhvr>
                                        <p:cTn id="23"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fade">
                                      <p:cBhvr>
                                        <p:cTn id="27" dur="1000"/>
                                        <p:tgtEl>
                                          <p:spTgt spid="5">
                                            <p:txEl>
                                              <p:pRg st="10" end="10"/>
                                            </p:txEl>
                                          </p:spTgt>
                                        </p:tgtEl>
                                      </p:cBhvr>
                                    </p:animEffect>
                                    <p:anim calcmode="lin" valueType="num">
                                      <p:cBhvr>
                                        <p:cTn id="28"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1000"/>
                                        <p:tgtEl>
                                          <p:spTgt spid="2"/>
                                        </p:tgtEl>
                                      </p:cBhvr>
                                    </p:animEffect>
                                    <p:anim calcmode="lin" valueType="num">
                                      <p:cBhvr>
                                        <p:cTn id="35" dur="1000" fill="hold"/>
                                        <p:tgtEl>
                                          <p:spTgt spid="2"/>
                                        </p:tgtEl>
                                        <p:attrNameLst>
                                          <p:attrName>ppt_x</p:attrName>
                                        </p:attrNameLst>
                                      </p:cBhvr>
                                      <p:tavLst>
                                        <p:tav tm="0">
                                          <p:val>
                                            <p:strVal val="#ppt_x"/>
                                          </p:val>
                                        </p:tav>
                                        <p:tav tm="100000">
                                          <p:val>
                                            <p:strVal val="#ppt_x"/>
                                          </p:val>
                                        </p:tav>
                                      </p:tavLst>
                                    </p:anim>
                                    <p:anim calcmode="lin" valueType="num">
                                      <p:cBhvr>
                                        <p:cTn id="3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5">
                                            <p:txEl>
                                              <p:pRg st="12" end="12"/>
                                            </p:txEl>
                                          </p:spTgt>
                                        </p:tgtEl>
                                        <p:attrNameLst>
                                          <p:attrName>style.visibility</p:attrName>
                                        </p:attrNameLst>
                                      </p:cBhvr>
                                      <p:to>
                                        <p:strVal val="visible"/>
                                      </p:to>
                                    </p:set>
                                    <p:animEffect transition="in" filter="fade">
                                      <p:cBhvr>
                                        <p:cTn id="41" dur="1000"/>
                                        <p:tgtEl>
                                          <p:spTgt spid="5">
                                            <p:txEl>
                                              <p:pRg st="12" end="12"/>
                                            </p:txEl>
                                          </p:spTgt>
                                        </p:tgtEl>
                                      </p:cBhvr>
                                    </p:animEffect>
                                    <p:anim calcmode="lin" valueType="num">
                                      <p:cBhvr>
                                        <p:cTn id="42"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fade">
                                      <p:cBhvr>
                                        <p:cTn id="46" dur="1000"/>
                                        <p:tgtEl>
                                          <p:spTgt spid="5">
                                            <p:txEl>
                                              <p:pRg st="13" end="13"/>
                                            </p:txEl>
                                          </p:spTgt>
                                        </p:tgtEl>
                                      </p:cBhvr>
                                    </p:animEffect>
                                    <p:anim calcmode="lin" valueType="num">
                                      <p:cBhvr>
                                        <p:cTn id="47"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5">
                                            <p:txEl>
                                              <p:pRg st="14" end="14"/>
                                            </p:txEl>
                                          </p:spTgt>
                                        </p:tgtEl>
                                        <p:attrNameLst>
                                          <p:attrName>style.visibility</p:attrName>
                                        </p:attrNameLst>
                                      </p:cBhvr>
                                      <p:to>
                                        <p:strVal val="visible"/>
                                      </p:to>
                                    </p:set>
                                    <p:animEffect transition="in" filter="fade">
                                      <p:cBhvr>
                                        <p:cTn id="51" dur="1000"/>
                                        <p:tgtEl>
                                          <p:spTgt spid="5">
                                            <p:txEl>
                                              <p:pRg st="14" end="14"/>
                                            </p:txEl>
                                          </p:spTgt>
                                        </p:tgtEl>
                                      </p:cBhvr>
                                    </p:animEffect>
                                    <p:anim calcmode="lin" valueType="num">
                                      <p:cBhvr>
                                        <p:cTn id="52"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53" dur="1000" fill="hold"/>
                                        <p:tgtEl>
                                          <p:spTgt spid="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3"/>
                                        </p:tgtEl>
                                        <p:attrNameLst>
                                          <p:attrName>style.visibility</p:attrName>
                                        </p:attrNameLst>
                                      </p:cBhvr>
                                      <p:to>
                                        <p:strVal val="visible"/>
                                      </p:to>
                                    </p:set>
                                    <p:anim calcmode="lin" valueType="num">
                                      <p:cBhvr additive="base">
                                        <p:cTn id="58" dur="500" fill="hold"/>
                                        <p:tgtEl>
                                          <p:spTgt spid="3"/>
                                        </p:tgtEl>
                                        <p:attrNameLst>
                                          <p:attrName>ppt_x</p:attrName>
                                        </p:attrNameLst>
                                      </p:cBhvr>
                                      <p:tavLst>
                                        <p:tav tm="0">
                                          <p:val>
                                            <p:strVal val="#ppt_x"/>
                                          </p:val>
                                        </p:tav>
                                        <p:tav tm="100000">
                                          <p:val>
                                            <p:strVal val="#ppt_x"/>
                                          </p:val>
                                        </p:tav>
                                      </p:tavLst>
                                    </p:anim>
                                    <p:anim calcmode="lin" valueType="num">
                                      <p:cBhvr additive="base">
                                        <p:cTn id="5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5">
                                            <p:txEl>
                                              <p:pRg st="17" end="17"/>
                                            </p:txEl>
                                          </p:spTgt>
                                        </p:tgtEl>
                                        <p:attrNameLst>
                                          <p:attrName>style.visibility</p:attrName>
                                        </p:attrNameLst>
                                      </p:cBhvr>
                                      <p:to>
                                        <p:strVal val="visible"/>
                                      </p:to>
                                    </p:set>
                                    <p:animEffect transition="in" filter="fade">
                                      <p:cBhvr>
                                        <p:cTn id="64" dur="1000"/>
                                        <p:tgtEl>
                                          <p:spTgt spid="5">
                                            <p:txEl>
                                              <p:pRg st="17" end="17"/>
                                            </p:txEl>
                                          </p:spTgt>
                                        </p:tgtEl>
                                      </p:cBhvr>
                                    </p:animEffect>
                                    <p:anim calcmode="lin" valueType="num">
                                      <p:cBhvr>
                                        <p:cTn id="65" dur="1000" fill="hold"/>
                                        <p:tgtEl>
                                          <p:spTgt spid="5">
                                            <p:txEl>
                                              <p:pRg st="17" end="17"/>
                                            </p:txEl>
                                          </p:spTgt>
                                        </p:tgtEl>
                                        <p:attrNameLst>
                                          <p:attrName>ppt_x</p:attrName>
                                        </p:attrNameLst>
                                      </p:cBhvr>
                                      <p:tavLst>
                                        <p:tav tm="0">
                                          <p:val>
                                            <p:strVal val="#ppt_x"/>
                                          </p:val>
                                        </p:tav>
                                        <p:tav tm="100000">
                                          <p:val>
                                            <p:strVal val="#ppt_x"/>
                                          </p:val>
                                        </p:tav>
                                      </p:tavLst>
                                    </p:anim>
                                    <p:anim calcmode="lin" valueType="num">
                                      <p:cBhvr>
                                        <p:cTn id="66" dur="1000" fill="hold"/>
                                        <p:tgtEl>
                                          <p:spTgt spid="5">
                                            <p:txEl>
                                              <p:pRg st="17" end="17"/>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5">
                                            <p:txEl>
                                              <p:pRg st="18" end="18"/>
                                            </p:txEl>
                                          </p:spTgt>
                                        </p:tgtEl>
                                        <p:attrNameLst>
                                          <p:attrName>style.visibility</p:attrName>
                                        </p:attrNameLst>
                                      </p:cBhvr>
                                      <p:to>
                                        <p:strVal val="visible"/>
                                      </p:to>
                                    </p:set>
                                    <p:animEffect transition="in" filter="fade">
                                      <p:cBhvr>
                                        <p:cTn id="69" dur="1000"/>
                                        <p:tgtEl>
                                          <p:spTgt spid="5">
                                            <p:txEl>
                                              <p:pRg st="18" end="18"/>
                                            </p:txEl>
                                          </p:spTgt>
                                        </p:tgtEl>
                                      </p:cBhvr>
                                    </p:animEffect>
                                    <p:anim calcmode="lin" valueType="num">
                                      <p:cBhvr>
                                        <p:cTn id="70" dur="1000" fill="hold"/>
                                        <p:tgtEl>
                                          <p:spTgt spid="5">
                                            <p:txEl>
                                              <p:pRg st="18" end="18"/>
                                            </p:txEl>
                                          </p:spTgt>
                                        </p:tgtEl>
                                        <p:attrNameLst>
                                          <p:attrName>ppt_x</p:attrName>
                                        </p:attrNameLst>
                                      </p:cBhvr>
                                      <p:tavLst>
                                        <p:tav tm="0">
                                          <p:val>
                                            <p:strVal val="#ppt_x"/>
                                          </p:val>
                                        </p:tav>
                                        <p:tav tm="100000">
                                          <p:val>
                                            <p:strVal val="#ppt_x"/>
                                          </p:val>
                                        </p:tav>
                                      </p:tavLst>
                                    </p:anim>
                                    <p:anim calcmode="lin" valueType="num">
                                      <p:cBhvr>
                                        <p:cTn id="71" dur="1000" fill="hold"/>
                                        <p:tgtEl>
                                          <p:spTgt spid="5">
                                            <p:txEl>
                                              <p:pRg st="18" end="18"/>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5">
                                            <p:txEl>
                                              <p:pRg st="19" end="19"/>
                                            </p:txEl>
                                          </p:spTgt>
                                        </p:tgtEl>
                                        <p:attrNameLst>
                                          <p:attrName>style.visibility</p:attrName>
                                        </p:attrNameLst>
                                      </p:cBhvr>
                                      <p:to>
                                        <p:strVal val="visible"/>
                                      </p:to>
                                    </p:set>
                                    <p:animEffect transition="in" filter="fade">
                                      <p:cBhvr>
                                        <p:cTn id="74" dur="1000"/>
                                        <p:tgtEl>
                                          <p:spTgt spid="5">
                                            <p:txEl>
                                              <p:pRg st="19" end="19"/>
                                            </p:txEl>
                                          </p:spTgt>
                                        </p:tgtEl>
                                      </p:cBhvr>
                                    </p:animEffect>
                                    <p:anim calcmode="lin" valueType="num">
                                      <p:cBhvr>
                                        <p:cTn id="75" dur="1000" fill="hold"/>
                                        <p:tgtEl>
                                          <p:spTgt spid="5">
                                            <p:txEl>
                                              <p:pRg st="19" end="19"/>
                                            </p:txEl>
                                          </p:spTgt>
                                        </p:tgtEl>
                                        <p:attrNameLst>
                                          <p:attrName>ppt_x</p:attrName>
                                        </p:attrNameLst>
                                      </p:cBhvr>
                                      <p:tavLst>
                                        <p:tav tm="0">
                                          <p:val>
                                            <p:strVal val="#ppt_x"/>
                                          </p:val>
                                        </p:tav>
                                        <p:tav tm="100000">
                                          <p:val>
                                            <p:strVal val="#ppt_x"/>
                                          </p:val>
                                        </p:tav>
                                      </p:tavLst>
                                    </p:anim>
                                    <p:anim calcmode="lin" valueType="num">
                                      <p:cBhvr>
                                        <p:cTn id="76" dur="1000" fill="hold"/>
                                        <p:tgtEl>
                                          <p:spTgt spid="5">
                                            <p:txEl>
                                              <p:pRg st="19" end="19"/>
                                            </p:txEl>
                                          </p:spTgt>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5">
                                            <p:txEl>
                                              <p:pRg st="20" end="20"/>
                                            </p:txEl>
                                          </p:spTgt>
                                        </p:tgtEl>
                                        <p:attrNameLst>
                                          <p:attrName>style.visibility</p:attrName>
                                        </p:attrNameLst>
                                      </p:cBhvr>
                                      <p:to>
                                        <p:strVal val="visible"/>
                                      </p:to>
                                    </p:set>
                                    <p:animEffect transition="in" filter="fade">
                                      <p:cBhvr>
                                        <p:cTn id="79" dur="1000"/>
                                        <p:tgtEl>
                                          <p:spTgt spid="5">
                                            <p:txEl>
                                              <p:pRg st="20" end="20"/>
                                            </p:txEl>
                                          </p:spTgt>
                                        </p:tgtEl>
                                      </p:cBhvr>
                                    </p:animEffect>
                                    <p:anim calcmode="lin" valueType="num">
                                      <p:cBhvr>
                                        <p:cTn id="80" dur="1000" fill="hold"/>
                                        <p:tgtEl>
                                          <p:spTgt spid="5">
                                            <p:txEl>
                                              <p:pRg st="20" end="20"/>
                                            </p:txEl>
                                          </p:spTgt>
                                        </p:tgtEl>
                                        <p:attrNameLst>
                                          <p:attrName>ppt_x</p:attrName>
                                        </p:attrNameLst>
                                      </p:cBhvr>
                                      <p:tavLst>
                                        <p:tav tm="0">
                                          <p:val>
                                            <p:strVal val="#ppt_x"/>
                                          </p:val>
                                        </p:tav>
                                        <p:tav tm="100000">
                                          <p:val>
                                            <p:strVal val="#ppt_x"/>
                                          </p:val>
                                        </p:tav>
                                      </p:tavLst>
                                    </p:anim>
                                    <p:anim calcmode="lin" valueType="num">
                                      <p:cBhvr>
                                        <p:cTn id="81" dur="1000" fill="hold"/>
                                        <p:tgtEl>
                                          <p:spTgt spid="5">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4"/>
                                        </p:tgtEl>
                                        <p:attrNameLst>
                                          <p:attrName>style.visibility</p:attrName>
                                        </p:attrNameLst>
                                      </p:cBhvr>
                                      <p:to>
                                        <p:strVal val="visible"/>
                                      </p:to>
                                    </p:set>
                                    <p:anim calcmode="lin" valueType="num">
                                      <p:cBhvr additive="base">
                                        <p:cTn id="86" dur="500" fill="hold"/>
                                        <p:tgtEl>
                                          <p:spTgt spid="4"/>
                                        </p:tgtEl>
                                        <p:attrNameLst>
                                          <p:attrName>ppt_x</p:attrName>
                                        </p:attrNameLst>
                                      </p:cBhvr>
                                      <p:tavLst>
                                        <p:tav tm="0">
                                          <p:val>
                                            <p:strVal val="#ppt_x"/>
                                          </p:val>
                                        </p:tav>
                                        <p:tav tm="100000">
                                          <p:val>
                                            <p:strVal val="#ppt_x"/>
                                          </p:val>
                                        </p:tav>
                                      </p:tavLst>
                                    </p:anim>
                                    <p:anim calcmode="lin" valueType="num">
                                      <p:cBhvr additive="base">
                                        <p:cTn id="8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740307"/>
          </a:xfrm>
          <a:prstGeom prst="rect">
            <a:avLst/>
          </a:prstGeom>
          <a:noFill/>
        </p:spPr>
        <p:txBody>
          <a:bodyPr wrap="square" rtlCol="0">
            <a:spAutoFit/>
          </a:bodyPr>
          <a:lstStyle/>
          <a:p>
            <a:r>
              <a:rPr lang="en-US" sz="2400" b="1" dirty="0"/>
              <a:t>Question 31:</a:t>
            </a:r>
            <a:r>
              <a:rPr lang="en-US" sz="2400" dirty="0"/>
              <a:t> It's time for me to start to think about the job I will do in the future.</a:t>
            </a:r>
          </a:p>
          <a:p>
            <a:r>
              <a:rPr lang="en-US" sz="2400" b="1" dirty="0"/>
              <a:t>A. </a:t>
            </a:r>
            <a:r>
              <a:rPr lang="en-US" sz="2400" dirty="0"/>
              <a:t>I should start to think about the job I will do in the future.</a:t>
            </a:r>
          </a:p>
          <a:p>
            <a:r>
              <a:rPr lang="en-US" sz="2400" b="1" dirty="0"/>
              <a:t>B. </a:t>
            </a:r>
            <a:r>
              <a:rPr lang="en-US" sz="2400" dirty="0"/>
              <a:t>I may start to think about the job I will do in the future.</a:t>
            </a:r>
          </a:p>
          <a:p>
            <a:r>
              <a:rPr lang="en-US" sz="2400" b="1" dirty="0"/>
              <a:t>C. </a:t>
            </a:r>
            <a:r>
              <a:rPr lang="en-US" sz="2400" dirty="0"/>
              <a:t>I needn't start to think about the job I will do in the future.</a:t>
            </a:r>
          </a:p>
          <a:p>
            <a:r>
              <a:rPr lang="en-US" sz="2400" b="1" dirty="0"/>
              <a:t>D. </a:t>
            </a:r>
            <a:r>
              <a:rPr lang="en-US" sz="2400" dirty="0"/>
              <a:t>I must have started to think about the job I will do in the future.</a:t>
            </a:r>
          </a:p>
          <a:p>
            <a:endParaRPr lang="vi-VN" sz="2400" b="1" dirty="0" smtClean="0"/>
          </a:p>
          <a:p>
            <a:r>
              <a:rPr lang="en-US" sz="2400" b="1" dirty="0" err="1" smtClean="0"/>
              <a:t>Dịch</a:t>
            </a:r>
            <a:r>
              <a:rPr lang="en-US" sz="2400" b="1" dirty="0" smtClean="0"/>
              <a:t> </a:t>
            </a:r>
            <a:r>
              <a:rPr lang="en-US" sz="2400" b="1" dirty="0" err="1"/>
              <a:t>nghĩa</a:t>
            </a:r>
            <a:r>
              <a:rPr lang="en-US" sz="2400" b="1" dirty="0"/>
              <a:t>:</a:t>
            </a:r>
            <a:r>
              <a:rPr lang="en-US" sz="2400" dirty="0"/>
              <a:t> </a:t>
            </a:r>
            <a:r>
              <a:rPr lang="en-US" sz="2400" dirty="0" err="1"/>
              <a:t>Đã</a:t>
            </a:r>
            <a:r>
              <a:rPr lang="en-US" sz="2400" dirty="0"/>
              <a:t> </a:t>
            </a:r>
            <a:r>
              <a:rPr lang="en-US" sz="2400" dirty="0" err="1"/>
              <a:t>đến</a:t>
            </a:r>
            <a:r>
              <a:rPr lang="en-US" sz="2400" dirty="0"/>
              <a:t> </a:t>
            </a:r>
            <a:r>
              <a:rPr lang="en-US" sz="2400" dirty="0" err="1"/>
              <a:t>lúc</a:t>
            </a:r>
            <a:r>
              <a:rPr lang="en-US" sz="2400" dirty="0"/>
              <a:t> </a:t>
            </a:r>
            <a:r>
              <a:rPr lang="en-US" sz="2400" dirty="0" err="1"/>
              <a:t>tôi</a:t>
            </a:r>
            <a:r>
              <a:rPr lang="en-US" sz="2400" dirty="0"/>
              <a:t> </a:t>
            </a:r>
            <a:r>
              <a:rPr lang="en-US" sz="2400" dirty="0" err="1"/>
              <a:t>bắt</a:t>
            </a:r>
            <a:r>
              <a:rPr lang="en-US" sz="2400" dirty="0"/>
              <a:t> </a:t>
            </a:r>
            <a:r>
              <a:rPr lang="en-US" sz="2400" dirty="0" err="1"/>
              <a:t>đầu</a:t>
            </a:r>
            <a:r>
              <a:rPr lang="en-US" sz="2400" dirty="0"/>
              <a:t> </a:t>
            </a:r>
            <a:r>
              <a:rPr lang="en-US" sz="2400" dirty="0" err="1"/>
              <a:t>nghĩ</a:t>
            </a:r>
            <a:r>
              <a:rPr lang="en-US" sz="2400" dirty="0"/>
              <a:t> </a:t>
            </a:r>
            <a:r>
              <a:rPr lang="en-US" sz="2400" dirty="0" err="1"/>
              <a:t>về</a:t>
            </a:r>
            <a:r>
              <a:rPr lang="en-US" sz="2400" dirty="0"/>
              <a:t> </a:t>
            </a:r>
            <a:r>
              <a:rPr lang="en-US" sz="2400" dirty="0" err="1"/>
              <a:t>công</a:t>
            </a:r>
            <a:r>
              <a:rPr lang="en-US" sz="2400" dirty="0"/>
              <a:t> </a:t>
            </a:r>
            <a:r>
              <a:rPr lang="en-US" sz="2400" dirty="0" err="1"/>
              <a:t>việc</a:t>
            </a:r>
            <a:r>
              <a:rPr lang="en-US" sz="2400" dirty="0"/>
              <a:t> </a:t>
            </a:r>
            <a:r>
              <a:rPr lang="en-US" sz="2400" dirty="0" err="1"/>
              <a:t>tôi</a:t>
            </a:r>
            <a:r>
              <a:rPr lang="en-US" sz="2400" dirty="0"/>
              <a:t> </a:t>
            </a:r>
            <a:r>
              <a:rPr lang="en-US" sz="2400" dirty="0" err="1"/>
              <a:t>sẽ</a:t>
            </a:r>
            <a:r>
              <a:rPr lang="en-US" sz="2400" dirty="0"/>
              <a:t> </a:t>
            </a:r>
            <a:r>
              <a:rPr lang="en-US" sz="2400" dirty="0" err="1"/>
              <a:t>làm</a:t>
            </a:r>
            <a:r>
              <a:rPr lang="en-US" sz="2400" dirty="0"/>
              <a:t> </a:t>
            </a:r>
            <a:r>
              <a:rPr lang="en-US" sz="2400" dirty="0" err="1"/>
              <a:t>trong</a:t>
            </a:r>
            <a:r>
              <a:rPr lang="en-US" sz="2400" dirty="0"/>
              <a:t> </a:t>
            </a:r>
            <a:r>
              <a:rPr lang="en-US" sz="2400" dirty="0" err="1"/>
              <a:t>tương</a:t>
            </a:r>
            <a:r>
              <a:rPr lang="en-US" sz="2400" dirty="0"/>
              <a:t> </a:t>
            </a:r>
            <a:r>
              <a:rPr lang="en-US" sz="2400" dirty="0" err="1"/>
              <a:t>lai</a:t>
            </a:r>
            <a:r>
              <a:rPr lang="en-US" sz="2400" dirty="0"/>
              <a:t>.</a:t>
            </a:r>
            <a:br>
              <a:rPr lang="en-US" sz="2400" dirty="0"/>
            </a:br>
            <a:r>
              <a:rPr lang="en-US" sz="2400" dirty="0"/>
              <a:t>A. </a:t>
            </a:r>
            <a:r>
              <a:rPr lang="en-US" sz="2400" dirty="0" err="1"/>
              <a:t>Tôi</a:t>
            </a:r>
            <a:r>
              <a:rPr lang="en-US" sz="2400" dirty="0"/>
              <a:t> </a:t>
            </a:r>
            <a:r>
              <a:rPr lang="en-US" sz="2400" dirty="0" err="1"/>
              <a:t>nên</a:t>
            </a:r>
            <a:r>
              <a:rPr lang="en-US" sz="2400" dirty="0"/>
              <a:t> </a:t>
            </a:r>
            <a:r>
              <a:rPr lang="en-US" sz="2400" dirty="0" err="1"/>
              <a:t>bắt</a:t>
            </a:r>
            <a:r>
              <a:rPr lang="en-US" sz="2400" dirty="0"/>
              <a:t> </a:t>
            </a:r>
            <a:r>
              <a:rPr lang="en-US" sz="2400" dirty="0" err="1"/>
              <a:t>đầu</a:t>
            </a:r>
            <a:r>
              <a:rPr lang="en-US" sz="2400" dirty="0"/>
              <a:t> </a:t>
            </a:r>
            <a:r>
              <a:rPr lang="en-US" sz="2400" dirty="0" err="1"/>
              <a:t>nghĩ</a:t>
            </a:r>
            <a:r>
              <a:rPr lang="en-US" sz="2400" dirty="0"/>
              <a:t> </a:t>
            </a:r>
            <a:r>
              <a:rPr lang="en-US" sz="2400" dirty="0" err="1"/>
              <a:t>về</a:t>
            </a:r>
            <a:r>
              <a:rPr lang="en-US" sz="2400" dirty="0"/>
              <a:t> </a:t>
            </a:r>
            <a:r>
              <a:rPr lang="en-US" sz="2400" dirty="0" err="1"/>
              <a:t>công</a:t>
            </a:r>
            <a:r>
              <a:rPr lang="en-US" sz="2400" dirty="0"/>
              <a:t> </a:t>
            </a:r>
            <a:r>
              <a:rPr lang="en-US" sz="2400" dirty="0" err="1"/>
              <a:t>việc</a:t>
            </a:r>
            <a:r>
              <a:rPr lang="en-US" sz="2400" dirty="0"/>
              <a:t> </a:t>
            </a:r>
            <a:r>
              <a:rPr lang="en-US" sz="2400" dirty="0" err="1"/>
              <a:t>tôi</a:t>
            </a:r>
            <a:r>
              <a:rPr lang="en-US" sz="2400" dirty="0"/>
              <a:t> </a:t>
            </a:r>
            <a:r>
              <a:rPr lang="en-US" sz="2400" dirty="0" err="1"/>
              <a:t>sẽ</a:t>
            </a:r>
            <a:r>
              <a:rPr lang="en-US" sz="2400" dirty="0"/>
              <a:t> </a:t>
            </a:r>
            <a:r>
              <a:rPr lang="en-US" sz="2400" dirty="0" err="1"/>
              <a:t>làm</a:t>
            </a:r>
            <a:r>
              <a:rPr lang="en-US" sz="2400" dirty="0"/>
              <a:t> </a:t>
            </a:r>
            <a:r>
              <a:rPr lang="en-US" sz="2400" dirty="0" err="1"/>
              <a:t>trong</a:t>
            </a:r>
            <a:r>
              <a:rPr lang="en-US" sz="2400" dirty="0"/>
              <a:t> </a:t>
            </a:r>
            <a:r>
              <a:rPr lang="en-US" sz="2400" dirty="0" err="1"/>
              <a:t>tương</a:t>
            </a:r>
            <a:r>
              <a:rPr lang="en-US" sz="2400" dirty="0"/>
              <a:t> </a:t>
            </a:r>
            <a:r>
              <a:rPr lang="en-US" sz="2400" dirty="0" err="1"/>
              <a:t>lai</a:t>
            </a:r>
            <a:r>
              <a:rPr lang="en-US" sz="2400" dirty="0"/>
              <a:t>. (</a:t>
            </a:r>
            <a:r>
              <a:rPr lang="en-US" sz="2400" dirty="0" err="1"/>
              <a:t>Đúng</a:t>
            </a:r>
            <a:r>
              <a:rPr lang="en-US" sz="2400" dirty="0"/>
              <a:t>)</a:t>
            </a:r>
            <a:br>
              <a:rPr lang="en-US" sz="2400" dirty="0"/>
            </a:br>
            <a:r>
              <a:rPr lang="en-US" sz="2400" dirty="0"/>
              <a:t>B. </a:t>
            </a:r>
            <a:r>
              <a:rPr lang="en-US" sz="2400" dirty="0" err="1"/>
              <a:t>Tôi</a:t>
            </a:r>
            <a:r>
              <a:rPr lang="en-US" sz="2400" dirty="0"/>
              <a:t> </a:t>
            </a:r>
            <a:r>
              <a:rPr lang="en-US" sz="2400" dirty="0" err="1"/>
              <a:t>có</a:t>
            </a:r>
            <a:r>
              <a:rPr lang="en-US" sz="2400" dirty="0"/>
              <a:t> </a:t>
            </a:r>
            <a:r>
              <a:rPr lang="en-US" sz="2400" dirty="0" err="1"/>
              <a:t>thể</a:t>
            </a:r>
            <a:r>
              <a:rPr lang="en-US" sz="2400" dirty="0"/>
              <a:t> </a:t>
            </a:r>
            <a:r>
              <a:rPr lang="en-US" sz="2400" dirty="0" err="1"/>
              <a:t>bắt</a:t>
            </a:r>
            <a:r>
              <a:rPr lang="en-US" sz="2400" dirty="0"/>
              <a:t> </a:t>
            </a:r>
            <a:r>
              <a:rPr lang="en-US" sz="2400" dirty="0" err="1"/>
              <a:t>đầu</a:t>
            </a:r>
            <a:r>
              <a:rPr lang="en-US" sz="2400" dirty="0"/>
              <a:t> </a:t>
            </a:r>
            <a:r>
              <a:rPr lang="en-US" sz="2400" dirty="0" err="1"/>
              <a:t>nghĩ</a:t>
            </a:r>
            <a:r>
              <a:rPr lang="en-US" sz="2400" dirty="0"/>
              <a:t> </a:t>
            </a:r>
            <a:r>
              <a:rPr lang="en-US" sz="2400" dirty="0" err="1"/>
              <a:t>về</a:t>
            </a:r>
            <a:r>
              <a:rPr lang="en-US" sz="2400" dirty="0"/>
              <a:t> </a:t>
            </a:r>
            <a:r>
              <a:rPr lang="en-US" sz="2400" dirty="0" err="1"/>
              <a:t>công</a:t>
            </a:r>
            <a:r>
              <a:rPr lang="en-US" sz="2400" dirty="0"/>
              <a:t> </a:t>
            </a:r>
            <a:r>
              <a:rPr lang="en-US" sz="2400" dirty="0" err="1"/>
              <a:t>việc</a:t>
            </a:r>
            <a:r>
              <a:rPr lang="en-US" sz="2400" dirty="0"/>
              <a:t> </a:t>
            </a:r>
            <a:r>
              <a:rPr lang="en-US" sz="2400" dirty="0" err="1"/>
              <a:t>tôi</a:t>
            </a:r>
            <a:r>
              <a:rPr lang="en-US" sz="2400" dirty="0"/>
              <a:t> </a:t>
            </a:r>
            <a:r>
              <a:rPr lang="en-US" sz="2400" dirty="0" err="1"/>
              <a:t>sẽ</a:t>
            </a:r>
            <a:r>
              <a:rPr lang="en-US" sz="2400" dirty="0"/>
              <a:t> </a:t>
            </a:r>
            <a:r>
              <a:rPr lang="en-US" sz="2400" dirty="0" err="1"/>
              <a:t>làm</a:t>
            </a:r>
            <a:r>
              <a:rPr lang="en-US" sz="2400" dirty="0"/>
              <a:t> </a:t>
            </a:r>
            <a:r>
              <a:rPr lang="en-US" sz="2400" dirty="0" err="1"/>
              <a:t>trong</a:t>
            </a:r>
            <a:r>
              <a:rPr lang="en-US" sz="2400" dirty="0"/>
              <a:t> </a:t>
            </a:r>
            <a:r>
              <a:rPr lang="en-US" sz="2400" dirty="0" err="1"/>
              <a:t>tương</a:t>
            </a:r>
            <a:r>
              <a:rPr lang="en-US" sz="2400" dirty="0"/>
              <a:t> </a:t>
            </a:r>
            <a:r>
              <a:rPr lang="en-US" sz="2400" dirty="0" err="1"/>
              <a:t>lai</a:t>
            </a:r>
            <a:r>
              <a:rPr lang="en-US" sz="2400" dirty="0"/>
              <a:t>.</a:t>
            </a:r>
            <a:br>
              <a:rPr lang="en-US" sz="2400" dirty="0"/>
            </a:br>
            <a:r>
              <a:rPr lang="en-US" sz="2400" dirty="0"/>
              <a:t>C. </a:t>
            </a:r>
            <a:r>
              <a:rPr lang="en-US" sz="2400" dirty="0" err="1"/>
              <a:t>Tôi</a:t>
            </a:r>
            <a:r>
              <a:rPr lang="en-US" sz="2400" dirty="0"/>
              <a:t> </a:t>
            </a:r>
            <a:r>
              <a:rPr lang="en-US" sz="2400" dirty="0" err="1"/>
              <a:t>không</a:t>
            </a:r>
            <a:r>
              <a:rPr lang="en-US" sz="2400" dirty="0"/>
              <a:t> </a:t>
            </a:r>
            <a:r>
              <a:rPr lang="en-US" sz="2400" dirty="0" err="1"/>
              <a:t>cần</a:t>
            </a:r>
            <a:r>
              <a:rPr lang="en-US" sz="2400" dirty="0"/>
              <a:t> </a:t>
            </a:r>
            <a:r>
              <a:rPr lang="en-US" sz="2400" dirty="0" err="1"/>
              <a:t>phải</a:t>
            </a:r>
            <a:r>
              <a:rPr lang="en-US" sz="2400" dirty="0"/>
              <a:t> </a:t>
            </a:r>
            <a:r>
              <a:rPr lang="en-US" sz="2400" dirty="0" err="1"/>
              <a:t>bắt</a:t>
            </a:r>
            <a:r>
              <a:rPr lang="en-US" sz="2400" dirty="0"/>
              <a:t> </a:t>
            </a:r>
            <a:r>
              <a:rPr lang="en-US" sz="2400" dirty="0" err="1"/>
              <a:t>đầu</a:t>
            </a:r>
            <a:r>
              <a:rPr lang="en-US" sz="2400" dirty="0"/>
              <a:t> </a:t>
            </a:r>
            <a:r>
              <a:rPr lang="en-US" sz="2400" dirty="0" err="1"/>
              <a:t>nghĩ</a:t>
            </a:r>
            <a:r>
              <a:rPr lang="en-US" sz="2400" dirty="0"/>
              <a:t> </a:t>
            </a:r>
            <a:r>
              <a:rPr lang="en-US" sz="2400" dirty="0" err="1"/>
              <a:t>về</a:t>
            </a:r>
            <a:r>
              <a:rPr lang="en-US" sz="2400" dirty="0"/>
              <a:t> </a:t>
            </a:r>
            <a:r>
              <a:rPr lang="en-US" sz="2400" dirty="0" err="1"/>
              <a:t>công</a:t>
            </a:r>
            <a:r>
              <a:rPr lang="en-US" sz="2400" dirty="0"/>
              <a:t> </a:t>
            </a:r>
            <a:r>
              <a:rPr lang="en-US" sz="2400" dirty="0" err="1"/>
              <a:t>việc</a:t>
            </a:r>
            <a:r>
              <a:rPr lang="en-US" sz="2400" dirty="0"/>
              <a:t> </a:t>
            </a:r>
            <a:r>
              <a:rPr lang="en-US" sz="2400" dirty="0" err="1"/>
              <a:t>tôi</a:t>
            </a:r>
            <a:r>
              <a:rPr lang="en-US" sz="2400" dirty="0"/>
              <a:t> </a:t>
            </a:r>
            <a:r>
              <a:rPr lang="en-US" sz="2400" dirty="0" err="1"/>
              <a:t>sẽ</a:t>
            </a:r>
            <a:r>
              <a:rPr lang="en-US" sz="2400" dirty="0"/>
              <a:t> </a:t>
            </a:r>
            <a:r>
              <a:rPr lang="en-US" sz="2400" dirty="0" err="1"/>
              <a:t>làm</a:t>
            </a:r>
            <a:r>
              <a:rPr lang="en-US" sz="2400" dirty="0"/>
              <a:t> </a:t>
            </a:r>
            <a:r>
              <a:rPr lang="en-US" sz="2400" dirty="0" err="1"/>
              <a:t>trong</a:t>
            </a:r>
            <a:r>
              <a:rPr lang="en-US" sz="2400" dirty="0"/>
              <a:t> </a:t>
            </a:r>
            <a:r>
              <a:rPr lang="en-US" sz="2400" dirty="0" err="1"/>
              <a:t>tương</a:t>
            </a:r>
            <a:r>
              <a:rPr lang="en-US" sz="2400" dirty="0"/>
              <a:t> </a:t>
            </a:r>
            <a:r>
              <a:rPr lang="en-US" sz="2400" dirty="0" err="1"/>
              <a:t>lai</a:t>
            </a:r>
            <a:r>
              <a:rPr lang="en-US" sz="2400" dirty="0"/>
              <a:t>.</a:t>
            </a:r>
            <a:br>
              <a:rPr lang="en-US" sz="2400" dirty="0"/>
            </a:br>
            <a:r>
              <a:rPr lang="en-US" sz="2400" dirty="0"/>
              <a:t>D. </a:t>
            </a:r>
            <a:r>
              <a:rPr lang="en-US" sz="2400" dirty="0" err="1"/>
              <a:t>Tôi</a:t>
            </a:r>
            <a:r>
              <a:rPr lang="en-US" sz="2400" dirty="0"/>
              <a:t> </a:t>
            </a:r>
            <a:r>
              <a:rPr lang="en-US" sz="2400" dirty="0" err="1"/>
              <a:t>hẳn</a:t>
            </a:r>
            <a:r>
              <a:rPr lang="en-US" sz="2400" dirty="0"/>
              <a:t> là </a:t>
            </a:r>
            <a:r>
              <a:rPr lang="en-US" sz="2400" dirty="0" err="1"/>
              <a:t>đa</a:t>
            </a:r>
            <a:r>
              <a:rPr lang="en-US" sz="2400" dirty="0"/>
              <a:t>̃ </a:t>
            </a:r>
            <a:r>
              <a:rPr lang="en-US" sz="2400" dirty="0" err="1"/>
              <a:t>phải</a:t>
            </a:r>
            <a:r>
              <a:rPr lang="en-US" sz="2400" dirty="0"/>
              <a:t> </a:t>
            </a:r>
            <a:r>
              <a:rPr lang="en-US" sz="2400" dirty="0" err="1"/>
              <a:t>bắt</a:t>
            </a:r>
            <a:r>
              <a:rPr lang="en-US" sz="2400" dirty="0"/>
              <a:t> </a:t>
            </a:r>
            <a:r>
              <a:rPr lang="en-US" sz="2400" dirty="0" err="1"/>
              <a:t>đầu</a:t>
            </a:r>
            <a:r>
              <a:rPr lang="en-US" sz="2400" dirty="0"/>
              <a:t> </a:t>
            </a:r>
            <a:r>
              <a:rPr lang="en-US" sz="2400" dirty="0" err="1"/>
              <a:t>nghĩ</a:t>
            </a:r>
            <a:r>
              <a:rPr lang="en-US" sz="2400" dirty="0"/>
              <a:t> </a:t>
            </a:r>
            <a:r>
              <a:rPr lang="en-US" sz="2400" dirty="0" err="1"/>
              <a:t>về</a:t>
            </a:r>
            <a:r>
              <a:rPr lang="en-US" sz="2400" dirty="0"/>
              <a:t> </a:t>
            </a:r>
            <a:r>
              <a:rPr lang="en-US" sz="2400" dirty="0" err="1"/>
              <a:t>công</a:t>
            </a:r>
            <a:r>
              <a:rPr lang="en-US" sz="2400" dirty="0"/>
              <a:t> </a:t>
            </a:r>
            <a:r>
              <a:rPr lang="en-US" sz="2400" dirty="0" err="1"/>
              <a:t>việc</a:t>
            </a:r>
            <a:r>
              <a:rPr lang="en-US" sz="2400" dirty="0"/>
              <a:t> </a:t>
            </a:r>
            <a:r>
              <a:rPr lang="en-US" sz="2400" dirty="0" err="1"/>
              <a:t>tôi</a:t>
            </a:r>
            <a:r>
              <a:rPr lang="en-US" sz="2400" dirty="0"/>
              <a:t> </a:t>
            </a:r>
            <a:r>
              <a:rPr lang="en-US" sz="2400" dirty="0" err="1"/>
              <a:t>sẽ</a:t>
            </a:r>
            <a:r>
              <a:rPr lang="en-US" sz="2400" dirty="0"/>
              <a:t> </a:t>
            </a:r>
            <a:r>
              <a:rPr lang="en-US" sz="2400" dirty="0" err="1"/>
              <a:t>làm</a:t>
            </a:r>
            <a:r>
              <a:rPr lang="en-US" sz="2400" dirty="0"/>
              <a:t> </a:t>
            </a:r>
            <a:r>
              <a:rPr lang="en-US" sz="2400" dirty="0" err="1"/>
              <a:t>trong</a:t>
            </a:r>
            <a:r>
              <a:rPr lang="en-US" sz="2400" dirty="0"/>
              <a:t> </a:t>
            </a:r>
            <a:r>
              <a:rPr lang="en-US" sz="2400" dirty="0" err="1"/>
              <a:t>tương</a:t>
            </a:r>
            <a:r>
              <a:rPr lang="en-US" sz="2400" dirty="0"/>
              <a:t> </a:t>
            </a:r>
            <a:r>
              <a:rPr lang="en-US" sz="2400" dirty="0" err="1"/>
              <a:t>lai</a:t>
            </a:r>
            <a:r>
              <a:rPr lang="en-US" sz="2400" dirty="0"/>
              <a:t>.</a:t>
            </a:r>
            <a:br>
              <a:rPr lang="en-US" sz="2400" dirty="0"/>
            </a:br>
            <a:r>
              <a:rPr lang="en-US" sz="2400" dirty="0"/>
              <a:t>=&gt; </a:t>
            </a:r>
            <a:r>
              <a:rPr lang="en-US" sz="2400" dirty="0" err="1"/>
              <a:t>Vì</a:t>
            </a:r>
            <a:r>
              <a:rPr lang="en-US" sz="2400" dirty="0"/>
              <a:t> </a:t>
            </a:r>
            <a:r>
              <a:rPr lang="en-US" sz="2400" dirty="0" err="1"/>
              <a:t>cấu</a:t>
            </a:r>
            <a:r>
              <a:rPr lang="en-US" sz="2400" dirty="0"/>
              <a:t> </a:t>
            </a:r>
            <a:r>
              <a:rPr lang="en-US" sz="2400" dirty="0" err="1"/>
              <a:t>trúc</a:t>
            </a:r>
            <a:r>
              <a:rPr lang="en-US" sz="2400" dirty="0"/>
              <a:t>: It’s time for </a:t>
            </a:r>
            <a:r>
              <a:rPr lang="en-US" sz="2400" dirty="0" err="1"/>
              <a:t>sb</a:t>
            </a:r>
            <a:r>
              <a:rPr lang="en-US" sz="2400" dirty="0"/>
              <a:t> to do </a:t>
            </a:r>
            <a:r>
              <a:rPr lang="en-US" sz="2400" dirty="0" err="1"/>
              <a:t>st</a:t>
            </a:r>
            <a:r>
              <a:rPr lang="en-US" sz="2400" dirty="0"/>
              <a:t> (</a:t>
            </a:r>
            <a:r>
              <a:rPr lang="en-US" sz="2400" dirty="0" err="1"/>
              <a:t>thiên</a:t>
            </a:r>
            <a:r>
              <a:rPr lang="en-US" sz="2400" dirty="0"/>
              <a:t> </a:t>
            </a:r>
            <a:r>
              <a:rPr lang="en-US" sz="2400" dirty="0" err="1"/>
              <a:t>vê</a:t>
            </a:r>
            <a:r>
              <a:rPr lang="en-US" sz="2400" dirty="0"/>
              <a:t>̀ </a:t>
            </a:r>
            <a:r>
              <a:rPr lang="en-US" sz="2400" dirty="0" err="1"/>
              <a:t>nghĩa</a:t>
            </a:r>
            <a:r>
              <a:rPr lang="en-US" sz="2400" dirty="0"/>
              <a:t> </a:t>
            </a:r>
            <a:r>
              <a:rPr lang="en-US" sz="2400" dirty="0" err="1"/>
              <a:t>khuyên</a:t>
            </a:r>
            <a:r>
              <a:rPr lang="en-US" sz="2400" dirty="0"/>
              <a:t> </a:t>
            </a:r>
            <a:r>
              <a:rPr lang="en-US" sz="2400" dirty="0" err="1"/>
              <a:t>bảo</a:t>
            </a:r>
            <a:r>
              <a:rPr lang="en-US" sz="2400" dirty="0"/>
              <a:t> ) → should</a:t>
            </a:r>
            <a:br>
              <a:rPr lang="en-US" sz="2400" dirty="0"/>
            </a:br>
            <a:endParaRPr lang="en-US" sz="2400" dirty="0"/>
          </a:p>
        </p:txBody>
      </p:sp>
      <p:sp>
        <p:nvSpPr>
          <p:cNvPr id="2" name="Oval 1"/>
          <p:cNvSpPr/>
          <p:nvPr/>
        </p:nvSpPr>
        <p:spPr>
          <a:xfrm>
            <a:off x="1524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177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763000" cy="6740307"/>
          </a:xfrm>
          <a:prstGeom prst="rect">
            <a:avLst/>
          </a:prstGeom>
          <a:noFill/>
        </p:spPr>
        <p:txBody>
          <a:bodyPr wrap="square" rtlCol="0">
            <a:spAutoFit/>
          </a:bodyPr>
          <a:lstStyle/>
          <a:p>
            <a:r>
              <a:rPr lang="vi-VN" sz="2400" b="1" dirty="0"/>
              <a:t>Question 32:</a:t>
            </a:r>
            <a:r>
              <a:rPr lang="vi-VN" sz="2400" dirty="0"/>
              <a:t> “Buy some meat in the shop”, said my mother to me.</a:t>
            </a:r>
            <a:endParaRPr lang="en-US" sz="2400" dirty="0"/>
          </a:p>
          <a:p>
            <a:r>
              <a:rPr lang="vi-VN" sz="2400" b="1" dirty="0"/>
              <a:t>A. </a:t>
            </a:r>
            <a:r>
              <a:rPr lang="vi-VN" sz="2400" dirty="0"/>
              <a:t>My mother said to me to buy some meat in the shop.</a:t>
            </a:r>
            <a:endParaRPr lang="en-US" sz="2400" dirty="0"/>
          </a:p>
          <a:p>
            <a:r>
              <a:rPr lang="vi-VN" sz="2400" b="1" dirty="0"/>
              <a:t>B. </a:t>
            </a:r>
            <a:r>
              <a:rPr lang="vi-VN" sz="2400" dirty="0"/>
              <a:t>My mother told to me to buy some meat in the shop.</a:t>
            </a:r>
            <a:endParaRPr lang="en-US" sz="2400" dirty="0"/>
          </a:p>
          <a:p>
            <a:r>
              <a:rPr lang="vi-VN" sz="2400" b="1" dirty="0"/>
              <a:t>C. </a:t>
            </a:r>
            <a:r>
              <a:rPr lang="vi-VN" sz="2400" dirty="0"/>
              <a:t>My mother told me to buy some meat in the shop.</a:t>
            </a:r>
            <a:endParaRPr lang="en-US" sz="2400" dirty="0"/>
          </a:p>
          <a:p>
            <a:r>
              <a:rPr lang="vi-VN" sz="2400" b="1" dirty="0"/>
              <a:t>D. </a:t>
            </a:r>
            <a:r>
              <a:rPr lang="vi-VN" sz="2400" dirty="0"/>
              <a:t>My mother said me to buy some meat in the shop.</a:t>
            </a:r>
            <a:endParaRPr lang="en-US" sz="2400" dirty="0"/>
          </a:p>
          <a:p>
            <a:endParaRPr lang="vi-VN"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Mua</a:t>
            </a:r>
            <a:r>
              <a:rPr lang="en-US" sz="2400" dirty="0"/>
              <a:t> </a:t>
            </a:r>
            <a:r>
              <a:rPr lang="en-US" sz="2400" dirty="0" err="1"/>
              <a:t>một</a:t>
            </a:r>
            <a:r>
              <a:rPr lang="en-US" sz="2400" dirty="0"/>
              <a:t> </a:t>
            </a:r>
            <a:r>
              <a:rPr lang="en-US" sz="2400" dirty="0" err="1"/>
              <a:t>ít</a:t>
            </a:r>
            <a:r>
              <a:rPr lang="en-US" sz="2400" dirty="0"/>
              <a:t> </a:t>
            </a:r>
            <a:r>
              <a:rPr lang="en-US" sz="2400" dirty="0" err="1"/>
              <a:t>thịt</a:t>
            </a:r>
            <a:r>
              <a:rPr lang="en-US" sz="2400" dirty="0"/>
              <a:t> </a:t>
            </a:r>
            <a:r>
              <a:rPr lang="en-US" sz="2400" dirty="0" err="1"/>
              <a:t>trong</a:t>
            </a:r>
            <a:r>
              <a:rPr lang="en-US" sz="2400" dirty="0"/>
              <a:t> </a:t>
            </a:r>
            <a:r>
              <a:rPr lang="en-US" sz="2400" dirty="0" err="1"/>
              <a:t>cửa</a:t>
            </a:r>
            <a:r>
              <a:rPr lang="en-US" sz="2400" dirty="0"/>
              <a:t> </a:t>
            </a:r>
            <a:r>
              <a:rPr lang="en-US" sz="2400" dirty="0" err="1"/>
              <a:t>hàng</a:t>
            </a:r>
            <a:r>
              <a:rPr lang="en-US" sz="2400" dirty="0"/>
              <a:t> </a:t>
            </a:r>
            <a:r>
              <a:rPr lang="en-US" sz="2400" dirty="0" err="1"/>
              <a:t>nhé</a:t>
            </a:r>
            <a:r>
              <a:rPr lang="en-US" sz="2400" dirty="0"/>
              <a:t>!”, </a:t>
            </a:r>
            <a:r>
              <a:rPr lang="en-US" sz="2400" dirty="0" err="1"/>
              <a:t>mẹ</a:t>
            </a:r>
            <a:r>
              <a:rPr lang="en-US" sz="2400" dirty="0"/>
              <a:t> </a:t>
            </a:r>
            <a:r>
              <a:rPr lang="en-US" sz="2400" dirty="0" err="1"/>
              <a:t>nói</a:t>
            </a:r>
            <a:r>
              <a:rPr lang="en-US" sz="2400" dirty="0"/>
              <a:t> </a:t>
            </a:r>
            <a:r>
              <a:rPr lang="en-US" sz="2400" dirty="0" err="1"/>
              <a:t>với</a:t>
            </a:r>
            <a:r>
              <a:rPr lang="en-US" sz="2400" dirty="0"/>
              <a:t> </a:t>
            </a:r>
            <a:r>
              <a:rPr lang="en-US" sz="2400" dirty="0" err="1"/>
              <a:t>tôi</a:t>
            </a:r>
            <a:r>
              <a:rPr lang="en-US" sz="2400" dirty="0"/>
              <a:t>.</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r>
              <a:rPr lang="en-US" sz="2400" dirty="0"/>
              <a:t/>
            </a:r>
            <a:br>
              <a:rPr lang="en-US" sz="2400" dirty="0"/>
            </a:br>
            <a:r>
              <a:rPr lang="en-US" sz="2400" dirty="0"/>
              <a:t>A. My mother said to me to buy some meat in the shop.→ </a:t>
            </a:r>
            <a:r>
              <a:rPr lang="en-US" sz="2400" dirty="0" err="1"/>
              <a:t>Cấu</a:t>
            </a:r>
            <a:r>
              <a:rPr lang="en-US" sz="2400" dirty="0"/>
              <a:t> </a:t>
            </a:r>
            <a:r>
              <a:rPr lang="en-US" sz="2400" dirty="0" err="1"/>
              <a:t>trúc</a:t>
            </a:r>
            <a:r>
              <a:rPr lang="en-US" sz="2400" dirty="0"/>
              <a:t>: say </a:t>
            </a:r>
            <a:r>
              <a:rPr lang="en-US" sz="2400" dirty="0" err="1"/>
              <a:t>sth</a:t>
            </a:r>
            <a:r>
              <a:rPr lang="en-US" sz="2400" dirty="0"/>
              <a:t> to </a:t>
            </a:r>
            <a:r>
              <a:rPr lang="en-US" sz="2400" dirty="0" err="1"/>
              <a:t>sb</a:t>
            </a:r>
            <a:r>
              <a:rPr lang="en-US" sz="2400" dirty="0"/>
              <a:t>: </a:t>
            </a:r>
            <a:r>
              <a:rPr lang="en-US" sz="2400" dirty="0" err="1"/>
              <a:t>nói</a:t>
            </a:r>
            <a:r>
              <a:rPr lang="en-US" sz="2400" dirty="0"/>
              <a:t> </a:t>
            </a:r>
            <a:r>
              <a:rPr lang="en-US" sz="2400" dirty="0" err="1"/>
              <a:t>với</a:t>
            </a:r>
            <a:r>
              <a:rPr lang="en-US" sz="2400" dirty="0"/>
              <a:t> </a:t>
            </a:r>
            <a:r>
              <a:rPr lang="en-US" sz="2400" dirty="0" err="1"/>
              <a:t>ai</a:t>
            </a:r>
            <a:r>
              <a:rPr lang="en-US" sz="2400" dirty="0"/>
              <a:t> </a:t>
            </a:r>
            <a:r>
              <a:rPr lang="en-US" sz="2400" dirty="0" err="1"/>
              <a:t>điều</a:t>
            </a:r>
            <a:r>
              <a:rPr lang="en-US" sz="2400" dirty="0"/>
              <a:t> </a:t>
            </a:r>
            <a:r>
              <a:rPr lang="en-US" sz="2400" dirty="0" err="1"/>
              <a:t>gì</a:t>
            </a:r>
            <a:r>
              <a:rPr lang="en-US" sz="2400" dirty="0"/>
              <a:t>, </a:t>
            </a:r>
            <a:r>
              <a:rPr lang="en-US" sz="2400" dirty="0" err="1"/>
              <a:t>không</a:t>
            </a:r>
            <a:r>
              <a:rPr lang="en-US" sz="2400" dirty="0"/>
              <a:t> </a:t>
            </a:r>
            <a:r>
              <a:rPr lang="en-US" sz="2400" dirty="0" err="1"/>
              <a:t>có</a:t>
            </a:r>
            <a:r>
              <a:rPr lang="en-US" sz="2400" dirty="0"/>
              <a:t> </a:t>
            </a:r>
            <a:r>
              <a:rPr lang="en-US" sz="2400" dirty="0" err="1"/>
              <a:t>cấu</a:t>
            </a:r>
            <a:r>
              <a:rPr lang="en-US" sz="2400" dirty="0"/>
              <a:t> </a:t>
            </a:r>
            <a:r>
              <a:rPr lang="en-US" sz="2400" dirty="0" err="1"/>
              <a:t>trúc</a:t>
            </a:r>
            <a:r>
              <a:rPr lang="en-US" sz="2400" dirty="0"/>
              <a:t> “say to </a:t>
            </a:r>
            <a:r>
              <a:rPr lang="en-US" sz="2400" dirty="0" err="1"/>
              <a:t>sb</a:t>
            </a:r>
            <a:r>
              <a:rPr lang="en-US" sz="2400" dirty="0"/>
              <a:t> to do </a:t>
            </a:r>
            <a:r>
              <a:rPr lang="en-US" sz="2400" dirty="0" err="1"/>
              <a:t>sth</a:t>
            </a:r>
            <a:r>
              <a:rPr lang="en-US" sz="2400" dirty="0"/>
              <a:t>”</a:t>
            </a:r>
            <a:br>
              <a:rPr lang="en-US" sz="2400" dirty="0"/>
            </a:br>
            <a:r>
              <a:rPr lang="en-US" sz="2400" dirty="0"/>
              <a:t>B. My mother told to me to buy some meat in the shop. → </a:t>
            </a:r>
            <a:r>
              <a:rPr lang="en-US" sz="2400" dirty="0" err="1"/>
              <a:t>Cấu</a:t>
            </a:r>
            <a:r>
              <a:rPr lang="en-US" sz="2400" dirty="0"/>
              <a:t> </a:t>
            </a:r>
            <a:r>
              <a:rPr lang="en-US" sz="2400" dirty="0" err="1"/>
              <a:t>trúc</a:t>
            </a:r>
            <a:r>
              <a:rPr lang="en-US" sz="2400" dirty="0"/>
              <a:t>: tell </a:t>
            </a:r>
            <a:r>
              <a:rPr lang="en-US" sz="2400" dirty="0" err="1"/>
              <a:t>sb</a:t>
            </a:r>
            <a:r>
              <a:rPr lang="en-US" sz="2400" dirty="0"/>
              <a:t> </a:t>
            </a:r>
            <a:r>
              <a:rPr lang="en-US" sz="2400" dirty="0" err="1"/>
              <a:t>sth</a:t>
            </a:r>
            <a:r>
              <a:rPr lang="en-US" sz="2400" dirty="0"/>
              <a:t>: </a:t>
            </a:r>
            <a:r>
              <a:rPr lang="en-US" sz="2400" dirty="0" err="1"/>
              <a:t>nói</a:t>
            </a:r>
            <a:r>
              <a:rPr lang="en-US" sz="2400" dirty="0"/>
              <a:t> </a:t>
            </a:r>
            <a:r>
              <a:rPr lang="en-US" sz="2400" dirty="0" err="1"/>
              <a:t>với</a:t>
            </a:r>
            <a:r>
              <a:rPr lang="en-US" sz="2400" dirty="0"/>
              <a:t> </a:t>
            </a:r>
            <a:r>
              <a:rPr lang="en-US" sz="2400" dirty="0" err="1"/>
              <a:t>ai</a:t>
            </a:r>
            <a:r>
              <a:rPr lang="en-US" sz="2400" dirty="0"/>
              <a:t> </a:t>
            </a:r>
            <a:r>
              <a:rPr lang="en-US" sz="2400" dirty="0" err="1"/>
              <a:t>điều</a:t>
            </a:r>
            <a:r>
              <a:rPr lang="en-US" sz="2400" dirty="0"/>
              <a:t> </a:t>
            </a:r>
            <a:r>
              <a:rPr lang="en-US" sz="2400" dirty="0" err="1"/>
              <a:t>gì</a:t>
            </a:r>
            <a:r>
              <a:rPr lang="en-US" sz="2400" dirty="0"/>
              <a:t/>
            </a:r>
            <a:br>
              <a:rPr lang="en-US" sz="2400" dirty="0"/>
            </a:br>
            <a:r>
              <a:rPr lang="en-US" sz="2400" dirty="0"/>
              <a:t>C. My mother told me to buy some meat in the shop. → </a:t>
            </a:r>
            <a:r>
              <a:rPr lang="en-US" sz="2400" dirty="0" err="1"/>
              <a:t>Đúng</a:t>
            </a:r>
            <a:r>
              <a:rPr lang="en-US" sz="2400" dirty="0"/>
              <a:t> (</a:t>
            </a:r>
            <a:r>
              <a:rPr lang="en-US" sz="2400" dirty="0" err="1"/>
              <a:t>cấu</a:t>
            </a:r>
            <a:r>
              <a:rPr lang="en-US" sz="2400" dirty="0"/>
              <a:t> </a:t>
            </a:r>
            <a:r>
              <a:rPr lang="en-US" sz="2400" dirty="0" err="1"/>
              <a:t>trúc</a:t>
            </a:r>
            <a:r>
              <a:rPr lang="en-US" sz="2400" dirty="0"/>
              <a:t> tell </a:t>
            </a:r>
            <a:r>
              <a:rPr lang="en-US" sz="2400" dirty="0" err="1"/>
              <a:t>sb</a:t>
            </a:r>
            <a:r>
              <a:rPr lang="en-US" sz="2400" dirty="0"/>
              <a:t> to do </a:t>
            </a:r>
            <a:r>
              <a:rPr lang="en-US" sz="2400" dirty="0" err="1"/>
              <a:t>st</a:t>
            </a:r>
            <a:r>
              <a:rPr lang="en-US" sz="2400" dirty="0"/>
              <a:t>: </a:t>
            </a:r>
            <a:r>
              <a:rPr lang="en-US" sz="2400" dirty="0" err="1"/>
              <a:t>bảo</a:t>
            </a:r>
            <a:r>
              <a:rPr lang="en-US" sz="2400" dirty="0"/>
              <a:t> </a:t>
            </a:r>
            <a:r>
              <a:rPr lang="en-US" sz="2400" dirty="0" err="1"/>
              <a:t>ai</a:t>
            </a:r>
            <a:r>
              <a:rPr lang="en-US" sz="2400" dirty="0"/>
              <a:t> </a:t>
            </a:r>
            <a:r>
              <a:rPr lang="en-US" sz="2400" dirty="0" err="1"/>
              <a:t>làm</a:t>
            </a:r>
            <a:r>
              <a:rPr lang="en-US" sz="2400" dirty="0"/>
              <a:t> </a:t>
            </a:r>
            <a:r>
              <a:rPr lang="en-US" sz="2400" dirty="0" err="1"/>
              <a:t>gì</a:t>
            </a:r>
            <a:r>
              <a:rPr lang="en-US" sz="2400" dirty="0"/>
              <a:t>)</a:t>
            </a:r>
            <a:br>
              <a:rPr lang="en-US" sz="2400" dirty="0"/>
            </a:br>
            <a:r>
              <a:rPr lang="en-US" sz="2400" dirty="0"/>
              <a:t>D. My mother said me to buy some meat in the shop.→ </a:t>
            </a:r>
            <a:r>
              <a:rPr lang="en-US" sz="2400" dirty="0" err="1"/>
              <a:t>Cấu</a:t>
            </a:r>
            <a:r>
              <a:rPr lang="en-US" sz="2400" dirty="0"/>
              <a:t> </a:t>
            </a:r>
            <a:r>
              <a:rPr lang="en-US" sz="2400" dirty="0" err="1"/>
              <a:t>trúc</a:t>
            </a:r>
            <a:r>
              <a:rPr lang="en-US" sz="2400" dirty="0"/>
              <a:t>: say </a:t>
            </a:r>
            <a:r>
              <a:rPr lang="en-US" sz="2400" dirty="0" err="1"/>
              <a:t>sth</a:t>
            </a:r>
            <a:r>
              <a:rPr lang="en-US" sz="2400" dirty="0"/>
              <a:t> to </a:t>
            </a:r>
            <a:r>
              <a:rPr lang="en-US" sz="2400" dirty="0" err="1"/>
              <a:t>sb</a:t>
            </a:r>
            <a:r>
              <a:rPr lang="en-US" sz="2400" dirty="0"/>
              <a:t>: </a:t>
            </a:r>
            <a:r>
              <a:rPr lang="en-US" sz="2400" dirty="0" err="1"/>
              <a:t>nói</a:t>
            </a:r>
            <a:r>
              <a:rPr lang="en-US" sz="2400" dirty="0"/>
              <a:t> </a:t>
            </a:r>
            <a:r>
              <a:rPr lang="en-US" sz="2400" dirty="0" err="1"/>
              <a:t>với</a:t>
            </a:r>
            <a:r>
              <a:rPr lang="en-US" sz="2400" dirty="0"/>
              <a:t> </a:t>
            </a:r>
            <a:r>
              <a:rPr lang="en-US" sz="2400" dirty="0" err="1"/>
              <a:t>ai</a:t>
            </a:r>
            <a:r>
              <a:rPr lang="en-US" sz="2400" dirty="0"/>
              <a:t> </a:t>
            </a:r>
            <a:r>
              <a:rPr lang="en-US" sz="2400" dirty="0" err="1"/>
              <a:t>điều</a:t>
            </a:r>
            <a:r>
              <a:rPr lang="en-US" sz="2400" dirty="0"/>
              <a:t> </a:t>
            </a:r>
            <a:r>
              <a:rPr lang="en-US" sz="2400" dirty="0" err="1"/>
              <a:t>gì</a:t>
            </a:r>
            <a:r>
              <a:rPr lang="en-US" sz="2400" dirty="0"/>
              <a:t/>
            </a:r>
            <a:br>
              <a:rPr lang="en-US" sz="2400" dirty="0"/>
            </a:br>
            <a:endParaRPr lang="en-US" sz="2400" dirty="0"/>
          </a:p>
        </p:txBody>
      </p:sp>
      <p:sp>
        <p:nvSpPr>
          <p:cNvPr id="2" name="Oval 1"/>
          <p:cNvSpPr/>
          <p:nvPr/>
        </p:nvSpPr>
        <p:spPr>
          <a:xfrm>
            <a:off x="228600" y="1676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3711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763000" cy="5632311"/>
          </a:xfrm>
          <a:prstGeom prst="rect">
            <a:avLst/>
          </a:prstGeom>
          <a:noFill/>
        </p:spPr>
        <p:txBody>
          <a:bodyPr wrap="square" rtlCol="0">
            <a:spAutoFit/>
          </a:bodyPr>
          <a:lstStyle/>
          <a:p>
            <a:r>
              <a:rPr lang="en-US" sz="2400" b="1" dirty="0"/>
              <a:t>Question 33:</a:t>
            </a:r>
            <a:r>
              <a:rPr lang="en-US" sz="2400" dirty="0"/>
              <a:t> I haven't met my grandparents for five years. </a:t>
            </a:r>
          </a:p>
          <a:p>
            <a:pPr lvl="0"/>
            <a:r>
              <a:rPr lang="vi-VN" sz="2400" dirty="0" smtClean="0"/>
              <a:t>A. </a:t>
            </a:r>
            <a:r>
              <a:rPr lang="en-US" sz="2400" dirty="0" smtClean="0"/>
              <a:t>I </a:t>
            </a:r>
            <a:r>
              <a:rPr lang="en-US" sz="2400" dirty="0"/>
              <a:t>often met my grandparents five years ago. </a:t>
            </a:r>
          </a:p>
          <a:p>
            <a:pPr lvl="0"/>
            <a:r>
              <a:rPr lang="vi-VN" sz="2400" dirty="0" smtClean="0"/>
              <a:t>B. I</a:t>
            </a:r>
            <a:r>
              <a:rPr lang="en-US" sz="2400" dirty="0" smtClean="0"/>
              <a:t> </a:t>
            </a:r>
            <a:r>
              <a:rPr lang="en-US" sz="2400" dirty="0"/>
              <a:t>last met my grandparents five years ago. </a:t>
            </a:r>
          </a:p>
          <a:p>
            <a:pPr lvl="0"/>
            <a:r>
              <a:rPr lang="vi-VN" sz="2400" dirty="0" smtClean="0"/>
              <a:t>C. </a:t>
            </a:r>
            <a:r>
              <a:rPr lang="en-US" sz="2400" dirty="0" smtClean="0"/>
              <a:t>I </a:t>
            </a:r>
            <a:r>
              <a:rPr lang="en-US" sz="2400" dirty="0"/>
              <a:t>have met my grandparents for five years. </a:t>
            </a:r>
          </a:p>
          <a:p>
            <a:pPr lvl="0"/>
            <a:r>
              <a:rPr lang="vi-VN" sz="2400" dirty="0" smtClean="0"/>
              <a:t>A. </a:t>
            </a:r>
            <a:r>
              <a:rPr lang="en-US" sz="2400" dirty="0" smtClean="0"/>
              <a:t>I </a:t>
            </a:r>
            <a:r>
              <a:rPr lang="en-US" sz="2400" dirty="0"/>
              <a:t>didn't meet my grandparents five years ago. </a:t>
            </a:r>
          </a:p>
          <a:p>
            <a:endParaRPr lang="vi-VN" sz="2400" b="1" dirty="0" smtClean="0"/>
          </a:p>
          <a:p>
            <a:r>
              <a:rPr lang="en-US" sz="2400" b="1" dirty="0" err="1" smtClean="0"/>
              <a:t>Tạm</a:t>
            </a:r>
            <a:r>
              <a:rPr lang="en-US" sz="2400" b="1" dirty="0" smtClean="0"/>
              <a:t> </a:t>
            </a:r>
            <a:r>
              <a:rPr lang="en-US" sz="2400" b="1" dirty="0" err="1"/>
              <a:t>dịch</a:t>
            </a:r>
            <a:r>
              <a:rPr lang="en-US" sz="2400" b="1" dirty="0"/>
              <a:t>:</a:t>
            </a:r>
            <a:r>
              <a:rPr lang="en-US" sz="2400" dirty="0"/>
              <a:t> “</a:t>
            </a:r>
            <a:r>
              <a:rPr lang="en-US" sz="2400" dirty="0" err="1"/>
              <a:t>Tôi</a:t>
            </a:r>
            <a:r>
              <a:rPr lang="en-US" sz="2400" dirty="0"/>
              <a:t> </a:t>
            </a:r>
            <a:r>
              <a:rPr lang="en-US" sz="2400" dirty="0" err="1"/>
              <a:t>đã</a:t>
            </a:r>
            <a:r>
              <a:rPr lang="en-US" sz="2400" dirty="0"/>
              <a:t> </a:t>
            </a:r>
            <a:r>
              <a:rPr lang="en-US" sz="2400" dirty="0" err="1"/>
              <a:t>không</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tôi</a:t>
            </a:r>
            <a:r>
              <a:rPr lang="en-US" sz="2400" dirty="0"/>
              <a:t> </a:t>
            </a:r>
            <a:r>
              <a:rPr lang="en-US" sz="2400" dirty="0" err="1"/>
              <a:t>trong</a:t>
            </a:r>
            <a:r>
              <a:rPr lang="en-US" sz="2400" dirty="0"/>
              <a:t> </a:t>
            </a:r>
            <a:r>
              <a:rPr lang="en-US" sz="2400" dirty="0" err="1"/>
              <a:t>năm</a:t>
            </a:r>
            <a:r>
              <a:rPr lang="en-US" sz="2400" dirty="0"/>
              <a:t> </a:t>
            </a:r>
            <a:r>
              <a:rPr lang="en-US" sz="2400" dirty="0" err="1"/>
              <a:t>năm</a:t>
            </a:r>
            <a:r>
              <a:rPr lang="en-US" sz="2400" dirty="0"/>
              <a:t>.”</a:t>
            </a:r>
            <a:br>
              <a:rPr lang="en-US" sz="2400" dirty="0"/>
            </a:br>
            <a:r>
              <a:rPr lang="en-US" sz="2400" dirty="0"/>
              <a:t>A. </a:t>
            </a:r>
            <a:r>
              <a:rPr lang="en-US" sz="2400" dirty="0" err="1"/>
              <a:t>Tôi</a:t>
            </a:r>
            <a:r>
              <a:rPr lang="en-US" sz="2400" dirty="0"/>
              <a:t> </a:t>
            </a:r>
            <a:r>
              <a:rPr lang="en-US" sz="2400" dirty="0" err="1"/>
              <a:t>thường</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tôi</a:t>
            </a:r>
            <a:r>
              <a:rPr lang="en-US" sz="2400" dirty="0"/>
              <a:t> </a:t>
            </a:r>
            <a:r>
              <a:rPr lang="en-US" sz="2400" dirty="0" err="1"/>
              <a:t>năm</a:t>
            </a:r>
            <a:r>
              <a:rPr lang="en-US" sz="2400" dirty="0"/>
              <a:t> </a:t>
            </a:r>
            <a:r>
              <a:rPr lang="en-US" sz="2400" dirty="0" err="1"/>
              <a:t>năm</a:t>
            </a:r>
            <a:r>
              <a:rPr lang="en-US" sz="2400" dirty="0"/>
              <a:t> </a:t>
            </a:r>
            <a:r>
              <a:rPr lang="en-US" sz="2400" dirty="0" err="1"/>
              <a:t>trước</a:t>
            </a:r>
            <a:r>
              <a:rPr lang="en-US" sz="2400" dirty="0"/>
              <a:t>. (</a:t>
            </a:r>
            <a:r>
              <a:rPr lang="en-US" sz="2400" dirty="0" err="1"/>
              <a:t>Sai</a:t>
            </a:r>
            <a:r>
              <a:rPr lang="en-US" sz="2400" dirty="0"/>
              <a:t> </a:t>
            </a:r>
            <a:r>
              <a:rPr lang="en-US" sz="2400" dirty="0" err="1"/>
              <a:t>vì</a:t>
            </a:r>
            <a:r>
              <a:rPr lang="en-US" sz="2400" dirty="0"/>
              <a:t> </a:t>
            </a:r>
            <a:r>
              <a:rPr lang="en-US" sz="2400" dirty="0" err="1"/>
              <a:t>nghĩa</a:t>
            </a:r>
            <a:r>
              <a:rPr lang="en-US" sz="2400" dirty="0"/>
              <a:t> </a:t>
            </a:r>
            <a:r>
              <a:rPr lang="en-US" sz="2400" dirty="0" err="1"/>
              <a:t>khác</a:t>
            </a:r>
            <a:r>
              <a:rPr lang="en-US" sz="2400" dirty="0"/>
              <a:t> so </a:t>
            </a:r>
            <a:r>
              <a:rPr lang="en-US" sz="2400" dirty="0" err="1"/>
              <a:t>với</a:t>
            </a:r>
            <a:r>
              <a:rPr lang="en-US" sz="2400" dirty="0"/>
              <a:t> </a:t>
            </a:r>
            <a:r>
              <a:rPr lang="en-US" sz="2400" dirty="0" err="1"/>
              <a:t>câu</a:t>
            </a:r>
            <a:r>
              <a:rPr lang="en-US" sz="2400" dirty="0"/>
              <a:t> </a:t>
            </a:r>
            <a:r>
              <a:rPr lang="en-US" sz="2400" dirty="0" err="1"/>
              <a:t>gốc</a:t>
            </a:r>
            <a:r>
              <a:rPr lang="en-US" sz="2400" dirty="0"/>
              <a:t>.)</a:t>
            </a:r>
            <a:br>
              <a:rPr lang="en-US" sz="2400" dirty="0"/>
            </a:br>
            <a:r>
              <a:rPr lang="en-US" sz="2400" dirty="0"/>
              <a:t>B. </a:t>
            </a:r>
            <a:r>
              <a:rPr lang="en-US" sz="2400" dirty="0" err="1"/>
              <a:t>Tôi</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tôi</a:t>
            </a:r>
            <a:r>
              <a:rPr lang="en-US" sz="2400" dirty="0"/>
              <a:t> </a:t>
            </a:r>
            <a:r>
              <a:rPr lang="en-US" sz="2400" dirty="0" err="1"/>
              <a:t>lần</a:t>
            </a:r>
            <a:r>
              <a:rPr lang="en-US" sz="2400" dirty="0"/>
              <a:t> </a:t>
            </a:r>
            <a:r>
              <a:rPr lang="en-US" sz="2400" dirty="0" err="1"/>
              <a:t>cuối</a:t>
            </a:r>
            <a:r>
              <a:rPr lang="en-US" sz="2400" dirty="0"/>
              <a:t> </a:t>
            </a:r>
            <a:r>
              <a:rPr lang="en-US" sz="2400" dirty="0" err="1"/>
              <a:t>cùng</a:t>
            </a:r>
            <a:r>
              <a:rPr lang="en-US" sz="2400" dirty="0"/>
              <a:t> </a:t>
            </a:r>
            <a:r>
              <a:rPr lang="en-US" sz="2400" dirty="0" err="1"/>
              <a:t>năm</a:t>
            </a:r>
            <a:r>
              <a:rPr lang="en-US" sz="2400" dirty="0"/>
              <a:t> </a:t>
            </a:r>
            <a:r>
              <a:rPr lang="en-US" sz="2400" dirty="0" err="1"/>
              <a:t>năm</a:t>
            </a:r>
            <a:r>
              <a:rPr lang="en-US" sz="2400" dirty="0"/>
              <a:t> </a:t>
            </a:r>
            <a:r>
              <a:rPr lang="en-US" sz="2400" dirty="0" err="1"/>
              <a:t>trước</a:t>
            </a:r>
            <a:r>
              <a:rPr lang="en-US" sz="2400" dirty="0"/>
              <a:t>. (</a:t>
            </a:r>
            <a:r>
              <a:rPr lang="en-US" sz="2400" dirty="0" err="1"/>
              <a:t>Đúng</a:t>
            </a:r>
            <a:r>
              <a:rPr lang="en-US" sz="2400" dirty="0"/>
              <a:t>)</a:t>
            </a:r>
            <a:br>
              <a:rPr lang="en-US" sz="2400" dirty="0"/>
            </a:br>
            <a:r>
              <a:rPr lang="en-US" sz="2400" dirty="0"/>
              <a:t>C. </a:t>
            </a:r>
            <a:r>
              <a:rPr lang="en-US" sz="2400" dirty="0" err="1"/>
              <a:t>Tôi</a:t>
            </a:r>
            <a:r>
              <a:rPr lang="en-US" sz="2400" dirty="0"/>
              <a:t> </a:t>
            </a:r>
            <a:r>
              <a:rPr lang="en-US" sz="2400" dirty="0" err="1"/>
              <a:t>đã</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tôi</a:t>
            </a:r>
            <a:r>
              <a:rPr lang="en-US" sz="2400" dirty="0"/>
              <a:t> </a:t>
            </a:r>
            <a:r>
              <a:rPr lang="en-US" sz="2400" dirty="0" err="1"/>
              <a:t>trong</a:t>
            </a:r>
            <a:r>
              <a:rPr lang="en-US" sz="2400" dirty="0"/>
              <a:t> </a:t>
            </a:r>
            <a:r>
              <a:rPr lang="en-US" sz="2400" dirty="0" err="1"/>
              <a:t>năm</a:t>
            </a:r>
            <a:r>
              <a:rPr lang="en-US" sz="2400" dirty="0"/>
              <a:t> </a:t>
            </a:r>
            <a:r>
              <a:rPr lang="en-US" sz="2400" dirty="0" err="1"/>
              <a:t>năm</a:t>
            </a:r>
            <a:r>
              <a:rPr lang="en-US" sz="2400" dirty="0"/>
              <a:t>. (</a:t>
            </a:r>
            <a:r>
              <a:rPr lang="en-US" sz="2400" dirty="0" err="1"/>
              <a:t>Sai</a:t>
            </a:r>
            <a:r>
              <a:rPr lang="en-US" sz="2400" dirty="0"/>
              <a:t> </a:t>
            </a:r>
            <a:r>
              <a:rPr lang="en-US" sz="2400" dirty="0" err="1"/>
              <a:t>vì</a:t>
            </a:r>
            <a:r>
              <a:rPr lang="en-US" sz="2400" dirty="0"/>
              <a:t> </a:t>
            </a:r>
            <a:r>
              <a:rPr lang="en-US" sz="2400" dirty="0" err="1"/>
              <a:t>khác</a:t>
            </a:r>
            <a:r>
              <a:rPr lang="en-US" sz="2400" dirty="0"/>
              <a:t> </a:t>
            </a:r>
            <a:r>
              <a:rPr lang="en-US" sz="2400" dirty="0" err="1"/>
              <a:t>nghĩa</a:t>
            </a:r>
            <a:r>
              <a:rPr lang="en-US" sz="2400" dirty="0"/>
              <a:t> so </a:t>
            </a:r>
            <a:r>
              <a:rPr lang="en-US" sz="2400" dirty="0" err="1"/>
              <a:t>với</a:t>
            </a:r>
            <a:r>
              <a:rPr lang="en-US" sz="2400" dirty="0"/>
              <a:t> </a:t>
            </a:r>
            <a:r>
              <a:rPr lang="en-US" sz="2400" dirty="0" err="1"/>
              <a:t>câu</a:t>
            </a:r>
            <a:r>
              <a:rPr lang="en-US" sz="2400" dirty="0"/>
              <a:t> </a:t>
            </a:r>
            <a:r>
              <a:rPr lang="en-US" sz="2400" dirty="0" err="1"/>
              <a:t>gốc</a:t>
            </a:r>
            <a:r>
              <a:rPr lang="en-US" sz="2400" dirty="0"/>
              <a:t>.)</a:t>
            </a:r>
            <a:br>
              <a:rPr lang="en-US" sz="2400" dirty="0"/>
            </a:br>
            <a:r>
              <a:rPr lang="en-US" sz="2400" dirty="0"/>
              <a:t>D. </a:t>
            </a:r>
            <a:r>
              <a:rPr lang="en-US" sz="2400" dirty="0" err="1"/>
              <a:t>Tôi</a:t>
            </a:r>
            <a:r>
              <a:rPr lang="en-US" sz="2400" dirty="0"/>
              <a:t> </a:t>
            </a:r>
            <a:r>
              <a:rPr lang="en-US" sz="2400" dirty="0" err="1"/>
              <a:t>không</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tôi</a:t>
            </a:r>
            <a:r>
              <a:rPr lang="en-US" sz="2400" dirty="0"/>
              <a:t> </a:t>
            </a:r>
            <a:r>
              <a:rPr lang="en-US" sz="2400" dirty="0" err="1"/>
              <a:t>cách</a:t>
            </a:r>
            <a:r>
              <a:rPr lang="en-US" sz="2400" dirty="0"/>
              <a:t> </a:t>
            </a:r>
            <a:r>
              <a:rPr lang="en-US" sz="2400" dirty="0" err="1"/>
              <a:t>đây</a:t>
            </a:r>
            <a:r>
              <a:rPr lang="en-US" sz="2400" dirty="0"/>
              <a:t> 5 </a:t>
            </a:r>
            <a:r>
              <a:rPr lang="en-US" sz="2400" dirty="0" err="1"/>
              <a:t>năm</a:t>
            </a:r>
            <a:r>
              <a:rPr lang="en-US" sz="2400" dirty="0"/>
              <a:t>. (</a:t>
            </a:r>
            <a:r>
              <a:rPr lang="en-US" sz="2400" dirty="0" err="1"/>
              <a:t>Sai</a:t>
            </a:r>
            <a:r>
              <a:rPr lang="en-US" sz="2400" dirty="0"/>
              <a:t> </a:t>
            </a:r>
            <a:r>
              <a:rPr lang="en-US" sz="2400" dirty="0" err="1"/>
              <a:t>vì</a:t>
            </a:r>
            <a:r>
              <a:rPr lang="en-US" sz="2400" dirty="0"/>
              <a:t> </a:t>
            </a:r>
            <a:r>
              <a:rPr lang="en-US" sz="2400" dirty="0" err="1"/>
              <a:t>khác</a:t>
            </a:r>
            <a:r>
              <a:rPr lang="en-US" sz="2400" dirty="0"/>
              <a:t> </a:t>
            </a:r>
            <a:r>
              <a:rPr lang="en-US" sz="2400" dirty="0" err="1"/>
              <a:t>nghĩa</a:t>
            </a:r>
            <a:r>
              <a:rPr lang="en-US" sz="2400" dirty="0"/>
              <a:t> so </a:t>
            </a:r>
            <a:r>
              <a:rPr lang="en-US" sz="2400" dirty="0" err="1"/>
              <a:t>với</a:t>
            </a:r>
            <a:r>
              <a:rPr lang="en-US" sz="2400" dirty="0"/>
              <a:t> </a:t>
            </a:r>
            <a:r>
              <a:rPr lang="en-US" sz="2400" dirty="0" err="1"/>
              <a:t>câu</a:t>
            </a:r>
            <a:r>
              <a:rPr lang="en-US" sz="2400" dirty="0"/>
              <a:t> </a:t>
            </a:r>
            <a:r>
              <a:rPr lang="en-US" sz="2400" dirty="0" err="1"/>
              <a:t>gốc</a:t>
            </a:r>
            <a:r>
              <a:rPr lang="en-US" sz="2400" dirty="0"/>
              <a:t>.)</a:t>
            </a:r>
          </a:p>
          <a:p>
            <a:endParaRPr lang="en-US" sz="2400" dirty="0"/>
          </a:p>
        </p:txBody>
      </p:sp>
      <p:sp>
        <p:nvSpPr>
          <p:cNvPr id="2" name="Oval 1"/>
          <p:cNvSpPr/>
          <p:nvPr/>
        </p:nvSpPr>
        <p:spPr>
          <a:xfrm>
            <a:off x="228600" y="1146220"/>
            <a:ext cx="381000" cy="4539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694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4154984"/>
          </a:xfrm>
          <a:prstGeom prst="rect">
            <a:avLst/>
          </a:prstGeom>
          <a:noFill/>
        </p:spPr>
        <p:txBody>
          <a:bodyPr wrap="square" rtlCol="0">
            <a:spAutoFit/>
          </a:bodyPr>
          <a:lstStyle/>
          <a:p>
            <a:r>
              <a:rPr lang="en-US" sz="2400" b="1" dirty="0"/>
              <a:t>Question 34</a:t>
            </a:r>
            <a:endParaRPr lang="en-US" sz="2400" dirty="0"/>
          </a:p>
          <a:p>
            <a:r>
              <a:rPr lang="en-US" sz="2400" dirty="0"/>
              <a:t>Father’s Day was created to complement Mother’s Day. Like Mother’s Day </a:t>
            </a:r>
            <a:r>
              <a:rPr lang="en-US" sz="2400" b="1" dirty="0"/>
              <a:t>(34)</a:t>
            </a:r>
            <a:r>
              <a:rPr lang="en-US" sz="2400" dirty="0"/>
              <a:t> ________ honors mothers and motherhood, </a:t>
            </a:r>
          </a:p>
          <a:p>
            <a:r>
              <a:rPr lang="en-US" sz="2400" b="1" dirty="0"/>
              <a:t>: A. </a:t>
            </a:r>
            <a:r>
              <a:rPr lang="en-US" sz="2400" dirty="0"/>
              <a:t>which	</a:t>
            </a:r>
            <a:r>
              <a:rPr lang="en-US" sz="2400" b="1" dirty="0"/>
              <a:t>B. </a:t>
            </a:r>
            <a:r>
              <a:rPr lang="en-US" sz="2400" dirty="0"/>
              <a:t>who	</a:t>
            </a:r>
            <a:r>
              <a:rPr lang="en-US" sz="2400" b="1" dirty="0"/>
              <a:t>C. </a:t>
            </a:r>
            <a:r>
              <a:rPr lang="en-US" sz="2400" dirty="0"/>
              <a:t>where	</a:t>
            </a:r>
            <a:r>
              <a:rPr lang="en-US" sz="2400" b="1" dirty="0"/>
              <a:t>D. </a:t>
            </a:r>
            <a:r>
              <a:rPr lang="en-US" sz="2400" dirty="0"/>
              <a:t>when </a:t>
            </a:r>
          </a:p>
          <a:p>
            <a:endParaRPr lang="vi-VN"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Mệnh</a:t>
            </a:r>
            <a:r>
              <a:rPr lang="en-US" sz="2400" b="1" dirty="0"/>
              <a:t> </a:t>
            </a:r>
            <a:r>
              <a:rPr lang="en-US" sz="2400" b="1" dirty="0" err="1"/>
              <a:t>đề</a:t>
            </a:r>
            <a:r>
              <a:rPr lang="en-US" sz="2400" b="1" dirty="0"/>
              <a:t> </a:t>
            </a:r>
            <a:r>
              <a:rPr lang="en-US" sz="2400" b="1" dirty="0" err="1"/>
              <a:t>quan</a:t>
            </a:r>
            <a:r>
              <a:rPr lang="en-US" sz="2400" b="1" dirty="0"/>
              <a:t> </a:t>
            </a:r>
            <a:r>
              <a:rPr lang="en-US" sz="2400" b="1" dirty="0" err="1"/>
              <a:t>hệ</a:t>
            </a:r>
            <a:endParaRPr lang="en-US" sz="2400" dirty="0"/>
          </a:p>
          <a:p>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which </a:t>
            </a:r>
            <a:r>
              <a:rPr lang="en-US" sz="2400" dirty="0" err="1"/>
              <a:t>dùng</a:t>
            </a:r>
            <a:r>
              <a:rPr lang="en-US" sz="2400" dirty="0"/>
              <a:t> </a:t>
            </a:r>
            <a:r>
              <a:rPr lang="en-US" sz="2400" dirty="0" err="1"/>
              <a:t>để</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đứng</a:t>
            </a:r>
            <a:r>
              <a:rPr lang="en-US" sz="2400" dirty="0"/>
              <a:t> </a:t>
            </a:r>
            <a:r>
              <a:rPr lang="en-US" sz="2400" dirty="0" err="1"/>
              <a:t>trước</a:t>
            </a:r>
            <a:r>
              <a:rPr lang="en-US" sz="2400" dirty="0"/>
              <a:t> </a:t>
            </a:r>
            <a:r>
              <a:rPr lang="en-US" sz="2400" dirty="0" err="1"/>
              <a:t>nó</a:t>
            </a:r>
            <a:r>
              <a:rPr lang="en-US" sz="2400" dirty="0"/>
              <a:t>, </a:t>
            </a:r>
            <a:r>
              <a:rPr lang="en-US" sz="2400" dirty="0" err="1"/>
              <a:t>được</a:t>
            </a:r>
            <a:r>
              <a:rPr lang="en-US" sz="2400" dirty="0"/>
              <a:t> </a:t>
            </a:r>
            <a:r>
              <a:rPr lang="en-US" sz="2400" dirty="0" err="1"/>
              <a:t>dùng</a:t>
            </a:r>
            <a:r>
              <a:rPr lang="en-US" sz="2400" dirty="0"/>
              <a:t> </a:t>
            </a:r>
            <a:r>
              <a:rPr lang="en-US" sz="2400" dirty="0" err="1"/>
              <a:t>như</a:t>
            </a:r>
            <a:r>
              <a:rPr lang="en-US" sz="2400" dirty="0"/>
              <a:t> </a:t>
            </a:r>
            <a:r>
              <a:rPr lang="en-US" sz="2400" dirty="0" err="1"/>
              <a:t>chủ</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p>
          <a:p>
            <a:r>
              <a:rPr lang="en-US" sz="2400" b="1" dirty="0" err="1"/>
              <a:t>Tạm</a:t>
            </a:r>
            <a:r>
              <a:rPr lang="en-US" sz="2400" b="1" dirty="0"/>
              <a:t> </a:t>
            </a:r>
            <a:r>
              <a:rPr lang="en-US" sz="2400" b="1" dirty="0" err="1"/>
              <a:t>dịch</a:t>
            </a:r>
            <a:r>
              <a:rPr lang="en-US" sz="2400" b="1" dirty="0"/>
              <a:t>: </a:t>
            </a:r>
            <a:r>
              <a:rPr lang="en-US" sz="2400" i="1" dirty="0" err="1"/>
              <a:t>Giống</a:t>
            </a:r>
            <a:r>
              <a:rPr lang="en-US" sz="2400" i="1" dirty="0"/>
              <a:t> </a:t>
            </a:r>
            <a:r>
              <a:rPr lang="en-US" sz="2400" i="1" dirty="0" err="1"/>
              <a:t>như</a:t>
            </a:r>
            <a:r>
              <a:rPr lang="en-US" sz="2400" i="1" dirty="0"/>
              <a:t> </a:t>
            </a:r>
            <a:r>
              <a:rPr lang="en-US" sz="2400" i="1" dirty="0" err="1"/>
              <a:t>Ngày</a:t>
            </a:r>
            <a:r>
              <a:rPr lang="en-US" sz="2400" i="1" dirty="0"/>
              <a:t> </a:t>
            </a:r>
            <a:r>
              <a:rPr lang="en-US" sz="2400" i="1" dirty="0" err="1"/>
              <a:t>của</a:t>
            </a:r>
            <a:r>
              <a:rPr lang="en-US" sz="2400" i="1" dirty="0"/>
              <a:t> </a:t>
            </a:r>
            <a:r>
              <a:rPr lang="en-US" sz="2400" i="1" dirty="0" err="1"/>
              <a:t>Mẹ</a:t>
            </a:r>
            <a:r>
              <a:rPr lang="en-US" sz="2400" i="1" dirty="0"/>
              <a:t>, </a:t>
            </a:r>
            <a:r>
              <a:rPr lang="en-US" sz="2400" i="1" dirty="0" err="1"/>
              <a:t>ngày</a:t>
            </a:r>
            <a:r>
              <a:rPr lang="en-US" sz="2400" i="1" dirty="0"/>
              <a:t> </a:t>
            </a:r>
            <a:r>
              <a:rPr lang="en-US" sz="2400" i="1" dirty="0" err="1"/>
              <a:t>mà</a:t>
            </a:r>
            <a:r>
              <a:rPr lang="en-US" sz="2400" i="1" dirty="0"/>
              <a:t> </a:t>
            </a:r>
            <a:r>
              <a:rPr lang="en-US" sz="2400" i="1" dirty="0" err="1"/>
              <a:t>tôn</a:t>
            </a:r>
            <a:r>
              <a:rPr lang="en-US" sz="2400" i="1" dirty="0"/>
              <a:t> </a:t>
            </a:r>
            <a:r>
              <a:rPr lang="en-US" sz="2400" i="1" dirty="0" err="1"/>
              <a:t>vinh</a:t>
            </a:r>
            <a:r>
              <a:rPr lang="en-US" sz="2400" i="1" dirty="0"/>
              <a:t> </a:t>
            </a:r>
            <a:r>
              <a:rPr lang="en-US" sz="2400" i="1" dirty="0" err="1"/>
              <a:t>những</a:t>
            </a:r>
            <a:r>
              <a:rPr lang="en-US" sz="2400" i="1" dirty="0"/>
              <a:t> </a:t>
            </a:r>
            <a:r>
              <a:rPr lang="en-US" sz="2400" i="1" dirty="0" err="1"/>
              <a:t>người</a:t>
            </a:r>
            <a:r>
              <a:rPr lang="en-US" sz="2400" i="1" dirty="0"/>
              <a:t> </a:t>
            </a:r>
            <a:r>
              <a:rPr lang="en-US" sz="2400" i="1" dirty="0" err="1"/>
              <a:t>mẹ</a:t>
            </a:r>
            <a:r>
              <a:rPr lang="en-US" sz="2400" i="1" dirty="0"/>
              <a:t> </a:t>
            </a:r>
            <a:r>
              <a:rPr lang="en-US" sz="2400" i="1" dirty="0" err="1"/>
              <a:t>và</a:t>
            </a:r>
            <a:r>
              <a:rPr lang="en-US" sz="2400" i="1" dirty="0"/>
              <a:t> </a:t>
            </a:r>
            <a:r>
              <a:rPr lang="en-US" sz="2400" i="1" dirty="0" err="1"/>
              <a:t>tình</a:t>
            </a:r>
            <a:r>
              <a:rPr lang="en-US" sz="2400" i="1" dirty="0"/>
              <a:t> </a:t>
            </a:r>
            <a:r>
              <a:rPr lang="en-US" sz="2400" i="1" dirty="0" err="1"/>
              <a:t>mẫu</a:t>
            </a:r>
            <a:r>
              <a:rPr lang="en-US" sz="2400" i="1" dirty="0"/>
              <a:t> </a:t>
            </a:r>
            <a:r>
              <a:rPr lang="en-US" sz="2400" i="1" dirty="0" err="1"/>
              <a:t>tử</a:t>
            </a:r>
            <a:r>
              <a:rPr lang="en-US" sz="2400" i="1" dirty="0"/>
              <a:t>.</a:t>
            </a:r>
            <a:endParaRPr lang="en-US" sz="2400" dirty="0"/>
          </a:p>
          <a:p>
            <a:endParaRPr lang="en-US" sz="2400" dirty="0"/>
          </a:p>
        </p:txBody>
      </p:sp>
      <p:sp>
        <p:nvSpPr>
          <p:cNvPr id="2" name="Oval 1"/>
          <p:cNvSpPr/>
          <p:nvPr/>
        </p:nvSpPr>
        <p:spPr>
          <a:xfrm>
            <a:off x="3810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632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534400" cy="4893647"/>
          </a:xfrm>
          <a:prstGeom prst="rect">
            <a:avLst/>
          </a:prstGeom>
          <a:noFill/>
        </p:spPr>
        <p:txBody>
          <a:bodyPr wrap="square" rtlCol="0">
            <a:spAutoFit/>
          </a:bodyPr>
          <a:lstStyle/>
          <a:p>
            <a:r>
              <a:rPr lang="en-US" sz="2400" b="1" dirty="0">
                <a:solidFill>
                  <a:srgbClr val="FF0000"/>
                </a:solidFill>
              </a:rPr>
              <a:t>Question 3: </a:t>
            </a:r>
            <a:r>
              <a:rPr lang="en-US" sz="2400" dirty="0" err="1"/>
              <a:t>Mr</a:t>
            </a:r>
            <a:r>
              <a:rPr lang="en-US" sz="2400" dirty="0"/>
              <a:t> Nam knows Hanoi City like the back of his</a:t>
            </a:r>
            <a:r>
              <a:rPr lang="en-US" sz="2400" u="sng" dirty="0"/>
              <a:t> 	</a:t>
            </a:r>
            <a:r>
              <a:rPr lang="en-US" sz="2400" dirty="0"/>
              <a:t>. He used to be a taxi driver there for 10 years.</a:t>
            </a:r>
          </a:p>
          <a:p>
            <a:r>
              <a:rPr lang="en-US" sz="2400" b="1" dirty="0"/>
              <a:t>A. </a:t>
            </a:r>
            <a:r>
              <a:rPr lang="en-US" sz="2400" dirty="0"/>
              <a:t>head	</a:t>
            </a:r>
            <a:r>
              <a:rPr lang="en-US" sz="2400" b="1" dirty="0"/>
              <a:t>B. </a:t>
            </a:r>
            <a:r>
              <a:rPr lang="en-US" sz="2400" dirty="0"/>
              <a:t>mind	</a:t>
            </a:r>
            <a:r>
              <a:rPr lang="en-US" sz="2400" b="1" dirty="0"/>
              <a:t>C. </a:t>
            </a:r>
            <a:r>
              <a:rPr lang="en-US" sz="2400" dirty="0"/>
              <a:t>hand	</a:t>
            </a:r>
            <a:r>
              <a:rPr lang="en-US" sz="2400" b="1" dirty="0"/>
              <a:t>D. </a:t>
            </a:r>
            <a:r>
              <a:rPr lang="en-US" sz="2400" dirty="0"/>
              <a:t>life</a:t>
            </a:r>
          </a:p>
          <a:p>
            <a:endParaRPr lang="vi-VN" sz="2400" b="1" dirty="0" smtClean="0"/>
          </a:p>
          <a:p>
            <a:pPr lvl="0"/>
            <a:r>
              <a:rPr lang="en-US" sz="2400" dirty="0" smtClean="0"/>
              <a:t>head </a:t>
            </a:r>
            <a:r>
              <a:rPr lang="en-US" sz="2400" dirty="0"/>
              <a:t>(n): </a:t>
            </a:r>
            <a:r>
              <a:rPr lang="en-US" sz="2400" dirty="0" err="1"/>
              <a:t>đầu</a:t>
            </a:r>
            <a:endParaRPr lang="en-US" sz="2400" dirty="0"/>
          </a:p>
          <a:p>
            <a:pPr lvl="0"/>
            <a:r>
              <a:rPr lang="en-US" sz="2400" dirty="0"/>
              <a:t>mind (n): </a:t>
            </a:r>
            <a:r>
              <a:rPr lang="en-US" sz="2400" dirty="0" err="1"/>
              <a:t>trí</a:t>
            </a:r>
            <a:r>
              <a:rPr lang="en-US" sz="2400" dirty="0"/>
              <a:t> </a:t>
            </a:r>
            <a:r>
              <a:rPr lang="en-US" sz="2400" dirty="0" err="1"/>
              <a:t>óc</a:t>
            </a:r>
            <a:r>
              <a:rPr lang="en-US" sz="2400" dirty="0"/>
              <a:t>, </a:t>
            </a:r>
            <a:r>
              <a:rPr lang="en-US" sz="2400" dirty="0" err="1"/>
              <a:t>tâm</a:t>
            </a:r>
            <a:r>
              <a:rPr lang="en-US" sz="2400" dirty="0"/>
              <a:t> </a:t>
            </a:r>
            <a:r>
              <a:rPr lang="en-US" sz="2400" dirty="0" err="1"/>
              <a:t>trí</a:t>
            </a:r>
            <a:endParaRPr lang="en-US" sz="2400" dirty="0"/>
          </a:p>
          <a:p>
            <a:pPr lvl="0"/>
            <a:r>
              <a:rPr lang="en-US" sz="2400" dirty="0"/>
              <a:t>hand (n): </a:t>
            </a:r>
            <a:r>
              <a:rPr lang="en-US" sz="2400" dirty="0" err="1"/>
              <a:t>tay</a:t>
            </a:r>
            <a:endParaRPr lang="en-US" sz="2400" dirty="0"/>
          </a:p>
          <a:p>
            <a:pPr lvl="0"/>
            <a:r>
              <a:rPr lang="en-US" sz="2400" dirty="0"/>
              <a:t>life (n): </a:t>
            </a:r>
            <a:r>
              <a:rPr lang="en-US" sz="2400" dirty="0" err="1"/>
              <a:t>cuộc</a:t>
            </a:r>
            <a:r>
              <a:rPr lang="en-US" sz="2400" dirty="0"/>
              <a:t> </a:t>
            </a:r>
            <a:r>
              <a:rPr lang="en-US" sz="2400" dirty="0" err="1"/>
              <a:t>sống</a:t>
            </a:r>
            <a:endParaRPr lang="en-US" sz="2400" dirty="0"/>
          </a:p>
          <a:p>
            <a:r>
              <a:rPr lang="en-US" sz="2400" dirty="0"/>
              <a:t>+ know </a:t>
            </a:r>
            <a:r>
              <a:rPr lang="en-US" sz="2400" dirty="0" err="1"/>
              <a:t>sb</a:t>
            </a:r>
            <a:r>
              <a:rPr lang="en-US" sz="2400" dirty="0"/>
              <a:t>/ </a:t>
            </a:r>
            <a:r>
              <a:rPr lang="en-US" sz="2400" dirty="0" err="1"/>
              <a:t>sth</a:t>
            </a:r>
            <a:r>
              <a:rPr lang="en-US" sz="2400" dirty="0"/>
              <a:t> like the back of one’s hand ~ to be very familiar with somebody/something: </a:t>
            </a:r>
            <a:r>
              <a:rPr lang="en-US" sz="2400" dirty="0" err="1"/>
              <a:t>hiểu</a:t>
            </a:r>
            <a:r>
              <a:rPr lang="en-US" sz="2400" dirty="0"/>
              <a:t> </a:t>
            </a:r>
            <a:r>
              <a:rPr lang="en-US" sz="2400" dirty="0" err="1"/>
              <a:t>biết</a:t>
            </a:r>
            <a:r>
              <a:rPr lang="en-US" sz="2400" dirty="0"/>
              <a:t> </a:t>
            </a:r>
            <a:r>
              <a:rPr lang="en-US" sz="2400" dirty="0" err="1"/>
              <a:t>rất</a:t>
            </a:r>
            <a:r>
              <a:rPr lang="en-US" sz="2400" dirty="0"/>
              <a:t> </a:t>
            </a:r>
            <a:r>
              <a:rPr lang="en-US" sz="2400" dirty="0" err="1"/>
              <a:t>rõ</a:t>
            </a:r>
            <a:r>
              <a:rPr lang="en-US" sz="2400" dirty="0"/>
              <a:t>, </a:t>
            </a:r>
            <a:r>
              <a:rPr lang="en-US" sz="2400" dirty="0" err="1"/>
              <a:t>biết</a:t>
            </a:r>
            <a:r>
              <a:rPr lang="en-US" sz="2400" dirty="0"/>
              <a:t> </a:t>
            </a:r>
            <a:r>
              <a:rPr lang="en-US" sz="2400" dirty="0" err="1"/>
              <a:t>rõ</a:t>
            </a:r>
            <a:r>
              <a:rPr lang="en-US" sz="2400" dirty="0"/>
              <a:t> </a:t>
            </a:r>
            <a:r>
              <a:rPr lang="en-US" sz="2400" dirty="0" err="1"/>
              <a:t>như</a:t>
            </a:r>
            <a:r>
              <a:rPr lang="en-US" sz="2400" dirty="0"/>
              <a:t> </a:t>
            </a:r>
            <a:r>
              <a:rPr lang="en-US" sz="2400" dirty="0" err="1"/>
              <a:t>lòng</a:t>
            </a:r>
            <a:r>
              <a:rPr lang="en-US" sz="2400" dirty="0"/>
              <a:t> </a:t>
            </a:r>
            <a:r>
              <a:rPr lang="en-US" sz="2400" dirty="0" err="1"/>
              <a:t>bàn</a:t>
            </a:r>
            <a:r>
              <a:rPr lang="en-US" sz="2400" dirty="0"/>
              <a:t> </a:t>
            </a:r>
            <a:r>
              <a:rPr lang="en-US" sz="2400" dirty="0" err="1"/>
              <a:t>tay</a:t>
            </a:r>
            <a:endParaRPr lang="en-US" sz="2400" dirty="0"/>
          </a:p>
          <a:p>
            <a:r>
              <a:rPr lang="en-US" sz="2400" b="1" dirty="0" err="1"/>
              <a:t>Dịc</a:t>
            </a:r>
            <a:r>
              <a:rPr lang="en-US" sz="2400" dirty="0" err="1"/>
              <a:t>h</a:t>
            </a:r>
            <a:r>
              <a:rPr lang="en-US" sz="2400" dirty="0"/>
              <a:t>: </a:t>
            </a:r>
            <a:r>
              <a:rPr lang="en-US" sz="2400" dirty="0" err="1"/>
              <a:t>Ông</a:t>
            </a:r>
            <a:r>
              <a:rPr lang="en-US" sz="2400" dirty="0"/>
              <a:t> Nam </a:t>
            </a:r>
            <a:r>
              <a:rPr lang="en-US" sz="2400" dirty="0" err="1"/>
              <a:t>biết</a:t>
            </a:r>
            <a:r>
              <a:rPr lang="en-US" sz="2400" dirty="0"/>
              <a:t> </a:t>
            </a:r>
            <a:r>
              <a:rPr lang="en-US" sz="2400" dirty="0" err="1"/>
              <a:t>thành</a:t>
            </a:r>
            <a:r>
              <a:rPr lang="en-US" sz="2400" dirty="0"/>
              <a:t> </a:t>
            </a:r>
            <a:r>
              <a:rPr lang="en-US" sz="2400" dirty="0" err="1"/>
              <a:t>phổ</a:t>
            </a:r>
            <a:r>
              <a:rPr lang="en-US" sz="2400" dirty="0"/>
              <a:t> </a:t>
            </a:r>
            <a:r>
              <a:rPr lang="en-US" sz="2400" dirty="0" err="1"/>
              <a:t>Hà</a:t>
            </a:r>
            <a:r>
              <a:rPr lang="en-US" sz="2400" dirty="0"/>
              <a:t> </a:t>
            </a:r>
            <a:r>
              <a:rPr lang="en-US" sz="2400" dirty="0" err="1"/>
              <a:t>Nội</a:t>
            </a:r>
            <a:r>
              <a:rPr lang="en-US" sz="2400" dirty="0"/>
              <a:t> </a:t>
            </a:r>
            <a:r>
              <a:rPr lang="en-US" sz="2400" dirty="0" err="1"/>
              <a:t>rõ</a:t>
            </a:r>
            <a:r>
              <a:rPr lang="en-US" sz="2400" dirty="0"/>
              <a:t> </a:t>
            </a:r>
            <a:r>
              <a:rPr lang="en-US" sz="2400" dirty="0" err="1"/>
              <a:t>như</a:t>
            </a:r>
            <a:r>
              <a:rPr lang="en-US" sz="2400" dirty="0"/>
              <a:t> </a:t>
            </a:r>
            <a:r>
              <a:rPr lang="en-US" sz="2400" dirty="0" err="1"/>
              <a:t>lòng</a:t>
            </a:r>
            <a:r>
              <a:rPr lang="en-US" sz="2400" dirty="0"/>
              <a:t> </a:t>
            </a:r>
            <a:r>
              <a:rPr lang="en-US" sz="2400" dirty="0" err="1"/>
              <a:t>bàn</a:t>
            </a:r>
            <a:r>
              <a:rPr lang="en-US" sz="2400" dirty="0"/>
              <a:t> </a:t>
            </a:r>
            <a:r>
              <a:rPr lang="en-US" sz="2400" dirty="0" err="1"/>
              <a:t>tay</a:t>
            </a:r>
            <a:r>
              <a:rPr lang="en-US" sz="2400" dirty="0"/>
              <a:t>. </a:t>
            </a:r>
            <a:r>
              <a:rPr lang="en-US" sz="2400" dirty="0" err="1"/>
              <a:t>Ông</a:t>
            </a:r>
            <a:r>
              <a:rPr lang="en-US" sz="2400" dirty="0"/>
              <a:t> </a:t>
            </a:r>
            <a:r>
              <a:rPr lang="en-US" sz="2400" dirty="0" err="1"/>
              <a:t>ấy</a:t>
            </a:r>
            <a:r>
              <a:rPr lang="en-US" sz="2400" dirty="0"/>
              <a:t> </a:t>
            </a:r>
            <a:r>
              <a:rPr lang="en-US" sz="2400" dirty="0" err="1"/>
              <a:t>từng</a:t>
            </a:r>
            <a:r>
              <a:rPr lang="en-US" sz="2400" dirty="0"/>
              <a:t> </a:t>
            </a:r>
            <a:r>
              <a:rPr lang="en-US" sz="2400" dirty="0" err="1"/>
              <a:t>lái</a:t>
            </a:r>
            <a:r>
              <a:rPr lang="en-US" sz="2400" dirty="0"/>
              <a:t> </a:t>
            </a:r>
            <a:r>
              <a:rPr lang="en-US" sz="2400" dirty="0" err="1"/>
              <a:t>xe</a:t>
            </a:r>
            <a:r>
              <a:rPr lang="en-US" sz="2400" dirty="0"/>
              <a:t> taxi ở </a:t>
            </a:r>
            <a:r>
              <a:rPr lang="en-US" sz="2400" dirty="0" err="1"/>
              <a:t>đó</a:t>
            </a:r>
            <a:r>
              <a:rPr lang="en-US" sz="2400" dirty="0"/>
              <a:t> 10 </a:t>
            </a:r>
            <a:r>
              <a:rPr lang="en-US" sz="2400" dirty="0" err="1"/>
              <a:t>năm</a:t>
            </a:r>
            <a:r>
              <a:rPr lang="en-US" sz="2400" dirty="0"/>
              <a:t>.</a:t>
            </a:r>
          </a:p>
          <a:p>
            <a:endParaRPr lang="en-US" sz="2400" dirty="0"/>
          </a:p>
        </p:txBody>
      </p:sp>
      <p:sp>
        <p:nvSpPr>
          <p:cNvPr id="2" name="Oval 1"/>
          <p:cNvSpPr/>
          <p:nvPr/>
        </p:nvSpPr>
        <p:spPr>
          <a:xfrm>
            <a:off x="38100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542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763000" cy="6370975"/>
          </a:xfrm>
          <a:prstGeom prst="rect">
            <a:avLst/>
          </a:prstGeom>
          <a:noFill/>
        </p:spPr>
        <p:txBody>
          <a:bodyPr wrap="square" rtlCol="0">
            <a:spAutoFit/>
          </a:bodyPr>
          <a:lstStyle/>
          <a:p>
            <a:r>
              <a:rPr lang="en-US" sz="2400" b="1" dirty="0"/>
              <a:t>Question 35</a:t>
            </a:r>
            <a:endParaRPr lang="en-US" sz="2400" dirty="0"/>
          </a:p>
          <a:p>
            <a:r>
              <a:rPr lang="en-US" sz="2400" dirty="0"/>
              <a:t>Father’s Day celebrates fatherhood and paternal bonds; it highlights the </a:t>
            </a:r>
            <a:r>
              <a:rPr lang="en-US" sz="2400" b="1" dirty="0"/>
              <a:t>(35)</a:t>
            </a:r>
            <a:r>
              <a:rPr lang="en-US" sz="2400" dirty="0"/>
              <a:t> ________ of fathers in society. </a:t>
            </a:r>
          </a:p>
          <a:p>
            <a:r>
              <a:rPr lang="en-US" sz="2400" b="1" dirty="0"/>
              <a:t>A. </a:t>
            </a:r>
            <a:r>
              <a:rPr lang="en-US" sz="2400" dirty="0"/>
              <a:t>conquest	</a:t>
            </a:r>
            <a:r>
              <a:rPr lang="en-US" sz="2400" b="1" dirty="0"/>
              <a:t>B. </a:t>
            </a:r>
            <a:r>
              <a:rPr lang="en-US" sz="2400" dirty="0"/>
              <a:t>effect	</a:t>
            </a:r>
            <a:r>
              <a:rPr lang="en-US" sz="2400" b="1" dirty="0"/>
              <a:t>C. </a:t>
            </a:r>
            <a:r>
              <a:rPr lang="en-US" sz="2400" dirty="0"/>
              <a:t>influence	</a:t>
            </a:r>
            <a:r>
              <a:rPr lang="en-US" sz="2400" b="1" dirty="0"/>
              <a:t>D. </a:t>
            </a:r>
            <a:r>
              <a:rPr lang="en-US" sz="2400" dirty="0"/>
              <a:t>impact </a:t>
            </a:r>
          </a:p>
          <a:p>
            <a:r>
              <a:rPr lang="en-US" sz="2400" b="1" dirty="0" err="1"/>
              <a:t>Kiến</a:t>
            </a:r>
            <a:r>
              <a:rPr lang="en-US" sz="2400" b="1" dirty="0"/>
              <a:t> </a:t>
            </a:r>
            <a:r>
              <a:rPr lang="en-US" sz="2400" b="1" dirty="0" err="1"/>
              <a:t>thức</a:t>
            </a:r>
            <a:r>
              <a:rPr lang="en-US" sz="2400" b="1" dirty="0"/>
              <a:t>: </a:t>
            </a:r>
            <a:r>
              <a:rPr lang="en-US" sz="2400" b="1" dirty="0" err="1"/>
              <a:t>Từ</a:t>
            </a:r>
            <a:r>
              <a:rPr lang="en-US" sz="2400" b="1" dirty="0"/>
              <a:t> </a:t>
            </a:r>
            <a:r>
              <a:rPr lang="en-US" sz="2400" b="1" dirty="0" err="1"/>
              <a:t>vựng</a:t>
            </a:r>
            <a:endParaRPr lang="en-US" sz="2400" dirty="0"/>
          </a:p>
          <a:p>
            <a:r>
              <a:rPr lang="en-US" sz="2400" b="1" dirty="0"/>
              <a:t>A. </a:t>
            </a:r>
            <a:r>
              <a:rPr lang="en-US" sz="2400" dirty="0"/>
              <a:t>conquest (n): </a:t>
            </a:r>
            <a:r>
              <a:rPr lang="en-US" sz="2400" dirty="0" err="1"/>
              <a:t>sự</a:t>
            </a:r>
            <a:r>
              <a:rPr lang="en-US" sz="2400" dirty="0"/>
              <a:t> </a:t>
            </a:r>
            <a:r>
              <a:rPr lang="en-US" sz="2400" dirty="0" err="1"/>
              <a:t>chinh</a:t>
            </a:r>
            <a:r>
              <a:rPr lang="en-US" sz="2400" dirty="0"/>
              <a:t> </a:t>
            </a:r>
            <a:r>
              <a:rPr lang="en-US" sz="2400" dirty="0" err="1"/>
              <a:t>phục</a:t>
            </a:r>
            <a:endParaRPr lang="en-US" sz="2400" dirty="0"/>
          </a:p>
          <a:p>
            <a:r>
              <a:rPr lang="en-US" sz="2400" b="1" dirty="0"/>
              <a:t>B. </a:t>
            </a:r>
            <a:r>
              <a:rPr lang="en-US" sz="2400" dirty="0"/>
              <a:t>effect (n): </a:t>
            </a:r>
            <a:r>
              <a:rPr lang="en-US" sz="2400" dirty="0" err="1"/>
              <a:t>Sự</a:t>
            </a:r>
            <a:r>
              <a:rPr lang="en-US" sz="2400" dirty="0"/>
              <a:t> </a:t>
            </a:r>
            <a:r>
              <a:rPr lang="en-US" sz="2400" dirty="0" err="1"/>
              <a:t>thay</a:t>
            </a:r>
            <a:r>
              <a:rPr lang="en-US" sz="2400" dirty="0"/>
              <a:t> </a:t>
            </a:r>
            <a:r>
              <a:rPr lang="en-US" sz="2400" dirty="0" err="1"/>
              <a:t>đổi</a:t>
            </a:r>
            <a:r>
              <a:rPr lang="en-US" sz="2400" dirty="0"/>
              <a:t> </a:t>
            </a:r>
            <a:r>
              <a:rPr lang="en-US" sz="2400" dirty="0" err="1"/>
              <a:t>hoặc</a:t>
            </a:r>
            <a:r>
              <a:rPr lang="en-US" sz="2400" dirty="0"/>
              <a:t> </a:t>
            </a:r>
            <a:r>
              <a:rPr lang="en-US" sz="2400" dirty="0" err="1"/>
              <a:t>kết</a:t>
            </a:r>
            <a:r>
              <a:rPr lang="en-US" sz="2400" dirty="0"/>
              <a:t> </a:t>
            </a:r>
            <a:r>
              <a:rPr lang="en-US" sz="2400" dirty="0" err="1"/>
              <a:t>quả</a:t>
            </a:r>
            <a:r>
              <a:rPr lang="en-US" sz="2400" dirty="0"/>
              <a:t>, </a:t>
            </a:r>
            <a:r>
              <a:rPr lang="en-US" sz="2400" dirty="0" err="1"/>
              <a:t>hậu</a:t>
            </a:r>
            <a:r>
              <a:rPr lang="en-US" sz="2400" dirty="0"/>
              <a:t> </a:t>
            </a:r>
            <a:r>
              <a:rPr lang="en-US" sz="2400" dirty="0" err="1"/>
              <a:t>quả</a:t>
            </a:r>
            <a:r>
              <a:rPr lang="en-US" sz="2400" dirty="0"/>
              <a:t> </a:t>
            </a:r>
            <a:r>
              <a:rPr lang="en-US" sz="2400" dirty="0" err="1"/>
              <a:t>mà</a:t>
            </a:r>
            <a:r>
              <a:rPr lang="en-US" sz="2400" dirty="0"/>
              <a:t> </a:t>
            </a:r>
            <a:r>
              <a:rPr lang="en-US" sz="2400" dirty="0" err="1"/>
              <a:t>một</a:t>
            </a:r>
            <a:r>
              <a:rPr lang="en-US" sz="2400" dirty="0"/>
              <a:t> </a:t>
            </a:r>
            <a:r>
              <a:rPr lang="en-US" sz="2400" dirty="0" err="1"/>
              <a:t>ai</a:t>
            </a:r>
            <a:r>
              <a:rPr lang="en-US" sz="2400" dirty="0"/>
              <a:t> </a:t>
            </a:r>
            <a:r>
              <a:rPr lang="en-US" sz="2400" dirty="0" err="1"/>
              <a:t>đó</a:t>
            </a:r>
            <a:r>
              <a:rPr lang="en-US" sz="2400" dirty="0"/>
              <a:t>/</a:t>
            </a:r>
            <a:r>
              <a:rPr lang="en-US" sz="2400" dirty="0" err="1"/>
              <a:t>một</a:t>
            </a:r>
            <a:r>
              <a:rPr lang="en-US" sz="2400" dirty="0"/>
              <a:t> </a:t>
            </a:r>
            <a:r>
              <a:rPr lang="en-US" sz="2400" dirty="0" err="1"/>
              <a:t>việc</a:t>
            </a:r>
            <a:r>
              <a:rPr lang="en-US" sz="2400" dirty="0"/>
              <a:t> </a:t>
            </a:r>
            <a:r>
              <a:rPr lang="en-US" sz="2400" dirty="0" err="1"/>
              <a:t>gì</a:t>
            </a:r>
            <a:r>
              <a:rPr lang="en-US" sz="2400" dirty="0"/>
              <a:t> </a:t>
            </a:r>
            <a:r>
              <a:rPr lang="en-US" sz="2400" dirty="0" err="1"/>
              <a:t>đó</a:t>
            </a:r>
            <a:r>
              <a:rPr lang="en-US" sz="2400" dirty="0"/>
              <a:t> </a:t>
            </a:r>
            <a:r>
              <a:rPr lang="en-US" sz="2400" dirty="0" err="1"/>
              <a:t>ảnh</a:t>
            </a:r>
            <a:r>
              <a:rPr lang="en-US" sz="2400" dirty="0"/>
              <a:t> </a:t>
            </a:r>
            <a:r>
              <a:rPr lang="en-US" sz="2400" dirty="0" err="1"/>
              <a:t>hưởng</a:t>
            </a:r>
            <a:r>
              <a:rPr lang="en-US" sz="2400" dirty="0"/>
              <a:t> </a:t>
            </a:r>
            <a:r>
              <a:rPr lang="en-US" sz="2400" dirty="0" err="1"/>
              <a:t>lên</a:t>
            </a:r>
            <a:r>
              <a:rPr lang="en-US" sz="2400" dirty="0"/>
              <a:t> </a:t>
            </a:r>
            <a:r>
              <a:rPr lang="en-US" sz="2400" dirty="0" err="1"/>
              <a:t>người</a:t>
            </a:r>
            <a:r>
              <a:rPr lang="en-US" sz="2400" dirty="0"/>
              <a:t> </a:t>
            </a:r>
            <a:r>
              <a:rPr lang="en-US" sz="2400" dirty="0" err="1"/>
              <a:t>khác</a:t>
            </a:r>
            <a:r>
              <a:rPr lang="en-US" sz="2400" dirty="0"/>
              <a:t>/</a:t>
            </a:r>
            <a:r>
              <a:rPr lang="en-US" sz="2400" dirty="0" err="1"/>
              <a:t>việc</a:t>
            </a:r>
            <a:r>
              <a:rPr lang="en-US" sz="2400" dirty="0"/>
              <a:t> </a:t>
            </a:r>
            <a:r>
              <a:rPr lang="en-US" sz="2400" dirty="0" err="1"/>
              <a:t>khác</a:t>
            </a:r>
            <a:r>
              <a:rPr lang="en-US" sz="2400" dirty="0"/>
              <a:t>.( </a:t>
            </a:r>
            <a:r>
              <a:rPr lang="en-US" sz="2400" dirty="0" err="1"/>
              <a:t>vừa</a:t>
            </a:r>
            <a:r>
              <a:rPr lang="en-US" sz="2400" dirty="0"/>
              <a:t> </a:t>
            </a:r>
            <a:r>
              <a:rPr lang="en-US" sz="2400" dirty="0" err="1"/>
              <a:t>tích</a:t>
            </a:r>
            <a:r>
              <a:rPr lang="en-US" sz="2400" dirty="0"/>
              <a:t> </a:t>
            </a:r>
            <a:r>
              <a:rPr lang="en-US" sz="2400" dirty="0" err="1"/>
              <a:t>cực</a:t>
            </a:r>
            <a:r>
              <a:rPr lang="en-US" sz="2400" dirty="0"/>
              <a:t>, </a:t>
            </a:r>
            <a:r>
              <a:rPr lang="en-US" sz="2400" dirty="0" err="1"/>
              <a:t>vừa</a:t>
            </a:r>
            <a:r>
              <a:rPr lang="en-US" sz="2400" dirty="0"/>
              <a:t> </a:t>
            </a:r>
            <a:r>
              <a:rPr lang="en-US" sz="2400" dirty="0" err="1"/>
              <a:t>tiêu</a:t>
            </a:r>
            <a:r>
              <a:rPr lang="en-US" sz="2400" dirty="0"/>
              <a:t> </a:t>
            </a:r>
            <a:r>
              <a:rPr lang="en-US" sz="2400" dirty="0" err="1"/>
              <a:t>cực</a:t>
            </a:r>
            <a:r>
              <a:rPr lang="en-US" sz="2400" dirty="0"/>
              <a:t>)</a:t>
            </a:r>
          </a:p>
          <a:p>
            <a:r>
              <a:rPr lang="en-US" sz="2400" b="1" dirty="0"/>
              <a:t>C. </a:t>
            </a:r>
            <a:r>
              <a:rPr lang="en-US" sz="2400" dirty="0"/>
              <a:t>influence (n): </a:t>
            </a:r>
            <a:r>
              <a:rPr lang="en-US" sz="2400" dirty="0" err="1"/>
              <a:t>Sự</a:t>
            </a:r>
            <a:r>
              <a:rPr lang="en-US" sz="2400" dirty="0"/>
              <a:t> </a:t>
            </a:r>
            <a:r>
              <a:rPr lang="en-US" sz="2400" dirty="0" err="1"/>
              <a:t>tác</a:t>
            </a:r>
            <a:r>
              <a:rPr lang="en-US" sz="2400" dirty="0"/>
              <a:t> </a:t>
            </a:r>
            <a:r>
              <a:rPr lang="en-US" sz="2400" dirty="0" err="1"/>
              <a:t>động</a:t>
            </a:r>
            <a:r>
              <a:rPr lang="en-US" sz="2400" dirty="0"/>
              <a:t> </a:t>
            </a:r>
            <a:r>
              <a:rPr lang="en-US" sz="2400" dirty="0" err="1"/>
              <a:t>mạnh</a:t>
            </a:r>
            <a:r>
              <a:rPr lang="en-US" sz="2400" dirty="0"/>
              <a:t> </a:t>
            </a:r>
            <a:r>
              <a:rPr lang="en-US" sz="2400" dirty="0" err="1"/>
              <a:t>mẽ</a:t>
            </a:r>
            <a:r>
              <a:rPr lang="en-US" sz="2400" dirty="0"/>
              <a:t> </a:t>
            </a:r>
            <a:r>
              <a:rPr lang="en-US" sz="2400" dirty="0" err="1"/>
              <a:t>làm</a:t>
            </a:r>
            <a:r>
              <a:rPr lang="en-US" sz="2400" dirty="0"/>
              <a:t> </a:t>
            </a:r>
            <a:r>
              <a:rPr lang="en-US" sz="2400" dirty="0" err="1"/>
              <a:t>thay</a:t>
            </a:r>
            <a:r>
              <a:rPr lang="en-US" sz="2400" dirty="0"/>
              <a:t> </a:t>
            </a:r>
            <a:r>
              <a:rPr lang="en-US" sz="2400" dirty="0" err="1"/>
              <a:t>đổi</a:t>
            </a:r>
            <a:r>
              <a:rPr lang="en-US" sz="2400" dirty="0"/>
              <a:t> </a:t>
            </a:r>
            <a:r>
              <a:rPr lang="en-US" sz="2400" dirty="0" err="1"/>
              <a:t>cách</a:t>
            </a:r>
            <a:r>
              <a:rPr lang="en-US" sz="2400" dirty="0"/>
              <a:t> </a:t>
            </a:r>
            <a:r>
              <a:rPr lang="en-US" sz="2400" dirty="0" err="1"/>
              <a:t>nghĩ</a:t>
            </a:r>
            <a:r>
              <a:rPr lang="en-US" sz="2400" dirty="0"/>
              <a:t>, </a:t>
            </a:r>
            <a:r>
              <a:rPr lang="en-US" sz="2400" dirty="0" err="1"/>
              <a:t>hành</a:t>
            </a:r>
            <a:r>
              <a:rPr lang="en-US" sz="2400" dirty="0"/>
              <a:t> </a:t>
            </a:r>
            <a:r>
              <a:rPr lang="en-US" sz="2400" dirty="0" err="1"/>
              <a:t>động</a:t>
            </a:r>
            <a:r>
              <a:rPr lang="en-US" sz="2400" dirty="0"/>
              <a:t> </a:t>
            </a:r>
            <a:r>
              <a:rPr lang="en-US" sz="2400" dirty="0" err="1"/>
              <a:t>của</a:t>
            </a:r>
            <a:r>
              <a:rPr lang="en-US" sz="2400" dirty="0"/>
              <a:t> </a:t>
            </a:r>
            <a:r>
              <a:rPr lang="en-US" sz="2400" dirty="0" err="1"/>
              <a:t>một</a:t>
            </a:r>
            <a:r>
              <a:rPr lang="en-US" sz="2400" dirty="0"/>
              <a:t> </a:t>
            </a:r>
            <a:r>
              <a:rPr lang="en-US" sz="2400" dirty="0" err="1"/>
              <a:t>người</a:t>
            </a:r>
            <a:r>
              <a:rPr lang="en-US" sz="2400" dirty="0"/>
              <a:t> hay </a:t>
            </a:r>
            <a:r>
              <a:rPr lang="en-US" sz="2400" dirty="0" err="1"/>
              <a:t>sự</a:t>
            </a:r>
            <a:r>
              <a:rPr lang="en-US" sz="2400" dirty="0"/>
              <a:t> </a:t>
            </a:r>
            <a:r>
              <a:rPr lang="en-US" sz="2400" dirty="0" err="1"/>
              <a:t>phát</a:t>
            </a:r>
            <a:r>
              <a:rPr lang="en-US" sz="2400" dirty="0"/>
              <a:t> </a:t>
            </a:r>
            <a:r>
              <a:rPr lang="en-US" sz="2400" dirty="0" err="1"/>
              <a:t>triển</a:t>
            </a:r>
            <a:r>
              <a:rPr lang="en-US" sz="2400" dirty="0"/>
              <a:t> </a:t>
            </a:r>
            <a:r>
              <a:rPr lang="en-US" sz="2400" dirty="0" err="1"/>
              <a:t>của</a:t>
            </a:r>
            <a:r>
              <a:rPr lang="en-US" sz="2400" dirty="0"/>
              <a:t> </a:t>
            </a:r>
            <a:r>
              <a:rPr lang="en-US" sz="2400" dirty="0" err="1"/>
              <a:t>một</a:t>
            </a:r>
            <a:r>
              <a:rPr lang="en-US" sz="2400" dirty="0"/>
              <a:t> </a:t>
            </a:r>
            <a:r>
              <a:rPr lang="en-US" sz="2400" dirty="0" err="1"/>
              <a:t>việc</a:t>
            </a:r>
            <a:r>
              <a:rPr lang="en-US" sz="2400" dirty="0"/>
              <a:t> </a:t>
            </a:r>
            <a:r>
              <a:rPr lang="en-US" sz="2400" dirty="0" err="1"/>
              <a:t>nào</a:t>
            </a:r>
            <a:r>
              <a:rPr lang="en-US" sz="2400" dirty="0"/>
              <a:t> </a:t>
            </a:r>
            <a:r>
              <a:rPr lang="en-US" sz="2400" dirty="0" err="1"/>
              <a:t>đó</a:t>
            </a:r>
            <a:r>
              <a:rPr lang="en-US" sz="2400" dirty="0"/>
              <a:t> (</a:t>
            </a:r>
            <a:r>
              <a:rPr lang="en-US" sz="2400" dirty="0" err="1"/>
              <a:t>không</a:t>
            </a:r>
            <a:r>
              <a:rPr lang="en-US" sz="2400" dirty="0"/>
              <a:t> </a:t>
            </a:r>
            <a:r>
              <a:rPr lang="en-US" sz="2400" dirty="0" err="1"/>
              <a:t>dùng</a:t>
            </a:r>
            <a:r>
              <a:rPr lang="en-US" sz="2400" dirty="0"/>
              <a:t> </a:t>
            </a:r>
            <a:r>
              <a:rPr lang="en-US" sz="2400" dirty="0" err="1"/>
              <a:t>đến</a:t>
            </a:r>
            <a:r>
              <a:rPr lang="en-US" sz="2400" dirty="0"/>
              <a:t> </a:t>
            </a:r>
            <a:r>
              <a:rPr lang="en-US" sz="2400" dirty="0" err="1"/>
              <a:t>vũ</a:t>
            </a:r>
            <a:r>
              <a:rPr lang="en-US" sz="2400" dirty="0"/>
              <a:t> </a:t>
            </a:r>
            <a:r>
              <a:rPr lang="en-US" sz="2400" dirty="0" err="1"/>
              <a:t>lực</a:t>
            </a:r>
            <a:r>
              <a:rPr lang="en-US" sz="2400" dirty="0"/>
              <a:t> </a:t>
            </a:r>
            <a:r>
              <a:rPr lang="en-US" sz="2400" dirty="0" err="1"/>
              <a:t>mà</a:t>
            </a:r>
            <a:r>
              <a:rPr lang="en-US" sz="2400" dirty="0"/>
              <a:t> </a:t>
            </a:r>
            <a:r>
              <a:rPr lang="en-US" sz="2400" dirty="0" err="1"/>
              <a:t>thường</a:t>
            </a:r>
            <a:r>
              <a:rPr lang="en-US" sz="2400" dirty="0"/>
              <a:t> </a:t>
            </a:r>
            <a:r>
              <a:rPr lang="en-US" sz="2400" dirty="0" err="1"/>
              <a:t>là</a:t>
            </a:r>
            <a:r>
              <a:rPr lang="en-US" sz="2400" dirty="0"/>
              <a:t> </a:t>
            </a:r>
            <a:r>
              <a:rPr lang="en-US" sz="2400" dirty="0" err="1"/>
              <a:t>cho</a:t>
            </a:r>
            <a:r>
              <a:rPr lang="en-US" sz="2400" dirty="0"/>
              <a:t> </a:t>
            </a:r>
            <a:r>
              <a:rPr lang="en-US" sz="2400" dirty="0" err="1"/>
              <a:t>họ</a:t>
            </a:r>
            <a:r>
              <a:rPr lang="en-US" sz="2400" dirty="0"/>
              <a:t> </a:t>
            </a:r>
            <a:r>
              <a:rPr lang="en-US" sz="2400" dirty="0" err="1"/>
              <a:t>một</a:t>
            </a:r>
            <a:r>
              <a:rPr lang="en-US" sz="2400" dirty="0"/>
              <a:t> </a:t>
            </a:r>
            <a:r>
              <a:rPr lang="en-US" sz="2400" dirty="0" err="1"/>
              <a:t>tấm</a:t>
            </a:r>
            <a:r>
              <a:rPr lang="en-US" sz="2400" dirty="0"/>
              <a:t> </a:t>
            </a:r>
            <a:r>
              <a:rPr lang="en-US" sz="2400" dirty="0" err="1"/>
              <a:t>gương</a:t>
            </a:r>
            <a:r>
              <a:rPr lang="en-US" sz="2400" dirty="0"/>
              <a:t> </a:t>
            </a:r>
            <a:r>
              <a:rPr lang="en-US" sz="2400" dirty="0" err="1"/>
              <a:t>để</a:t>
            </a:r>
            <a:r>
              <a:rPr lang="en-US" sz="2400" dirty="0"/>
              <a:t> </a:t>
            </a:r>
            <a:r>
              <a:rPr lang="en-US" sz="2400" dirty="0" err="1"/>
              <a:t>noi</a:t>
            </a:r>
            <a:r>
              <a:rPr lang="en-US" sz="2400" dirty="0"/>
              <a:t> </a:t>
            </a:r>
            <a:r>
              <a:rPr lang="en-US" sz="2400" dirty="0" err="1"/>
              <a:t>theo.</a:t>
            </a:r>
            <a:r>
              <a:rPr lang="en-US" sz="2400" dirty="0"/>
              <a:t>)</a:t>
            </a:r>
          </a:p>
          <a:p>
            <a:r>
              <a:rPr lang="en-US" sz="2400" b="1" dirty="0"/>
              <a:t>D. </a:t>
            </a:r>
            <a:r>
              <a:rPr lang="en-US" sz="2400" dirty="0"/>
              <a:t>impact (n): </a:t>
            </a:r>
            <a:r>
              <a:rPr lang="en-US" sz="2400" dirty="0" err="1"/>
              <a:t>Có</a:t>
            </a:r>
            <a:r>
              <a:rPr lang="en-US" sz="2400" dirty="0"/>
              <a:t> </a:t>
            </a:r>
            <a:r>
              <a:rPr lang="en-US" sz="2400" dirty="0" err="1"/>
              <a:t>ảnh</a:t>
            </a:r>
            <a:r>
              <a:rPr lang="en-US" sz="2400" dirty="0"/>
              <a:t> </a:t>
            </a:r>
            <a:r>
              <a:rPr lang="en-US" sz="2400" dirty="0" err="1"/>
              <a:t>hưởng</a:t>
            </a:r>
            <a:r>
              <a:rPr lang="en-US" sz="2400" dirty="0"/>
              <a:t> </a:t>
            </a:r>
            <a:r>
              <a:rPr lang="en-US" sz="2400" dirty="0" err="1"/>
              <a:t>đáng</a:t>
            </a:r>
            <a:r>
              <a:rPr lang="en-US" sz="2400" dirty="0"/>
              <a:t> </a:t>
            </a:r>
            <a:r>
              <a:rPr lang="en-US" sz="2400" dirty="0" err="1"/>
              <a:t>chú</a:t>
            </a:r>
            <a:r>
              <a:rPr lang="en-US" sz="2400" dirty="0"/>
              <a:t> ý </a:t>
            </a:r>
            <a:r>
              <a:rPr lang="en-US" sz="2400" dirty="0" err="1"/>
              <a:t>lên</a:t>
            </a:r>
            <a:r>
              <a:rPr lang="en-US" sz="2400" dirty="0"/>
              <a:t> </a:t>
            </a:r>
            <a:r>
              <a:rPr lang="en-US" sz="2400" dirty="0" err="1"/>
              <a:t>một</a:t>
            </a:r>
            <a:r>
              <a:rPr lang="en-US" sz="2400" dirty="0"/>
              <a:t> </a:t>
            </a:r>
            <a:r>
              <a:rPr lang="en-US" sz="2400" dirty="0" err="1"/>
              <a:t>người</a:t>
            </a:r>
            <a:r>
              <a:rPr lang="en-US" sz="2400" dirty="0"/>
              <a:t>/</a:t>
            </a:r>
            <a:r>
              <a:rPr lang="en-US" sz="2400" dirty="0" err="1"/>
              <a:t>một</a:t>
            </a:r>
            <a:r>
              <a:rPr lang="en-US" sz="2400" dirty="0"/>
              <a:t> </a:t>
            </a:r>
            <a:r>
              <a:rPr lang="en-US" sz="2400" dirty="0" err="1"/>
              <a:t>việc</a:t>
            </a:r>
            <a:r>
              <a:rPr lang="en-US" sz="2400" dirty="0"/>
              <a:t> </a:t>
            </a:r>
            <a:r>
              <a:rPr lang="en-US" sz="2400" dirty="0" err="1"/>
              <a:t>nào</a:t>
            </a:r>
            <a:r>
              <a:rPr lang="en-US" sz="2400" dirty="0"/>
              <a:t> </a:t>
            </a:r>
            <a:r>
              <a:rPr lang="en-US" sz="2400" dirty="0" err="1"/>
              <a:t>đó</a:t>
            </a:r>
            <a:r>
              <a:rPr lang="en-US" sz="2400" dirty="0"/>
              <a:t>, </a:t>
            </a:r>
            <a:r>
              <a:rPr lang="en-US" sz="2400" dirty="0" err="1"/>
              <a:t>đặc</a:t>
            </a:r>
            <a:r>
              <a:rPr lang="en-US" sz="2400" dirty="0"/>
              <a:t> </a:t>
            </a:r>
            <a:r>
              <a:rPr lang="en-US" sz="2400" dirty="0" err="1"/>
              <a:t>biệt</a:t>
            </a:r>
            <a:r>
              <a:rPr lang="en-US" sz="2400" dirty="0"/>
              <a:t> </a:t>
            </a:r>
            <a:r>
              <a:rPr lang="en-US" sz="2400" dirty="0" err="1"/>
              <a:t>theo</a:t>
            </a:r>
            <a:r>
              <a:rPr lang="en-US" sz="2400" dirty="0"/>
              <a:t> </a:t>
            </a:r>
            <a:r>
              <a:rPr lang="en-US" sz="2400" dirty="0" err="1"/>
              <a:t>chiều</a:t>
            </a:r>
            <a:r>
              <a:rPr lang="en-US" sz="2400" dirty="0"/>
              <a:t> </a:t>
            </a:r>
            <a:r>
              <a:rPr lang="en-US" sz="2400" dirty="0" err="1"/>
              <a:t>hướng</a:t>
            </a:r>
            <a:r>
              <a:rPr lang="en-US" sz="2400" dirty="0"/>
              <a:t> </a:t>
            </a:r>
            <a:r>
              <a:rPr lang="en-US" sz="2400" dirty="0" err="1"/>
              <a:t>xấu</a:t>
            </a:r>
            <a:r>
              <a:rPr lang="en-US" sz="2400" dirty="0"/>
              <a:t>.</a:t>
            </a:r>
          </a:p>
          <a:p>
            <a:r>
              <a:rPr lang="en-US" sz="2400" b="1" dirty="0" err="1"/>
              <a:t>Tạm</a:t>
            </a:r>
            <a:r>
              <a:rPr lang="en-US" sz="2400" b="1" dirty="0"/>
              <a:t> </a:t>
            </a:r>
            <a:r>
              <a:rPr lang="en-US" sz="2400" b="1" dirty="0" err="1"/>
              <a:t>dịch</a:t>
            </a:r>
            <a:r>
              <a:rPr lang="en-US" sz="2400" b="1" i="1" dirty="0"/>
              <a:t>: </a:t>
            </a:r>
            <a:r>
              <a:rPr lang="en-US" sz="2400" i="1" dirty="0" err="1"/>
              <a:t>nó</a:t>
            </a:r>
            <a:r>
              <a:rPr lang="en-US" sz="2400" i="1" dirty="0"/>
              <a:t> </a:t>
            </a:r>
            <a:r>
              <a:rPr lang="en-US" sz="2400" i="1" dirty="0" err="1"/>
              <a:t>làm</a:t>
            </a:r>
            <a:r>
              <a:rPr lang="en-US" sz="2400" i="1" dirty="0"/>
              <a:t> </a:t>
            </a:r>
            <a:r>
              <a:rPr lang="en-US" sz="2400" i="1" dirty="0" err="1"/>
              <a:t>nổi</a:t>
            </a:r>
            <a:r>
              <a:rPr lang="en-US" sz="2400" i="1" dirty="0"/>
              <a:t> </a:t>
            </a:r>
            <a:r>
              <a:rPr lang="en-US" sz="2400" i="1" dirty="0" err="1"/>
              <a:t>bật</a:t>
            </a:r>
            <a:r>
              <a:rPr lang="en-US" sz="2400" i="1" dirty="0"/>
              <a:t> </a:t>
            </a:r>
            <a:r>
              <a:rPr lang="en-US" sz="2400" i="1" dirty="0" err="1"/>
              <a:t>ảnh</a:t>
            </a:r>
            <a:r>
              <a:rPr lang="en-US" sz="2400" i="1" dirty="0"/>
              <a:t> </a:t>
            </a:r>
            <a:r>
              <a:rPr lang="en-US" sz="2400" i="1" dirty="0" err="1"/>
              <a:t>hưởng</a:t>
            </a:r>
            <a:r>
              <a:rPr lang="en-US" sz="2400" i="1" dirty="0"/>
              <a:t> </a:t>
            </a:r>
            <a:r>
              <a:rPr lang="en-US" sz="2400" i="1" dirty="0" err="1"/>
              <a:t>của</a:t>
            </a:r>
            <a:r>
              <a:rPr lang="en-US" sz="2400" i="1" dirty="0"/>
              <a:t> </a:t>
            </a:r>
            <a:r>
              <a:rPr lang="en-US" sz="2400" i="1" dirty="0" err="1"/>
              <a:t>những</a:t>
            </a:r>
            <a:r>
              <a:rPr lang="en-US" sz="2400" i="1" dirty="0"/>
              <a:t> </a:t>
            </a:r>
            <a:r>
              <a:rPr lang="en-US" sz="2400" i="1" dirty="0" err="1"/>
              <a:t>người</a:t>
            </a:r>
            <a:r>
              <a:rPr lang="en-US" sz="2400" i="1" dirty="0"/>
              <a:t> cha </a:t>
            </a:r>
            <a:r>
              <a:rPr lang="en-US" sz="2400" i="1" dirty="0" err="1"/>
              <a:t>trong</a:t>
            </a:r>
            <a:r>
              <a:rPr lang="en-US" sz="2400" i="1" dirty="0"/>
              <a:t> </a:t>
            </a:r>
            <a:r>
              <a:rPr lang="en-US" sz="2400" i="1" dirty="0" err="1"/>
              <a:t>xã</a:t>
            </a:r>
            <a:r>
              <a:rPr lang="en-US" sz="2400" i="1" dirty="0"/>
              <a:t> </a:t>
            </a:r>
            <a:r>
              <a:rPr lang="en-US" sz="2400" i="1" dirty="0" err="1"/>
              <a:t>hội</a:t>
            </a:r>
            <a:r>
              <a:rPr lang="en-US" sz="2400" i="1" dirty="0"/>
              <a:t>.</a:t>
            </a:r>
            <a:endParaRPr lang="en-US" sz="2400" dirty="0"/>
          </a:p>
          <a:p>
            <a:endParaRPr lang="en-US" sz="2400" dirty="0"/>
          </a:p>
        </p:txBody>
      </p:sp>
      <p:sp>
        <p:nvSpPr>
          <p:cNvPr id="2" name="Oval 1"/>
          <p:cNvSpPr/>
          <p:nvPr/>
        </p:nvSpPr>
        <p:spPr>
          <a:xfrm>
            <a:off x="38862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747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9144000" cy="4154984"/>
          </a:xfrm>
          <a:prstGeom prst="rect">
            <a:avLst/>
          </a:prstGeom>
          <a:noFill/>
        </p:spPr>
        <p:txBody>
          <a:bodyPr wrap="square" rtlCol="0">
            <a:spAutoFit/>
          </a:bodyPr>
          <a:lstStyle/>
          <a:p>
            <a:r>
              <a:rPr lang="en-US" sz="2400" b="1" dirty="0"/>
              <a:t>Question 36</a:t>
            </a:r>
            <a:endParaRPr lang="en-US" sz="2400" dirty="0"/>
          </a:p>
          <a:p>
            <a:r>
              <a:rPr lang="en-US" sz="2400" dirty="0"/>
              <a:t>Her father, the Civil War veteran William Jackson Smart, was a single parent who </a:t>
            </a:r>
            <a:r>
              <a:rPr lang="en-US" sz="2400" b="1" dirty="0"/>
              <a:t>(36)</a:t>
            </a:r>
            <a:r>
              <a:rPr lang="en-US" sz="2400" dirty="0"/>
              <a:t> ________ his six children there. </a:t>
            </a:r>
          </a:p>
          <a:p>
            <a:r>
              <a:rPr lang="en-US" sz="2400" b="1" dirty="0"/>
              <a:t>A</a:t>
            </a:r>
            <a:r>
              <a:rPr lang="en-US" sz="2400" dirty="0"/>
              <a:t>. raised	</a:t>
            </a:r>
            <a:r>
              <a:rPr lang="en-US" sz="2400" b="1" dirty="0"/>
              <a:t>B. </a:t>
            </a:r>
            <a:r>
              <a:rPr lang="en-US" sz="2400" dirty="0"/>
              <a:t>realized	</a:t>
            </a:r>
            <a:r>
              <a:rPr lang="en-US" sz="2400" b="1" dirty="0"/>
              <a:t>C. </a:t>
            </a:r>
            <a:r>
              <a:rPr lang="en-US" sz="2400" dirty="0"/>
              <a:t>took	</a:t>
            </a:r>
            <a:r>
              <a:rPr lang="en-US" sz="2400" b="1" dirty="0"/>
              <a:t>D. </a:t>
            </a:r>
            <a:r>
              <a:rPr lang="en-US" sz="2400" dirty="0"/>
              <a:t>made</a:t>
            </a:r>
          </a:p>
          <a:p>
            <a:r>
              <a:rPr lang="en-US" sz="2400" b="1" dirty="0" err="1"/>
              <a:t>Kiến</a:t>
            </a:r>
            <a:r>
              <a:rPr lang="en-US" sz="2400" b="1" dirty="0"/>
              <a:t> </a:t>
            </a:r>
            <a:r>
              <a:rPr lang="en-US" sz="2400" b="1" dirty="0" err="1"/>
              <a:t>thức</a:t>
            </a:r>
            <a:r>
              <a:rPr lang="en-US" sz="2400" b="1" dirty="0"/>
              <a:t>: </a:t>
            </a:r>
            <a:r>
              <a:rPr lang="en-US" sz="2400" b="1" dirty="0" err="1"/>
              <a:t>Từ</a:t>
            </a:r>
            <a:r>
              <a:rPr lang="en-US" sz="2400" b="1" dirty="0"/>
              <a:t> </a:t>
            </a:r>
            <a:r>
              <a:rPr lang="en-US" sz="2400" b="1" dirty="0" err="1"/>
              <a:t>vựng</a:t>
            </a:r>
            <a:endParaRPr lang="en-US" sz="2400" dirty="0"/>
          </a:p>
          <a:p>
            <a:r>
              <a:rPr lang="en-US" sz="2400" b="1" dirty="0"/>
              <a:t>* </a:t>
            </a:r>
            <a:r>
              <a:rPr lang="en-US" sz="2400" dirty="0"/>
              <a:t>Ra</a:t>
            </a:r>
            <a:r>
              <a:rPr lang="en-US" sz="2400" b="1" dirty="0"/>
              <a:t>i</a:t>
            </a:r>
            <a:r>
              <a:rPr lang="en-US" sz="2400" dirty="0"/>
              <a:t>se (v): </a:t>
            </a:r>
            <a:r>
              <a:rPr lang="en-US" sz="2400" dirty="0" err="1"/>
              <a:t>chăm</a:t>
            </a:r>
            <a:r>
              <a:rPr lang="en-US" sz="2400" dirty="0"/>
              <a:t> </a:t>
            </a:r>
            <a:r>
              <a:rPr lang="en-US" sz="2400" dirty="0" err="1"/>
              <a:t>sóc</a:t>
            </a:r>
            <a:r>
              <a:rPr lang="en-US" sz="2400" dirty="0"/>
              <a:t> </a:t>
            </a:r>
            <a:r>
              <a:rPr lang="en-US" sz="2400" dirty="0" err="1"/>
              <a:t>một</a:t>
            </a:r>
            <a:r>
              <a:rPr lang="en-US" sz="2400" dirty="0"/>
              <a:t> </a:t>
            </a:r>
            <a:r>
              <a:rPr lang="en-US" sz="2400" dirty="0" err="1"/>
              <a:t>người</a:t>
            </a:r>
            <a:r>
              <a:rPr lang="en-US" sz="2400" dirty="0"/>
              <a:t> </a:t>
            </a:r>
            <a:r>
              <a:rPr lang="en-US" sz="2400" dirty="0" err="1"/>
              <a:t>hoặc</a:t>
            </a:r>
            <a:r>
              <a:rPr lang="en-US" sz="2400" dirty="0"/>
              <a:t> </a:t>
            </a:r>
            <a:r>
              <a:rPr lang="en-US" sz="2400" dirty="0" err="1"/>
              <a:t>một</a:t>
            </a:r>
            <a:r>
              <a:rPr lang="en-US" sz="2400" dirty="0"/>
              <a:t> </a:t>
            </a:r>
            <a:r>
              <a:rPr lang="en-US" sz="2400" dirty="0" err="1"/>
              <a:t>động</a:t>
            </a:r>
            <a:r>
              <a:rPr lang="en-US" sz="2400" dirty="0"/>
              <a:t> </a:t>
            </a:r>
            <a:r>
              <a:rPr lang="en-US" sz="2400" dirty="0" err="1"/>
              <a:t>vật</a:t>
            </a:r>
            <a:r>
              <a:rPr lang="en-US" sz="2400" dirty="0"/>
              <a:t> </a:t>
            </a:r>
            <a:r>
              <a:rPr lang="en-US" sz="2400" dirty="0" err="1"/>
              <a:t>hoặc</a:t>
            </a:r>
            <a:r>
              <a:rPr lang="en-US" sz="2400" dirty="0"/>
              <a:t> </a:t>
            </a:r>
            <a:r>
              <a:rPr lang="en-US" sz="2400" dirty="0" err="1"/>
              <a:t>thực</a:t>
            </a:r>
            <a:r>
              <a:rPr lang="en-US" sz="2400" dirty="0"/>
              <a:t> </a:t>
            </a:r>
            <a:r>
              <a:rPr lang="en-US" sz="2400" dirty="0" err="1"/>
              <a:t>vật</a:t>
            </a:r>
            <a:r>
              <a:rPr lang="en-US" sz="2400" dirty="0"/>
              <a:t>, </a:t>
            </a:r>
            <a:r>
              <a:rPr lang="en-US" sz="2400" dirty="0" err="1"/>
              <a:t>cho</a:t>
            </a:r>
            <a:r>
              <a:rPr lang="en-US" sz="2400" dirty="0"/>
              <a:t> </a:t>
            </a:r>
            <a:r>
              <a:rPr lang="en-US" sz="2400" dirty="0" err="1"/>
              <a:t>đến</a:t>
            </a:r>
            <a:r>
              <a:rPr lang="en-US" sz="2400" dirty="0"/>
              <a:t> </a:t>
            </a:r>
            <a:r>
              <a:rPr lang="en-US" sz="2400" dirty="0" err="1"/>
              <a:t>khi</a:t>
            </a:r>
            <a:r>
              <a:rPr lang="en-US" sz="2400" dirty="0"/>
              <a:t> </a:t>
            </a:r>
            <a:r>
              <a:rPr lang="en-US" sz="2400" dirty="0" err="1"/>
              <a:t>chúng</a:t>
            </a:r>
            <a:r>
              <a:rPr lang="en-US" sz="2400" dirty="0"/>
              <a:t> </a:t>
            </a:r>
            <a:r>
              <a:rPr lang="en-US" sz="2400" dirty="0" err="1"/>
              <a:t>đã</a:t>
            </a:r>
            <a:r>
              <a:rPr lang="en-US" sz="2400" dirty="0"/>
              <a:t> </a:t>
            </a:r>
            <a:r>
              <a:rPr lang="en-US" sz="2400" dirty="0" err="1"/>
              <a:t>trưởng</a:t>
            </a:r>
            <a:r>
              <a:rPr lang="en-US" sz="2400" dirty="0"/>
              <a:t> </a:t>
            </a:r>
            <a:r>
              <a:rPr lang="en-US" sz="2400" dirty="0" err="1"/>
              <a:t>thành</a:t>
            </a:r>
            <a:r>
              <a:rPr lang="en-US" sz="2400" dirty="0"/>
              <a:t> </a:t>
            </a:r>
            <a:r>
              <a:rPr lang="en-US" sz="2400" dirty="0" err="1"/>
              <a:t>hoàn</a:t>
            </a:r>
            <a:r>
              <a:rPr lang="en-US" sz="2400" dirty="0"/>
              <a:t> </a:t>
            </a:r>
            <a:r>
              <a:rPr lang="en-US" sz="2400" dirty="0" err="1"/>
              <a:t>toàn</a:t>
            </a:r>
            <a:r>
              <a:rPr lang="en-US" sz="2400" dirty="0"/>
              <a:t>.</a:t>
            </a:r>
          </a:p>
          <a:p>
            <a:r>
              <a:rPr lang="en-US" sz="2400" b="1" dirty="0" err="1"/>
              <a:t>Tạm</a:t>
            </a:r>
            <a:r>
              <a:rPr lang="en-US" sz="2400" b="1" dirty="0"/>
              <a:t> </a:t>
            </a:r>
            <a:r>
              <a:rPr lang="en-US" sz="2400" b="1" dirty="0" err="1"/>
              <a:t>dịch</a:t>
            </a:r>
            <a:r>
              <a:rPr lang="en-US" sz="2400" b="1" dirty="0"/>
              <a:t>: </a:t>
            </a:r>
            <a:r>
              <a:rPr lang="en-US" sz="2400" i="1" dirty="0"/>
              <a:t>Cha </a:t>
            </a:r>
            <a:r>
              <a:rPr lang="en-US" sz="2400" i="1" dirty="0" err="1"/>
              <a:t>của</a:t>
            </a:r>
            <a:r>
              <a:rPr lang="en-US" sz="2400" i="1" dirty="0"/>
              <a:t> </a:t>
            </a:r>
            <a:r>
              <a:rPr lang="en-US" sz="2400" i="1" dirty="0" err="1"/>
              <a:t>cô</a:t>
            </a:r>
            <a:r>
              <a:rPr lang="en-US" sz="2400" i="1" dirty="0"/>
              <a:t>, </a:t>
            </a:r>
            <a:r>
              <a:rPr lang="en-US" sz="2400" i="1" dirty="0" err="1"/>
              <a:t>cựu</a:t>
            </a:r>
            <a:r>
              <a:rPr lang="en-US" sz="2400" i="1" dirty="0"/>
              <a:t> </a:t>
            </a:r>
            <a:r>
              <a:rPr lang="en-US" sz="2400" i="1" dirty="0" err="1"/>
              <a:t>chiến</a:t>
            </a:r>
            <a:r>
              <a:rPr lang="en-US" sz="2400" i="1" dirty="0"/>
              <a:t> </a:t>
            </a:r>
            <a:r>
              <a:rPr lang="en-US" sz="2400" i="1" dirty="0" err="1"/>
              <a:t>binh</a:t>
            </a:r>
            <a:r>
              <a:rPr lang="en-US" sz="2400" i="1" dirty="0"/>
              <a:t> </a:t>
            </a:r>
            <a:r>
              <a:rPr lang="en-US" sz="2400" i="1" dirty="0" err="1"/>
              <a:t>Nội</a:t>
            </a:r>
            <a:r>
              <a:rPr lang="en-US" sz="2400" i="1" dirty="0"/>
              <a:t> </a:t>
            </a:r>
            <a:r>
              <a:rPr lang="en-US" sz="2400" i="1" dirty="0" err="1"/>
              <a:t>chiến</a:t>
            </a:r>
            <a:r>
              <a:rPr lang="en-US" sz="2400" i="1" dirty="0"/>
              <a:t> William Jackson Smart, </a:t>
            </a:r>
            <a:r>
              <a:rPr lang="en-US" sz="2400" i="1" dirty="0" err="1"/>
              <a:t>là</a:t>
            </a:r>
            <a:r>
              <a:rPr lang="en-US" sz="2400" i="1" dirty="0"/>
              <a:t> </a:t>
            </a:r>
            <a:r>
              <a:rPr lang="en-US" sz="2400" i="1" dirty="0" err="1"/>
              <a:t>một</a:t>
            </a:r>
            <a:r>
              <a:rPr lang="en-US" sz="2400" i="1" dirty="0"/>
              <a:t> </a:t>
            </a:r>
            <a:r>
              <a:rPr lang="en-US" sz="2400" i="1" dirty="0" err="1"/>
              <a:t>người</a:t>
            </a:r>
            <a:r>
              <a:rPr lang="en-US" sz="2400" i="1" dirty="0"/>
              <a:t> cha </a:t>
            </a:r>
            <a:r>
              <a:rPr lang="en-US" sz="2400" i="1" dirty="0" err="1"/>
              <a:t>đơn</a:t>
            </a:r>
            <a:r>
              <a:rPr lang="en-US" sz="2400" i="1" dirty="0"/>
              <a:t> </a:t>
            </a:r>
            <a:r>
              <a:rPr lang="en-US" sz="2400" i="1" dirty="0" err="1"/>
              <a:t>thân</a:t>
            </a:r>
            <a:r>
              <a:rPr lang="en-US" sz="2400" i="1" dirty="0"/>
              <a:t> </a:t>
            </a:r>
            <a:r>
              <a:rPr lang="en-US" sz="2400" i="1" dirty="0" err="1"/>
              <a:t>nuôi</a:t>
            </a:r>
            <a:r>
              <a:rPr lang="en-US" sz="2400" i="1" dirty="0"/>
              <a:t> </a:t>
            </a:r>
            <a:r>
              <a:rPr lang="en-US" sz="2400" i="1" dirty="0" err="1"/>
              <a:t>sáu</a:t>
            </a:r>
            <a:r>
              <a:rPr lang="en-US" sz="2400" i="1" dirty="0"/>
              <a:t> </a:t>
            </a:r>
            <a:r>
              <a:rPr lang="en-US" sz="2400" i="1" dirty="0" err="1"/>
              <a:t>đứa</a:t>
            </a:r>
            <a:r>
              <a:rPr lang="en-US" sz="2400" i="1" dirty="0"/>
              <a:t> con </a:t>
            </a:r>
            <a:r>
              <a:rPr lang="en-US" sz="2400" i="1" dirty="0" err="1"/>
              <a:t>của</a:t>
            </a:r>
            <a:r>
              <a:rPr lang="en-US" sz="2400" i="1" dirty="0"/>
              <a:t> </a:t>
            </a:r>
            <a:r>
              <a:rPr lang="en-US" sz="2400" i="1" dirty="0" err="1"/>
              <a:t>mình</a:t>
            </a:r>
            <a:r>
              <a:rPr lang="en-US" sz="2400" i="1" dirty="0"/>
              <a:t> ở </a:t>
            </a:r>
            <a:r>
              <a:rPr lang="en-US" sz="2400" i="1" dirty="0" err="1"/>
              <a:t>đó</a:t>
            </a:r>
            <a:r>
              <a:rPr lang="en-US" sz="2400" i="1" dirty="0"/>
              <a:t>.</a:t>
            </a:r>
            <a:endParaRPr lang="en-US" sz="2400" dirty="0"/>
          </a:p>
          <a:p>
            <a:endParaRPr lang="vi-VN" sz="2400" dirty="0" smtClean="0"/>
          </a:p>
          <a:p>
            <a:endParaRPr lang="en-US" sz="2400" dirty="0"/>
          </a:p>
        </p:txBody>
      </p:sp>
      <p:sp>
        <p:nvSpPr>
          <p:cNvPr id="2" name="Oval 1"/>
          <p:cNvSpPr/>
          <p:nvPr/>
        </p:nvSpPr>
        <p:spPr>
          <a:xfrm>
            <a:off x="0" y="1524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995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3416320"/>
          </a:xfrm>
          <a:prstGeom prst="rect">
            <a:avLst/>
          </a:prstGeom>
          <a:noFill/>
        </p:spPr>
        <p:txBody>
          <a:bodyPr wrap="square" rtlCol="0">
            <a:spAutoFit/>
          </a:bodyPr>
          <a:lstStyle/>
          <a:p>
            <a:r>
              <a:rPr lang="en-US" sz="2400" b="1" dirty="0"/>
              <a:t>Question 37</a:t>
            </a:r>
            <a:endParaRPr lang="en-US" sz="2400" dirty="0"/>
          </a:p>
          <a:p>
            <a:r>
              <a:rPr lang="en-US" sz="2400" dirty="0"/>
              <a:t>Since then it has become a traditional day </a:t>
            </a:r>
            <a:r>
              <a:rPr lang="en-US" sz="2400" b="1" dirty="0"/>
              <a:t>(37)</a:t>
            </a:r>
            <a:r>
              <a:rPr lang="en-US" sz="2400" dirty="0"/>
              <a:t> ________ year.</a:t>
            </a:r>
          </a:p>
          <a:p>
            <a:r>
              <a:rPr lang="en-US" sz="2400" b="1" dirty="0"/>
              <a:t>: A. </a:t>
            </a:r>
            <a:r>
              <a:rPr lang="en-US" sz="2400" dirty="0"/>
              <a:t>any	</a:t>
            </a:r>
            <a:r>
              <a:rPr lang="en-US" sz="2400" b="1" dirty="0"/>
              <a:t>B. </a:t>
            </a:r>
            <a:r>
              <a:rPr lang="en-US" sz="2400" dirty="0"/>
              <a:t>another	</a:t>
            </a:r>
            <a:r>
              <a:rPr lang="en-US" sz="2400" b="1" dirty="0"/>
              <a:t>C. </a:t>
            </a:r>
            <a:r>
              <a:rPr lang="en-US" sz="2400" dirty="0"/>
              <a:t>other	</a:t>
            </a:r>
            <a:r>
              <a:rPr lang="en-US" sz="2400" b="1" dirty="0"/>
              <a:t>D. </a:t>
            </a:r>
            <a:r>
              <a:rPr lang="en-US" sz="2400" dirty="0"/>
              <a:t>every</a:t>
            </a:r>
          </a:p>
          <a:p>
            <a:r>
              <a:rPr lang="en-US" sz="2400" b="1" dirty="0" err="1"/>
              <a:t>Kiến</a:t>
            </a:r>
            <a:r>
              <a:rPr lang="en-US" sz="2400" b="1" dirty="0"/>
              <a:t> </a:t>
            </a:r>
            <a:r>
              <a:rPr lang="en-US" sz="2400" b="1" dirty="0" err="1"/>
              <a:t>thức</a:t>
            </a:r>
            <a:r>
              <a:rPr lang="en-US" sz="2400" b="1" dirty="0"/>
              <a:t>: </a:t>
            </a:r>
            <a:r>
              <a:rPr lang="en-US" sz="2400" b="1" dirty="0" err="1"/>
              <a:t>Từ</a:t>
            </a:r>
            <a:r>
              <a:rPr lang="en-US" sz="2400" b="1" dirty="0"/>
              <a:t> </a:t>
            </a:r>
            <a:r>
              <a:rPr lang="en-US" sz="2400" b="1" dirty="0" err="1"/>
              <a:t>vựng</a:t>
            </a:r>
            <a:endParaRPr lang="en-US" sz="2400" dirty="0"/>
          </a:p>
          <a:p>
            <a:r>
              <a:rPr lang="en-US" sz="2400" dirty="0"/>
              <a:t>• Every: </a:t>
            </a:r>
            <a:r>
              <a:rPr lang="en-US" sz="2400" dirty="0" err="1"/>
              <a:t>mỗi</a:t>
            </a:r>
            <a:r>
              <a:rPr lang="en-US" sz="2400" dirty="0"/>
              <a:t>, </a:t>
            </a:r>
            <a:r>
              <a:rPr lang="en-US" sz="2400" dirty="0" err="1"/>
              <a:t>hằng</a:t>
            </a:r>
            <a:r>
              <a:rPr lang="en-US" sz="2400" dirty="0"/>
              <a:t>.</a:t>
            </a:r>
          </a:p>
          <a:p>
            <a:r>
              <a:rPr lang="en-US" sz="2400" b="1" dirty="0" err="1"/>
              <a:t>Tạm</a:t>
            </a:r>
            <a:r>
              <a:rPr lang="en-US" sz="2400" b="1" dirty="0"/>
              <a:t> </a:t>
            </a:r>
            <a:r>
              <a:rPr lang="en-US" sz="2400" b="1" dirty="0" err="1"/>
              <a:t>dịch</a:t>
            </a:r>
            <a:r>
              <a:rPr lang="en-US" sz="2400" b="1" dirty="0"/>
              <a:t>: </a:t>
            </a:r>
            <a:r>
              <a:rPr lang="en-US" sz="2400" i="1" dirty="0" err="1"/>
              <a:t>Kể</a:t>
            </a:r>
            <a:r>
              <a:rPr lang="en-US" sz="2400" i="1" dirty="0"/>
              <a:t> </a:t>
            </a:r>
            <a:r>
              <a:rPr lang="en-US" sz="2400" i="1" dirty="0" err="1"/>
              <a:t>từ</a:t>
            </a:r>
            <a:r>
              <a:rPr lang="en-US" sz="2400" i="1" dirty="0"/>
              <a:t> </a:t>
            </a:r>
            <a:r>
              <a:rPr lang="en-US" sz="2400" i="1" dirty="0" err="1"/>
              <a:t>đó</a:t>
            </a:r>
            <a:r>
              <a:rPr lang="en-US" sz="2400" i="1" dirty="0"/>
              <a:t> </a:t>
            </a:r>
            <a:r>
              <a:rPr lang="en-US" sz="2400" i="1" dirty="0" err="1"/>
              <a:t>nó</a:t>
            </a:r>
            <a:r>
              <a:rPr lang="en-US" sz="2400" i="1" dirty="0"/>
              <a:t> </a:t>
            </a:r>
            <a:r>
              <a:rPr lang="en-US" sz="2400" i="1" dirty="0" err="1"/>
              <a:t>đã</a:t>
            </a:r>
            <a:r>
              <a:rPr lang="en-US" sz="2400" i="1" dirty="0"/>
              <a:t> </a:t>
            </a:r>
            <a:r>
              <a:rPr lang="en-US" sz="2400" i="1" dirty="0" err="1"/>
              <a:t>trở</a:t>
            </a:r>
            <a:r>
              <a:rPr lang="en-US" sz="2400" i="1" dirty="0"/>
              <a:t> </a:t>
            </a:r>
            <a:r>
              <a:rPr lang="en-US" sz="2400" i="1" dirty="0" err="1"/>
              <a:t>thành</a:t>
            </a:r>
            <a:r>
              <a:rPr lang="en-US" sz="2400" i="1" dirty="0"/>
              <a:t> </a:t>
            </a:r>
            <a:r>
              <a:rPr lang="en-US" sz="2400" i="1" dirty="0" err="1"/>
              <a:t>một</a:t>
            </a:r>
            <a:r>
              <a:rPr lang="en-US" sz="2400" i="1" dirty="0"/>
              <a:t> </a:t>
            </a:r>
            <a:r>
              <a:rPr lang="en-US" sz="2400" i="1" dirty="0" err="1"/>
              <a:t>ngày</a:t>
            </a:r>
            <a:r>
              <a:rPr lang="en-US" sz="2400" i="1" dirty="0"/>
              <a:t> </a:t>
            </a:r>
            <a:r>
              <a:rPr lang="en-US" sz="2400" i="1" dirty="0" err="1"/>
              <a:t>truyền</a:t>
            </a:r>
            <a:r>
              <a:rPr lang="en-US" sz="2400" i="1" dirty="0"/>
              <a:t> </a:t>
            </a:r>
            <a:r>
              <a:rPr lang="en-US" sz="2400" i="1" dirty="0" err="1"/>
              <a:t>thống</a:t>
            </a:r>
            <a:r>
              <a:rPr lang="en-US" sz="2400" i="1" dirty="0"/>
              <a:t> </a:t>
            </a:r>
            <a:r>
              <a:rPr lang="en-US" sz="2400" i="1" dirty="0" err="1"/>
              <a:t>hàng</a:t>
            </a:r>
            <a:r>
              <a:rPr lang="en-US" sz="2400" i="1" dirty="0"/>
              <a:t> </a:t>
            </a:r>
            <a:r>
              <a:rPr lang="en-US" sz="2400" i="1" dirty="0" err="1"/>
              <a:t>năm</a:t>
            </a:r>
            <a:r>
              <a:rPr lang="en-US" sz="2400" i="1" dirty="0"/>
              <a:t>.</a:t>
            </a:r>
            <a:endParaRPr lang="en-US" sz="2400" dirty="0"/>
          </a:p>
          <a:p>
            <a:endParaRPr lang="vi-VN" sz="2400" dirty="0" smtClean="0"/>
          </a:p>
          <a:p>
            <a:endParaRPr lang="en-US" sz="2400" dirty="0"/>
          </a:p>
        </p:txBody>
      </p:sp>
      <p:sp>
        <p:nvSpPr>
          <p:cNvPr id="2" name="Oval 1"/>
          <p:cNvSpPr/>
          <p:nvPr/>
        </p:nvSpPr>
        <p:spPr>
          <a:xfrm>
            <a:off x="55626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911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5632311"/>
          </a:xfrm>
          <a:prstGeom prst="rect">
            <a:avLst/>
          </a:prstGeom>
          <a:noFill/>
        </p:spPr>
        <p:txBody>
          <a:bodyPr wrap="square" rtlCol="0">
            <a:spAutoFit/>
          </a:bodyPr>
          <a:lstStyle/>
          <a:p>
            <a:r>
              <a:rPr lang="en-US" sz="2400" b="1" dirty="0"/>
              <a:t>Question 38</a:t>
            </a:r>
            <a:endParaRPr lang="en-US" sz="2400" dirty="0"/>
          </a:p>
          <a:p>
            <a:r>
              <a:rPr lang="en-US" sz="2400" dirty="0"/>
              <a:t>In recognition of what fathers do for their families, on this day people may have a party celebrating male parenting or simply make a phone call or send a greeting card. </a:t>
            </a:r>
            <a:r>
              <a:rPr lang="en-US" sz="2400" b="1" dirty="0"/>
              <a:t>(38)</a:t>
            </a:r>
            <a:r>
              <a:rPr lang="en-US" sz="2400" dirty="0"/>
              <a:t> ________, schools help children prepare handmade gifts for their fathers many days before the celebration.</a:t>
            </a:r>
          </a:p>
          <a:p>
            <a:r>
              <a:rPr lang="en-US" sz="2400" b="1" dirty="0"/>
              <a:t>A. </a:t>
            </a:r>
            <a:r>
              <a:rPr lang="en-US" sz="2400" dirty="0"/>
              <a:t>Besides	</a:t>
            </a:r>
            <a:r>
              <a:rPr lang="en-US" sz="2400" b="1" dirty="0"/>
              <a:t>B. </a:t>
            </a:r>
            <a:r>
              <a:rPr lang="en-US" sz="2400" dirty="0"/>
              <a:t>However	</a:t>
            </a:r>
            <a:r>
              <a:rPr lang="en-US" sz="2400" b="1" dirty="0"/>
              <a:t>C</a:t>
            </a:r>
            <a:r>
              <a:rPr lang="en-US" sz="2400" dirty="0"/>
              <a:t>. In contrast	</a:t>
            </a:r>
            <a:r>
              <a:rPr lang="en-US" sz="2400" b="1" dirty="0"/>
              <a:t>D. </a:t>
            </a:r>
            <a:r>
              <a:rPr lang="en-US" sz="2400" dirty="0"/>
              <a:t>Then</a:t>
            </a:r>
          </a:p>
          <a:p>
            <a:r>
              <a:rPr lang="en-US" sz="2400" b="1" dirty="0" err="1"/>
              <a:t>Kiến</a:t>
            </a:r>
            <a:r>
              <a:rPr lang="en-US" sz="2400" b="1" dirty="0"/>
              <a:t> </a:t>
            </a:r>
            <a:r>
              <a:rPr lang="en-US" sz="2400" b="1" dirty="0" err="1"/>
              <a:t>thức</a:t>
            </a:r>
            <a:r>
              <a:rPr lang="en-US" sz="2400" b="1" dirty="0"/>
              <a:t>: </a:t>
            </a:r>
            <a:r>
              <a:rPr lang="en-US" sz="2400" b="1" dirty="0" err="1"/>
              <a:t>Từ</a:t>
            </a:r>
            <a:r>
              <a:rPr lang="en-US" sz="2400" b="1" dirty="0"/>
              <a:t> </a:t>
            </a:r>
            <a:r>
              <a:rPr lang="en-US" sz="2400" b="1" dirty="0" err="1"/>
              <a:t>vựng</a:t>
            </a:r>
            <a:endParaRPr lang="en-US" sz="2400" dirty="0"/>
          </a:p>
          <a:p>
            <a:r>
              <a:rPr lang="en-US" sz="2400" b="1" dirty="0"/>
              <a:t>A. </a:t>
            </a:r>
            <a:r>
              <a:rPr lang="en-US" sz="2400" dirty="0"/>
              <a:t>Besides: </a:t>
            </a:r>
            <a:r>
              <a:rPr lang="en-US" sz="2400" dirty="0" err="1"/>
              <a:t>bên</a:t>
            </a:r>
            <a:r>
              <a:rPr lang="en-US" sz="2400" dirty="0"/>
              <a:t> </a:t>
            </a:r>
            <a:r>
              <a:rPr lang="en-US" sz="2400" dirty="0" err="1"/>
              <a:t>cạnh</a:t>
            </a:r>
            <a:r>
              <a:rPr lang="en-US" sz="2400" dirty="0"/>
              <a:t> </a:t>
            </a:r>
            <a:r>
              <a:rPr lang="en-US" sz="2400" dirty="0" err="1"/>
              <a:t>đó</a:t>
            </a:r>
            <a:r>
              <a:rPr lang="en-US" sz="2400" dirty="0"/>
              <a:t> (</a:t>
            </a:r>
            <a:r>
              <a:rPr lang="en-US" sz="2400" dirty="0" err="1"/>
              <a:t>thêm</a:t>
            </a:r>
            <a:r>
              <a:rPr lang="en-US" sz="2400" dirty="0"/>
              <a:t> </a:t>
            </a:r>
            <a:r>
              <a:rPr lang="en-US" sz="2400" dirty="0" err="1"/>
              <a:t>thông</a:t>
            </a:r>
            <a:r>
              <a:rPr lang="en-US" sz="2400" dirty="0"/>
              <a:t> tin)</a:t>
            </a:r>
          </a:p>
          <a:p>
            <a:r>
              <a:rPr lang="en-US" sz="2400" b="1" dirty="0"/>
              <a:t>B. </a:t>
            </a:r>
            <a:r>
              <a:rPr lang="en-US" sz="2400" dirty="0"/>
              <a:t>However: </a:t>
            </a:r>
            <a:r>
              <a:rPr lang="en-US" sz="2400" dirty="0" err="1"/>
              <a:t>tuy</a:t>
            </a:r>
            <a:r>
              <a:rPr lang="en-US" sz="2400" dirty="0"/>
              <a:t> </a:t>
            </a:r>
            <a:r>
              <a:rPr lang="en-US" sz="2400" dirty="0" err="1"/>
              <a:t>nhiên</a:t>
            </a:r>
            <a:r>
              <a:rPr lang="en-US" sz="2400" dirty="0"/>
              <a:t> (</a:t>
            </a:r>
            <a:r>
              <a:rPr lang="en-US" sz="2400" dirty="0" err="1"/>
              <a:t>chỉ</a:t>
            </a:r>
            <a:r>
              <a:rPr lang="en-US" sz="2400" dirty="0"/>
              <a:t> </a:t>
            </a:r>
            <a:r>
              <a:rPr lang="en-US" sz="2400" dirty="0" err="1"/>
              <a:t>nhượng</a:t>
            </a:r>
            <a:r>
              <a:rPr lang="en-US" sz="2400" dirty="0"/>
              <a:t> </a:t>
            </a:r>
            <a:r>
              <a:rPr lang="en-US" sz="2400" dirty="0" err="1"/>
              <a:t>bộ</a:t>
            </a:r>
            <a:r>
              <a:rPr lang="en-US" sz="2400" dirty="0"/>
              <a:t>)</a:t>
            </a:r>
          </a:p>
          <a:p>
            <a:r>
              <a:rPr lang="en-US" sz="2400" b="1" dirty="0"/>
              <a:t>C. </a:t>
            </a:r>
            <a:r>
              <a:rPr lang="en-US" sz="2400" dirty="0"/>
              <a:t>In contrast: </a:t>
            </a:r>
            <a:r>
              <a:rPr lang="en-US" sz="2400" dirty="0" err="1"/>
              <a:t>trái</a:t>
            </a:r>
            <a:r>
              <a:rPr lang="en-US" sz="2400" dirty="0"/>
              <a:t> </a:t>
            </a:r>
            <a:r>
              <a:rPr lang="en-US" sz="2400" dirty="0" err="1"/>
              <a:t>lại</a:t>
            </a:r>
            <a:r>
              <a:rPr lang="en-US" sz="2400" dirty="0"/>
              <a:t> (</a:t>
            </a:r>
            <a:r>
              <a:rPr lang="en-US" sz="2400" dirty="0" err="1"/>
              <a:t>chỉ</a:t>
            </a:r>
            <a:r>
              <a:rPr lang="en-US" sz="2400" dirty="0"/>
              <a:t> </a:t>
            </a:r>
            <a:r>
              <a:rPr lang="en-US" sz="2400" dirty="0" err="1"/>
              <a:t>tương</a:t>
            </a:r>
            <a:r>
              <a:rPr lang="en-US" sz="2400" dirty="0"/>
              <a:t> </a:t>
            </a:r>
            <a:r>
              <a:rPr lang="en-US" sz="2400" dirty="0" err="1"/>
              <a:t>phản</a:t>
            </a:r>
            <a:r>
              <a:rPr lang="en-US" sz="2400" dirty="0"/>
              <a:t>)</a:t>
            </a:r>
          </a:p>
          <a:p>
            <a:r>
              <a:rPr lang="en-US" sz="2400" b="1" dirty="0"/>
              <a:t>D. </a:t>
            </a:r>
            <a:r>
              <a:rPr lang="en-US" sz="2400" dirty="0"/>
              <a:t>Then: </a:t>
            </a:r>
            <a:r>
              <a:rPr lang="en-US" sz="2400" dirty="0" err="1"/>
              <a:t>vậy</a:t>
            </a:r>
            <a:r>
              <a:rPr lang="en-US" sz="2400" dirty="0"/>
              <a:t> </a:t>
            </a:r>
            <a:r>
              <a:rPr lang="en-US" sz="2400" dirty="0" err="1"/>
              <a:t>thì</a:t>
            </a:r>
            <a:r>
              <a:rPr lang="en-US" sz="2400" dirty="0"/>
              <a:t> (</a:t>
            </a:r>
            <a:r>
              <a:rPr lang="en-US" sz="2400" dirty="0" err="1"/>
              <a:t>chỉ</a:t>
            </a:r>
            <a:r>
              <a:rPr lang="en-US" sz="2400" dirty="0"/>
              <a:t> </a:t>
            </a:r>
            <a:r>
              <a:rPr lang="en-US" sz="2400" dirty="0" err="1"/>
              <a:t>kết</a:t>
            </a:r>
            <a:r>
              <a:rPr lang="en-US" sz="2400" dirty="0"/>
              <a:t> </a:t>
            </a:r>
            <a:r>
              <a:rPr lang="en-US" sz="2400" dirty="0" err="1"/>
              <a:t>quả</a:t>
            </a:r>
            <a:r>
              <a:rPr lang="en-US" sz="2400" dirty="0"/>
              <a:t>)</a:t>
            </a:r>
          </a:p>
          <a:p>
            <a:r>
              <a:rPr lang="en-US" sz="2400" b="1" dirty="0" err="1"/>
              <a:t>Tạm</a:t>
            </a:r>
            <a:r>
              <a:rPr lang="en-US" sz="2400" b="1" dirty="0"/>
              <a:t> </a:t>
            </a:r>
            <a:r>
              <a:rPr lang="en-US" sz="2400" b="1" dirty="0" err="1"/>
              <a:t>dịch</a:t>
            </a:r>
            <a:r>
              <a:rPr lang="en-US" sz="2400" b="1" dirty="0"/>
              <a:t>: </a:t>
            </a:r>
            <a:r>
              <a:rPr lang="en-US" sz="2400" i="1" dirty="0" err="1"/>
              <a:t>Bên</a:t>
            </a:r>
            <a:r>
              <a:rPr lang="en-US" sz="2400" i="1" dirty="0"/>
              <a:t> </a:t>
            </a:r>
            <a:r>
              <a:rPr lang="en-US" sz="2400" i="1" dirty="0" err="1"/>
              <a:t>cạnh</a:t>
            </a:r>
            <a:r>
              <a:rPr lang="en-US" sz="2400" i="1" dirty="0"/>
              <a:t> </a:t>
            </a:r>
            <a:r>
              <a:rPr lang="en-US" sz="2400" i="1" dirty="0" err="1"/>
              <a:t>đó</a:t>
            </a:r>
            <a:r>
              <a:rPr lang="en-US" sz="2400" i="1" dirty="0"/>
              <a:t>, </a:t>
            </a:r>
            <a:r>
              <a:rPr lang="en-US" sz="2400" i="1" dirty="0" err="1"/>
              <a:t>các</a:t>
            </a:r>
            <a:r>
              <a:rPr lang="en-US" sz="2400" i="1" dirty="0"/>
              <a:t> </a:t>
            </a:r>
            <a:r>
              <a:rPr lang="en-US" sz="2400" i="1" dirty="0" err="1"/>
              <a:t>trường</a:t>
            </a:r>
            <a:r>
              <a:rPr lang="en-US" sz="2400" i="1" dirty="0"/>
              <a:t> </a:t>
            </a:r>
            <a:r>
              <a:rPr lang="en-US" sz="2400" i="1" dirty="0" err="1"/>
              <a:t>học</a:t>
            </a:r>
            <a:r>
              <a:rPr lang="en-US" sz="2400" i="1" dirty="0"/>
              <a:t> </a:t>
            </a:r>
            <a:r>
              <a:rPr lang="en-US" sz="2400" i="1" dirty="0" err="1"/>
              <a:t>giúp</a:t>
            </a:r>
            <a:r>
              <a:rPr lang="en-US" sz="2400" i="1" dirty="0"/>
              <a:t> </a:t>
            </a:r>
            <a:r>
              <a:rPr lang="en-US" sz="2400" i="1" dirty="0" err="1"/>
              <a:t>các</a:t>
            </a:r>
            <a:r>
              <a:rPr lang="en-US" sz="2400" i="1" dirty="0"/>
              <a:t> </a:t>
            </a:r>
            <a:r>
              <a:rPr lang="en-US" sz="2400" i="1" dirty="0" err="1"/>
              <a:t>em</a:t>
            </a:r>
            <a:r>
              <a:rPr lang="en-US" sz="2400" i="1" dirty="0"/>
              <a:t> </a:t>
            </a:r>
            <a:r>
              <a:rPr lang="en-US" sz="2400" i="1" dirty="0" err="1"/>
              <a:t>chuẩn</a:t>
            </a:r>
            <a:r>
              <a:rPr lang="en-US" sz="2400" i="1" dirty="0"/>
              <a:t> </a:t>
            </a:r>
            <a:r>
              <a:rPr lang="en-US" sz="2400" i="1" dirty="0" err="1"/>
              <a:t>bị</a:t>
            </a:r>
            <a:r>
              <a:rPr lang="en-US" sz="2400" i="1" dirty="0"/>
              <a:t> </a:t>
            </a:r>
            <a:r>
              <a:rPr lang="en-US" sz="2400" i="1" dirty="0" err="1"/>
              <a:t>những</a:t>
            </a:r>
            <a:r>
              <a:rPr lang="en-US" sz="2400" i="1" dirty="0"/>
              <a:t> </a:t>
            </a:r>
            <a:r>
              <a:rPr lang="en-US" sz="2400" i="1" dirty="0" err="1"/>
              <a:t>món</a:t>
            </a:r>
            <a:r>
              <a:rPr lang="en-US" sz="2400" i="1" dirty="0"/>
              <a:t> </a:t>
            </a:r>
            <a:r>
              <a:rPr lang="en-US" sz="2400" i="1" dirty="0" err="1"/>
              <a:t>quà</a:t>
            </a:r>
            <a:r>
              <a:rPr lang="en-US" sz="2400" i="1" dirty="0"/>
              <a:t> </a:t>
            </a:r>
            <a:r>
              <a:rPr lang="en-US" sz="2400" i="1" dirty="0" err="1"/>
              <a:t>tự</a:t>
            </a:r>
            <a:r>
              <a:rPr lang="en-US" sz="2400" i="1" dirty="0"/>
              <a:t> </a:t>
            </a:r>
            <a:r>
              <a:rPr lang="en-US" sz="2400" i="1" dirty="0" err="1"/>
              <a:t>tay</a:t>
            </a:r>
            <a:r>
              <a:rPr lang="en-US" sz="2400" i="1" dirty="0"/>
              <a:t> </a:t>
            </a:r>
            <a:r>
              <a:rPr lang="en-US" sz="2400" i="1" dirty="0" err="1"/>
              <a:t>làm</a:t>
            </a:r>
            <a:r>
              <a:rPr lang="en-US" sz="2400" i="1" dirty="0"/>
              <a:t> </a:t>
            </a:r>
            <a:r>
              <a:rPr lang="en-US" sz="2400" i="1" dirty="0" err="1"/>
              <a:t>để</a:t>
            </a:r>
            <a:r>
              <a:rPr lang="en-US" sz="2400" i="1" dirty="0"/>
              <a:t> </a:t>
            </a:r>
            <a:r>
              <a:rPr lang="en-US" sz="2400" i="1" dirty="0" err="1"/>
              <a:t>tặng</a:t>
            </a:r>
            <a:r>
              <a:rPr lang="en-US" sz="2400" i="1" dirty="0"/>
              <a:t> cha </a:t>
            </a:r>
            <a:r>
              <a:rPr lang="en-US" sz="2400" i="1" dirty="0" err="1"/>
              <a:t>nhiều</a:t>
            </a:r>
            <a:r>
              <a:rPr lang="en-US" sz="2400" i="1" dirty="0"/>
              <a:t> </a:t>
            </a:r>
            <a:r>
              <a:rPr lang="en-US" sz="2400" i="1" dirty="0" err="1"/>
              <a:t>ngày</a:t>
            </a:r>
            <a:r>
              <a:rPr lang="en-US" sz="2400" i="1" dirty="0"/>
              <a:t> </a:t>
            </a:r>
            <a:r>
              <a:rPr lang="en-US" sz="2400" i="1" dirty="0" err="1"/>
              <a:t>trước</a:t>
            </a:r>
            <a:r>
              <a:rPr lang="en-US" sz="2400" i="1" dirty="0"/>
              <a:t> </a:t>
            </a:r>
            <a:r>
              <a:rPr lang="en-US" sz="2400" i="1" dirty="0" err="1"/>
              <a:t>lễ</a:t>
            </a:r>
            <a:r>
              <a:rPr lang="en-US" sz="2400" i="1" dirty="0"/>
              <a:t> </a:t>
            </a:r>
            <a:r>
              <a:rPr lang="en-US" sz="2400" i="1" dirty="0" err="1"/>
              <a:t>kỷ</a:t>
            </a:r>
            <a:r>
              <a:rPr lang="en-US" sz="2400" i="1" dirty="0"/>
              <a:t> </a:t>
            </a:r>
            <a:r>
              <a:rPr lang="en-US" sz="2400" i="1" dirty="0" err="1"/>
              <a:t>niệm</a:t>
            </a:r>
            <a:r>
              <a:rPr lang="en-US" sz="2400" i="1" dirty="0"/>
              <a:t>.</a:t>
            </a:r>
            <a:endParaRPr lang="en-US" sz="2400" dirty="0"/>
          </a:p>
          <a:p>
            <a:endParaRPr lang="en-US" sz="2400" dirty="0"/>
          </a:p>
        </p:txBody>
      </p:sp>
      <p:sp>
        <p:nvSpPr>
          <p:cNvPr id="2" name="Oval 1"/>
          <p:cNvSpPr/>
          <p:nvPr/>
        </p:nvSpPr>
        <p:spPr>
          <a:xfrm>
            <a:off x="228600" y="2590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273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1377" y="0"/>
            <a:ext cx="8991600" cy="7017306"/>
          </a:xfrm>
          <a:prstGeom prst="rect">
            <a:avLst/>
          </a:prstGeom>
          <a:noFill/>
        </p:spPr>
        <p:txBody>
          <a:bodyPr wrap="square" rtlCol="0">
            <a:spAutoFit/>
          </a:bodyPr>
          <a:lstStyle/>
          <a:p>
            <a:r>
              <a:rPr lang="en-US" b="1" dirty="0"/>
              <a:t>Question 39: </a:t>
            </a:r>
            <a:r>
              <a:rPr lang="en-US" dirty="0"/>
              <a:t>What does the passage mainly discuss?</a:t>
            </a:r>
          </a:p>
          <a:p>
            <a:r>
              <a:rPr lang="en-US" b="1" dirty="0" err="1"/>
              <a:t>A</a:t>
            </a:r>
            <a:r>
              <a:rPr lang="en-US" dirty="0" err="1"/>
              <a:t>.The</a:t>
            </a:r>
            <a:r>
              <a:rPr lang="en-US" dirty="0"/>
              <a:t> role of instinct in animal behavior</a:t>
            </a:r>
          </a:p>
          <a:p>
            <a:r>
              <a:rPr lang="en-US" b="1" dirty="0" err="1"/>
              <a:t>B</a:t>
            </a:r>
            <a:r>
              <a:rPr lang="en-US" dirty="0" err="1"/>
              <a:t>.Observations</a:t>
            </a:r>
            <a:r>
              <a:rPr lang="en-US" dirty="0"/>
              <a:t> that suggest consciousness in animal behavior</a:t>
            </a:r>
          </a:p>
          <a:p>
            <a:r>
              <a:rPr lang="en-US" b="1" dirty="0" err="1"/>
              <a:t>C</a:t>
            </a:r>
            <a:r>
              <a:rPr lang="en-US" dirty="0" err="1"/>
              <a:t>.The</a:t>
            </a:r>
            <a:r>
              <a:rPr lang="en-US" dirty="0"/>
              <a:t> use of food in studies of animal behavior</a:t>
            </a:r>
          </a:p>
          <a:p>
            <a:r>
              <a:rPr lang="en-US" dirty="0" err="1"/>
              <a:t>D.Differences</a:t>
            </a:r>
            <a:r>
              <a:rPr lang="en-US" dirty="0"/>
              <a:t> between the behavior of animals in their natural environments and in laboratory experiments.</a:t>
            </a:r>
          </a:p>
          <a:p>
            <a:endParaRPr lang="vi-VN" dirty="0" smtClean="0"/>
          </a:p>
          <a:p>
            <a:r>
              <a:rPr lang="en-US" dirty="0" err="1" smtClean="0"/>
              <a:t>Đoạn</a:t>
            </a:r>
            <a:r>
              <a:rPr lang="en-US" dirty="0" smtClean="0"/>
              <a:t> </a:t>
            </a:r>
            <a:r>
              <a:rPr lang="en-US" dirty="0" err="1"/>
              <a:t>văn</a:t>
            </a:r>
            <a:r>
              <a:rPr lang="en-US" dirty="0"/>
              <a:t> </a:t>
            </a:r>
            <a:r>
              <a:rPr lang="en-US" dirty="0" err="1"/>
              <a:t>chủ</a:t>
            </a:r>
            <a:r>
              <a:rPr lang="en-US" dirty="0"/>
              <a:t> </a:t>
            </a:r>
            <a:r>
              <a:rPr lang="en-US" dirty="0" err="1"/>
              <a:t>yếu</a:t>
            </a:r>
            <a:r>
              <a:rPr lang="en-US" dirty="0"/>
              <a:t> </a:t>
            </a:r>
            <a:r>
              <a:rPr lang="en-US" dirty="0" err="1"/>
              <a:t>thảo</a:t>
            </a:r>
            <a:r>
              <a:rPr lang="en-US" dirty="0"/>
              <a:t> </a:t>
            </a:r>
            <a:r>
              <a:rPr lang="en-US" dirty="0" err="1"/>
              <a:t>luận</a:t>
            </a:r>
            <a:r>
              <a:rPr lang="en-US" dirty="0"/>
              <a:t> </a:t>
            </a:r>
            <a:r>
              <a:rPr lang="en-US" dirty="0" err="1"/>
              <a:t>về</a:t>
            </a:r>
            <a:r>
              <a:rPr lang="en-US" dirty="0"/>
              <a:t> </a:t>
            </a:r>
            <a:r>
              <a:rPr lang="en-US" dirty="0" err="1"/>
              <a:t>điều</a:t>
            </a:r>
            <a:r>
              <a:rPr lang="en-US" dirty="0"/>
              <a:t> </a:t>
            </a:r>
            <a:r>
              <a:rPr lang="en-US" dirty="0" err="1"/>
              <a:t>gì</a:t>
            </a:r>
            <a:r>
              <a:rPr lang="en-US" dirty="0"/>
              <a:t>?</a:t>
            </a:r>
          </a:p>
          <a:p>
            <a:pPr lvl="0"/>
            <a:r>
              <a:rPr lang="en-US" dirty="0" err="1"/>
              <a:t>Vai</a:t>
            </a:r>
            <a:r>
              <a:rPr lang="en-US" dirty="0"/>
              <a:t> </a:t>
            </a:r>
            <a:r>
              <a:rPr lang="en-US" dirty="0" err="1"/>
              <a:t>trò</a:t>
            </a:r>
            <a:r>
              <a:rPr lang="en-US" dirty="0"/>
              <a:t> </a:t>
            </a:r>
            <a:r>
              <a:rPr lang="en-US" dirty="0" err="1"/>
              <a:t>của</a:t>
            </a:r>
            <a:r>
              <a:rPr lang="en-US" dirty="0"/>
              <a:t> </a:t>
            </a:r>
            <a:r>
              <a:rPr lang="en-US" dirty="0" err="1"/>
              <a:t>bản</a:t>
            </a:r>
            <a:r>
              <a:rPr lang="en-US" dirty="0"/>
              <a:t> </a:t>
            </a:r>
            <a:r>
              <a:rPr lang="en-US" dirty="0" err="1"/>
              <a:t>năng</a:t>
            </a:r>
            <a:r>
              <a:rPr lang="en-US" dirty="0"/>
              <a:t> </a:t>
            </a:r>
            <a:r>
              <a:rPr lang="en-US" dirty="0" err="1"/>
              <a:t>trong</a:t>
            </a:r>
            <a:r>
              <a:rPr lang="en-US" dirty="0"/>
              <a:t> </a:t>
            </a:r>
            <a:r>
              <a:rPr lang="en-US" dirty="0" err="1"/>
              <a:t>hành</a:t>
            </a:r>
            <a:r>
              <a:rPr lang="en-US" dirty="0"/>
              <a:t> vi </a:t>
            </a:r>
            <a:r>
              <a:rPr lang="en-US" dirty="0" err="1"/>
              <a:t>động</a:t>
            </a:r>
            <a:r>
              <a:rPr lang="en-US" dirty="0"/>
              <a:t> </a:t>
            </a:r>
            <a:r>
              <a:rPr lang="en-US" dirty="0" err="1"/>
              <a:t>vật</a:t>
            </a:r>
            <a:endParaRPr lang="en-US" dirty="0"/>
          </a:p>
          <a:p>
            <a:pPr lvl="0"/>
            <a:r>
              <a:rPr lang="en-US" dirty="0" err="1"/>
              <a:t>Những</a:t>
            </a:r>
            <a:r>
              <a:rPr lang="en-US" dirty="0"/>
              <a:t> </a:t>
            </a:r>
            <a:r>
              <a:rPr lang="en-US" dirty="0" err="1"/>
              <a:t>quan</a:t>
            </a:r>
            <a:r>
              <a:rPr lang="en-US" dirty="0"/>
              <a:t> </a:t>
            </a:r>
            <a:r>
              <a:rPr lang="en-US" dirty="0" err="1"/>
              <a:t>sát</a:t>
            </a:r>
            <a:r>
              <a:rPr lang="en-US" dirty="0"/>
              <a:t> </a:t>
            </a:r>
            <a:r>
              <a:rPr lang="en-US" dirty="0" err="1"/>
              <a:t>cho</a:t>
            </a:r>
            <a:r>
              <a:rPr lang="en-US" dirty="0"/>
              <a:t> </a:t>
            </a:r>
            <a:r>
              <a:rPr lang="en-US" dirty="0" err="1"/>
              <a:t>thấy</a:t>
            </a:r>
            <a:r>
              <a:rPr lang="en-US" dirty="0"/>
              <a:t> ý </a:t>
            </a:r>
            <a:r>
              <a:rPr lang="en-US" dirty="0" err="1"/>
              <a:t>thức</a:t>
            </a:r>
            <a:r>
              <a:rPr lang="en-US" dirty="0"/>
              <a:t> </a:t>
            </a:r>
            <a:r>
              <a:rPr lang="en-US" dirty="0" err="1"/>
              <a:t>trong</a:t>
            </a:r>
            <a:r>
              <a:rPr lang="en-US" dirty="0"/>
              <a:t> </a:t>
            </a:r>
            <a:r>
              <a:rPr lang="en-US" dirty="0" err="1"/>
              <a:t>hành</a:t>
            </a:r>
            <a:r>
              <a:rPr lang="en-US" dirty="0"/>
              <a:t> vi </a:t>
            </a:r>
            <a:r>
              <a:rPr lang="en-US" dirty="0" err="1"/>
              <a:t>động</a:t>
            </a:r>
            <a:r>
              <a:rPr lang="en-US" dirty="0"/>
              <a:t> </a:t>
            </a:r>
            <a:r>
              <a:rPr lang="en-US" dirty="0" err="1"/>
              <a:t>vật</a:t>
            </a:r>
            <a:endParaRPr lang="en-US" dirty="0"/>
          </a:p>
          <a:p>
            <a:pPr lvl="0"/>
            <a:r>
              <a:rPr lang="en-US" dirty="0" err="1"/>
              <a:t>Việc</a:t>
            </a:r>
            <a:r>
              <a:rPr lang="en-US" dirty="0"/>
              <a:t> </a:t>
            </a:r>
            <a:r>
              <a:rPr lang="en-US" dirty="0" err="1"/>
              <a:t>sử</a:t>
            </a:r>
            <a:r>
              <a:rPr lang="en-US" dirty="0"/>
              <a:t> </a:t>
            </a:r>
            <a:r>
              <a:rPr lang="en-US" dirty="0" err="1"/>
              <a:t>dụng</a:t>
            </a:r>
            <a:r>
              <a:rPr lang="en-US" dirty="0"/>
              <a:t> </a:t>
            </a:r>
            <a:r>
              <a:rPr lang="en-US" dirty="0" err="1"/>
              <a:t>thức</a:t>
            </a:r>
            <a:r>
              <a:rPr lang="en-US" dirty="0"/>
              <a:t> </a:t>
            </a:r>
            <a:r>
              <a:rPr lang="en-US" dirty="0" err="1"/>
              <a:t>ăn</a:t>
            </a:r>
            <a:r>
              <a:rPr lang="en-US" dirty="0"/>
              <a:t> </a:t>
            </a:r>
            <a:r>
              <a:rPr lang="en-US" dirty="0" err="1"/>
              <a:t>trong</a:t>
            </a:r>
            <a:r>
              <a:rPr lang="en-US" dirty="0"/>
              <a:t> </a:t>
            </a:r>
            <a:r>
              <a:rPr lang="en-US" dirty="0" err="1"/>
              <a:t>các</a:t>
            </a:r>
            <a:r>
              <a:rPr lang="en-US" dirty="0"/>
              <a:t> </a:t>
            </a:r>
            <a:r>
              <a:rPr lang="en-US" dirty="0" err="1"/>
              <a:t>nghiên</a:t>
            </a:r>
            <a:r>
              <a:rPr lang="en-US" dirty="0"/>
              <a:t> </a:t>
            </a:r>
            <a:r>
              <a:rPr lang="en-US" dirty="0" err="1"/>
              <a:t>cứu</a:t>
            </a:r>
            <a:r>
              <a:rPr lang="en-US" dirty="0"/>
              <a:t> </a:t>
            </a:r>
            <a:r>
              <a:rPr lang="en-US" dirty="0" err="1"/>
              <a:t>về</a:t>
            </a:r>
            <a:r>
              <a:rPr lang="en-US" dirty="0"/>
              <a:t> </a:t>
            </a:r>
            <a:r>
              <a:rPr lang="en-US" dirty="0" err="1"/>
              <a:t>hành</a:t>
            </a:r>
            <a:r>
              <a:rPr lang="en-US" dirty="0"/>
              <a:t> vi </a:t>
            </a:r>
            <a:r>
              <a:rPr lang="en-US" dirty="0" err="1"/>
              <a:t>động</a:t>
            </a:r>
            <a:r>
              <a:rPr lang="en-US" dirty="0"/>
              <a:t> </a:t>
            </a:r>
            <a:r>
              <a:rPr lang="en-US" dirty="0" err="1"/>
              <a:t>vật</a:t>
            </a:r>
            <a:endParaRPr lang="en-US" dirty="0"/>
          </a:p>
          <a:p>
            <a:pPr lvl="0"/>
            <a:r>
              <a:rPr lang="en-US" dirty="0" err="1"/>
              <a:t>Những</a:t>
            </a:r>
            <a:r>
              <a:rPr lang="en-US" dirty="0"/>
              <a:t> </a:t>
            </a:r>
            <a:r>
              <a:rPr lang="en-US" dirty="0" err="1"/>
              <a:t>sự</a:t>
            </a:r>
            <a:r>
              <a:rPr lang="en-US" dirty="0"/>
              <a:t> </a:t>
            </a:r>
            <a:r>
              <a:rPr lang="en-US" dirty="0" err="1"/>
              <a:t>khác</a:t>
            </a:r>
            <a:r>
              <a:rPr lang="en-US" dirty="0"/>
              <a:t> </a:t>
            </a:r>
            <a:r>
              <a:rPr lang="en-US" dirty="0" err="1"/>
              <a:t>nhau</a:t>
            </a:r>
            <a:r>
              <a:rPr lang="en-US" dirty="0"/>
              <a:t> </a:t>
            </a:r>
            <a:r>
              <a:rPr lang="en-US" dirty="0" err="1"/>
              <a:t>giữa</a:t>
            </a:r>
            <a:r>
              <a:rPr lang="en-US" dirty="0"/>
              <a:t> </a:t>
            </a:r>
            <a:r>
              <a:rPr lang="en-US" dirty="0" err="1"/>
              <a:t>hành</a:t>
            </a:r>
            <a:r>
              <a:rPr lang="en-US" dirty="0"/>
              <a:t> vi </a:t>
            </a:r>
            <a:r>
              <a:rPr lang="en-US" dirty="0" err="1"/>
              <a:t>của</a:t>
            </a:r>
            <a:r>
              <a:rPr lang="en-US" dirty="0"/>
              <a:t> </a:t>
            </a:r>
            <a:r>
              <a:rPr lang="en-US" dirty="0" err="1"/>
              <a:t>động</a:t>
            </a:r>
            <a:r>
              <a:rPr lang="en-US" dirty="0"/>
              <a:t> </a:t>
            </a:r>
            <a:r>
              <a:rPr lang="en-US" dirty="0" err="1"/>
              <a:t>vật</a:t>
            </a:r>
            <a:r>
              <a:rPr lang="en-US" dirty="0"/>
              <a:t> </a:t>
            </a:r>
            <a:r>
              <a:rPr lang="en-US" dirty="0" err="1"/>
              <a:t>trong</a:t>
            </a:r>
            <a:r>
              <a:rPr lang="en-US" dirty="0"/>
              <a:t> </a:t>
            </a:r>
            <a:r>
              <a:rPr lang="en-US" dirty="0" err="1"/>
              <a:t>môi</a:t>
            </a:r>
            <a:r>
              <a:rPr lang="en-US" dirty="0"/>
              <a:t> </a:t>
            </a:r>
            <a:r>
              <a:rPr lang="en-US" dirty="0" err="1"/>
              <a:t>trưởng</a:t>
            </a:r>
            <a:r>
              <a:rPr lang="en-US" dirty="0"/>
              <a:t> </a:t>
            </a:r>
            <a:r>
              <a:rPr lang="en-US" dirty="0" err="1"/>
              <a:t>tự</a:t>
            </a:r>
            <a:r>
              <a:rPr lang="en-US" dirty="0"/>
              <a:t> </a:t>
            </a:r>
            <a:r>
              <a:rPr lang="en-US" dirty="0" err="1"/>
              <a:t>nhiên</a:t>
            </a:r>
            <a:r>
              <a:rPr lang="en-US" dirty="0"/>
              <a:t> </a:t>
            </a:r>
            <a:r>
              <a:rPr lang="en-US" dirty="0" err="1"/>
              <a:t>và</a:t>
            </a:r>
            <a:r>
              <a:rPr lang="en-US" dirty="0"/>
              <a:t> </a:t>
            </a:r>
            <a:r>
              <a:rPr lang="en-US" dirty="0" err="1"/>
              <a:t>trong</a:t>
            </a:r>
            <a:r>
              <a:rPr lang="en-US" dirty="0"/>
              <a:t> </a:t>
            </a:r>
            <a:r>
              <a:rPr lang="en-US" dirty="0" err="1"/>
              <a:t>phòng</a:t>
            </a:r>
            <a:r>
              <a:rPr lang="en-US" dirty="0"/>
              <a:t> </a:t>
            </a:r>
            <a:r>
              <a:rPr lang="en-US" dirty="0" err="1"/>
              <a:t>thí</a:t>
            </a:r>
            <a:endParaRPr lang="en-US" dirty="0"/>
          </a:p>
          <a:p>
            <a:r>
              <a:rPr lang="en-US" dirty="0" err="1"/>
              <a:t>nghiệm</a:t>
            </a:r>
            <a:r>
              <a:rPr lang="en-US" dirty="0"/>
              <a:t>.</a:t>
            </a:r>
          </a:p>
          <a:p>
            <a:r>
              <a:rPr lang="en-US" b="1" dirty="0" err="1"/>
              <a:t>Dẫn</a:t>
            </a:r>
            <a:r>
              <a:rPr lang="en-US" b="1" dirty="0"/>
              <a:t> </a:t>
            </a:r>
            <a:r>
              <a:rPr lang="en-US" b="1" dirty="0" err="1"/>
              <a:t>chứng</a:t>
            </a:r>
            <a:r>
              <a:rPr lang="en-US" b="1" dirty="0"/>
              <a:t>: </a:t>
            </a:r>
            <a:r>
              <a:rPr lang="en-US" dirty="0"/>
              <a:t>- Some animal behaviorists argue that certain animals can remember past events ... These scientists, however, are cautious about the extent to which animals can be credited with conscious processing. (</a:t>
            </a:r>
            <a:r>
              <a:rPr lang="en-US" dirty="0" err="1"/>
              <a:t>Một</a:t>
            </a:r>
            <a:r>
              <a:rPr lang="en-US" dirty="0"/>
              <a:t> </a:t>
            </a:r>
            <a:r>
              <a:rPr lang="en-US" dirty="0" err="1"/>
              <a:t>số</a:t>
            </a:r>
            <a:r>
              <a:rPr lang="en-US" dirty="0"/>
              <a:t> </a:t>
            </a:r>
            <a:r>
              <a:rPr lang="en-US" dirty="0" err="1"/>
              <a:t>nhà</a:t>
            </a:r>
            <a:r>
              <a:rPr lang="en-US" dirty="0"/>
              <a:t> </a:t>
            </a:r>
            <a:r>
              <a:rPr lang="en-US" dirty="0" err="1"/>
              <a:t>nghiên</a:t>
            </a:r>
            <a:r>
              <a:rPr lang="en-US" dirty="0"/>
              <a:t> </a:t>
            </a:r>
            <a:r>
              <a:rPr lang="en-US" dirty="0" err="1"/>
              <a:t>cứu</a:t>
            </a:r>
            <a:r>
              <a:rPr lang="en-US" dirty="0"/>
              <a:t> </a:t>
            </a:r>
            <a:r>
              <a:rPr lang="en-US" dirty="0" err="1"/>
              <a:t>hành</a:t>
            </a:r>
            <a:r>
              <a:rPr lang="en-US" dirty="0"/>
              <a:t> vi </a:t>
            </a:r>
            <a:r>
              <a:rPr lang="en-US" dirty="0" err="1"/>
              <a:t>của</a:t>
            </a:r>
            <a:r>
              <a:rPr lang="en-US" dirty="0"/>
              <a:t> </a:t>
            </a:r>
            <a:r>
              <a:rPr lang="en-US" dirty="0" err="1"/>
              <a:t>động</a:t>
            </a:r>
            <a:r>
              <a:rPr lang="en-US" dirty="0"/>
              <a:t> </a:t>
            </a:r>
            <a:r>
              <a:rPr lang="en-US" dirty="0" err="1"/>
              <a:t>vật</a:t>
            </a:r>
            <a:r>
              <a:rPr lang="en-US" dirty="0"/>
              <a:t> </a:t>
            </a:r>
            <a:r>
              <a:rPr lang="en-US" dirty="0" err="1"/>
              <a:t>tranh</a:t>
            </a:r>
            <a:r>
              <a:rPr lang="en-US" dirty="0"/>
              <a:t> </a:t>
            </a:r>
            <a:r>
              <a:rPr lang="en-US" dirty="0" err="1"/>
              <a:t>luận</a:t>
            </a:r>
            <a:r>
              <a:rPr lang="en-US" dirty="0"/>
              <a:t> </a:t>
            </a:r>
            <a:r>
              <a:rPr lang="en-US" dirty="0" err="1"/>
              <a:t>rằng</a:t>
            </a:r>
            <a:r>
              <a:rPr lang="en-US" dirty="0"/>
              <a:t> </a:t>
            </a:r>
            <a:r>
              <a:rPr lang="en-US" dirty="0" err="1"/>
              <a:t>một</a:t>
            </a:r>
            <a:r>
              <a:rPr lang="en-US" dirty="0"/>
              <a:t> </a:t>
            </a:r>
            <a:r>
              <a:rPr lang="en-US" dirty="0" err="1"/>
              <a:t>số</a:t>
            </a:r>
            <a:r>
              <a:rPr lang="en-US" dirty="0"/>
              <a:t> </a:t>
            </a:r>
            <a:r>
              <a:rPr lang="en-US" dirty="0" err="1"/>
              <a:t>động</a:t>
            </a:r>
            <a:r>
              <a:rPr lang="en-US" dirty="0"/>
              <a:t> </a:t>
            </a:r>
            <a:r>
              <a:rPr lang="en-US" dirty="0" err="1"/>
              <a:t>vật</a:t>
            </a:r>
            <a:r>
              <a:rPr lang="en-US" dirty="0"/>
              <a:t> </a:t>
            </a:r>
            <a:r>
              <a:rPr lang="en-US" dirty="0" err="1"/>
              <a:t>có</a:t>
            </a:r>
            <a:r>
              <a:rPr lang="en-US" dirty="0"/>
              <a:t> </a:t>
            </a:r>
            <a:r>
              <a:rPr lang="en-US" dirty="0" err="1"/>
              <a:t>thể</a:t>
            </a:r>
            <a:r>
              <a:rPr lang="en-US" dirty="0"/>
              <a:t> </a:t>
            </a:r>
            <a:r>
              <a:rPr lang="en-US" dirty="0" err="1"/>
              <a:t>nhớ</a:t>
            </a:r>
            <a:r>
              <a:rPr lang="en-US" dirty="0"/>
              <a:t> </a:t>
            </a:r>
            <a:r>
              <a:rPr lang="en-US" dirty="0" err="1"/>
              <a:t>các</a:t>
            </a:r>
            <a:r>
              <a:rPr lang="en-US" dirty="0"/>
              <a:t> </a:t>
            </a:r>
            <a:r>
              <a:rPr lang="en-US" dirty="0" err="1"/>
              <a:t>sự</a:t>
            </a:r>
            <a:r>
              <a:rPr lang="en-US" dirty="0"/>
              <a:t> </a:t>
            </a:r>
            <a:r>
              <a:rPr lang="en-US" dirty="0" err="1"/>
              <a:t>việc</a:t>
            </a:r>
            <a:r>
              <a:rPr lang="en-US" dirty="0"/>
              <a:t> </a:t>
            </a:r>
            <a:r>
              <a:rPr lang="en-US" dirty="0" err="1"/>
              <a:t>trong</a:t>
            </a:r>
            <a:r>
              <a:rPr lang="en-US" dirty="0"/>
              <a:t> </a:t>
            </a:r>
            <a:r>
              <a:rPr lang="en-US" dirty="0" err="1"/>
              <a:t>quá</a:t>
            </a:r>
            <a:r>
              <a:rPr lang="en-US" dirty="0"/>
              <a:t> </a:t>
            </a:r>
            <a:r>
              <a:rPr lang="en-US" dirty="0" err="1"/>
              <a:t>khứ</a:t>
            </a:r>
            <a:r>
              <a:rPr lang="en-US" dirty="0"/>
              <a:t>... </a:t>
            </a:r>
            <a:r>
              <a:rPr lang="en-US" dirty="0" err="1"/>
              <a:t>Tuy</a:t>
            </a:r>
            <a:r>
              <a:rPr lang="en-US" dirty="0"/>
              <a:t> </a:t>
            </a:r>
            <a:r>
              <a:rPr lang="en-US" dirty="0" err="1"/>
              <a:t>nhiên</a:t>
            </a:r>
            <a:r>
              <a:rPr lang="en-US" dirty="0"/>
              <a:t>, </a:t>
            </a:r>
            <a:r>
              <a:rPr lang="en-US" dirty="0" err="1"/>
              <a:t>các</a:t>
            </a:r>
            <a:r>
              <a:rPr lang="en-US" dirty="0"/>
              <a:t> </a:t>
            </a:r>
            <a:r>
              <a:rPr lang="en-US" dirty="0" err="1"/>
              <a:t>nhà</a:t>
            </a:r>
            <a:r>
              <a:rPr lang="en-US" dirty="0"/>
              <a:t> </a:t>
            </a:r>
            <a:r>
              <a:rPr lang="en-US" dirty="0" err="1"/>
              <a:t>khoa</a:t>
            </a:r>
            <a:r>
              <a:rPr lang="en-US" dirty="0"/>
              <a:t> </a:t>
            </a:r>
            <a:r>
              <a:rPr lang="en-US" dirty="0" err="1"/>
              <a:t>này</a:t>
            </a:r>
            <a:r>
              <a:rPr lang="en-US" dirty="0"/>
              <a:t> </a:t>
            </a:r>
            <a:r>
              <a:rPr lang="en-US" dirty="0" err="1"/>
              <a:t>thận</a:t>
            </a:r>
            <a:r>
              <a:rPr lang="en-US" dirty="0"/>
              <a:t> </a:t>
            </a:r>
            <a:r>
              <a:rPr lang="en-US" dirty="0" err="1"/>
              <a:t>trọng</a:t>
            </a:r>
            <a:r>
              <a:rPr lang="en-US" dirty="0"/>
              <a:t> </a:t>
            </a:r>
            <a:r>
              <a:rPr lang="en-US" dirty="0" err="1"/>
              <a:t>về</a:t>
            </a:r>
            <a:r>
              <a:rPr lang="en-US" dirty="0"/>
              <a:t> </a:t>
            </a:r>
            <a:r>
              <a:rPr lang="en-US" dirty="0" err="1"/>
              <a:t>mức</a:t>
            </a:r>
            <a:r>
              <a:rPr lang="en-US" dirty="0"/>
              <a:t> </a:t>
            </a:r>
            <a:r>
              <a:rPr lang="en-US" dirty="0" err="1"/>
              <a:t>độ</a:t>
            </a:r>
            <a:r>
              <a:rPr lang="en-US" dirty="0"/>
              <a:t> </a:t>
            </a:r>
            <a:r>
              <a:rPr lang="en-US" dirty="0" err="1"/>
              <a:t>mà</a:t>
            </a:r>
            <a:r>
              <a:rPr lang="en-US" dirty="0"/>
              <a:t> </a:t>
            </a:r>
            <a:r>
              <a:rPr lang="en-US" dirty="0" err="1"/>
              <a:t>động</a:t>
            </a:r>
            <a:r>
              <a:rPr lang="en-US" dirty="0"/>
              <a:t> </a:t>
            </a:r>
            <a:r>
              <a:rPr lang="en-US" dirty="0" err="1"/>
              <a:t>vật</a:t>
            </a:r>
            <a:r>
              <a:rPr lang="en-US" dirty="0"/>
              <a:t> </a:t>
            </a:r>
            <a:r>
              <a:rPr lang="en-US" dirty="0" err="1"/>
              <a:t>có</a:t>
            </a:r>
            <a:r>
              <a:rPr lang="en-US" dirty="0"/>
              <a:t> </a:t>
            </a:r>
            <a:r>
              <a:rPr lang="en-US" dirty="0" err="1"/>
              <a:t>thể</a:t>
            </a:r>
            <a:r>
              <a:rPr lang="en-US" dirty="0"/>
              <a:t> </a:t>
            </a:r>
            <a:r>
              <a:rPr lang="en-US" dirty="0" err="1"/>
              <a:t>được</a:t>
            </a:r>
            <a:r>
              <a:rPr lang="en-US" dirty="0"/>
              <a:t> </a:t>
            </a:r>
            <a:r>
              <a:rPr lang="en-US" dirty="0" err="1"/>
              <a:t>cho</a:t>
            </a:r>
            <a:r>
              <a:rPr lang="en-US" dirty="0"/>
              <a:t> </a:t>
            </a:r>
            <a:r>
              <a:rPr lang="en-US" dirty="0" err="1"/>
              <a:t>là</a:t>
            </a:r>
            <a:r>
              <a:rPr lang="en-US" dirty="0"/>
              <a:t> </a:t>
            </a:r>
            <a:r>
              <a:rPr lang="en-US" dirty="0" err="1"/>
              <a:t>xử</a:t>
            </a:r>
            <a:r>
              <a:rPr lang="en-US" dirty="0"/>
              <a:t> </a:t>
            </a:r>
            <a:r>
              <a:rPr lang="en-US" dirty="0" err="1"/>
              <a:t>lý</a:t>
            </a:r>
            <a:r>
              <a:rPr lang="en-US" dirty="0"/>
              <a:t> </a:t>
            </a:r>
            <a:r>
              <a:rPr lang="en-US" dirty="0" err="1"/>
              <a:t>có</a:t>
            </a:r>
            <a:r>
              <a:rPr lang="en-US" dirty="0"/>
              <a:t> ý </a:t>
            </a:r>
            <a:r>
              <a:rPr lang="en-US" dirty="0" err="1"/>
              <a:t>thức</a:t>
            </a:r>
            <a:r>
              <a:rPr lang="en-US" dirty="0"/>
              <a:t>)</a:t>
            </a:r>
          </a:p>
          <a:p>
            <a:pPr lvl="0"/>
            <a:r>
              <a:rPr lang="en-US" dirty="0"/>
              <a:t>Explanations of animal behavior that leave out any sort of consciousness at all and ascribe actions entirely to instinct leave many questions unanswered. (</a:t>
            </a:r>
            <a:r>
              <a:rPr lang="en-US" dirty="0" err="1"/>
              <a:t>Các</a:t>
            </a:r>
            <a:r>
              <a:rPr lang="en-US" dirty="0"/>
              <a:t> </a:t>
            </a:r>
            <a:r>
              <a:rPr lang="en-US" dirty="0" err="1"/>
              <a:t>giải</a:t>
            </a:r>
            <a:r>
              <a:rPr lang="en-US" dirty="0"/>
              <a:t> </a:t>
            </a:r>
            <a:r>
              <a:rPr lang="en-US" dirty="0" err="1"/>
              <a:t>thích</a:t>
            </a:r>
            <a:r>
              <a:rPr lang="en-US" dirty="0"/>
              <a:t> </a:t>
            </a:r>
            <a:r>
              <a:rPr lang="en-US" dirty="0" err="1"/>
              <a:t>về</a:t>
            </a:r>
            <a:r>
              <a:rPr lang="en-US" dirty="0"/>
              <a:t> </a:t>
            </a:r>
            <a:r>
              <a:rPr lang="en-US" dirty="0" err="1"/>
              <a:t>hành</a:t>
            </a:r>
            <a:r>
              <a:rPr lang="en-US" dirty="0"/>
              <a:t> vi </a:t>
            </a:r>
            <a:r>
              <a:rPr lang="en-US" dirty="0" err="1"/>
              <a:t>động</a:t>
            </a:r>
            <a:r>
              <a:rPr lang="en-US" dirty="0"/>
              <a:t> </a:t>
            </a:r>
            <a:r>
              <a:rPr lang="en-US" dirty="0" err="1"/>
              <a:t>vật</a:t>
            </a:r>
            <a:r>
              <a:rPr lang="en-US" dirty="0"/>
              <a:t> </a:t>
            </a:r>
            <a:r>
              <a:rPr lang="en-US" dirty="0" err="1"/>
              <a:t>bỏ</a:t>
            </a:r>
            <a:r>
              <a:rPr lang="en-US" dirty="0"/>
              <a:t> qua </a:t>
            </a:r>
            <a:r>
              <a:rPr lang="en-US" dirty="0" err="1"/>
              <a:t>bất</a:t>
            </a:r>
            <a:r>
              <a:rPr lang="en-US" dirty="0"/>
              <a:t> </a:t>
            </a:r>
            <a:r>
              <a:rPr lang="en-US" dirty="0" err="1"/>
              <a:t>cứ</a:t>
            </a:r>
            <a:r>
              <a:rPr lang="en-US" dirty="0"/>
              <a:t> </a:t>
            </a:r>
            <a:r>
              <a:rPr lang="en-US" dirty="0" err="1"/>
              <a:t>loại</a:t>
            </a:r>
            <a:r>
              <a:rPr lang="en-US" dirty="0"/>
              <a:t> ý </a:t>
            </a:r>
            <a:r>
              <a:rPr lang="en-US" dirty="0" err="1"/>
              <a:t>thức</a:t>
            </a:r>
            <a:r>
              <a:rPr lang="en-US" dirty="0"/>
              <a:t> </a:t>
            </a:r>
            <a:r>
              <a:rPr lang="en-US" dirty="0" err="1"/>
              <a:t>nào</a:t>
            </a:r>
            <a:r>
              <a:rPr lang="en-US" dirty="0"/>
              <a:t> </a:t>
            </a:r>
            <a:r>
              <a:rPr lang="en-US" dirty="0" err="1"/>
              <a:t>và</a:t>
            </a:r>
            <a:r>
              <a:rPr lang="en-US" dirty="0"/>
              <a:t> </a:t>
            </a:r>
            <a:r>
              <a:rPr lang="en-US" dirty="0" err="1"/>
              <a:t>gán</a:t>
            </a:r>
            <a:r>
              <a:rPr lang="en-US" dirty="0"/>
              <a:t> </a:t>
            </a:r>
            <a:r>
              <a:rPr lang="en-US" dirty="0" err="1"/>
              <a:t>cho</a:t>
            </a:r>
            <a:r>
              <a:rPr lang="en-US" dirty="0"/>
              <a:t> </a:t>
            </a:r>
            <a:r>
              <a:rPr lang="en-US" dirty="0" err="1"/>
              <a:t>các</a:t>
            </a:r>
            <a:r>
              <a:rPr lang="en-US" dirty="0"/>
              <a:t> </a:t>
            </a:r>
            <a:r>
              <a:rPr lang="en-US" dirty="0" err="1"/>
              <a:t>hành</a:t>
            </a:r>
            <a:r>
              <a:rPr lang="en-US" dirty="0"/>
              <a:t> </a:t>
            </a:r>
            <a:r>
              <a:rPr lang="en-US" dirty="0" err="1"/>
              <a:t>động</a:t>
            </a:r>
            <a:r>
              <a:rPr lang="en-US" dirty="0"/>
              <a:t> </a:t>
            </a:r>
            <a:r>
              <a:rPr lang="en-US" dirty="0" err="1"/>
              <a:t>hoàn</a:t>
            </a:r>
            <a:r>
              <a:rPr lang="en-US" dirty="0"/>
              <a:t> </a:t>
            </a:r>
            <a:r>
              <a:rPr lang="en-US" dirty="0" err="1"/>
              <a:t>toàn</a:t>
            </a:r>
            <a:r>
              <a:rPr lang="en-US" dirty="0"/>
              <a:t> do </a:t>
            </a:r>
            <a:r>
              <a:rPr lang="en-US" dirty="0" err="1"/>
              <a:t>bản</a:t>
            </a:r>
            <a:r>
              <a:rPr lang="en-US" dirty="0"/>
              <a:t> </a:t>
            </a:r>
            <a:r>
              <a:rPr lang="en-US" dirty="0" err="1"/>
              <a:t>năng</a:t>
            </a:r>
            <a:r>
              <a:rPr lang="en-US" dirty="0"/>
              <a:t> </a:t>
            </a:r>
            <a:r>
              <a:rPr lang="en-US" dirty="0" err="1"/>
              <a:t>để</a:t>
            </a:r>
            <a:r>
              <a:rPr lang="en-US" dirty="0"/>
              <a:t> </a:t>
            </a:r>
            <a:r>
              <a:rPr lang="en-US" dirty="0" err="1"/>
              <a:t>lại</a:t>
            </a:r>
            <a:r>
              <a:rPr lang="en-US" dirty="0"/>
              <a:t> </a:t>
            </a:r>
            <a:r>
              <a:rPr lang="en-US" dirty="0" err="1"/>
              <a:t>nhiều</a:t>
            </a:r>
            <a:r>
              <a:rPr lang="en-US" dirty="0"/>
              <a:t> </a:t>
            </a:r>
            <a:r>
              <a:rPr lang="en-US" dirty="0" err="1"/>
              <a:t>câu</a:t>
            </a:r>
            <a:r>
              <a:rPr lang="en-US" dirty="0"/>
              <a:t> </a:t>
            </a:r>
            <a:r>
              <a:rPr lang="en-US" dirty="0" err="1"/>
              <a:t>hỏi</a:t>
            </a:r>
            <a:r>
              <a:rPr lang="en-US" dirty="0"/>
              <a:t> </a:t>
            </a:r>
            <a:r>
              <a:rPr lang="en-US" dirty="0" err="1"/>
              <a:t>chưa</a:t>
            </a:r>
            <a:r>
              <a:rPr lang="en-US" dirty="0"/>
              <a:t> </a:t>
            </a:r>
            <a:r>
              <a:rPr lang="en-US" dirty="0" err="1"/>
              <a:t>được</a:t>
            </a:r>
            <a:r>
              <a:rPr lang="en-US" dirty="0"/>
              <a:t> </a:t>
            </a:r>
            <a:r>
              <a:rPr lang="en-US" dirty="0" err="1"/>
              <a:t>trả</a:t>
            </a:r>
            <a:r>
              <a:rPr lang="en-US" dirty="0"/>
              <a:t> </a:t>
            </a:r>
            <a:r>
              <a:rPr lang="en-US" dirty="0" err="1"/>
              <a:t>lởi</a:t>
            </a:r>
            <a:r>
              <a:rPr lang="en-US" dirty="0"/>
              <a:t>)</a:t>
            </a:r>
          </a:p>
          <a:p>
            <a:pPr lvl="0"/>
            <a:r>
              <a:rPr lang="en-US" dirty="0"/>
              <a:t>Other behaviors that may indicate some cognition include tool use (</a:t>
            </a:r>
            <a:r>
              <a:rPr lang="en-US" dirty="0" err="1"/>
              <a:t>Các</a:t>
            </a:r>
            <a:r>
              <a:rPr lang="en-US" dirty="0"/>
              <a:t> </a:t>
            </a:r>
            <a:r>
              <a:rPr lang="en-US" dirty="0" err="1"/>
              <a:t>hành</a:t>
            </a:r>
            <a:r>
              <a:rPr lang="en-US" dirty="0"/>
              <a:t> vi </a:t>
            </a:r>
            <a:r>
              <a:rPr lang="en-US" dirty="0" err="1"/>
              <a:t>khác</a:t>
            </a:r>
            <a:r>
              <a:rPr lang="en-US" dirty="0"/>
              <a:t> </a:t>
            </a:r>
            <a:r>
              <a:rPr lang="en-US" dirty="0" err="1"/>
              <a:t>có</a:t>
            </a:r>
            <a:r>
              <a:rPr lang="en-US" dirty="0"/>
              <a:t> </a:t>
            </a:r>
            <a:r>
              <a:rPr lang="en-US" dirty="0" err="1"/>
              <a:t>thể</a:t>
            </a:r>
            <a:r>
              <a:rPr lang="en-US" dirty="0"/>
              <a:t> </a:t>
            </a:r>
            <a:r>
              <a:rPr lang="en-US" dirty="0" err="1"/>
              <a:t>chỉ</a:t>
            </a:r>
            <a:r>
              <a:rPr lang="en-US" dirty="0"/>
              <a:t> </a:t>
            </a:r>
            <a:r>
              <a:rPr lang="en-US" dirty="0" err="1"/>
              <a:t>ra</a:t>
            </a:r>
            <a:r>
              <a:rPr lang="en-US" dirty="0"/>
              <a:t> </a:t>
            </a:r>
            <a:r>
              <a:rPr lang="en-US" dirty="0" err="1"/>
              <a:t>một</a:t>
            </a:r>
            <a:r>
              <a:rPr lang="en-US" dirty="0"/>
              <a:t> </a:t>
            </a:r>
            <a:r>
              <a:rPr lang="en-US" dirty="0" err="1"/>
              <a:t>số</a:t>
            </a:r>
            <a:r>
              <a:rPr lang="en-US" dirty="0"/>
              <a:t> </a:t>
            </a:r>
            <a:r>
              <a:rPr lang="en-US" dirty="0" err="1"/>
              <a:t>nhận</a:t>
            </a:r>
            <a:r>
              <a:rPr lang="en-US" dirty="0"/>
              <a:t> </a:t>
            </a:r>
            <a:r>
              <a:rPr lang="en-US" dirty="0" err="1"/>
              <a:t>thức</a:t>
            </a:r>
            <a:r>
              <a:rPr lang="en-US" dirty="0"/>
              <a:t> </a:t>
            </a:r>
            <a:r>
              <a:rPr lang="en-US" dirty="0" err="1"/>
              <a:t>bao</a:t>
            </a:r>
            <a:r>
              <a:rPr lang="en-US" dirty="0"/>
              <a:t> </a:t>
            </a:r>
            <a:r>
              <a:rPr lang="en-US" dirty="0" err="1"/>
              <a:t>gồm</a:t>
            </a:r>
            <a:r>
              <a:rPr lang="en-US" dirty="0"/>
              <a:t> </a:t>
            </a:r>
            <a:r>
              <a:rPr lang="en-US" dirty="0" err="1"/>
              <a:t>việc</a:t>
            </a:r>
            <a:r>
              <a:rPr lang="en-US" dirty="0"/>
              <a:t> </a:t>
            </a:r>
            <a:r>
              <a:rPr lang="en-US" dirty="0" err="1"/>
              <a:t>sử</a:t>
            </a:r>
            <a:r>
              <a:rPr lang="en-US" dirty="0"/>
              <a:t> </a:t>
            </a:r>
            <a:r>
              <a:rPr lang="en-US" dirty="0" err="1"/>
              <a:t>dụng</a:t>
            </a:r>
            <a:r>
              <a:rPr lang="en-US" dirty="0"/>
              <a:t> </a:t>
            </a:r>
            <a:r>
              <a:rPr lang="en-US" dirty="0" err="1"/>
              <a:t>công</a:t>
            </a:r>
            <a:r>
              <a:rPr lang="en-US" dirty="0"/>
              <a:t> </a:t>
            </a:r>
            <a:r>
              <a:rPr lang="en-US" dirty="0" err="1"/>
              <a:t>cụ</a:t>
            </a:r>
            <a:r>
              <a:rPr lang="en-US" dirty="0"/>
              <a:t>)</a:t>
            </a:r>
          </a:p>
          <a:p>
            <a:endParaRPr lang="en-US" dirty="0"/>
          </a:p>
        </p:txBody>
      </p:sp>
      <p:sp>
        <p:nvSpPr>
          <p:cNvPr id="2" name="Oval 1"/>
          <p:cNvSpPr/>
          <p:nvPr/>
        </p:nvSpPr>
        <p:spPr>
          <a:xfrm>
            <a:off x="76200" y="609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084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6740307"/>
          </a:xfrm>
          <a:prstGeom prst="rect">
            <a:avLst/>
          </a:prstGeom>
          <a:noFill/>
        </p:spPr>
        <p:txBody>
          <a:bodyPr wrap="square" rtlCol="0">
            <a:spAutoFit/>
          </a:bodyPr>
          <a:lstStyle/>
          <a:p>
            <a:r>
              <a:rPr lang="en-US" sz="2400" b="1" dirty="0"/>
              <a:t>Question 40: </a:t>
            </a:r>
            <a:r>
              <a:rPr lang="en-US" sz="2400" dirty="0"/>
              <a:t>Which of the following is NOT discussed as an ability animals are thought to have?</a:t>
            </a:r>
          </a:p>
          <a:p>
            <a:r>
              <a:rPr lang="en-US" sz="2400" b="1" dirty="0"/>
              <a:t>A. </a:t>
            </a:r>
            <a:r>
              <a:rPr lang="en-US" sz="2400" dirty="0"/>
              <a:t>Selecting among choices	</a:t>
            </a:r>
            <a:r>
              <a:rPr lang="en-US" sz="2400" b="1" dirty="0"/>
              <a:t>B. </a:t>
            </a:r>
            <a:r>
              <a:rPr lang="en-US" sz="2400" dirty="0"/>
              <a:t>Anticipating events to come</a:t>
            </a:r>
          </a:p>
          <a:p>
            <a:r>
              <a:rPr lang="en-US" sz="2400" b="1" dirty="0"/>
              <a:t>C. </a:t>
            </a:r>
            <a:r>
              <a:rPr lang="en-US" sz="2400" dirty="0"/>
              <a:t>Remembering past experiences	</a:t>
            </a:r>
            <a:r>
              <a:rPr lang="en-US" sz="2400" b="1" dirty="0"/>
              <a:t>D. </a:t>
            </a:r>
            <a:r>
              <a:rPr lang="en-US" sz="2400" dirty="0"/>
              <a:t>Communicating emotions</a:t>
            </a:r>
          </a:p>
          <a:p>
            <a:endParaRPr lang="vi-VN" sz="2400" b="1" dirty="0" smtClean="0"/>
          </a:p>
          <a:p>
            <a:r>
              <a:rPr lang="en-US" sz="2400" dirty="0" err="1" smtClean="0"/>
              <a:t>Điều</a:t>
            </a:r>
            <a:r>
              <a:rPr lang="en-US" sz="2400" dirty="0" smtClean="0"/>
              <a:t> </a:t>
            </a:r>
            <a:r>
              <a:rPr lang="en-US" sz="2400" dirty="0" err="1"/>
              <a:t>nào</a:t>
            </a:r>
            <a:r>
              <a:rPr lang="en-US" sz="2400" dirty="0"/>
              <a:t> </a:t>
            </a:r>
            <a:r>
              <a:rPr lang="en-US" sz="2400" dirty="0" err="1"/>
              <a:t>sau</a:t>
            </a:r>
            <a:r>
              <a:rPr lang="en-US" sz="2400" dirty="0"/>
              <a:t> </a:t>
            </a:r>
            <a:r>
              <a:rPr lang="en-US" sz="2400" dirty="0" err="1"/>
              <a:t>đây</a:t>
            </a:r>
            <a:r>
              <a:rPr lang="en-US" sz="2400" dirty="0"/>
              <a:t> KHÔNG </a:t>
            </a:r>
            <a:r>
              <a:rPr lang="en-US" sz="2400" dirty="0" err="1"/>
              <a:t>được</a:t>
            </a:r>
            <a:r>
              <a:rPr lang="en-US" sz="2400" dirty="0"/>
              <a:t> </a:t>
            </a:r>
            <a:r>
              <a:rPr lang="en-US" sz="2400" dirty="0" err="1"/>
              <a:t>thảo</a:t>
            </a:r>
            <a:r>
              <a:rPr lang="en-US" sz="2400" dirty="0"/>
              <a:t> </a:t>
            </a:r>
            <a:r>
              <a:rPr lang="en-US" sz="2400" dirty="0" err="1"/>
              <a:t>luận</a:t>
            </a:r>
            <a:r>
              <a:rPr lang="en-US" sz="2400" dirty="0"/>
              <a:t> </a:t>
            </a:r>
            <a:r>
              <a:rPr lang="en-US" sz="2400" dirty="0" err="1"/>
              <a:t>là</a:t>
            </a:r>
            <a:r>
              <a:rPr lang="en-US" sz="2400" dirty="0"/>
              <a:t> </a:t>
            </a:r>
            <a:r>
              <a:rPr lang="en-US" sz="2400" dirty="0" err="1"/>
              <a:t>khả</a:t>
            </a:r>
            <a:r>
              <a:rPr lang="en-US" sz="2400" dirty="0"/>
              <a:t> </a:t>
            </a:r>
            <a:r>
              <a:rPr lang="en-US" sz="2400" dirty="0" err="1"/>
              <a:t>năng</a:t>
            </a:r>
            <a:r>
              <a:rPr lang="en-US" sz="2400" dirty="0"/>
              <a:t> </a:t>
            </a:r>
            <a:r>
              <a:rPr lang="en-US" sz="2400" dirty="0" err="1"/>
              <a:t>mà</a:t>
            </a:r>
            <a:r>
              <a:rPr lang="en-US" sz="2400" dirty="0"/>
              <a:t> </a:t>
            </a:r>
            <a:r>
              <a:rPr lang="en-US" sz="2400" dirty="0" err="1"/>
              <a:t>động</a:t>
            </a:r>
            <a:r>
              <a:rPr lang="en-US" sz="2400" dirty="0"/>
              <a:t> </a:t>
            </a:r>
            <a:r>
              <a:rPr lang="en-US" sz="2400" dirty="0" err="1"/>
              <a:t>vật</a:t>
            </a:r>
            <a:r>
              <a:rPr lang="en-US" sz="2400" dirty="0"/>
              <a:t> </a:t>
            </a:r>
            <a:r>
              <a:rPr lang="en-US" sz="2400" dirty="0" err="1"/>
              <a:t>có</a:t>
            </a:r>
            <a:r>
              <a:rPr lang="en-US" sz="2400" dirty="0"/>
              <a:t>?</a:t>
            </a:r>
          </a:p>
          <a:p>
            <a:pPr lvl="0"/>
            <a:r>
              <a:rPr lang="en-US" sz="2400" dirty="0" err="1"/>
              <a:t>Lựa</a:t>
            </a:r>
            <a:r>
              <a:rPr lang="en-US" sz="2400" dirty="0"/>
              <a:t> </a:t>
            </a:r>
            <a:r>
              <a:rPr lang="en-US" sz="2400" dirty="0" err="1"/>
              <a:t>chọn</a:t>
            </a:r>
            <a:r>
              <a:rPr lang="en-US" sz="2400" dirty="0"/>
              <a:t> </a:t>
            </a:r>
            <a:r>
              <a:rPr lang="en-US" sz="2400" dirty="0" err="1"/>
              <a:t>trong</a:t>
            </a:r>
            <a:r>
              <a:rPr lang="en-US" sz="2400" dirty="0"/>
              <a:t> </a:t>
            </a:r>
            <a:r>
              <a:rPr lang="en-US" sz="2400" dirty="0" err="1"/>
              <a:t>số</a:t>
            </a:r>
            <a:r>
              <a:rPr lang="en-US" sz="2400" dirty="0"/>
              <a:t> </a:t>
            </a:r>
            <a:r>
              <a:rPr lang="en-US" sz="2400" dirty="0" err="1"/>
              <a:t>các</a:t>
            </a:r>
            <a:r>
              <a:rPr lang="en-US" sz="2400" dirty="0"/>
              <a:t> </a:t>
            </a:r>
            <a:r>
              <a:rPr lang="en-US" sz="2400" dirty="0" err="1"/>
              <a:t>lựa</a:t>
            </a:r>
            <a:r>
              <a:rPr lang="en-US" sz="2400" dirty="0"/>
              <a:t> </a:t>
            </a:r>
            <a:r>
              <a:rPr lang="en-US" sz="2400" dirty="0" err="1"/>
              <a:t>chọn</a:t>
            </a:r>
            <a:endParaRPr lang="en-US" sz="2400" dirty="0"/>
          </a:p>
          <a:p>
            <a:pPr lvl="0"/>
            <a:r>
              <a:rPr lang="en-US" sz="2400" dirty="0" err="1"/>
              <a:t>Dự</a:t>
            </a:r>
            <a:r>
              <a:rPr lang="en-US" sz="2400" dirty="0"/>
              <a:t> </a:t>
            </a:r>
            <a:r>
              <a:rPr lang="en-US" sz="2400" dirty="0" err="1"/>
              <a:t>đoán</a:t>
            </a:r>
            <a:r>
              <a:rPr lang="en-US" sz="2400" dirty="0"/>
              <a:t> </a:t>
            </a:r>
            <a:r>
              <a:rPr lang="en-US" sz="2400" dirty="0" err="1"/>
              <a:t>được</a:t>
            </a:r>
            <a:r>
              <a:rPr lang="en-US" sz="2400" dirty="0"/>
              <a:t> </a:t>
            </a:r>
            <a:r>
              <a:rPr lang="en-US" sz="2400" dirty="0" err="1"/>
              <a:t>sự</a:t>
            </a:r>
            <a:r>
              <a:rPr lang="en-US" sz="2400" dirty="0"/>
              <a:t> </a:t>
            </a:r>
            <a:r>
              <a:rPr lang="en-US" sz="2400" dirty="0" err="1"/>
              <a:t>sắp</a:t>
            </a:r>
            <a:r>
              <a:rPr lang="en-US" sz="2400" dirty="0"/>
              <a:t> </a:t>
            </a:r>
            <a:r>
              <a:rPr lang="en-US" sz="2400" dirty="0" err="1"/>
              <a:t>đến</a:t>
            </a:r>
            <a:endParaRPr lang="en-US" sz="2400" dirty="0"/>
          </a:p>
          <a:p>
            <a:pPr lvl="0"/>
            <a:r>
              <a:rPr lang="en-US" sz="2400" dirty="0" err="1"/>
              <a:t>Nhớ</a:t>
            </a:r>
            <a:r>
              <a:rPr lang="en-US" sz="2400" dirty="0"/>
              <a:t> </a:t>
            </a:r>
            <a:r>
              <a:rPr lang="en-US" sz="2400" dirty="0" err="1"/>
              <a:t>các</a:t>
            </a:r>
            <a:r>
              <a:rPr lang="en-US" sz="2400" dirty="0"/>
              <a:t> </a:t>
            </a:r>
            <a:r>
              <a:rPr lang="en-US" sz="2400" dirty="0" err="1"/>
              <a:t>việc</a:t>
            </a:r>
            <a:r>
              <a:rPr lang="en-US" sz="2400" dirty="0"/>
              <a:t> </a:t>
            </a:r>
            <a:r>
              <a:rPr lang="en-US" sz="2400" dirty="0" err="1"/>
              <a:t>trong</a:t>
            </a:r>
            <a:r>
              <a:rPr lang="en-US" sz="2400" dirty="0"/>
              <a:t> </a:t>
            </a:r>
            <a:r>
              <a:rPr lang="en-US" sz="2400" dirty="0" err="1"/>
              <a:t>quá</a:t>
            </a:r>
            <a:r>
              <a:rPr lang="en-US" sz="2400" dirty="0"/>
              <a:t> </a:t>
            </a:r>
            <a:r>
              <a:rPr lang="en-US" sz="2400" dirty="0" err="1"/>
              <a:t>khứ</a:t>
            </a:r>
            <a:endParaRPr lang="en-US" sz="2400" dirty="0"/>
          </a:p>
          <a:p>
            <a:pPr lvl="0"/>
            <a:r>
              <a:rPr lang="en-US" sz="2400" dirty="0" err="1"/>
              <a:t>Truyền</a:t>
            </a:r>
            <a:r>
              <a:rPr lang="en-US" sz="2400" dirty="0"/>
              <a:t> </a:t>
            </a:r>
            <a:r>
              <a:rPr lang="en-US" sz="2400" dirty="0" err="1"/>
              <a:t>đạt</a:t>
            </a:r>
            <a:r>
              <a:rPr lang="en-US" sz="2400" dirty="0"/>
              <a:t> </a:t>
            </a:r>
            <a:r>
              <a:rPr lang="en-US" sz="2400" dirty="0" err="1"/>
              <a:t>cảm</a:t>
            </a:r>
            <a:r>
              <a:rPr lang="en-US" sz="2400" dirty="0"/>
              <a:t> </a:t>
            </a:r>
            <a:r>
              <a:rPr lang="en-US" sz="2400" dirty="0" err="1"/>
              <a:t>xúc</a:t>
            </a:r>
            <a:endParaRPr lang="en-US" sz="2400" dirty="0"/>
          </a:p>
          <a:p>
            <a:r>
              <a:rPr lang="en-US" sz="2400" b="1" dirty="0" err="1"/>
              <a:t>Dẫn</a:t>
            </a:r>
            <a:r>
              <a:rPr lang="en-US" sz="2400" b="1" dirty="0"/>
              <a:t> </a:t>
            </a:r>
            <a:r>
              <a:rPr lang="en-US" sz="2400" b="1" dirty="0" err="1"/>
              <a:t>chứng</a:t>
            </a:r>
            <a:r>
              <a:rPr lang="en-US" sz="2400" b="1" dirty="0"/>
              <a:t>: </a:t>
            </a:r>
            <a:r>
              <a:rPr lang="en-US" sz="2400" dirty="0"/>
              <a:t>Some animal behaviorists argue that certain animals can </a:t>
            </a:r>
            <a:r>
              <a:rPr lang="en-US" sz="2400" u="sng" dirty="0"/>
              <a:t>remember past events</a:t>
            </a:r>
            <a:r>
              <a:rPr lang="en-US" sz="2400" dirty="0"/>
              <a:t>. </a:t>
            </a:r>
            <a:r>
              <a:rPr lang="en-US" sz="2400" u="sng" dirty="0"/>
              <a:t>anticipate future ones</a:t>
            </a:r>
            <a:r>
              <a:rPr lang="en-US" sz="2400" dirty="0"/>
              <a:t>, </a:t>
            </a:r>
            <a:r>
              <a:rPr lang="en-US" sz="2400" u="sng" dirty="0"/>
              <a:t>make plans and choices</a:t>
            </a:r>
            <a:r>
              <a:rPr lang="en-US" sz="2400" dirty="0"/>
              <a:t>, and coordinate activities within a group. (</a:t>
            </a:r>
            <a:r>
              <a:rPr lang="en-US" sz="2400" dirty="0" err="1"/>
              <a:t>Một</a:t>
            </a:r>
            <a:r>
              <a:rPr lang="en-US" sz="2400" dirty="0"/>
              <a:t> </a:t>
            </a:r>
            <a:r>
              <a:rPr lang="en-US" sz="2400" dirty="0" err="1"/>
              <a:t>số</a:t>
            </a:r>
            <a:r>
              <a:rPr lang="en-US" sz="2400" dirty="0"/>
              <a:t> </a:t>
            </a:r>
            <a:r>
              <a:rPr lang="en-US" sz="2400" dirty="0" err="1"/>
              <a:t>nhà</a:t>
            </a:r>
            <a:r>
              <a:rPr lang="en-US" sz="2400" dirty="0"/>
              <a:t> </a:t>
            </a:r>
            <a:r>
              <a:rPr lang="en-US" sz="2400" dirty="0" err="1"/>
              <a:t>nghiên</a:t>
            </a:r>
            <a:r>
              <a:rPr lang="en-US" sz="2400" dirty="0"/>
              <a:t> </a:t>
            </a:r>
            <a:r>
              <a:rPr lang="en-US" sz="2400" dirty="0" err="1"/>
              <a:t>cứu</a:t>
            </a:r>
            <a:r>
              <a:rPr lang="en-US" sz="2400" dirty="0"/>
              <a:t> </a:t>
            </a:r>
            <a:r>
              <a:rPr lang="en-US" sz="2400" dirty="0" err="1"/>
              <a:t>hành</a:t>
            </a:r>
            <a:r>
              <a:rPr lang="en-US" sz="2400" dirty="0"/>
              <a:t> vi </a:t>
            </a:r>
            <a:r>
              <a:rPr lang="en-US" sz="2400" dirty="0" err="1"/>
              <a:t>của</a:t>
            </a:r>
            <a:r>
              <a:rPr lang="en-US" sz="2400" dirty="0"/>
              <a:t> </a:t>
            </a:r>
            <a:r>
              <a:rPr lang="en-US" sz="2400" dirty="0" err="1"/>
              <a:t>động</a:t>
            </a:r>
            <a:r>
              <a:rPr lang="en-US" sz="2400" dirty="0"/>
              <a:t> </a:t>
            </a:r>
            <a:r>
              <a:rPr lang="en-US" sz="2400" dirty="0" err="1"/>
              <a:t>vật</a:t>
            </a:r>
            <a:r>
              <a:rPr lang="en-US" sz="2400" dirty="0"/>
              <a:t> </a:t>
            </a:r>
            <a:r>
              <a:rPr lang="en-US" sz="2400" dirty="0" err="1"/>
              <a:t>tranh</a:t>
            </a:r>
            <a:r>
              <a:rPr lang="en-US" sz="2400" dirty="0"/>
              <a:t> </a:t>
            </a:r>
            <a:r>
              <a:rPr lang="en-US" sz="2400" dirty="0" err="1"/>
              <a:t>luận</a:t>
            </a:r>
            <a:r>
              <a:rPr lang="en-US" sz="2400" dirty="0"/>
              <a:t> </a:t>
            </a:r>
            <a:r>
              <a:rPr lang="en-US" sz="2400" dirty="0" err="1"/>
              <a:t>rằng</a:t>
            </a:r>
            <a:r>
              <a:rPr lang="en-US" sz="2400" dirty="0"/>
              <a:t> </a:t>
            </a:r>
            <a:r>
              <a:rPr lang="en-US" sz="2400" dirty="0" err="1"/>
              <a:t>một</a:t>
            </a:r>
            <a:r>
              <a:rPr lang="en-US" sz="2400" dirty="0"/>
              <a:t> </a:t>
            </a:r>
            <a:r>
              <a:rPr lang="en-US" sz="2400" dirty="0" err="1"/>
              <a:t>số</a:t>
            </a:r>
            <a:r>
              <a:rPr lang="en-US" sz="2400" dirty="0"/>
              <a:t> </a:t>
            </a:r>
            <a:r>
              <a:rPr lang="en-US" sz="2400" dirty="0" err="1"/>
              <a:t>động</a:t>
            </a:r>
            <a:r>
              <a:rPr lang="en-US" sz="2400" dirty="0"/>
              <a:t> </a:t>
            </a:r>
            <a:r>
              <a:rPr lang="en-US" sz="2400" dirty="0" err="1"/>
              <a:t>vật</a:t>
            </a:r>
            <a:r>
              <a:rPr lang="en-US" sz="2400" dirty="0"/>
              <a:t> </a:t>
            </a:r>
            <a:r>
              <a:rPr lang="en-US" sz="2400" dirty="0" err="1"/>
              <a:t>có</a:t>
            </a:r>
            <a:r>
              <a:rPr lang="en-US" sz="2400" dirty="0"/>
              <a:t> </a:t>
            </a:r>
            <a:r>
              <a:rPr lang="en-US" sz="2400" dirty="0" err="1"/>
              <a:t>thể</a:t>
            </a:r>
            <a:r>
              <a:rPr lang="en-US" sz="2400" dirty="0"/>
              <a:t> </a:t>
            </a:r>
            <a:r>
              <a:rPr lang="en-US" sz="2400" dirty="0" err="1"/>
              <a:t>nhớ</a:t>
            </a:r>
            <a:r>
              <a:rPr lang="en-US" sz="2400" dirty="0"/>
              <a:t> </a:t>
            </a:r>
            <a:r>
              <a:rPr lang="en-US" sz="2400" dirty="0" err="1"/>
              <a:t>các</a:t>
            </a:r>
            <a:r>
              <a:rPr lang="en-US" sz="2400" dirty="0"/>
              <a:t> </a:t>
            </a:r>
            <a:r>
              <a:rPr lang="en-US" sz="2400" dirty="0" err="1"/>
              <a:t>sự</a:t>
            </a:r>
            <a:r>
              <a:rPr lang="en-US" sz="2400" dirty="0"/>
              <a:t> </a:t>
            </a:r>
            <a:r>
              <a:rPr lang="en-US" sz="2400" dirty="0" err="1"/>
              <a:t>việc</a:t>
            </a:r>
            <a:r>
              <a:rPr lang="en-US" sz="2400" dirty="0"/>
              <a:t> </a:t>
            </a:r>
            <a:r>
              <a:rPr lang="en-US" sz="2400" dirty="0" err="1"/>
              <a:t>quá</a:t>
            </a:r>
            <a:r>
              <a:rPr lang="en-US" sz="2400" dirty="0"/>
              <a:t> </a:t>
            </a:r>
            <a:r>
              <a:rPr lang="en-US" sz="2400" dirty="0" err="1"/>
              <a:t>khứ</a:t>
            </a:r>
            <a:r>
              <a:rPr lang="en-US" sz="2400" dirty="0"/>
              <a:t>, </a:t>
            </a:r>
            <a:r>
              <a:rPr lang="en-US" sz="2400" dirty="0" err="1"/>
              <a:t>dự</a:t>
            </a:r>
            <a:r>
              <a:rPr lang="en-US" sz="2400" dirty="0"/>
              <a:t> </a:t>
            </a:r>
            <a:r>
              <a:rPr lang="en-US" sz="2400" dirty="0" err="1"/>
              <a:t>đoán</a:t>
            </a:r>
            <a:r>
              <a:rPr lang="en-US" sz="2400" dirty="0"/>
              <a:t> </a:t>
            </a:r>
            <a:r>
              <a:rPr lang="en-US" sz="2400" dirty="0" err="1"/>
              <a:t>sự</a:t>
            </a:r>
            <a:r>
              <a:rPr lang="en-US" sz="2400" dirty="0"/>
              <a:t> </a:t>
            </a:r>
            <a:r>
              <a:rPr lang="en-US" sz="2400" dirty="0" err="1"/>
              <a:t>việc</a:t>
            </a:r>
            <a:r>
              <a:rPr lang="en-US" sz="2400" dirty="0"/>
              <a:t> </a:t>
            </a:r>
            <a:r>
              <a:rPr lang="en-US" sz="2400" dirty="0" err="1"/>
              <a:t>tương</a:t>
            </a:r>
            <a:r>
              <a:rPr lang="en-US" sz="2400" dirty="0"/>
              <a:t> </a:t>
            </a:r>
            <a:r>
              <a:rPr lang="en-US" sz="2400" dirty="0" err="1"/>
              <a:t>lai</a:t>
            </a:r>
            <a:r>
              <a:rPr lang="en-US" sz="2400" dirty="0"/>
              <a:t>, </a:t>
            </a:r>
            <a:r>
              <a:rPr lang="en-US" sz="2400" dirty="0" err="1"/>
              <a:t>lên</a:t>
            </a:r>
            <a:r>
              <a:rPr lang="en-US" sz="2400" dirty="0"/>
              <a:t> </a:t>
            </a:r>
            <a:r>
              <a:rPr lang="en-US" sz="2400" dirty="0" err="1"/>
              <a:t>kế</a:t>
            </a:r>
            <a:r>
              <a:rPr lang="en-US" sz="2400" dirty="0"/>
              <a:t> </a:t>
            </a:r>
            <a:r>
              <a:rPr lang="en-US" sz="2400" dirty="0" err="1"/>
              <a:t>hoạch</a:t>
            </a:r>
            <a:r>
              <a:rPr lang="en-US" sz="2400" dirty="0"/>
              <a:t> </a:t>
            </a:r>
            <a:r>
              <a:rPr lang="en-US" sz="2400" dirty="0" err="1"/>
              <a:t>và</a:t>
            </a:r>
            <a:r>
              <a:rPr lang="en-US" sz="2400" dirty="0"/>
              <a:t> </a:t>
            </a:r>
            <a:r>
              <a:rPr lang="en-US" sz="2400" dirty="0" err="1"/>
              <a:t>đưa</a:t>
            </a:r>
            <a:r>
              <a:rPr lang="en-US" sz="2400" dirty="0"/>
              <a:t> </a:t>
            </a:r>
            <a:r>
              <a:rPr lang="en-US" sz="2400" dirty="0" err="1"/>
              <a:t>ra</a:t>
            </a:r>
            <a:r>
              <a:rPr lang="en-US" sz="2400" dirty="0"/>
              <a:t> </a:t>
            </a:r>
            <a:r>
              <a:rPr lang="en-US" sz="2400" dirty="0" err="1"/>
              <a:t>lựa</a:t>
            </a:r>
            <a:r>
              <a:rPr lang="en-US" sz="2400" dirty="0"/>
              <a:t> </a:t>
            </a:r>
            <a:r>
              <a:rPr lang="en-US" sz="2400" dirty="0" err="1"/>
              <a:t>chọn</a:t>
            </a:r>
            <a:r>
              <a:rPr lang="en-US" sz="2400" dirty="0"/>
              <a:t> </a:t>
            </a:r>
            <a:r>
              <a:rPr lang="en-US" sz="2400" dirty="0" err="1"/>
              <a:t>và</a:t>
            </a:r>
            <a:r>
              <a:rPr lang="en-US" sz="2400" dirty="0"/>
              <a:t> </a:t>
            </a:r>
            <a:r>
              <a:rPr lang="en-US" sz="2400" dirty="0" err="1"/>
              <a:t>phối</a:t>
            </a:r>
            <a:r>
              <a:rPr lang="en-US" sz="2400" dirty="0"/>
              <a:t> </a:t>
            </a:r>
            <a:r>
              <a:rPr lang="en-US" sz="2400" dirty="0" err="1"/>
              <a:t>hợp</a:t>
            </a:r>
            <a:r>
              <a:rPr lang="en-US" sz="2400" dirty="0"/>
              <a:t> </a:t>
            </a:r>
            <a:r>
              <a:rPr lang="en-US" sz="2400" dirty="0" err="1"/>
              <a:t>các</a:t>
            </a:r>
            <a:r>
              <a:rPr lang="en-US" sz="2400" dirty="0"/>
              <a:t> </a:t>
            </a:r>
            <a:r>
              <a:rPr lang="en-US" sz="2400" dirty="0" err="1"/>
              <a:t>hoạt</a:t>
            </a:r>
            <a:r>
              <a:rPr lang="en-US" sz="2400" dirty="0"/>
              <a:t> </a:t>
            </a:r>
            <a:r>
              <a:rPr lang="en-US" sz="2400" dirty="0" err="1"/>
              <a:t>động</a:t>
            </a:r>
            <a:r>
              <a:rPr lang="en-US" sz="2400" dirty="0"/>
              <a:t> </a:t>
            </a:r>
            <a:r>
              <a:rPr lang="en-US" sz="2400" dirty="0" err="1"/>
              <a:t>trong</a:t>
            </a:r>
            <a:r>
              <a:rPr lang="en-US" sz="2400" dirty="0"/>
              <a:t> </a:t>
            </a:r>
            <a:r>
              <a:rPr lang="en-US" sz="2400" dirty="0" err="1"/>
              <a:t>nhóm</a:t>
            </a:r>
            <a:r>
              <a:rPr lang="en-US" sz="2400" dirty="0"/>
              <a:t>)</a:t>
            </a:r>
          </a:p>
          <a:p>
            <a:endParaRPr lang="en-US" sz="2400" dirty="0"/>
          </a:p>
        </p:txBody>
      </p:sp>
      <p:sp>
        <p:nvSpPr>
          <p:cNvPr id="2" name="Oval 1"/>
          <p:cNvSpPr/>
          <p:nvPr/>
        </p:nvSpPr>
        <p:spPr>
          <a:xfrm>
            <a:off x="4800600" y="1295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847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15400" cy="6740307"/>
          </a:xfrm>
          <a:prstGeom prst="rect">
            <a:avLst/>
          </a:prstGeom>
          <a:noFill/>
        </p:spPr>
        <p:txBody>
          <a:bodyPr wrap="square" rtlCol="0">
            <a:spAutoFit/>
          </a:bodyPr>
          <a:lstStyle/>
          <a:p>
            <a:r>
              <a:rPr lang="en-US" sz="2400" b="1" dirty="0"/>
              <a:t>Question 41: </a:t>
            </a:r>
            <a:r>
              <a:rPr lang="en-US" sz="2400" dirty="0"/>
              <a:t>What is the purpose of the honeybee dance?</a:t>
            </a:r>
          </a:p>
          <a:p>
            <a:r>
              <a:rPr lang="en-US" sz="2400" b="1" dirty="0" err="1"/>
              <a:t>A</a:t>
            </a:r>
            <a:r>
              <a:rPr lang="en-US" sz="2400" dirty="0" err="1"/>
              <a:t>.To</a:t>
            </a:r>
            <a:r>
              <a:rPr lang="en-US" sz="2400" dirty="0"/>
              <a:t> determine the quantity of food at a site</a:t>
            </a:r>
          </a:p>
          <a:p>
            <a:r>
              <a:rPr lang="en-US" sz="2400" b="1" dirty="0" err="1"/>
              <a:t>B</a:t>
            </a:r>
            <a:r>
              <a:rPr lang="en-US" sz="2400" dirty="0" err="1"/>
              <a:t>.To</a:t>
            </a:r>
            <a:r>
              <a:rPr lang="en-US" sz="2400" dirty="0"/>
              <a:t> communicate the location of food</a:t>
            </a:r>
          </a:p>
          <a:p>
            <a:r>
              <a:rPr lang="en-US" sz="2400" b="1" dirty="0" err="1"/>
              <a:t>C</a:t>
            </a:r>
            <a:r>
              <a:rPr lang="en-US" sz="2400" dirty="0" err="1"/>
              <a:t>.To</a:t>
            </a:r>
            <a:r>
              <a:rPr lang="en-US" sz="2400" dirty="0"/>
              <a:t> identify the type of nectar that is available</a:t>
            </a:r>
          </a:p>
          <a:p>
            <a:r>
              <a:rPr lang="en-US" sz="2400" b="1" dirty="0" err="1"/>
              <a:t>D</a:t>
            </a:r>
            <a:r>
              <a:rPr lang="en-US" sz="2400" dirty="0" err="1"/>
              <a:t>.To</a:t>
            </a:r>
            <a:r>
              <a:rPr lang="en-US" sz="2400" dirty="0"/>
              <a:t> identify the type of nectar that is available</a:t>
            </a:r>
          </a:p>
          <a:p>
            <a:endParaRPr lang="vi-VN" sz="2400" b="1" dirty="0" smtClean="0"/>
          </a:p>
          <a:p>
            <a:r>
              <a:rPr lang="en-US" sz="2400" dirty="0" err="1" smtClean="0"/>
              <a:t>Mục</a:t>
            </a:r>
            <a:r>
              <a:rPr lang="en-US" sz="2400" dirty="0" smtClean="0"/>
              <a:t> </a:t>
            </a:r>
            <a:r>
              <a:rPr lang="en-US" sz="2400" dirty="0" err="1"/>
              <a:t>đích</a:t>
            </a:r>
            <a:r>
              <a:rPr lang="en-US" sz="2400" dirty="0"/>
              <a:t> </a:t>
            </a:r>
            <a:r>
              <a:rPr lang="en-US" sz="2400" dirty="0" err="1"/>
              <a:t>của</a:t>
            </a:r>
            <a:r>
              <a:rPr lang="en-US" sz="2400" dirty="0"/>
              <a:t> </a:t>
            </a:r>
            <a:r>
              <a:rPr lang="en-US" sz="2400" dirty="0" err="1"/>
              <a:t>vũ</a:t>
            </a:r>
            <a:r>
              <a:rPr lang="en-US" sz="2400" dirty="0"/>
              <a:t> </a:t>
            </a:r>
            <a:r>
              <a:rPr lang="en-US" sz="2400" dirty="0" err="1"/>
              <a:t>điệu</a:t>
            </a:r>
            <a:r>
              <a:rPr lang="en-US" sz="2400" dirty="0"/>
              <a:t> </a:t>
            </a:r>
            <a:r>
              <a:rPr lang="en-US" sz="2400" dirty="0" err="1"/>
              <a:t>ong</a:t>
            </a:r>
            <a:r>
              <a:rPr lang="en-US" sz="2400" dirty="0"/>
              <a:t> </a:t>
            </a:r>
            <a:r>
              <a:rPr lang="en-US" sz="2400" dirty="0" err="1"/>
              <a:t>mật</a:t>
            </a:r>
            <a:r>
              <a:rPr lang="en-US" sz="2400" dirty="0"/>
              <a:t>?</a:t>
            </a:r>
          </a:p>
          <a:p>
            <a:pPr lvl="0"/>
            <a:r>
              <a:rPr lang="en-US" sz="2400" dirty="0" err="1"/>
              <a:t>Để</a:t>
            </a:r>
            <a:r>
              <a:rPr lang="en-US" sz="2400" dirty="0"/>
              <a:t> </a:t>
            </a:r>
            <a:r>
              <a:rPr lang="en-US" sz="2400" dirty="0" err="1"/>
              <a:t>xác</a:t>
            </a:r>
            <a:r>
              <a:rPr lang="en-US" sz="2400" dirty="0"/>
              <a:t> </a:t>
            </a:r>
            <a:r>
              <a:rPr lang="en-US" sz="2400" dirty="0" err="1"/>
              <a:t>định</a:t>
            </a:r>
            <a:r>
              <a:rPr lang="en-US" sz="2400" dirty="0"/>
              <a:t> </a:t>
            </a:r>
            <a:r>
              <a:rPr lang="en-US" sz="2400" dirty="0" err="1"/>
              <a:t>số</a:t>
            </a:r>
            <a:r>
              <a:rPr lang="en-US" sz="2400" dirty="0"/>
              <a:t> </a:t>
            </a:r>
            <a:r>
              <a:rPr lang="en-US" sz="2400" dirty="0" err="1"/>
              <a:t>lượng</a:t>
            </a:r>
            <a:r>
              <a:rPr lang="en-US" sz="2400" dirty="0"/>
              <a:t> </a:t>
            </a:r>
            <a:r>
              <a:rPr lang="en-US" sz="2400" dirty="0" err="1"/>
              <a:t>thức</a:t>
            </a:r>
            <a:r>
              <a:rPr lang="en-US" sz="2400" dirty="0"/>
              <a:t> </a:t>
            </a:r>
            <a:r>
              <a:rPr lang="en-US" sz="2400" dirty="0" err="1"/>
              <a:t>ăn</a:t>
            </a:r>
            <a:r>
              <a:rPr lang="en-US" sz="2400" dirty="0"/>
              <a:t> ở </a:t>
            </a:r>
            <a:r>
              <a:rPr lang="en-US" sz="2400" dirty="0" err="1"/>
              <a:t>một</a:t>
            </a:r>
            <a:r>
              <a:rPr lang="en-US" sz="2400" dirty="0"/>
              <a:t> </a:t>
            </a:r>
            <a:r>
              <a:rPr lang="en-US" sz="2400" dirty="0" err="1"/>
              <a:t>địa</a:t>
            </a:r>
            <a:r>
              <a:rPr lang="en-US" sz="2400" dirty="0"/>
              <a:t> </a:t>
            </a:r>
            <a:r>
              <a:rPr lang="en-US" sz="2400" dirty="0" err="1"/>
              <a:t>điểm</a:t>
            </a:r>
            <a:endParaRPr lang="en-US" sz="2400" dirty="0"/>
          </a:p>
          <a:p>
            <a:pPr lvl="0"/>
            <a:r>
              <a:rPr lang="en-US" sz="2400" dirty="0" err="1"/>
              <a:t>Để</a:t>
            </a:r>
            <a:r>
              <a:rPr lang="en-US" sz="2400" dirty="0"/>
              <a:t> </a:t>
            </a:r>
            <a:r>
              <a:rPr lang="en-US" sz="2400" dirty="0" err="1"/>
              <a:t>truyền</a:t>
            </a:r>
            <a:r>
              <a:rPr lang="en-US" sz="2400" dirty="0"/>
              <a:t> </a:t>
            </a:r>
            <a:r>
              <a:rPr lang="en-US" sz="2400" dirty="0" err="1"/>
              <a:t>đạt</a:t>
            </a:r>
            <a:r>
              <a:rPr lang="en-US" sz="2400" dirty="0"/>
              <a:t> </a:t>
            </a:r>
            <a:r>
              <a:rPr lang="en-US" sz="2400" dirty="0" err="1"/>
              <a:t>thông</a:t>
            </a:r>
            <a:r>
              <a:rPr lang="en-US" sz="2400" dirty="0"/>
              <a:t> tin </a:t>
            </a:r>
            <a:r>
              <a:rPr lang="en-US" sz="2400" dirty="0" err="1"/>
              <a:t>về</a:t>
            </a:r>
            <a:r>
              <a:rPr lang="en-US" sz="2400" dirty="0"/>
              <a:t> </a:t>
            </a:r>
            <a:r>
              <a:rPr lang="en-US" sz="2400" dirty="0" err="1"/>
              <a:t>vị</a:t>
            </a:r>
            <a:r>
              <a:rPr lang="en-US" sz="2400" dirty="0"/>
              <a:t> </a:t>
            </a:r>
            <a:r>
              <a:rPr lang="en-US" sz="2400" dirty="0" err="1"/>
              <a:t>trí</a:t>
            </a:r>
            <a:r>
              <a:rPr lang="en-US" sz="2400" dirty="0"/>
              <a:t> </a:t>
            </a:r>
            <a:r>
              <a:rPr lang="en-US" sz="2400" dirty="0" err="1"/>
              <a:t>thức</a:t>
            </a:r>
            <a:r>
              <a:rPr lang="en-US" sz="2400" dirty="0"/>
              <a:t> </a:t>
            </a:r>
            <a:r>
              <a:rPr lang="en-US" sz="2400" dirty="0" err="1"/>
              <a:t>ăn</a:t>
            </a:r>
            <a:endParaRPr lang="en-US" sz="2400" dirty="0"/>
          </a:p>
          <a:p>
            <a:pPr lvl="0"/>
            <a:r>
              <a:rPr lang="en-US" sz="2400" dirty="0"/>
              <a:t/>
            </a:r>
            <a:br>
              <a:rPr lang="en-US" sz="2400" dirty="0"/>
            </a:br>
            <a:r>
              <a:rPr lang="en-US" sz="2400" dirty="0" err="1"/>
              <a:t>Để</a:t>
            </a:r>
            <a:r>
              <a:rPr lang="en-US" sz="2400" dirty="0"/>
              <a:t> </a:t>
            </a:r>
            <a:r>
              <a:rPr lang="en-US" sz="2400" dirty="0" err="1"/>
              <a:t>tăng</a:t>
            </a:r>
            <a:r>
              <a:rPr lang="en-US" sz="2400" dirty="0"/>
              <a:t> </a:t>
            </a:r>
            <a:r>
              <a:rPr lang="en-US" sz="2400" dirty="0" err="1"/>
              <a:t>tốc</a:t>
            </a:r>
            <a:r>
              <a:rPr lang="en-US" sz="2400" dirty="0"/>
              <a:t> </a:t>
            </a:r>
            <a:r>
              <a:rPr lang="en-US" sz="2400" dirty="0" err="1"/>
              <a:t>độ</a:t>
            </a:r>
            <a:r>
              <a:rPr lang="en-US" sz="2400" dirty="0"/>
              <a:t> di </a:t>
            </a:r>
            <a:r>
              <a:rPr lang="en-US" sz="2400" dirty="0" err="1"/>
              <a:t>chuyển</a:t>
            </a:r>
            <a:r>
              <a:rPr lang="en-US" sz="2400" dirty="0"/>
              <a:t> </a:t>
            </a:r>
            <a:r>
              <a:rPr lang="en-US" sz="2400" dirty="0" err="1"/>
              <a:t>đến</a:t>
            </a:r>
            <a:r>
              <a:rPr lang="en-US" sz="2400" dirty="0"/>
              <a:t> </a:t>
            </a:r>
            <a:r>
              <a:rPr lang="en-US" sz="2400" dirty="0" err="1"/>
              <a:t>nguồn</a:t>
            </a:r>
            <a:r>
              <a:rPr lang="en-US" sz="2400" dirty="0"/>
              <a:t> </a:t>
            </a:r>
            <a:r>
              <a:rPr lang="en-US" sz="2400" dirty="0" err="1"/>
              <a:t>thức</a:t>
            </a:r>
            <a:r>
              <a:rPr lang="en-US" sz="2400" dirty="0"/>
              <a:t> </a:t>
            </a:r>
            <a:r>
              <a:rPr lang="en-US" sz="2400" dirty="0" err="1"/>
              <a:t>ăn</a:t>
            </a:r>
            <a:endParaRPr lang="en-US" sz="2400" dirty="0"/>
          </a:p>
          <a:p>
            <a:pPr lvl="0"/>
            <a:r>
              <a:rPr lang="en-US" sz="2400" dirty="0" err="1"/>
              <a:t>Để</a:t>
            </a:r>
            <a:r>
              <a:rPr lang="en-US" sz="2400" dirty="0"/>
              <a:t> </a:t>
            </a:r>
            <a:r>
              <a:rPr lang="en-US" sz="2400" dirty="0" err="1"/>
              <a:t>nhận</a:t>
            </a:r>
            <a:r>
              <a:rPr lang="en-US" sz="2400" dirty="0"/>
              <a:t> </a:t>
            </a:r>
            <a:r>
              <a:rPr lang="en-US" sz="2400" dirty="0" err="1"/>
              <a:t>ra</a:t>
            </a:r>
            <a:r>
              <a:rPr lang="en-US" sz="2400" dirty="0"/>
              <a:t> </a:t>
            </a:r>
            <a:r>
              <a:rPr lang="en-US" sz="2400" dirty="0" err="1"/>
              <a:t>loại</a:t>
            </a:r>
            <a:r>
              <a:rPr lang="en-US" sz="2400" dirty="0"/>
              <a:t> </a:t>
            </a:r>
            <a:r>
              <a:rPr lang="en-US" sz="2400" dirty="0" err="1"/>
              <a:t>mật</a:t>
            </a:r>
            <a:r>
              <a:rPr lang="en-US" sz="2400" dirty="0"/>
              <a:t> </a:t>
            </a:r>
            <a:r>
              <a:rPr lang="en-US" sz="2400" dirty="0" err="1"/>
              <a:t>hoa</a:t>
            </a:r>
            <a:r>
              <a:rPr lang="en-US" sz="2400" dirty="0"/>
              <a:t> </a:t>
            </a:r>
            <a:r>
              <a:rPr lang="en-US" sz="2400" dirty="0" err="1"/>
              <a:t>sẵn</a:t>
            </a:r>
            <a:r>
              <a:rPr lang="en-US" sz="2400" dirty="0"/>
              <a:t> </a:t>
            </a:r>
            <a:r>
              <a:rPr lang="en-US" sz="2400" dirty="0" err="1"/>
              <a:t>có</a:t>
            </a:r>
            <a:r>
              <a:rPr lang="en-US" sz="2400" dirty="0"/>
              <a:t>.</a:t>
            </a:r>
          </a:p>
          <a:p>
            <a:r>
              <a:rPr lang="en-US" sz="2400" dirty="0"/>
              <a:t/>
            </a:r>
            <a:br>
              <a:rPr lang="en-US" sz="2400" dirty="0"/>
            </a:br>
            <a:r>
              <a:rPr lang="en-US" sz="2400" b="1" dirty="0" err="1"/>
              <a:t>Dẫn</a:t>
            </a:r>
            <a:r>
              <a:rPr lang="en-US" sz="2400" b="1" dirty="0"/>
              <a:t> </a:t>
            </a:r>
            <a:r>
              <a:rPr lang="en-US" sz="2400" b="1" dirty="0" err="1"/>
              <a:t>chứng</a:t>
            </a:r>
            <a:r>
              <a:rPr lang="en-US" sz="2400" b="1" dirty="0"/>
              <a:t>: </a:t>
            </a:r>
            <a:r>
              <a:rPr lang="en-US" sz="2400" dirty="0"/>
              <a:t>“Honeybees communicate the sources of nectar to one another by doing a dance in a figure- eight pattern.” (</a:t>
            </a:r>
            <a:r>
              <a:rPr lang="en-US" sz="2400" dirty="0" err="1"/>
              <a:t>Loài</a:t>
            </a:r>
            <a:r>
              <a:rPr lang="en-US" sz="2400" dirty="0"/>
              <a:t> </a:t>
            </a:r>
            <a:r>
              <a:rPr lang="en-US" sz="2400" dirty="0" err="1"/>
              <a:t>ong</a:t>
            </a:r>
            <a:r>
              <a:rPr lang="en-US" sz="2400" dirty="0"/>
              <a:t> </a:t>
            </a:r>
            <a:r>
              <a:rPr lang="en-US" sz="2400" dirty="0" err="1"/>
              <a:t>mật</a:t>
            </a:r>
            <a:r>
              <a:rPr lang="en-US" sz="2400" dirty="0"/>
              <a:t> </a:t>
            </a:r>
            <a:r>
              <a:rPr lang="en-US" sz="2400" dirty="0" err="1"/>
              <a:t>truyền</a:t>
            </a:r>
            <a:r>
              <a:rPr lang="en-US" sz="2400" dirty="0"/>
              <a:t> </a:t>
            </a:r>
            <a:r>
              <a:rPr lang="en-US" sz="2400" dirty="0" err="1"/>
              <a:t>đạt</a:t>
            </a:r>
            <a:r>
              <a:rPr lang="en-US" sz="2400" dirty="0"/>
              <a:t> </a:t>
            </a:r>
            <a:r>
              <a:rPr lang="en-US" sz="2400" dirty="0" err="1"/>
              <a:t>thông</a:t>
            </a:r>
            <a:r>
              <a:rPr lang="en-US" sz="2400" dirty="0"/>
              <a:t> tin </a:t>
            </a:r>
            <a:r>
              <a:rPr lang="en-US" sz="2400" dirty="0" err="1"/>
              <a:t>về</a:t>
            </a:r>
            <a:r>
              <a:rPr lang="en-US" sz="2400" dirty="0"/>
              <a:t> </a:t>
            </a:r>
            <a:r>
              <a:rPr lang="en-US" sz="2400" dirty="0" err="1"/>
              <a:t>các</a:t>
            </a:r>
            <a:r>
              <a:rPr lang="en-US" sz="2400" dirty="0"/>
              <a:t> </a:t>
            </a:r>
            <a:r>
              <a:rPr lang="en-US" sz="2400" dirty="0" err="1"/>
              <a:t>nguồn</a:t>
            </a:r>
            <a:r>
              <a:rPr lang="en-US" sz="2400" dirty="0"/>
              <a:t> </a:t>
            </a:r>
            <a:r>
              <a:rPr lang="en-US" sz="2400" dirty="0" err="1"/>
              <a:t>mật</a:t>
            </a:r>
            <a:r>
              <a:rPr lang="en-US" sz="2400" dirty="0"/>
              <a:t> </a:t>
            </a:r>
            <a:r>
              <a:rPr lang="en-US" sz="2400" dirty="0" err="1"/>
              <a:t>hoa</a:t>
            </a:r>
            <a:r>
              <a:rPr lang="en-US" sz="2400" dirty="0"/>
              <a:t> </a:t>
            </a:r>
            <a:r>
              <a:rPr lang="en-US" sz="2400" dirty="0" err="1"/>
              <a:t>với</a:t>
            </a:r>
            <a:r>
              <a:rPr lang="en-US" sz="2400" dirty="0"/>
              <a:t> </a:t>
            </a:r>
            <a:r>
              <a:rPr lang="en-US" sz="2400" dirty="0" err="1"/>
              <a:t>nhau</a:t>
            </a:r>
            <a:r>
              <a:rPr lang="en-US" sz="2400" dirty="0"/>
              <a:t> </a:t>
            </a:r>
            <a:r>
              <a:rPr lang="en-US" sz="2400" dirty="0" err="1"/>
              <a:t>bằng</a:t>
            </a:r>
            <a:r>
              <a:rPr lang="en-US" sz="2400" dirty="0"/>
              <a:t> </a:t>
            </a:r>
            <a:r>
              <a:rPr lang="en-US" sz="2400" dirty="0" err="1"/>
              <a:t>việc</a:t>
            </a:r>
            <a:r>
              <a:rPr lang="en-US" sz="2400" dirty="0"/>
              <a:t> </a:t>
            </a:r>
            <a:r>
              <a:rPr lang="en-US" sz="2400" dirty="0" err="1"/>
              <a:t>thực</a:t>
            </a:r>
            <a:r>
              <a:rPr lang="en-US" sz="2400" dirty="0"/>
              <a:t> </a:t>
            </a:r>
            <a:r>
              <a:rPr lang="en-US" sz="2400" dirty="0" err="1"/>
              <a:t>hiện</a:t>
            </a:r>
            <a:r>
              <a:rPr lang="en-US" sz="2400" dirty="0"/>
              <a:t> </a:t>
            </a:r>
            <a:r>
              <a:rPr lang="en-US" sz="2400" dirty="0" err="1"/>
              <a:t>vũ</a:t>
            </a:r>
            <a:r>
              <a:rPr lang="en-US" sz="2400" dirty="0"/>
              <a:t> </a:t>
            </a:r>
            <a:r>
              <a:rPr lang="en-US" sz="2400" dirty="0" err="1"/>
              <a:t>điệu</a:t>
            </a:r>
            <a:r>
              <a:rPr lang="en-US" sz="2400" dirty="0"/>
              <a:t> </a:t>
            </a:r>
            <a:r>
              <a:rPr lang="en-US" sz="2400" dirty="0" err="1"/>
              <a:t>hình</a:t>
            </a:r>
            <a:r>
              <a:rPr lang="en-US" sz="2400" dirty="0"/>
              <a:t> </a:t>
            </a:r>
            <a:r>
              <a:rPr lang="en-US" sz="2400" dirty="0" err="1"/>
              <a:t>số</a:t>
            </a:r>
            <a:r>
              <a:rPr lang="en-US" sz="2400" dirty="0"/>
              <a:t> 8.)</a:t>
            </a:r>
          </a:p>
          <a:p>
            <a:endParaRPr lang="en-US" sz="2400" dirty="0"/>
          </a:p>
        </p:txBody>
      </p:sp>
      <p:sp>
        <p:nvSpPr>
          <p:cNvPr id="2" name="Oval 1"/>
          <p:cNvSpPr/>
          <p:nvPr/>
        </p:nvSpPr>
        <p:spPr>
          <a:xfrm>
            <a:off x="1524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45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991600" cy="6863417"/>
          </a:xfrm>
          <a:prstGeom prst="rect">
            <a:avLst/>
          </a:prstGeom>
          <a:noFill/>
        </p:spPr>
        <p:txBody>
          <a:bodyPr wrap="square" rtlCol="0">
            <a:spAutoFit/>
          </a:bodyPr>
          <a:lstStyle/>
          <a:p>
            <a:r>
              <a:rPr lang="en-US" sz="2000" b="1" dirty="0"/>
              <a:t>Question 42: </a:t>
            </a:r>
            <a:r>
              <a:rPr lang="en-US" sz="2000" dirty="0"/>
              <a:t>The word </a:t>
            </a:r>
            <a:r>
              <a:rPr lang="en-US" sz="2000" b="1" dirty="0"/>
              <a:t>“yet” </a:t>
            </a:r>
            <a:r>
              <a:rPr lang="en-US" sz="2000" dirty="0"/>
              <a:t>in line 15 is closest in meaning to</a:t>
            </a:r>
          </a:p>
          <a:p>
            <a:r>
              <a:rPr lang="en-US" sz="2000" b="1" dirty="0"/>
              <a:t>A. </a:t>
            </a:r>
            <a:r>
              <a:rPr lang="en-US" sz="2000" dirty="0"/>
              <a:t>however	</a:t>
            </a:r>
            <a:r>
              <a:rPr lang="en-US" sz="2000" b="1" dirty="0"/>
              <a:t>B. </a:t>
            </a:r>
            <a:r>
              <a:rPr lang="en-US" sz="2000" dirty="0"/>
              <a:t>since	</a:t>
            </a:r>
            <a:r>
              <a:rPr lang="en-US" sz="2000" b="1" dirty="0"/>
              <a:t>C. </a:t>
            </a:r>
            <a:r>
              <a:rPr lang="en-US" sz="2000" dirty="0"/>
              <a:t>generally	</a:t>
            </a:r>
            <a:r>
              <a:rPr lang="en-US" sz="2000" b="1" dirty="0"/>
              <a:t>D. </a:t>
            </a:r>
            <a:r>
              <a:rPr lang="en-US" sz="2000" dirty="0"/>
              <a:t>so far</a:t>
            </a:r>
          </a:p>
          <a:p>
            <a:endParaRPr lang="vi-VN" sz="2000" b="1" dirty="0" smtClean="0"/>
          </a:p>
          <a:p>
            <a:pPr lvl="0"/>
            <a:r>
              <a:rPr lang="en-US" sz="2000" dirty="0" smtClean="0"/>
              <a:t>however</a:t>
            </a:r>
            <a:r>
              <a:rPr lang="en-US" sz="2000" dirty="0"/>
              <a:t>: </a:t>
            </a:r>
            <a:r>
              <a:rPr lang="en-US" sz="2000" dirty="0" err="1"/>
              <a:t>tuy</a:t>
            </a:r>
            <a:r>
              <a:rPr lang="en-US" sz="2000" dirty="0"/>
              <a:t> </a:t>
            </a:r>
            <a:r>
              <a:rPr lang="en-US" sz="2000" dirty="0" err="1"/>
              <a:t>nhiên</a:t>
            </a:r>
            <a:endParaRPr lang="en-US" sz="2000" dirty="0"/>
          </a:p>
          <a:p>
            <a:pPr lvl="0"/>
            <a:r>
              <a:rPr lang="en-US" sz="2000" dirty="0"/>
              <a:t>since: </a:t>
            </a:r>
            <a:r>
              <a:rPr lang="en-US" sz="2000" dirty="0" err="1"/>
              <a:t>từ</a:t>
            </a:r>
            <a:r>
              <a:rPr lang="en-US" sz="2000" dirty="0"/>
              <a:t> </a:t>
            </a:r>
            <a:r>
              <a:rPr lang="en-US" sz="2000" dirty="0" err="1"/>
              <a:t>khi</a:t>
            </a:r>
            <a:endParaRPr lang="en-US" sz="2000" dirty="0"/>
          </a:p>
          <a:p>
            <a:pPr lvl="0"/>
            <a:r>
              <a:rPr lang="en-US" sz="2000" dirty="0"/>
              <a:t>generally: </a:t>
            </a:r>
            <a:r>
              <a:rPr lang="en-US" sz="2000" dirty="0" err="1"/>
              <a:t>nói</a:t>
            </a:r>
            <a:r>
              <a:rPr lang="en-US" sz="2000" dirty="0"/>
              <a:t> </a:t>
            </a:r>
            <a:r>
              <a:rPr lang="en-US" sz="2000" dirty="0" err="1"/>
              <a:t>chung</a:t>
            </a:r>
            <a:r>
              <a:rPr lang="en-US" sz="2000" dirty="0"/>
              <a:t>, </a:t>
            </a:r>
            <a:r>
              <a:rPr lang="en-US" sz="2000" dirty="0" err="1"/>
              <a:t>thông</a:t>
            </a:r>
            <a:r>
              <a:rPr lang="en-US" sz="2000" dirty="0"/>
              <a:t> </a:t>
            </a:r>
            <a:r>
              <a:rPr lang="en-US" sz="2000" dirty="0" err="1"/>
              <a:t>thưởng</a:t>
            </a:r>
            <a:endParaRPr lang="en-US" sz="2000" dirty="0"/>
          </a:p>
          <a:p>
            <a:pPr lvl="0"/>
            <a:r>
              <a:rPr lang="en-US" sz="2000" dirty="0"/>
              <a:t>so far: </a:t>
            </a:r>
            <a:r>
              <a:rPr lang="en-US" sz="2000" dirty="0" err="1"/>
              <a:t>cho</a:t>
            </a:r>
            <a:r>
              <a:rPr lang="en-US" sz="2000" dirty="0"/>
              <a:t> </a:t>
            </a:r>
            <a:r>
              <a:rPr lang="en-US" sz="2000" dirty="0" err="1"/>
              <a:t>đến</a:t>
            </a:r>
            <a:r>
              <a:rPr lang="en-US" sz="2000" dirty="0"/>
              <a:t> </a:t>
            </a:r>
            <a:r>
              <a:rPr lang="en-US" sz="2000" dirty="0" err="1"/>
              <a:t>bây</a:t>
            </a:r>
            <a:r>
              <a:rPr lang="en-US" sz="2000" dirty="0"/>
              <a:t> </a:t>
            </a:r>
            <a:r>
              <a:rPr lang="en-US" sz="2000" dirty="0" err="1"/>
              <a:t>giở</a:t>
            </a:r>
            <a:endParaRPr lang="en-US" sz="2000" dirty="0"/>
          </a:p>
          <a:p>
            <a:r>
              <a:rPr lang="en-US" sz="2000" dirty="0"/>
              <a:t>“But in one study, when experimenters kept changing the site of the food source, each time moving the food 25 percent farther from the previous site, foraging honeybees began to anticipate where the food source would appear next. When the researchers arrived at the new location, they would find the bees circling the spot, waiting for their food. No one has yet explained how bees, whose brains weigh four ten- thousandths of an ounce, could have </a:t>
            </a:r>
            <a:r>
              <a:rPr lang="en-US" sz="2000" dirty="0" err="1"/>
              <a:t>infeưed</a:t>
            </a:r>
            <a:r>
              <a:rPr lang="en-US" sz="2000" dirty="0"/>
              <a:t> the location of the new site.“ (</a:t>
            </a:r>
            <a:r>
              <a:rPr lang="en-US" sz="2000" dirty="0" err="1"/>
              <a:t>Nhưng</a:t>
            </a:r>
            <a:r>
              <a:rPr lang="en-US" sz="2000" dirty="0"/>
              <a:t> </a:t>
            </a:r>
            <a:r>
              <a:rPr lang="en-US" sz="2000" dirty="0" err="1"/>
              <a:t>trong</a:t>
            </a:r>
            <a:r>
              <a:rPr lang="en-US" sz="2000" dirty="0"/>
              <a:t> </a:t>
            </a:r>
            <a:r>
              <a:rPr lang="en-US" sz="2000" dirty="0" err="1"/>
              <a:t>một</a:t>
            </a:r>
            <a:r>
              <a:rPr lang="en-US" sz="2000" dirty="0"/>
              <a:t> </a:t>
            </a:r>
            <a:r>
              <a:rPr lang="en-US" sz="2000" dirty="0" err="1"/>
              <a:t>nghiên</a:t>
            </a:r>
            <a:r>
              <a:rPr lang="en-US" sz="2000" dirty="0"/>
              <a:t> </a:t>
            </a:r>
            <a:r>
              <a:rPr lang="en-US" sz="2000" dirty="0" err="1"/>
              <a:t>cứu</a:t>
            </a:r>
            <a:r>
              <a:rPr lang="en-US" sz="2000" dirty="0"/>
              <a:t>, </a:t>
            </a:r>
            <a:r>
              <a:rPr lang="en-US" sz="2000" dirty="0" err="1"/>
              <a:t>khi</a:t>
            </a:r>
            <a:r>
              <a:rPr lang="en-US" sz="2000" dirty="0"/>
              <a:t> </a:t>
            </a:r>
            <a:r>
              <a:rPr lang="en-US" sz="2000" dirty="0" err="1"/>
              <a:t>các</a:t>
            </a:r>
            <a:r>
              <a:rPr lang="en-US" sz="2000" dirty="0"/>
              <a:t> </a:t>
            </a:r>
            <a:r>
              <a:rPr lang="en-US" sz="2000" dirty="0" err="1"/>
              <a:t>nhà</a:t>
            </a:r>
            <a:r>
              <a:rPr lang="en-US" sz="2000" dirty="0"/>
              <a:t> </a:t>
            </a:r>
            <a:r>
              <a:rPr lang="en-US" sz="2000" dirty="0" err="1"/>
              <a:t>thí</a:t>
            </a:r>
            <a:r>
              <a:rPr lang="en-US" sz="2000" dirty="0"/>
              <a:t> </a:t>
            </a:r>
            <a:r>
              <a:rPr lang="en-US" sz="2000" dirty="0" err="1"/>
              <a:t>nghiệm</a:t>
            </a:r>
            <a:r>
              <a:rPr lang="en-US" sz="2000" dirty="0"/>
              <a:t> </a:t>
            </a:r>
            <a:r>
              <a:rPr lang="en-US" sz="2000" dirty="0" err="1"/>
              <a:t>tiếp</a:t>
            </a:r>
            <a:r>
              <a:rPr lang="en-US" sz="2000" dirty="0"/>
              <a:t> </a:t>
            </a:r>
            <a:r>
              <a:rPr lang="en-US" sz="2000" dirty="0" err="1"/>
              <a:t>tục</a:t>
            </a:r>
            <a:r>
              <a:rPr lang="en-US" sz="2000" dirty="0"/>
              <a:t> </a:t>
            </a:r>
            <a:r>
              <a:rPr lang="en-US" sz="2000" dirty="0" err="1"/>
              <a:t>thay</a:t>
            </a:r>
            <a:r>
              <a:rPr lang="en-US" sz="2000" dirty="0"/>
              <a:t> </a:t>
            </a:r>
            <a:r>
              <a:rPr lang="en-US" sz="2000" dirty="0" err="1"/>
              <a:t>đổi</a:t>
            </a:r>
            <a:r>
              <a:rPr lang="en-US" sz="2000" dirty="0"/>
              <a:t> </a:t>
            </a:r>
            <a:r>
              <a:rPr lang="en-US" sz="2000" dirty="0" err="1"/>
              <a:t>địa</a:t>
            </a:r>
            <a:r>
              <a:rPr lang="en-US" sz="2000" dirty="0"/>
              <a:t> </a:t>
            </a:r>
            <a:r>
              <a:rPr lang="en-US" sz="2000" dirty="0" err="1"/>
              <a:t>điểm</a:t>
            </a:r>
            <a:r>
              <a:rPr lang="en-US" sz="2000" dirty="0"/>
              <a:t> </a:t>
            </a:r>
            <a:r>
              <a:rPr lang="en-US" sz="2000" dirty="0" err="1"/>
              <a:t>đặt</a:t>
            </a:r>
            <a:r>
              <a:rPr lang="en-US" sz="2000" dirty="0"/>
              <a:t> </a:t>
            </a:r>
            <a:r>
              <a:rPr lang="en-US" sz="2000" dirty="0" err="1"/>
              <a:t>thức</a:t>
            </a:r>
            <a:r>
              <a:rPr lang="en-US" sz="2000" dirty="0"/>
              <a:t> </a:t>
            </a:r>
            <a:r>
              <a:rPr lang="en-US" sz="2000" dirty="0" err="1"/>
              <a:t>ăn</a:t>
            </a:r>
            <a:r>
              <a:rPr lang="en-US" sz="2000" dirty="0"/>
              <a:t>, </a:t>
            </a:r>
            <a:r>
              <a:rPr lang="en-US" sz="2000" dirty="0" err="1"/>
              <a:t>mỗi</a:t>
            </a:r>
            <a:r>
              <a:rPr lang="en-US" sz="2000" dirty="0"/>
              <a:t> </a:t>
            </a:r>
            <a:r>
              <a:rPr lang="en-US" sz="2000" dirty="0" err="1"/>
              <a:t>lần</a:t>
            </a:r>
            <a:r>
              <a:rPr lang="en-US" sz="2000" dirty="0"/>
              <a:t> di </a:t>
            </a:r>
            <a:r>
              <a:rPr lang="en-US" sz="2000" dirty="0" err="1"/>
              <a:t>chuyển</a:t>
            </a:r>
            <a:r>
              <a:rPr lang="en-US" sz="2000" dirty="0"/>
              <a:t> </a:t>
            </a:r>
            <a:r>
              <a:rPr lang="en-US" sz="2000" dirty="0" err="1"/>
              <a:t>thức</a:t>
            </a:r>
            <a:r>
              <a:rPr lang="en-US" sz="2000" dirty="0"/>
              <a:t> </a:t>
            </a:r>
            <a:r>
              <a:rPr lang="en-US" sz="2000" dirty="0" err="1"/>
              <a:t>ăn</a:t>
            </a:r>
            <a:r>
              <a:rPr lang="en-US" sz="2000" dirty="0"/>
              <a:t> </a:t>
            </a:r>
            <a:r>
              <a:rPr lang="en-US" sz="2000" dirty="0" err="1"/>
              <a:t>cách</a:t>
            </a:r>
            <a:r>
              <a:rPr lang="en-US" sz="2000" dirty="0"/>
              <a:t> </a:t>
            </a:r>
            <a:r>
              <a:rPr lang="en-US" sz="2000" dirty="0" err="1"/>
              <a:t>xa</a:t>
            </a:r>
            <a:r>
              <a:rPr lang="en-US" sz="2000" dirty="0"/>
              <a:t> </a:t>
            </a:r>
            <a:r>
              <a:rPr lang="en-US" sz="2000" dirty="0" err="1"/>
              <a:t>hơn</a:t>
            </a:r>
            <a:r>
              <a:rPr lang="en-US" sz="2000" dirty="0"/>
              <a:t> 25% so </a:t>
            </a:r>
            <a:r>
              <a:rPr lang="en-US" sz="2000" dirty="0" err="1"/>
              <a:t>với</a:t>
            </a:r>
            <a:r>
              <a:rPr lang="en-US" sz="2000" dirty="0"/>
              <a:t> </a:t>
            </a:r>
            <a:r>
              <a:rPr lang="en-US" sz="2000" dirty="0" err="1"/>
              <a:t>địa</a:t>
            </a:r>
            <a:r>
              <a:rPr lang="en-US" sz="2000" dirty="0"/>
              <a:t> </a:t>
            </a:r>
            <a:r>
              <a:rPr lang="en-US" sz="2000" dirty="0" err="1"/>
              <a:t>điểm</a:t>
            </a:r>
            <a:r>
              <a:rPr lang="en-US" sz="2000" dirty="0"/>
              <a:t> </a:t>
            </a:r>
            <a:r>
              <a:rPr lang="en-US" sz="2000" dirty="0" err="1"/>
              <a:t>trước</a:t>
            </a:r>
            <a:r>
              <a:rPr lang="en-US" sz="2000" dirty="0"/>
              <a:t>, </a:t>
            </a:r>
            <a:r>
              <a:rPr lang="en-US" sz="2000" dirty="0" err="1"/>
              <a:t>những</a:t>
            </a:r>
            <a:r>
              <a:rPr lang="en-US" sz="2000" dirty="0"/>
              <a:t> con </a:t>
            </a:r>
            <a:r>
              <a:rPr lang="en-US" sz="2000" dirty="0" err="1"/>
              <a:t>ong</a:t>
            </a:r>
            <a:r>
              <a:rPr lang="en-US" sz="2000" dirty="0"/>
              <a:t> </a:t>
            </a:r>
            <a:r>
              <a:rPr lang="en-US" sz="2000" dirty="0" err="1"/>
              <a:t>mật</a:t>
            </a:r>
            <a:r>
              <a:rPr lang="en-US" sz="2000" dirty="0"/>
              <a:t> </a:t>
            </a:r>
            <a:r>
              <a:rPr lang="en-US" sz="2000" dirty="0" err="1"/>
              <a:t>săn</a:t>
            </a:r>
            <a:r>
              <a:rPr lang="en-US" sz="2000" dirty="0"/>
              <a:t> </a:t>
            </a:r>
            <a:r>
              <a:rPr lang="en-US" sz="2000" dirty="0" err="1"/>
              <a:t>mồi</a:t>
            </a:r>
            <a:r>
              <a:rPr lang="en-US" sz="2000" dirty="0"/>
              <a:t> </a:t>
            </a:r>
            <a:r>
              <a:rPr lang="en-US" sz="2000" dirty="0" err="1"/>
              <a:t>bắt</a:t>
            </a:r>
            <a:r>
              <a:rPr lang="en-US" sz="2000" dirty="0"/>
              <a:t> </a:t>
            </a:r>
            <a:r>
              <a:rPr lang="en-US" sz="2000" dirty="0" err="1"/>
              <a:t>đầu</a:t>
            </a:r>
            <a:r>
              <a:rPr lang="en-US" sz="2000" dirty="0"/>
              <a:t> </a:t>
            </a:r>
            <a:r>
              <a:rPr lang="en-US" sz="2000" dirty="0" err="1"/>
              <a:t>dự</a:t>
            </a:r>
            <a:r>
              <a:rPr lang="en-US" sz="2000" dirty="0"/>
              <a:t> </a:t>
            </a:r>
            <a:r>
              <a:rPr lang="en-US" sz="2000" dirty="0" err="1"/>
              <a:t>đoán</a:t>
            </a:r>
            <a:r>
              <a:rPr lang="en-US" sz="2000" dirty="0"/>
              <a:t> </a:t>
            </a:r>
            <a:r>
              <a:rPr lang="en-US" sz="2000" dirty="0" err="1"/>
              <a:t>nguồn</a:t>
            </a:r>
            <a:r>
              <a:rPr lang="en-US" sz="2000" dirty="0"/>
              <a:t> </a:t>
            </a:r>
            <a:r>
              <a:rPr lang="en-US" sz="2000" dirty="0" err="1"/>
              <a:t>thức</a:t>
            </a:r>
            <a:r>
              <a:rPr lang="en-US" sz="2000" dirty="0"/>
              <a:t> </a:t>
            </a:r>
            <a:r>
              <a:rPr lang="en-US" sz="2000" dirty="0" err="1"/>
              <a:t>ăn</a:t>
            </a:r>
            <a:r>
              <a:rPr lang="en-US" sz="2000" dirty="0"/>
              <a:t> </a:t>
            </a:r>
            <a:r>
              <a:rPr lang="en-US" sz="2000" dirty="0" err="1"/>
              <a:t>sẽ</a:t>
            </a:r>
            <a:r>
              <a:rPr lang="en-US" sz="2000" dirty="0"/>
              <a:t> </a:t>
            </a:r>
            <a:r>
              <a:rPr lang="en-US" sz="2000" dirty="0" err="1"/>
              <a:t>xuất</a:t>
            </a:r>
            <a:r>
              <a:rPr lang="en-US" sz="2000" dirty="0"/>
              <a:t> </a:t>
            </a:r>
            <a:r>
              <a:rPr lang="en-US" sz="2000" dirty="0" err="1"/>
              <a:t>hiện</a:t>
            </a:r>
            <a:r>
              <a:rPr lang="en-US" sz="2000" dirty="0"/>
              <a:t> ở </a:t>
            </a:r>
            <a:r>
              <a:rPr lang="en-US" sz="2000" dirty="0" err="1"/>
              <a:t>đâu</a:t>
            </a:r>
            <a:r>
              <a:rPr lang="en-US" sz="2000" dirty="0"/>
              <a:t> </a:t>
            </a:r>
            <a:r>
              <a:rPr lang="en-US" sz="2000" dirty="0" err="1"/>
              <a:t>tiếp</a:t>
            </a:r>
            <a:r>
              <a:rPr lang="en-US" sz="2000" dirty="0"/>
              <a:t> </a:t>
            </a:r>
            <a:r>
              <a:rPr lang="en-US" sz="2000" dirty="0" err="1"/>
              <a:t>theo.</a:t>
            </a:r>
            <a:r>
              <a:rPr lang="en-US" sz="2000" dirty="0"/>
              <a:t> </a:t>
            </a:r>
            <a:r>
              <a:rPr lang="en-US" sz="2000" dirty="0" err="1"/>
              <a:t>Khi</a:t>
            </a:r>
            <a:r>
              <a:rPr lang="en-US" sz="2000" dirty="0"/>
              <a:t> </a:t>
            </a:r>
            <a:r>
              <a:rPr lang="en-US" sz="2000" dirty="0" err="1"/>
              <a:t>các</a:t>
            </a:r>
            <a:r>
              <a:rPr lang="en-US" sz="2000" dirty="0"/>
              <a:t> </a:t>
            </a:r>
            <a:r>
              <a:rPr lang="en-US" sz="2000" dirty="0" err="1"/>
              <a:t>nhà</a:t>
            </a:r>
            <a:r>
              <a:rPr lang="en-US" sz="2000" dirty="0"/>
              <a:t> </a:t>
            </a:r>
            <a:r>
              <a:rPr lang="en-US" sz="2000" dirty="0" err="1"/>
              <a:t>nghiên</a:t>
            </a:r>
            <a:r>
              <a:rPr lang="en-US" sz="2000" dirty="0"/>
              <a:t> </a:t>
            </a:r>
            <a:r>
              <a:rPr lang="en-US" sz="2000" dirty="0" err="1"/>
              <a:t>cứu</a:t>
            </a:r>
            <a:r>
              <a:rPr lang="en-US" sz="2000" dirty="0"/>
              <a:t> </a:t>
            </a:r>
            <a:r>
              <a:rPr lang="en-US" sz="2000" dirty="0" err="1"/>
              <a:t>đến</a:t>
            </a:r>
            <a:r>
              <a:rPr lang="en-US" sz="2000" dirty="0"/>
              <a:t> </a:t>
            </a:r>
            <a:r>
              <a:rPr lang="en-US" sz="2000" dirty="0" err="1"/>
              <a:t>địa</a:t>
            </a:r>
            <a:r>
              <a:rPr lang="en-US" sz="2000" dirty="0"/>
              <a:t> </a:t>
            </a:r>
            <a:r>
              <a:rPr lang="en-US" sz="2000" dirty="0" err="1"/>
              <a:t>điểm</a:t>
            </a:r>
            <a:r>
              <a:rPr lang="en-US" sz="2000" dirty="0"/>
              <a:t> </a:t>
            </a:r>
            <a:r>
              <a:rPr lang="en-US" sz="2000" dirty="0" err="1"/>
              <a:t>mới</a:t>
            </a:r>
            <a:r>
              <a:rPr lang="en-US" sz="2000" dirty="0"/>
              <a:t>, </a:t>
            </a:r>
            <a:r>
              <a:rPr lang="en-US" sz="2000" dirty="0" err="1"/>
              <a:t>họ</a:t>
            </a:r>
            <a:r>
              <a:rPr lang="en-US" sz="2000" dirty="0"/>
              <a:t> </a:t>
            </a:r>
            <a:r>
              <a:rPr lang="en-US" sz="2000" dirty="0" err="1"/>
              <a:t>thấy</a:t>
            </a:r>
            <a:r>
              <a:rPr lang="en-US" sz="2000" dirty="0"/>
              <a:t> </a:t>
            </a:r>
            <a:r>
              <a:rPr lang="en-US" sz="2000" dirty="0" err="1"/>
              <a:t>những</a:t>
            </a:r>
            <a:r>
              <a:rPr lang="en-US" sz="2000" dirty="0"/>
              <a:t> con </a:t>
            </a:r>
            <a:r>
              <a:rPr lang="en-US" sz="2000" dirty="0" err="1"/>
              <a:t>ong</a:t>
            </a:r>
            <a:r>
              <a:rPr lang="en-US" sz="2000" dirty="0"/>
              <a:t> </a:t>
            </a:r>
            <a:r>
              <a:rPr lang="en-US" sz="2000" dirty="0" err="1"/>
              <a:t>vây</a:t>
            </a:r>
            <a:r>
              <a:rPr lang="en-US" sz="2000" dirty="0"/>
              <a:t> </a:t>
            </a:r>
            <a:r>
              <a:rPr lang="en-US" sz="2000" dirty="0" err="1"/>
              <a:t>quanh</a:t>
            </a:r>
            <a:r>
              <a:rPr lang="en-US" sz="2000" dirty="0"/>
              <a:t> </a:t>
            </a:r>
            <a:r>
              <a:rPr lang="en-US" sz="2000" dirty="0" err="1"/>
              <a:t>nơi</a:t>
            </a:r>
            <a:r>
              <a:rPr lang="en-US" sz="2000" dirty="0"/>
              <a:t> </a:t>
            </a:r>
            <a:r>
              <a:rPr lang="en-US" sz="2000" dirty="0" err="1"/>
              <a:t>đó</a:t>
            </a:r>
            <a:r>
              <a:rPr lang="en-US" sz="2000" dirty="0"/>
              <a:t>, </a:t>
            </a:r>
            <a:r>
              <a:rPr lang="en-US" sz="2000" dirty="0" err="1"/>
              <a:t>chở</a:t>
            </a:r>
            <a:r>
              <a:rPr lang="en-US" sz="2000" dirty="0"/>
              <a:t> </a:t>
            </a:r>
            <a:r>
              <a:rPr lang="en-US" sz="2000" dirty="0" err="1"/>
              <a:t>đợi</a:t>
            </a:r>
            <a:r>
              <a:rPr lang="en-US" sz="2000" dirty="0"/>
              <a:t> </a:t>
            </a:r>
            <a:r>
              <a:rPr lang="en-US" sz="2000" dirty="0" err="1"/>
              <a:t>thức</a:t>
            </a:r>
            <a:r>
              <a:rPr lang="en-US" sz="2000" dirty="0"/>
              <a:t> </a:t>
            </a:r>
            <a:r>
              <a:rPr lang="en-US" sz="2000" dirty="0" err="1"/>
              <a:t>ăn</a:t>
            </a:r>
            <a:r>
              <a:rPr lang="en-US" sz="2000" dirty="0"/>
              <a:t>. Cho </a:t>
            </a:r>
            <a:r>
              <a:rPr lang="en-US" sz="2000" dirty="0" err="1"/>
              <a:t>đến</a:t>
            </a:r>
            <a:r>
              <a:rPr lang="en-US" sz="2000" dirty="0"/>
              <a:t> </a:t>
            </a:r>
            <a:r>
              <a:rPr lang="en-US" sz="2000" dirty="0" err="1"/>
              <a:t>bây</a:t>
            </a:r>
            <a:r>
              <a:rPr lang="en-US" sz="2000" dirty="0"/>
              <a:t> </a:t>
            </a:r>
            <a:r>
              <a:rPr lang="en-US" sz="2000" dirty="0" err="1"/>
              <a:t>giở</a:t>
            </a:r>
            <a:r>
              <a:rPr lang="en-US" sz="2000" dirty="0"/>
              <a:t> </a:t>
            </a:r>
            <a:r>
              <a:rPr lang="en-US" sz="2000" dirty="0" err="1"/>
              <a:t>chưa</a:t>
            </a:r>
            <a:r>
              <a:rPr lang="en-US" sz="2000" dirty="0"/>
              <a:t> </a:t>
            </a:r>
            <a:r>
              <a:rPr lang="en-US" sz="2000" dirty="0" err="1"/>
              <a:t>ai</a:t>
            </a:r>
            <a:r>
              <a:rPr lang="en-US" sz="2000" dirty="0"/>
              <a:t> </a:t>
            </a:r>
            <a:r>
              <a:rPr lang="en-US" sz="2000" dirty="0" err="1"/>
              <a:t>giải</a:t>
            </a:r>
            <a:r>
              <a:rPr lang="en-US" sz="2000" dirty="0"/>
              <a:t> </a:t>
            </a:r>
            <a:r>
              <a:rPr lang="en-US" sz="2000" dirty="0" err="1"/>
              <a:t>thích</a:t>
            </a:r>
            <a:r>
              <a:rPr lang="en-US" sz="2000" dirty="0"/>
              <a:t> </a:t>
            </a:r>
            <a:r>
              <a:rPr lang="en-US" sz="2000" dirty="0" err="1"/>
              <a:t>được</a:t>
            </a:r>
            <a:r>
              <a:rPr lang="en-US" sz="2000" dirty="0"/>
              <a:t> </a:t>
            </a:r>
            <a:r>
              <a:rPr lang="en-US" sz="2000" dirty="0" err="1"/>
              <a:t>làm</a:t>
            </a:r>
            <a:r>
              <a:rPr lang="en-US" sz="2000" dirty="0"/>
              <a:t> </a:t>
            </a:r>
            <a:r>
              <a:rPr lang="en-US" sz="2000" dirty="0" err="1"/>
              <a:t>thế</a:t>
            </a:r>
            <a:r>
              <a:rPr lang="en-US" sz="2000" dirty="0"/>
              <a:t> </a:t>
            </a:r>
            <a:r>
              <a:rPr lang="en-US" sz="2000" dirty="0" err="1"/>
              <a:t>nào</a:t>
            </a:r>
            <a:r>
              <a:rPr lang="en-US" sz="2000" dirty="0"/>
              <a:t> </a:t>
            </a:r>
            <a:r>
              <a:rPr lang="en-US" sz="2000" dirty="0" err="1"/>
              <a:t>mà</a:t>
            </a:r>
            <a:r>
              <a:rPr lang="en-US" sz="2000" dirty="0"/>
              <a:t> </a:t>
            </a:r>
            <a:r>
              <a:rPr lang="en-US" sz="2000" dirty="0" err="1"/>
              <a:t>loài</a:t>
            </a:r>
            <a:r>
              <a:rPr lang="en-US" sz="2000" dirty="0"/>
              <a:t> </a:t>
            </a:r>
            <a:r>
              <a:rPr lang="en-US" sz="2000" dirty="0" err="1"/>
              <a:t>ong</a:t>
            </a:r>
            <a:r>
              <a:rPr lang="en-US" sz="2000" dirty="0"/>
              <a:t> </a:t>
            </a:r>
            <a:r>
              <a:rPr lang="en-US" sz="2000" dirty="0" err="1"/>
              <a:t>có</a:t>
            </a:r>
            <a:r>
              <a:rPr lang="en-US" sz="2000" dirty="0"/>
              <a:t> </a:t>
            </a:r>
            <a:r>
              <a:rPr lang="en-US" sz="2000" dirty="0" err="1"/>
              <a:t>bộ</a:t>
            </a:r>
            <a:r>
              <a:rPr lang="en-US" sz="2000" dirty="0"/>
              <a:t> </a:t>
            </a:r>
            <a:r>
              <a:rPr lang="en-US" sz="2000" dirty="0" err="1"/>
              <a:t>não</a:t>
            </a:r>
            <a:r>
              <a:rPr lang="en-US" sz="2000" dirty="0"/>
              <a:t> </a:t>
            </a:r>
            <a:r>
              <a:rPr lang="en-US" sz="2000" dirty="0" err="1"/>
              <a:t>với</a:t>
            </a:r>
            <a:r>
              <a:rPr lang="en-US" sz="2000" dirty="0"/>
              <a:t> </a:t>
            </a:r>
            <a:r>
              <a:rPr lang="en-US" sz="2000" dirty="0" err="1"/>
              <a:t>trọng</a:t>
            </a:r>
            <a:r>
              <a:rPr lang="en-US" sz="2000" dirty="0"/>
              <a:t> </a:t>
            </a:r>
            <a:r>
              <a:rPr lang="en-US" sz="2000" dirty="0" err="1"/>
              <a:t>lượng</a:t>
            </a:r>
            <a:r>
              <a:rPr lang="en-US" sz="2000" dirty="0"/>
              <a:t> </a:t>
            </a:r>
            <a:r>
              <a:rPr lang="en-US" sz="2000" dirty="0" err="1"/>
              <a:t>bốn</a:t>
            </a:r>
            <a:r>
              <a:rPr lang="en-US" sz="2000" dirty="0"/>
              <a:t> </a:t>
            </a:r>
            <a:r>
              <a:rPr lang="en-US" sz="2000" dirty="0" err="1"/>
              <a:t>phần</a:t>
            </a:r>
            <a:r>
              <a:rPr lang="en-US" sz="2000" dirty="0"/>
              <a:t> </a:t>
            </a:r>
            <a:r>
              <a:rPr lang="en-US" sz="2000" dirty="0" err="1"/>
              <a:t>mưởi</a:t>
            </a:r>
            <a:r>
              <a:rPr lang="en-US" sz="2000" dirty="0"/>
              <a:t> </a:t>
            </a:r>
            <a:r>
              <a:rPr lang="en-US" sz="2000" dirty="0" err="1"/>
              <a:t>nghìn</a:t>
            </a:r>
            <a:r>
              <a:rPr lang="en-US" sz="2000" dirty="0"/>
              <a:t> </a:t>
            </a:r>
            <a:r>
              <a:rPr lang="en-US" sz="2000" dirty="0" err="1"/>
              <a:t>của</a:t>
            </a:r>
            <a:r>
              <a:rPr lang="en-US" sz="2000" dirty="0"/>
              <a:t> </a:t>
            </a:r>
            <a:r>
              <a:rPr lang="en-US" sz="2000" dirty="0" err="1"/>
              <a:t>một</a:t>
            </a:r>
            <a:r>
              <a:rPr lang="en-US" sz="2000" dirty="0"/>
              <a:t> ounce, </a:t>
            </a:r>
            <a:r>
              <a:rPr lang="en-US" sz="2000" dirty="0" err="1"/>
              <a:t>có</a:t>
            </a:r>
            <a:r>
              <a:rPr lang="en-US" sz="2000" dirty="0"/>
              <a:t> </a:t>
            </a:r>
            <a:r>
              <a:rPr lang="en-US" sz="2000" dirty="0" err="1"/>
              <a:t>thể</a:t>
            </a:r>
            <a:r>
              <a:rPr lang="en-US" sz="2000" dirty="0"/>
              <a:t> </a:t>
            </a:r>
            <a:r>
              <a:rPr lang="en-US" sz="2000" dirty="0" err="1"/>
              <a:t>suy</a:t>
            </a:r>
            <a:r>
              <a:rPr lang="en-US" sz="2000" dirty="0"/>
              <a:t> </a:t>
            </a:r>
            <a:r>
              <a:rPr lang="en-US" sz="2000" dirty="0" err="1"/>
              <a:t>đoán</a:t>
            </a:r>
            <a:r>
              <a:rPr lang="en-US" sz="2000" dirty="0"/>
              <a:t> </a:t>
            </a:r>
            <a:r>
              <a:rPr lang="en-US" sz="2000" dirty="0" err="1"/>
              <a:t>được</a:t>
            </a:r>
            <a:r>
              <a:rPr lang="en-US" sz="2000" dirty="0"/>
              <a:t> </a:t>
            </a:r>
            <a:r>
              <a:rPr lang="en-US" sz="2000" dirty="0" err="1"/>
              <a:t>vị</a:t>
            </a:r>
            <a:r>
              <a:rPr lang="en-US" sz="2000" dirty="0"/>
              <a:t> </a:t>
            </a:r>
            <a:r>
              <a:rPr lang="en-US" sz="2000" dirty="0" err="1"/>
              <a:t>trí</a:t>
            </a:r>
            <a:r>
              <a:rPr lang="en-US" sz="2000" dirty="0"/>
              <a:t> </a:t>
            </a:r>
            <a:r>
              <a:rPr lang="en-US" sz="2000" dirty="0" err="1"/>
              <a:t>của</a:t>
            </a:r>
            <a:r>
              <a:rPr lang="en-US" sz="2000" dirty="0"/>
              <a:t> </a:t>
            </a:r>
            <a:r>
              <a:rPr lang="en-US" sz="2000" dirty="0" err="1"/>
              <a:t>địa</a:t>
            </a:r>
            <a:r>
              <a:rPr lang="en-US" sz="2000" dirty="0"/>
              <a:t> </a:t>
            </a:r>
            <a:r>
              <a:rPr lang="en-US" sz="2000" dirty="0" err="1"/>
              <a:t>điểm</a:t>
            </a:r>
            <a:r>
              <a:rPr lang="en-US" sz="2000" dirty="0"/>
              <a:t> </a:t>
            </a:r>
            <a:r>
              <a:rPr lang="en-US" sz="2000" dirty="0" err="1"/>
              <a:t>mới</a:t>
            </a:r>
            <a:r>
              <a:rPr lang="en-US" sz="2000" dirty="0"/>
              <a:t>.)</a:t>
            </a:r>
          </a:p>
          <a:p>
            <a:r>
              <a:rPr lang="en-US" sz="2000" dirty="0"/>
              <a:t>Do </a:t>
            </a:r>
            <a:r>
              <a:rPr lang="en-US" sz="2000" dirty="0" err="1"/>
              <a:t>đó</a:t>
            </a:r>
            <a:r>
              <a:rPr lang="en-US" sz="2000" dirty="0"/>
              <a:t>: yet ~ so far</a:t>
            </a:r>
          </a:p>
          <a:p>
            <a:endParaRPr lang="en-US" sz="2000" dirty="0"/>
          </a:p>
        </p:txBody>
      </p:sp>
      <p:sp>
        <p:nvSpPr>
          <p:cNvPr id="2" name="Oval 1"/>
          <p:cNvSpPr/>
          <p:nvPr/>
        </p:nvSpPr>
        <p:spPr>
          <a:xfrm>
            <a:off x="4648200" y="5334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837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986" y="152400"/>
            <a:ext cx="8839200" cy="7109639"/>
          </a:xfrm>
          <a:prstGeom prst="rect">
            <a:avLst/>
          </a:prstGeom>
          <a:noFill/>
        </p:spPr>
        <p:txBody>
          <a:bodyPr wrap="square" rtlCol="0">
            <a:spAutoFit/>
          </a:bodyPr>
          <a:lstStyle/>
          <a:p>
            <a:r>
              <a:rPr lang="en-US" sz="2400" b="1" dirty="0"/>
              <a:t>Question 43: </a:t>
            </a:r>
            <a:r>
              <a:rPr lang="en-US" sz="2400" dirty="0"/>
              <a:t>It can be inferred from the passage that brain size is assumed to</a:t>
            </a:r>
            <a:r>
              <a:rPr lang="en-US" sz="2400" u="sng" dirty="0"/>
              <a:t> 	</a:t>
            </a:r>
            <a:r>
              <a:rPr lang="en-US" sz="2400" dirty="0"/>
              <a:t>.</a:t>
            </a:r>
          </a:p>
          <a:p>
            <a:r>
              <a:rPr lang="en-US" sz="2400" b="1" dirty="0"/>
              <a:t>A. </a:t>
            </a:r>
            <a:r>
              <a:rPr lang="en-US" sz="2400" dirty="0"/>
              <a:t>be an indicator of cognitive ability	</a:t>
            </a:r>
            <a:r>
              <a:rPr lang="en-US" sz="2400" b="1" dirty="0"/>
              <a:t>B. </a:t>
            </a:r>
            <a:r>
              <a:rPr lang="en-US" sz="2400" dirty="0"/>
              <a:t>vary among individuals within a species</a:t>
            </a:r>
          </a:p>
          <a:p>
            <a:r>
              <a:rPr lang="en-US" sz="2400" b="1" dirty="0"/>
              <a:t>C. </a:t>
            </a:r>
            <a:r>
              <a:rPr lang="en-US" sz="2400" dirty="0"/>
              <a:t>be related to food consumption	</a:t>
            </a:r>
            <a:r>
              <a:rPr lang="en-US" sz="2400" b="1" dirty="0"/>
              <a:t>D. </a:t>
            </a:r>
            <a:r>
              <a:rPr lang="en-US" sz="2400" dirty="0"/>
              <a:t>correspond to levels of activity</a:t>
            </a:r>
          </a:p>
          <a:p>
            <a:endParaRPr lang="vi-VN" sz="2400" b="1" dirty="0" smtClean="0"/>
          </a:p>
          <a:p>
            <a:r>
              <a:rPr lang="en-US" sz="2400" dirty="0" err="1" smtClean="0"/>
              <a:t>Chúng</a:t>
            </a:r>
            <a:r>
              <a:rPr lang="en-US" sz="2400" dirty="0" smtClean="0"/>
              <a:t> </a:t>
            </a:r>
            <a:r>
              <a:rPr lang="en-US" sz="2400" dirty="0"/>
              <a:t>ta </a:t>
            </a:r>
            <a:r>
              <a:rPr lang="en-US" sz="2400" dirty="0" err="1"/>
              <a:t>có</a:t>
            </a:r>
            <a:r>
              <a:rPr lang="en-US" sz="2400" dirty="0"/>
              <a:t> </a:t>
            </a:r>
            <a:r>
              <a:rPr lang="en-US" sz="2400" dirty="0" err="1"/>
              <a:t>thể</a:t>
            </a:r>
            <a:r>
              <a:rPr lang="en-US" sz="2400" dirty="0"/>
              <a:t> </a:t>
            </a:r>
            <a:r>
              <a:rPr lang="en-US" sz="2400" dirty="0" err="1"/>
              <a:t>suy</a:t>
            </a:r>
            <a:r>
              <a:rPr lang="en-US" sz="2400" dirty="0"/>
              <a:t> </a:t>
            </a:r>
            <a:r>
              <a:rPr lang="en-US" sz="2400" dirty="0" err="1"/>
              <a:t>ra</a:t>
            </a:r>
            <a:r>
              <a:rPr lang="en-US" sz="2400" dirty="0"/>
              <a:t> </a:t>
            </a:r>
            <a:r>
              <a:rPr lang="en-US" sz="2400" dirty="0" err="1"/>
              <a:t>từ</a:t>
            </a:r>
            <a:r>
              <a:rPr lang="en-US" sz="2400" dirty="0"/>
              <a:t> </a:t>
            </a:r>
            <a:r>
              <a:rPr lang="en-US" sz="2400" dirty="0" err="1"/>
              <a:t>bài</a:t>
            </a:r>
            <a:r>
              <a:rPr lang="en-US" sz="2400" dirty="0"/>
              <a:t> </a:t>
            </a:r>
            <a:r>
              <a:rPr lang="en-US" sz="2400" dirty="0" err="1"/>
              <a:t>đọc</a:t>
            </a:r>
            <a:r>
              <a:rPr lang="en-US" sz="2400" dirty="0"/>
              <a:t> </a:t>
            </a:r>
            <a:r>
              <a:rPr lang="en-US" sz="2400" dirty="0" err="1"/>
              <a:t>rằng</a:t>
            </a:r>
            <a:r>
              <a:rPr lang="en-US" sz="2400" dirty="0"/>
              <a:t> </a:t>
            </a:r>
            <a:r>
              <a:rPr lang="en-US" sz="2400" dirty="0" err="1"/>
              <a:t>kích</a:t>
            </a:r>
            <a:r>
              <a:rPr lang="en-US" sz="2400" dirty="0"/>
              <a:t> </a:t>
            </a:r>
            <a:r>
              <a:rPr lang="en-US" sz="2400" dirty="0" err="1"/>
              <a:t>thước</a:t>
            </a:r>
            <a:r>
              <a:rPr lang="en-US" sz="2400" dirty="0"/>
              <a:t> </a:t>
            </a:r>
            <a:r>
              <a:rPr lang="en-US" sz="2400" dirty="0" err="1"/>
              <a:t>não</a:t>
            </a:r>
            <a:r>
              <a:rPr lang="en-US" sz="2400" dirty="0"/>
              <a:t> </a:t>
            </a:r>
            <a:r>
              <a:rPr lang="en-US" sz="2400" dirty="0" err="1"/>
              <a:t>bộ</a:t>
            </a:r>
            <a:r>
              <a:rPr lang="en-US" sz="2400" dirty="0"/>
              <a:t> </a:t>
            </a:r>
            <a:r>
              <a:rPr lang="en-US" sz="2400" dirty="0" err="1"/>
              <a:t>được</a:t>
            </a:r>
            <a:r>
              <a:rPr lang="en-US" sz="2400" dirty="0"/>
              <a:t> </a:t>
            </a:r>
            <a:r>
              <a:rPr lang="en-US" sz="2400" dirty="0" err="1"/>
              <a:t>cho</a:t>
            </a:r>
            <a:r>
              <a:rPr lang="en-US" sz="2400" dirty="0"/>
              <a:t> </a:t>
            </a:r>
            <a:r>
              <a:rPr lang="en-US" sz="2400" dirty="0" err="1"/>
              <a:t>là</a:t>
            </a:r>
            <a:r>
              <a:rPr lang="en-US" sz="2400" u="sng" dirty="0"/>
              <a:t> 	</a:t>
            </a:r>
            <a:r>
              <a:rPr lang="en-US" sz="2400" dirty="0"/>
              <a:t>.</a:t>
            </a:r>
          </a:p>
          <a:p>
            <a:pPr lvl="0"/>
            <a:r>
              <a:rPr lang="en-US" sz="2400" dirty="0" err="1"/>
              <a:t>một</a:t>
            </a:r>
            <a:r>
              <a:rPr lang="en-US" sz="2400" dirty="0"/>
              <a:t> </a:t>
            </a:r>
            <a:r>
              <a:rPr lang="en-US" sz="2400" dirty="0" err="1"/>
              <a:t>dấu</a:t>
            </a:r>
            <a:r>
              <a:rPr lang="en-US" sz="2400" dirty="0"/>
              <a:t> </a:t>
            </a:r>
            <a:r>
              <a:rPr lang="en-US" sz="2400" dirty="0" err="1"/>
              <a:t>hiệu</a:t>
            </a:r>
            <a:r>
              <a:rPr lang="en-US" sz="2400" dirty="0"/>
              <a:t> </a:t>
            </a:r>
            <a:r>
              <a:rPr lang="en-US" sz="2400" dirty="0" err="1"/>
              <a:t>của</a:t>
            </a:r>
            <a:r>
              <a:rPr lang="en-US" sz="2400" dirty="0"/>
              <a:t> </a:t>
            </a:r>
            <a:r>
              <a:rPr lang="en-US" sz="2400" dirty="0" err="1"/>
              <a:t>khả</a:t>
            </a:r>
            <a:r>
              <a:rPr lang="en-US" sz="2400" dirty="0"/>
              <a:t> </a:t>
            </a:r>
            <a:r>
              <a:rPr lang="en-US" sz="2400" dirty="0" err="1"/>
              <a:t>năng</a:t>
            </a:r>
            <a:r>
              <a:rPr lang="en-US" sz="2400" dirty="0"/>
              <a:t> </a:t>
            </a:r>
            <a:r>
              <a:rPr lang="en-US" sz="2400" dirty="0" err="1"/>
              <a:t>nhận</a:t>
            </a:r>
            <a:r>
              <a:rPr lang="en-US" sz="2400" dirty="0"/>
              <a:t> </a:t>
            </a:r>
            <a:r>
              <a:rPr lang="en-US" sz="2400" dirty="0" err="1"/>
              <a:t>thức</a:t>
            </a:r>
            <a:endParaRPr lang="en-US" sz="2400" dirty="0"/>
          </a:p>
          <a:p>
            <a:pPr lvl="0"/>
            <a:r>
              <a:rPr lang="en-US" sz="2400" dirty="0" err="1"/>
              <a:t>đa</a:t>
            </a:r>
            <a:r>
              <a:rPr lang="en-US" sz="2400" dirty="0"/>
              <a:t> </a:t>
            </a:r>
            <a:r>
              <a:rPr lang="en-US" sz="2400" dirty="0" err="1"/>
              <a:t>dạng</a:t>
            </a:r>
            <a:r>
              <a:rPr lang="en-US" sz="2400" dirty="0"/>
              <a:t> </a:t>
            </a:r>
            <a:r>
              <a:rPr lang="en-US" sz="2400" dirty="0" err="1"/>
              <a:t>giữa</a:t>
            </a:r>
            <a:r>
              <a:rPr lang="en-US" sz="2400" dirty="0"/>
              <a:t> </a:t>
            </a:r>
            <a:r>
              <a:rPr lang="en-US" sz="2400" dirty="0" err="1"/>
              <a:t>các</a:t>
            </a:r>
            <a:r>
              <a:rPr lang="en-US" sz="2400" dirty="0"/>
              <a:t> </a:t>
            </a:r>
            <a:r>
              <a:rPr lang="en-US" sz="2400" dirty="0" err="1"/>
              <a:t>thành</a:t>
            </a:r>
            <a:r>
              <a:rPr lang="en-US" sz="2400" dirty="0"/>
              <a:t> </a:t>
            </a:r>
            <a:r>
              <a:rPr lang="en-US" sz="2400" dirty="0" err="1"/>
              <a:t>viên</a:t>
            </a:r>
            <a:r>
              <a:rPr lang="en-US" sz="2400" dirty="0"/>
              <a:t> </a:t>
            </a:r>
            <a:r>
              <a:rPr lang="en-US" sz="2400" dirty="0" err="1"/>
              <a:t>trong</a:t>
            </a:r>
            <a:r>
              <a:rPr lang="en-US" sz="2400" dirty="0"/>
              <a:t> </a:t>
            </a:r>
            <a:r>
              <a:rPr lang="en-US" sz="2400" dirty="0" err="1"/>
              <a:t>cùng</a:t>
            </a:r>
            <a:r>
              <a:rPr lang="en-US" sz="2400" dirty="0"/>
              <a:t> </a:t>
            </a:r>
            <a:r>
              <a:rPr lang="en-US" sz="2400" dirty="0" err="1"/>
              <a:t>một</a:t>
            </a:r>
            <a:r>
              <a:rPr lang="en-US" sz="2400" dirty="0"/>
              <a:t> </a:t>
            </a:r>
            <a:r>
              <a:rPr lang="en-US" sz="2400" dirty="0" err="1"/>
              <a:t>loài</a:t>
            </a:r>
            <a:endParaRPr lang="en-US" sz="2400" dirty="0"/>
          </a:p>
          <a:p>
            <a:pPr lvl="0"/>
            <a:r>
              <a:rPr lang="en-US" sz="2400" dirty="0" err="1"/>
              <a:t>liên</a:t>
            </a:r>
            <a:r>
              <a:rPr lang="en-US" sz="2400" dirty="0"/>
              <a:t> </a:t>
            </a:r>
            <a:r>
              <a:rPr lang="en-US" sz="2400" dirty="0" err="1"/>
              <a:t>quan</a:t>
            </a:r>
            <a:r>
              <a:rPr lang="en-US" sz="2400" dirty="0"/>
              <a:t> </a:t>
            </a:r>
            <a:r>
              <a:rPr lang="en-US" sz="2400" dirty="0" err="1"/>
              <a:t>đến</a:t>
            </a:r>
            <a:r>
              <a:rPr lang="en-US" sz="2400" dirty="0"/>
              <a:t> </a:t>
            </a:r>
            <a:r>
              <a:rPr lang="en-US" sz="2400" dirty="0" err="1"/>
              <a:t>việc</a:t>
            </a:r>
            <a:r>
              <a:rPr lang="en-US" sz="2400" dirty="0"/>
              <a:t> </a:t>
            </a:r>
            <a:r>
              <a:rPr lang="en-US" sz="2400" dirty="0" err="1"/>
              <a:t>tiêu</a:t>
            </a:r>
            <a:r>
              <a:rPr lang="en-US" sz="2400" dirty="0"/>
              <a:t> </a:t>
            </a:r>
            <a:r>
              <a:rPr lang="en-US" sz="2400" dirty="0" err="1"/>
              <a:t>thụ</a:t>
            </a:r>
            <a:r>
              <a:rPr lang="en-US" sz="2400" dirty="0"/>
              <a:t> </a:t>
            </a:r>
            <a:r>
              <a:rPr lang="en-US" sz="2400" dirty="0" err="1"/>
              <a:t>thức</a:t>
            </a:r>
            <a:r>
              <a:rPr lang="en-US" sz="2400" dirty="0"/>
              <a:t> </a:t>
            </a:r>
            <a:r>
              <a:rPr lang="en-US" sz="2400" dirty="0" err="1"/>
              <a:t>ăn</a:t>
            </a:r>
            <a:endParaRPr lang="en-US" sz="2400" dirty="0"/>
          </a:p>
          <a:p>
            <a:pPr lvl="0"/>
            <a:r>
              <a:rPr lang="en-US" sz="2400" dirty="0" err="1"/>
              <a:t>tương</a:t>
            </a:r>
            <a:r>
              <a:rPr lang="en-US" sz="2400" dirty="0"/>
              <a:t> </a:t>
            </a:r>
            <a:r>
              <a:rPr lang="en-US" sz="2400" dirty="0" err="1"/>
              <a:t>đương</a:t>
            </a:r>
            <a:r>
              <a:rPr lang="en-US" sz="2400" dirty="0"/>
              <a:t> </a:t>
            </a:r>
            <a:r>
              <a:rPr lang="en-US" sz="2400" dirty="0" err="1"/>
              <a:t>với</a:t>
            </a:r>
            <a:r>
              <a:rPr lang="en-US" sz="2400" dirty="0"/>
              <a:t> </a:t>
            </a:r>
            <a:r>
              <a:rPr lang="en-US" sz="2400" dirty="0" err="1"/>
              <a:t>mức</a:t>
            </a:r>
            <a:r>
              <a:rPr lang="en-US" sz="2400" dirty="0"/>
              <a:t> </a:t>
            </a:r>
            <a:r>
              <a:rPr lang="en-US" sz="2400" dirty="0" err="1"/>
              <a:t>độ</a:t>
            </a:r>
            <a:r>
              <a:rPr lang="en-US" sz="2400" dirty="0"/>
              <a:t> </a:t>
            </a:r>
            <a:r>
              <a:rPr lang="en-US" sz="2400" dirty="0" err="1"/>
              <a:t>hoạt</a:t>
            </a:r>
            <a:r>
              <a:rPr lang="en-US" sz="2400" dirty="0"/>
              <a:t> </a:t>
            </a:r>
            <a:r>
              <a:rPr lang="en-US" sz="2400" dirty="0" err="1"/>
              <a:t>động</a:t>
            </a:r>
            <a:endParaRPr lang="en-US" sz="2400" dirty="0"/>
          </a:p>
          <a:p>
            <a:r>
              <a:rPr lang="en-US" sz="2400" b="1" dirty="0" err="1"/>
              <a:t>Dẫn</a:t>
            </a:r>
            <a:r>
              <a:rPr lang="en-US" sz="2400" b="1" dirty="0"/>
              <a:t> </a:t>
            </a:r>
            <a:r>
              <a:rPr lang="en-US" sz="2400" b="1" dirty="0" err="1"/>
              <a:t>chứng</a:t>
            </a:r>
            <a:r>
              <a:rPr lang="en-US" sz="2400" b="1" dirty="0"/>
              <a:t>: </a:t>
            </a:r>
            <a:r>
              <a:rPr lang="en-US" sz="2400" dirty="0"/>
              <a:t>“No one has yet explained how bees, whose brains weigh four ten-thousandths of an ounce could have inferred the location of the new site.” (</a:t>
            </a:r>
            <a:r>
              <a:rPr lang="en-US" sz="2400" dirty="0" err="1"/>
              <a:t>Chưa</a:t>
            </a:r>
            <a:r>
              <a:rPr lang="en-US" sz="2400" dirty="0"/>
              <a:t> </a:t>
            </a:r>
            <a:r>
              <a:rPr lang="en-US" sz="2400" dirty="0" err="1"/>
              <a:t>ai</a:t>
            </a:r>
            <a:r>
              <a:rPr lang="en-US" sz="2400" dirty="0"/>
              <a:t> </a:t>
            </a:r>
            <a:r>
              <a:rPr lang="en-US" sz="2400" dirty="0" err="1"/>
              <a:t>giải</a:t>
            </a:r>
            <a:r>
              <a:rPr lang="en-US" sz="2400" dirty="0"/>
              <a:t> </a:t>
            </a:r>
            <a:r>
              <a:rPr lang="en-US" sz="2400" dirty="0" err="1"/>
              <a:t>thích</a:t>
            </a:r>
            <a:r>
              <a:rPr lang="en-US" sz="2400" dirty="0"/>
              <a:t> </a:t>
            </a:r>
            <a:r>
              <a:rPr lang="en-US" sz="2400" dirty="0" err="1"/>
              <a:t>được</a:t>
            </a:r>
            <a:r>
              <a:rPr lang="en-US" sz="2400" dirty="0"/>
              <a:t> </a:t>
            </a:r>
            <a:r>
              <a:rPr lang="en-US" sz="2400" dirty="0" err="1"/>
              <a:t>làm</a:t>
            </a:r>
            <a:r>
              <a:rPr lang="en-US" sz="2400" dirty="0"/>
              <a:t> </a:t>
            </a:r>
            <a:r>
              <a:rPr lang="en-US" sz="2400" dirty="0" err="1"/>
              <a:t>thế</a:t>
            </a:r>
            <a:r>
              <a:rPr lang="en-US" sz="2400" dirty="0"/>
              <a:t> </a:t>
            </a:r>
            <a:r>
              <a:rPr lang="en-US" sz="2400" dirty="0" err="1"/>
              <a:t>nào</a:t>
            </a:r>
            <a:r>
              <a:rPr lang="en-US" sz="2400" dirty="0"/>
              <a:t> </a:t>
            </a:r>
            <a:r>
              <a:rPr lang="en-US" sz="2400" dirty="0" err="1"/>
              <a:t>mà</a:t>
            </a:r>
            <a:r>
              <a:rPr lang="en-US" sz="2400" dirty="0"/>
              <a:t> </a:t>
            </a:r>
            <a:r>
              <a:rPr lang="en-US" sz="2400" dirty="0" err="1"/>
              <a:t>loài</a:t>
            </a:r>
            <a:r>
              <a:rPr lang="en-US" sz="2400" dirty="0"/>
              <a:t> </a:t>
            </a:r>
            <a:r>
              <a:rPr lang="en-US" sz="2400" dirty="0" err="1"/>
              <a:t>ong</a:t>
            </a:r>
            <a:r>
              <a:rPr lang="en-US" sz="2400" dirty="0"/>
              <a:t> </a:t>
            </a:r>
            <a:r>
              <a:rPr lang="en-US" sz="2400" dirty="0" err="1"/>
              <a:t>có</a:t>
            </a:r>
            <a:r>
              <a:rPr lang="en-US" sz="2400" dirty="0"/>
              <a:t> </a:t>
            </a:r>
            <a:r>
              <a:rPr lang="en-US" sz="2400" dirty="0" err="1"/>
              <a:t>bộ</a:t>
            </a:r>
            <a:r>
              <a:rPr lang="en-US" sz="2400" dirty="0"/>
              <a:t> </a:t>
            </a:r>
            <a:r>
              <a:rPr lang="en-US" sz="2400" dirty="0" err="1"/>
              <a:t>não</a:t>
            </a:r>
            <a:r>
              <a:rPr lang="en-US" sz="2400" dirty="0"/>
              <a:t> </a:t>
            </a:r>
            <a:r>
              <a:rPr lang="en-US" sz="2400" dirty="0" err="1"/>
              <a:t>với</a:t>
            </a:r>
            <a:r>
              <a:rPr lang="en-US" sz="2400" dirty="0"/>
              <a:t> </a:t>
            </a:r>
            <a:r>
              <a:rPr lang="en-US" sz="2400" dirty="0" err="1"/>
              <a:t>trọng</a:t>
            </a:r>
            <a:r>
              <a:rPr lang="en-US" sz="2400" dirty="0"/>
              <a:t> </a:t>
            </a:r>
            <a:r>
              <a:rPr lang="en-US" sz="2400" dirty="0" err="1"/>
              <a:t>lượng</a:t>
            </a:r>
            <a:r>
              <a:rPr lang="en-US" sz="2400" dirty="0"/>
              <a:t> </a:t>
            </a:r>
            <a:r>
              <a:rPr lang="en-US" sz="2400" dirty="0" err="1"/>
              <a:t>bốn</a:t>
            </a:r>
            <a:r>
              <a:rPr lang="en-US" sz="2400" dirty="0"/>
              <a:t> </a:t>
            </a:r>
            <a:r>
              <a:rPr lang="en-US" sz="2400" dirty="0" err="1"/>
              <a:t>phần</a:t>
            </a:r>
            <a:r>
              <a:rPr lang="en-US" sz="2400" dirty="0"/>
              <a:t> </a:t>
            </a:r>
            <a:r>
              <a:rPr lang="en-US" sz="2400" dirty="0" err="1"/>
              <a:t>mưởi</a:t>
            </a:r>
            <a:r>
              <a:rPr lang="en-US" sz="2400" dirty="0"/>
              <a:t> </a:t>
            </a:r>
            <a:r>
              <a:rPr lang="en-US" sz="2400" dirty="0" err="1"/>
              <a:t>nghìn</a:t>
            </a:r>
            <a:r>
              <a:rPr lang="en-US" sz="2400" dirty="0"/>
              <a:t> </a:t>
            </a:r>
            <a:r>
              <a:rPr lang="en-US" sz="2400" dirty="0" err="1"/>
              <a:t>của</a:t>
            </a:r>
            <a:r>
              <a:rPr lang="en-US" sz="2400" dirty="0"/>
              <a:t> </a:t>
            </a:r>
            <a:r>
              <a:rPr lang="en-US" sz="2400" dirty="0" err="1"/>
              <a:t>một</a:t>
            </a:r>
            <a:r>
              <a:rPr lang="en-US" sz="2400" dirty="0"/>
              <a:t> ounce, </a:t>
            </a:r>
            <a:r>
              <a:rPr lang="en-US" sz="2400" dirty="0" err="1"/>
              <a:t>có</a:t>
            </a:r>
            <a:r>
              <a:rPr lang="en-US" sz="2400" dirty="0"/>
              <a:t> </a:t>
            </a:r>
            <a:r>
              <a:rPr lang="en-US" sz="2400" dirty="0" err="1"/>
              <a:t>thể</a:t>
            </a:r>
            <a:r>
              <a:rPr lang="en-US" sz="2400" dirty="0"/>
              <a:t> </a:t>
            </a:r>
            <a:r>
              <a:rPr lang="en-US" sz="2400" dirty="0" err="1"/>
              <a:t>suy</a:t>
            </a:r>
            <a:r>
              <a:rPr lang="en-US" sz="2400" dirty="0"/>
              <a:t> </a:t>
            </a:r>
            <a:r>
              <a:rPr lang="en-US" sz="2400" dirty="0" err="1"/>
              <a:t>đoán</a:t>
            </a:r>
            <a:r>
              <a:rPr lang="en-US" sz="2400" dirty="0"/>
              <a:t> </a:t>
            </a:r>
            <a:r>
              <a:rPr lang="en-US" sz="2400" dirty="0" err="1"/>
              <a:t>được</a:t>
            </a:r>
            <a:r>
              <a:rPr lang="en-US" sz="2400" dirty="0"/>
              <a:t> </a:t>
            </a:r>
            <a:r>
              <a:rPr lang="en-US" sz="2400" dirty="0" err="1"/>
              <a:t>vị</a:t>
            </a:r>
            <a:r>
              <a:rPr lang="en-US" sz="2400" dirty="0"/>
              <a:t> </a:t>
            </a:r>
            <a:r>
              <a:rPr lang="en-US" sz="2400" dirty="0" err="1"/>
              <a:t>trí</a:t>
            </a:r>
            <a:r>
              <a:rPr lang="en-US" sz="2400" dirty="0"/>
              <a:t> </a:t>
            </a:r>
            <a:r>
              <a:rPr lang="en-US" sz="2400" dirty="0" err="1"/>
              <a:t>của</a:t>
            </a:r>
            <a:r>
              <a:rPr lang="en-US" sz="2400" dirty="0"/>
              <a:t> </a:t>
            </a:r>
            <a:r>
              <a:rPr lang="en-US" sz="2400" dirty="0" err="1"/>
              <a:t>địa</a:t>
            </a:r>
            <a:r>
              <a:rPr lang="en-US" sz="2400" dirty="0"/>
              <a:t> </a:t>
            </a:r>
            <a:r>
              <a:rPr lang="en-US" sz="2400" dirty="0" err="1"/>
              <a:t>điểm</a:t>
            </a:r>
            <a:r>
              <a:rPr lang="en-US" sz="2400" dirty="0"/>
              <a:t> </a:t>
            </a:r>
            <a:r>
              <a:rPr lang="en-US" sz="2400" dirty="0" err="1"/>
              <a:t>mới</a:t>
            </a:r>
            <a:r>
              <a:rPr lang="en-US" sz="2400" dirty="0"/>
              <a:t>.) </a:t>
            </a:r>
          </a:p>
          <a:p>
            <a:endParaRPr lang="en-US" sz="2400" dirty="0"/>
          </a:p>
        </p:txBody>
      </p:sp>
      <p:sp>
        <p:nvSpPr>
          <p:cNvPr id="2" name="Oval 1"/>
          <p:cNvSpPr/>
          <p:nvPr/>
        </p:nvSpPr>
        <p:spPr>
          <a:xfrm>
            <a:off x="160986" y="10287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582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63000" cy="6740307"/>
          </a:xfrm>
          <a:prstGeom prst="rect">
            <a:avLst/>
          </a:prstGeom>
          <a:noFill/>
        </p:spPr>
        <p:txBody>
          <a:bodyPr wrap="square" rtlCol="0">
            <a:spAutoFit/>
          </a:bodyPr>
          <a:lstStyle/>
          <a:p>
            <a:r>
              <a:rPr lang="en-US" b="1" dirty="0"/>
              <a:t>Question 44. </a:t>
            </a:r>
            <a:r>
              <a:rPr lang="en-US" dirty="0"/>
              <a:t>What is the passage mainly about?</a:t>
            </a:r>
          </a:p>
          <a:p>
            <a:pPr lvl="0"/>
            <a:r>
              <a:rPr lang="en-US" dirty="0" err="1"/>
              <a:t>A.The</a:t>
            </a:r>
            <a:r>
              <a:rPr lang="en-US" dirty="0"/>
              <a:t> difficulties of industrialization in North America</a:t>
            </a:r>
          </a:p>
          <a:p>
            <a:pPr lvl="0"/>
            <a:r>
              <a:rPr lang="en-US" dirty="0" err="1"/>
              <a:t>B.The</a:t>
            </a:r>
            <a:r>
              <a:rPr lang="en-US" dirty="0"/>
              <a:t> influence of changes in manufacturing on the growth of urban centers</a:t>
            </a:r>
          </a:p>
          <a:p>
            <a:pPr lvl="0"/>
            <a:r>
              <a:rPr lang="en-US" dirty="0" err="1"/>
              <a:t>C.The</a:t>
            </a:r>
            <a:r>
              <a:rPr lang="en-US" dirty="0"/>
              <a:t> rapid speed of industrialization in North </a:t>
            </a:r>
            <a:r>
              <a:rPr lang="en-US" dirty="0" smtClean="0"/>
              <a:t>America</a:t>
            </a:r>
            <a:r>
              <a:rPr lang="en-US" dirty="0"/>
              <a:t/>
            </a:r>
            <a:br>
              <a:rPr lang="en-US" dirty="0"/>
            </a:br>
            <a:r>
              <a:rPr lang="en-US" dirty="0" err="1"/>
              <a:t>D.Improved</a:t>
            </a:r>
            <a:r>
              <a:rPr lang="en-US" dirty="0"/>
              <a:t> ways of organizing the manufacturing of goods</a:t>
            </a:r>
          </a:p>
          <a:p>
            <a:endParaRPr lang="vi-VN" b="1" dirty="0" smtClean="0"/>
          </a:p>
          <a:p>
            <a:r>
              <a:rPr lang="en-US" dirty="0" err="1" smtClean="0"/>
              <a:t>Bài</a:t>
            </a:r>
            <a:r>
              <a:rPr lang="en-US" dirty="0" smtClean="0"/>
              <a:t> </a:t>
            </a:r>
            <a:r>
              <a:rPr lang="en-US" dirty="0" err="1"/>
              <a:t>đọc</a:t>
            </a:r>
            <a:r>
              <a:rPr lang="en-US" dirty="0"/>
              <a:t> </a:t>
            </a:r>
            <a:r>
              <a:rPr lang="en-US" dirty="0" err="1"/>
              <a:t>chủ</a:t>
            </a:r>
            <a:r>
              <a:rPr lang="en-US" dirty="0"/>
              <a:t> </a:t>
            </a:r>
            <a:r>
              <a:rPr lang="en-US" dirty="0" err="1"/>
              <a:t>yếu</a:t>
            </a:r>
            <a:r>
              <a:rPr lang="en-US" dirty="0"/>
              <a:t> </a:t>
            </a:r>
            <a:r>
              <a:rPr lang="en-US" dirty="0" err="1"/>
              <a:t>nói</a:t>
            </a:r>
            <a:r>
              <a:rPr lang="en-US" dirty="0"/>
              <a:t> </a:t>
            </a:r>
            <a:r>
              <a:rPr lang="en-US" dirty="0" err="1"/>
              <a:t>về</a:t>
            </a:r>
            <a:r>
              <a:rPr lang="en-US" dirty="0"/>
              <a:t> </a:t>
            </a:r>
            <a:r>
              <a:rPr lang="en-US" dirty="0" err="1"/>
              <a:t>điều</a:t>
            </a:r>
            <a:r>
              <a:rPr lang="en-US" dirty="0"/>
              <a:t> </a:t>
            </a:r>
            <a:r>
              <a:rPr lang="en-US" dirty="0" err="1"/>
              <a:t>gì</a:t>
            </a:r>
            <a:r>
              <a:rPr lang="en-US" dirty="0"/>
              <a:t>?</a:t>
            </a:r>
          </a:p>
          <a:p>
            <a:pPr lvl="0"/>
            <a:r>
              <a:rPr lang="en-US" dirty="0" err="1"/>
              <a:t>Khó</a:t>
            </a:r>
            <a:r>
              <a:rPr lang="en-US" dirty="0"/>
              <a:t> </a:t>
            </a:r>
            <a:r>
              <a:rPr lang="en-US" dirty="0" err="1"/>
              <a:t>khăn</a:t>
            </a:r>
            <a:r>
              <a:rPr lang="en-US" dirty="0"/>
              <a:t> </a:t>
            </a:r>
            <a:r>
              <a:rPr lang="en-US" dirty="0" err="1"/>
              <a:t>của</a:t>
            </a:r>
            <a:r>
              <a:rPr lang="en-US" dirty="0"/>
              <a:t> </a:t>
            </a:r>
            <a:r>
              <a:rPr lang="en-US" dirty="0" err="1"/>
              <a:t>việc</a:t>
            </a:r>
            <a:r>
              <a:rPr lang="en-US" dirty="0"/>
              <a:t> </a:t>
            </a:r>
            <a:r>
              <a:rPr lang="en-US" dirty="0" err="1"/>
              <a:t>công</a:t>
            </a:r>
            <a:r>
              <a:rPr lang="en-US" dirty="0"/>
              <a:t> </a:t>
            </a:r>
            <a:r>
              <a:rPr lang="en-US" dirty="0" err="1"/>
              <a:t>nghiệp</a:t>
            </a:r>
            <a:r>
              <a:rPr lang="en-US" dirty="0"/>
              <a:t> </a:t>
            </a:r>
            <a:r>
              <a:rPr lang="en-US" dirty="0" err="1"/>
              <a:t>hóa</a:t>
            </a:r>
            <a:r>
              <a:rPr lang="en-US" dirty="0"/>
              <a:t> ở </a:t>
            </a:r>
            <a:r>
              <a:rPr lang="en-US" dirty="0" err="1"/>
              <a:t>Bắc</a:t>
            </a:r>
            <a:r>
              <a:rPr lang="en-US" dirty="0"/>
              <a:t> </a:t>
            </a:r>
            <a:r>
              <a:rPr lang="en-US" dirty="0" err="1"/>
              <a:t>Mỹ</a:t>
            </a:r>
            <a:endParaRPr lang="en-US" dirty="0"/>
          </a:p>
          <a:p>
            <a:pPr lvl="0"/>
            <a:r>
              <a:rPr lang="en-US" dirty="0" err="1"/>
              <a:t>Ảnh</a:t>
            </a:r>
            <a:r>
              <a:rPr lang="en-US" dirty="0"/>
              <a:t> </a:t>
            </a:r>
            <a:r>
              <a:rPr lang="en-US" dirty="0" err="1"/>
              <a:t>hưởng</a:t>
            </a:r>
            <a:r>
              <a:rPr lang="en-US" dirty="0"/>
              <a:t> </a:t>
            </a:r>
            <a:r>
              <a:rPr lang="en-US" dirty="0" err="1"/>
              <a:t>của</a:t>
            </a:r>
            <a:r>
              <a:rPr lang="en-US" dirty="0"/>
              <a:t> </a:t>
            </a:r>
            <a:r>
              <a:rPr lang="en-US" dirty="0" err="1"/>
              <a:t>thay</a:t>
            </a:r>
            <a:r>
              <a:rPr lang="en-US" dirty="0"/>
              <a:t> </a:t>
            </a:r>
            <a:r>
              <a:rPr lang="en-US" dirty="0" err="1"/>
              <a:t>đổi</a:t>
            </a:r>
            <a:r>
              <a:rPr lang="en-US" dirty="0"/>
              <a:t> </a:t>
            </a:r>
            <a:r>
              <a:rPr lang="en-US" dirty="0" err="1"/>
              <a:t>trong</a:t>
            </a:r>
            <a:r>
              <a:rPr lang="en-US" dirty="0"/>
              <a:t> </a:t>
            </a:r>
            <a:r>
              <a:rPr lang="en-US" dirty="0" err="1"/>
              <a:t>việc</a:t>
            </a:r>
            <a:r>
              <a:rPr lang="en-US" dirty="0"/>
              <a:t> </a:t>
            </a:r>
            <a:r>
              <a:rPr lang="en-US" dirty="0" err="1"/>
              <a:t>sản</a:t>
            </a:r>
            <a:r>
              <a:rPr lang="en-US" dirty="0"/>
              <a:t> </a:t>
            </a:r>
            <a:r>
              <a:rPr lang="en-US" dirty="0" err="1"/>
              <a:t>xuất</a:t>
            </a:r>
            <a:r>
              <a:rPr lang="en-US" dirty="0"/>
              <a:t> </a:t>
            </a:r>
            <a:r>
              <a:rPr lang="en-US" dirty="0" err="1"/>
              <a:t>vào</a:t>
            </a:r>
            <a:r>
              <a:rPr lang="en-US" dirty="0"/>
              <a:t> </a:t>
            </a:r>
            <a:r>
              <a:rPr lang="en-US" dirty="0" err="1"/>
              <a:t>sự</a:t>
            </a:r>
            <a:r>
              <a:rPr lang="en-US" dirty="0"/>
              <a:t> </a:t>
            </a:r>
            <a:r>
              <a:rPr lang="en-US" dirty="0" err="1"/>
              <a:t>phát</a:t>
            </a:r>
            <a:r>
              <a:rPr lang="en-US" dirty="0"/>
              <a:t> </a:t>
            </a:r>
            <a:r>
              <a:rPr lang="en-US" dirty="0" err="1"/>
              <a:t>triển</a:t>
            </a:r>
            <a:r>
              <a:rPr lang="en-US" dirty="0"/>
              <a:t> </a:t>
            </a:r>
            <a:r>
              <a:rPr lang="en-US" dirty="0" err="1"/>
              <a:t>của</a:t>
            </a:r>
            <a:r>
              <a:rPr lang="en-US" dirty="0"/>
              <a:t> </a:t>
            </a:r>
            <a:r>
              <a:rPr lang="en-US" dirty="0" err="1"/>
              <a:t>các</a:t>
            </a:r>
            <a:r>
              <a:rPr lang="en-US" dirty="0"/>
              <a:t> </a:t>
            </a:r>
            <a:r>
              <a:rPr lang="en-US" dirty="0" err="1"/>
              <a:t>trung</a:t>
            </a:r>
            <a:r>
              <a:rPr lang="en-US" dirty="0"/>
              <a:t> </a:t>
            </a:r>
            <a:r>
              <a:rPr lang="en-US" dirty="0" err="1"/>
              <a:t>tâm</a:t>
            </a:r>
            <a:r>
              <a:rPr lang="en-US" dirty="0"/>
              <a:t> </a:t>
            </a:r>
            <a:r>
              <a:rPr lang="en-US" dirty="0" err="1"/>
              <a:t>đô</a:t>
            </a:r>
            <a:r>
              <a:rPr lang="en-US" dirty="0"/>
              <a:t> </a:t>
            </a:r>
            <a:r>
              <a:rPr lang="en-US" dirty="0" err="1"/>
              <a:t>thị</a:t>
            </a:r>
            <a:endParaRPr lang="en-US" dirty="0"/>
          </a:p>
          <a:p>
            <a:pPr lvl="0"/>
            <a:r>
              <a:rPr lang="en-US" dirty="0" err="1"/>
              <a:t>Tốc</a:t>
            </a:r>
            <a:r>
              <a:rPr lang="en-US" dirty="0"/>
              <a:t> </a:t>
            </a:r>
            <a:r>
              <a:rPr lang="en-US" dirty="0" err="1"/>
              <a:t>độ</a:t>
            </a:r>
            <a:r>
              <a:rPr lang="en-US" dirty="0"/>
              <a:t> </a:t>
            </a:r>
            <a:r>
              <a:rPr lang="en-US" dirty="0" err="1"/>
              <a:t>công</a:t>
            </a:r>
            <a:r>
              <a:rPr lang="en-US" dirty="0"/>
              <a:t> </a:t>
            </a:r>
            <a:r>
              <a:rPr lang="en-US" dirty="0" err="1"/>
              <a:t>nghiệp</a:t>
            </a:r>
            <a:r>
              <a:rPr lang="en-US" dirty="0"/>
              <a:t> </a:t>
            </a:r>
            <a:r>
              <a:rPr lang="en-US" dirty="0" err="1"/>
              <a:t>hóa</a:t>
            </a:r>
            <a:r>
              <a:rPr lang="en-US" dirty="0"/>
              <a:t> </a:t>
            </a:r>
            <a:r>
              <a:rPr lang="en-US" dirty="0" err="1"/>
              <a:t>nhanh</a:t>
            </a:r>
            <a:r>
              <a:rPr lang="en-US" dirty="0"/>
              <a:t> </a:t>
            </a:r>
            <a:r>
              <a:rPr lang="en-US" dirty="0" err="1"/>
              <a:t>chóng</a:t>
            </a:r>
            <a:r>
              <a:rPr lang="en-US" dirty="0"/>
              <a:t> ở </a:t>
            </a:r>
            <a:r>
              <a:rPr lang="en-US" dirty="0" err="1"/>
              <a:t>Bắc</a:t>
            </a:r>
            <a:r>
              <a:rPr lang="en-US" dirty="0"/>
              <a:t> </a:t>
            </a:r>
            <a:r>
              <a:rPr lang="en-US" dirty="0" err="1"/>
              <a:t>Mỹ</a:t>
            </a:r>
            <a:r>
              <a:rPr lang="en-US" dirty="0"/>
              <a:t>.</a:t>
            </a:r>
          </a:p>
          <a:p>
            <a:pPr lvl="0"/>
            <a:r>
              <a:rPr lang="en-US" dirty="0" err="1"/>
              <a:t>Những</a:t>
            </a:r>
            <a:r>
              <a:rPr lang="en-US" dirty="0"/>
              <a:t> </a:t>
            </a:r>
            <a:r>
              <a:rPr lang="en-US" dirty="0" err="1"/>
              <a:t>cách</a:t>
            </a:r>
            <a:r>
              <a:rPr lang="en-US" dirty="0"/>
              <a:t> </a:t>
            </a:r>
            <a:r>
              <a:rPr lang="en-US" dirty="0" err="1"/>
              <a:t>cải</a:t>
            </a:r>
            <a:r>
              <a:rPr lang="en-US" dirty="0"/>
              <a:t> </a:t>
            </a:r>
            <a:r>
              <a:rPr lang="en-US" dirty="0" err="1"/>
              <a:t>tiến</a:t>
            </a:r>
            <a:r>
              <a:rPr lang="en-US" dirty="0"/>
              <a:t> </a:t>
            </a:r>
            <a:r>
              <a:rPr lang="en-US" dirty="0" err="1"/>
              <a:t>tổ</a:t>
            </a:r>
            <a:r>
              <a:rPr lang="en-US" dirty="0"/>
              <a:t> </a:t>
            </a:r>
            <a:r>
              <a:rPr lang="en-US" dirty="0" err="1"/>
              <a:t>chức</a:t>
            </a:r>
            <a:r>
              <a:rPr lang="en-US" dirty="0"/>
              <a:t> </a:t>
            </a:r>
            <a:r>
              <a:rPr lang="en-US" dirty="0" err="1"/>
              <a:t>việc</a:t>
            </a:r>
            <a:r>
              <a:rPr lang="en-US" dirty="0"/>
              <a:t> </a:t>
            </a:r>
            <a:r>
              <a:rPr lang="en-US" dirty="0" err="1"/>
              <a:t>sản</a:t>
            </a:r>
            <a:r>
              <a:rPr lang="en-US" dirty="0"/>
              <a:t> </a:t>
            </a:r>
            <a:r>
              <a:rPr lang="en-US" dirty="0" err="1"/>
              <a:t>xuất</a:t>
            </a:r>
            <a:r>
              <a:rPr lang="en-US" dirty="0"/>
              <a:t> </a:t>
            </a:r>
            <a:r>
              <a:rPr lang="en-US" dirty="0" err="1"/>
              <a:t>hàng</a:t>
            </a:r>
            <a:r>
              <a:rPr lang="en-US" dirty="0"/>
              <a:t> </a:t>
            </a:r>
            <a:r>
              <a:rPr lang="en-US" dirty="0" err="1"/>
              <a:t>hóa</a:t>
            </a:r>
            <a:endParaRPr lang="en-US" dirty="0"/>
          </a:p>
          <a:p>
            <a:r>
              <a:rPr lang="en-US" b="1" dirty="0" err="1"/>
              <a:t>Dẫn</a:t>
            </a:r>
            <a:r>
              <a:rPr lang="en-US" b="1" dirty="0"/>
              <a:t> </a:t>
            </a:r>
            <a:r>
              <a:rPr lang="en-US" b="1" dirty="0" err="1"/>
              <a:t>chứng</a:t>
            </a:r>
            <a:r>
              <a:rPr lang="en-US" b="1" dirty="0"/>
              <a:t>: </a:t>
            </a:r>
            <a:r>
              <a:rPr lang="en-US" dirty="0"/>
              <a:t>- Industrialization came to the United State after 1790 as North American entrepreneurs increased productivity by reorganizing work and building factories. These innovations in manufacturing boosted output and living standards to an unprecedented extent ... (</a:t>
            </a:r>
            <a:r>
              <a:rPr lang="en-US" dirty="0" err="1"/>
              <a:t>Công</a:t>
            </a:r>
            <a:r>
              <a:rPr lang="en-US" dirty="0"/>
              <a:t> </a:t>
            </a:r>
            <a:r>
              <a:rPr lang="en-US" dirty="0" err="1"/>
              <a:t>nghiệp</a:t>
            </a:r>
            <a:r>
              <a:rPr lang="en-US" dirty="0"/>
              <a:t> </a:t>
            </a:r>
            <a:r>
              <a:rPr lang="en-US" dirty="0" err="1"/>
              <a:t>hóa</a:t>
            </a:r>
            <a:r>
              <a:rPr lang="en-US" dirty="0"/>
              <a:t> </a:t>
            </a:r>
            <a:r>
              <a:rPr lang="en-US" dirty="0" err="1"/>
              <a:t>đã</a:t>
            </a:r>
            <a:r>
              <a:rPr lang="en-US" dirty="0"/>
              <a:t> </a:t>
            </a:r>
            <a:r>
              <a:rPr lang="en-US" dirty="0" err="1"/>
              <a:t>đến</a:t>
            </a:r>
            <a:r>
              <a:rPr lang="en-US" dirty="0"/>
              <a:t> </a:t>
            </a:r>
            <a:r>
              <a:rPr lang="en-US" dirty="0" err="1"/>
              <a:t>nước</a:t>
            </a:r>
            <a:r>
              <a:rPr lang="en-US" dirty="0"/>
              <a:t> </a:t>
            </a:r>
            <a:r>
              <a:rPr lang="en-US" dirty="0" err="1"/>
              <a:t>Mỹ</a:t>
            </a:r>
            <a:r>
              <a:rPr lang="en-US" dirty="0"/>
              <a:t> </a:t>
            </a:r>
            <a:r>
              <a:rPr lang="en-US" dirty="0" err="1"/>
              <a:t>sau</a:t>
            </a:r>
            <a:r>
              <a:rPr lang="en-US" dirty="0"/>
              <a:t> </a:t>
            </a:r>
            <a:r>
              <a:rPr lang="en-US" dirty="0" err="1"/>
              <a:t>năm</a:t>
            </a:r>
            <a:r>
              <a:rPr lang="en-US" dirty="0"/>
              <a:t> 1790 </a:t>
            </a:r>
            <a:r>
              <a:rPr lang="en-US" dirty="0" err="1"/>
              <a:t>khi</a:t>
            </a:r>
            <a:r>
              <a:rPr lang="en-US" dirty="0"/>
              <a:t> </a:t>
            </a:r>
            <a:r>
              <a:rPr lang="en-US" dirty="0" err="1"/>
              <a:t>các</a:t>
            </a:r>
            <a:r>
              <a:rPr lang="en-US" dirty="0"/>
              <a:t> </a:t>
            </a:r>
            <a:r>
              <a:rPr lang="en-US" dirty="0" err="1"/>
              <a:t>doanh</a:t>
            </a:r>
            <a:r>
              <a:rPr lang="en-US" dirty="0"/>
              <a:t> </a:t>
            </a:r>
            <a:r>
              <a:rPr lang="en-US" dirty="0" err="1"/>
              <a:t>nhân</a:t>
            </a:r>
            <a:r>
              <a:rPr lang="en-US" dirty="0"/>
              <a:t> </a:t>
            </a:r>
            <a:r>
              <a:rPr lang="en-US" dirty="0" err="1"/>
              <a:t>Bắc</a:t>
            </a:r>
            <a:r>
              <a:rPr lang="en-US" dirty="0"/>
              <a:t> </a:t>
            </a:r>
            <a:r>
              <a:rPr lang="en-US" dirty="0" err="1"/>
              <a:t>Mỹ</a:t>
            </a:r>
            <a:r>
              <a:rPr lang="en-US" dirty="0"/>
              <a:t> </a:t>
            </a:r>
            <a:r>
              <a:rPr lang="en-US" dirty="0" err="1"/>
              <a:t>tăng</a:t>
            </a:r>
            <a:r>
              <a:rPr lang="en-US" dirty="0"/>
              <a:t> </a:t>
            </a:r>
            <a:r>
              <a:rPr lang="en-US" dirty="0" err="1"/>
              <a:t>năng</a:t>
            </a:r>
            <a:r>
              <a:rPr lang="en-US" dirty="0"/>
              <a:t> </a:t>
            </a:r>
            <a:r>
              <a:rPr lang="en-US" dirty="0" err="1"/>
              <a:t>suất</a:t>
            </a:r>
            <a:r>
              <a:rPr lang="en-US" dirty="0"/>
              <a:t> </a:t>
            </a:r>
            <a:r>
              <a:rPr lang="en-US" dirty="0" err="1"/>
              <a:t>bằng</a:t>
            </a:r>
            <a:r>
              <a:rPr lang="en-US" dirty="0"/>
              <a:t> </a:t>
            </a:r>
            <a:r>
              <a:rPr lang="en-US" dirty="0" err="1"/>
              <a:t>cách</a:t>
            </a:r>
            <a:r>
              <a:rPr lang="en-US" dirty="0"/>
              <a:t> </a:t>
            </a:r>
            <a:r>
              <a:rPr lang="en-US" dirty="0" err="1"/>
              <a:t>tổ</a:t>
            </a:r>
            <a:r>
              <a:rPr lang="en-US" dirty="0"/>
              <a:t> </a:t>
            </a:r>
            <a:r>
              <a:rPr lang="en-US" dirty="0" err="1"/>
              <a:t>chức</a:t>
            </a:r>
            <a:r>
              <a:rPr lang="en-US" dirty="0"/>
              <a:t> </a:t>
            </a:r>
            <a:r>
              <a:rPr lang="en-US" dirty="0" err="1"/>
              <a:t>lại</a:t>
            </a:r>
            <a:r>
              <a:rPr lang="en-US" dirty="0"/>
              <a:t> </a:t>
            </a:r>
            <a:r>
              <a:rPr lang="en-US" dirty="0" err="1"/>
              <a:t>công</a:t>
            </a:r>
            <a:r>
              <a:rPr lang="en-US" dirty="0"/>
              <a:t> </a:t>
            </a:r>
            <a:r>
              <a:rPr lang="en-US" dirty="0" err="1"/>
              <a:t>việc</a:t>
            </a:r>
            <a:r>
              <a:rPr lang="en-US" dirty="0"/>
              <a:t> </a:t>
            </a:r>
            <a:r>
              <a:rPr lang="en-US" dirty="0" err="1"/>
              <a:t>và</a:t>
            </a:r>
            <a:r>
              <a:rPr lang="en-US" dirty="0"/>
              <a:t> </a:t>
            </a:r>
            <a:r>
              <a:rPr lang="en-US" dirty="0" err="1"/>
              <a:t>xây</a:t>
            </a:r>
            <a:r>
              <a:rPr lang="en-US" dirty="0"/>
              <a:t> </a:t>
            </a:r>
            <a:r>
              <a:rPr lang="en-US" dirty="0" err="1"/>
              <a:t>dựng</a:t>
            </a:r>
            <a:r>
              <a:rPr lang="en-US" dirty="0"/>
              <a:t> </a:t>
            </a:r>
            <a:r>
              <a:rPr lang="en-US" dirty="0" err="1"/>
              <a:t>nhà</a:t>
            </a:r>
            <a:r>
              <a:rPr lang="en-US" dirty="0"/>
              <a:t> </a:t>
            </a:r>
            <a:r>
              <a:rPr lang="en-US" dirty="0" err="1"/>
              <a:t>máy</a:t>
            </a:r>
            <a:r>
              <a:rPr lang="en-US" dirty="0"/>
              <a:t>. </a:t>
            </a:r>
            <a:r>
              <a:rPr lang="en-US" dirty="0" err="1"/>
              <a:t>Những</a:t>
            </a:r>
            <a:r>
              <a:rPr lang="en-US" dirty="0"/>
              <a:t> </a:t>
            </a:r>
            <a:r>
              <a:rPr lang="en-US" dirty="0" err="1"/>
              <a:t>cải</a:t>
            </a:r>
            <a:r>
              <a:rPr lang="en-US" dirty="0"/>
              <a:t> </a:t>
            </a:r>
            <a:r>
              <a:rPr lang="en-US" dirty="0" err="1"/>
              <a:t>tiến</a:t>
            </a:r>
            <a:r>
              <a:rPr lang="en-US" dirty="0"/>
              <a:t> </a:t>
            </a:r>
            <a:r>
              <a:rPr lang="en-US" dirty="0" err="1"/>
              <a:t>này</a:t>
            </a:r>
            <a:r>
              <a:rPr lang="en-US" dirty="0"/>
              <a:t> </a:t>
            </a:r>
            <a:r>
              <a:rPr lang="en-US" dirty="0" err="1"/>
              <a:t>trong</a:t>
            </a:r>
            <a:r>
              <a:rPr lang="en-US" dirty="0"/>
              <a:t> </a:t>
            </a:r>
            <a:r>
              <a:rPr lang="en-US" dirty="0" err="1"/>
              <a:t>sản</a:t>
            </a:r>
            <a:r>
              <a:rPr lang="en-US" dirty="0"/>
              <a:t> </a:t>
            </a:r>
            <a:r>
              <a:rPr lang="en-US" dirty="0" err="1"/>
              <a:t>xuất</a:t>
            </a:r>
            <a:r>
              <a:rPr lang="en-US" dirty="0"/>
              <a:t> </a:t>
            </a:r>
            <a:r>
              <a:rPr lang="en-US" dirty="0" err="1"/>
              <a:t>đã</a:t>
            </a:r>
            <a:r>
              <a:rPr lang="en-US" dirty="0"/>
              <a:t> </a:t>
            </a:r>
            <a:r>
              <a:rPr lang="en-US" dirty="0" err="1"/>
              <a:t>giúp</a:t>
            </a:r>
            <a:r>
              <a:rPr lang="en-US" dirty="0"/>
              <a:t> </a:t>
            </a:r>
            <a:r>
              <a:rPr lang="en-US" dirty="0" err="1"/>
              <a:t>tăng</a:t>
            </a:r>
            <a:r>
              <a:rPr lang="en-US" dirty="0"/>
              <a:t> </a:t>
            </a:r>
            <a:r>
              <a:rPr lang="en-US" dirty="0" err="1"/>
              <a:t>sản</a:t>
            </a:r>
            <a:r>
              <a:rPr lang="en-US" dirty="0"/>
              <a:t> </a:t>
            </a:r>
            <a:r>
              <a:rPr lang="en-US" dirty="0" err="1"/>
              <a:t>lượng</a:t>
            </a:r>
            <a:r>
              <a:rPr lang="en-US" dirty="0"/>
              <a:t> </a:t>
            </a:r>
            <a:r>
              <a:rPr lang="en-US" dirty="0" err="1"/>
              <a:t>và</a:t>
            </a:r>
            <a:r>
              <a:rPr lang="en-US" dirty="0"/>
              <a:t> </a:t>
            </a:r>
            <a:r>
              <a:rPr lang="en-US" dirty="0" err="1"/>
              <a:t>mức</a:t>
            </a:r>
            <a:r>
              <a:rPr lang="en-US" dirty="0"/>
              <a:t> </a:t>
            </a:r>
            <a:r>
              <a:rPr lang="en-US" dirty="0" err="1"/>
              <a:t>sống</a:t>
            </a:r>
            <a:r>
              <a:rPr lang="en-US" dirty="0"/>
              <a:t> </a:t>
            </a:r>
            <a:r>
              <a:rPr lang="en-US" dirty="0" err="1"/>
              <a:t>đến</a:t>
            </a:r>
            <a:r>
              <a:rPr lang="en-US" dirty="0"/>
              <a:t> </a:t>
            </a:r>
            <a:r>
              <a:rPr lang="en-US" dirty="0" err="1"/>
              <a:t>mức</a:t>
            </a:r>
            <a:r>
              <a:rPr lang="en-US" dirty="0"/>
              <a:t> </a:t>
            </a:r>
            <a:r>
              <a:rPr lang="en-US" dirty="0" err="1"/>
              <a:t>độ</a:t>
            </a:r>
            <a:r>
              <a:rPr lang="en-US" dirty="0"/>
              <a:t> </a:t>
            </a:r>
            <a:r>
              <a:rPr lang="en-US" dirty="0" err="1"/>
              <a:t>chưa</a:t>
            </a:r>
            <a:r>
              <a:rPr lang="en-US" dirty="0"/>
              <a:t> </a:t>
            </a:r>
            <a:r>
              <a:rPr lang="en-US" dirty="0" err="1"/>
              <a:t>từng</a:t>
            </a:r>
            <a:r>
              <a:rPr lang="en-US" dirty="0"/>
              <a:t> </a:t>
            </a:r>
            <a:r>
              <a:rPr lang="en-US" dirty="0" err="1"/>
              <a:t>thấy</a:t>
            </a:r>
            <a:r>
              <a:rPr lang="en-US" dirty="0"/>
              <a:t>...)</a:t>
            </a:r>
          </a:p>
          <a:p>
            <a:pPr lvl="0"/>
            <a:r>
              <a:rPr lang="en-US" dirty="0"/>
              <a:t>For tasks that were not suited to the outwork system, entrepreneurs created an even more important new organization, the modem factory, which used power-driven machines and assembly-line techniques to turn out large quantities of well-made goods. (</a:t>
            </a:r>
            <a:r>
              <a:rPr lang="en-US" dirty="0" err="1"/>
              <a:t>Đối</a:t>
            </a:r>
            <a:r>
              <a:rPr lang="en-US" dirty="0"/>
              <a:t> </a:t>
            </a:r>
            <a:r>
              <a:rPr lang="en-US" dirty="0" err="1"/>
              <a:t>với</a:t>
            </a:r>
            <a:r>
              <a:rPr lang="en-US" dirty="0"/>
              <a:t> </a:t>
            </a:r>
            <a:r>
              <a:rPr lang="en-US" dirty="0" err="1"/>
              <a:t>các</a:t>
            </a:r>
            <a:r>
              <a:rPr lang="en-US" dirty="0"/>
              <a:t> </a:t>
            </a:r>
            <a:r>
              <a:rPr lang="en-US" dirty="0" err="1"/>
              <a:t>nhiệm</a:t>
            </a:r>
            <a:r>
              <a:rPr lang="en-US" dirty="0"/>
              <a:t> </a:t>
            </a:r>
            <a:r>
              <a:rPr lang="en-US" dirty="0" err="1"/>
              <a:t>vụ</a:t>
            </a:r>
            <a:r>
              <a:rPr lang="en-US" dirty="0"/>
              <a:t> </a:t>
            </a:r>
            <a:r>
              <a:rPr lang="en-US" dirty="0" err="1"/>
              <a:t>không</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hệ</a:t>
            </a:r>
            <a:r>
              <a:rPr lang="en-US" dirty="0"/>
              <a:t> </a:t>
            </a:r>
            <a:r>
              <a:rPr lang="en-US" dirty="0" err="1"/>
              <a:t>thống</a:t>
            </a:r>
            <a:r>
              <a:rPr lang="en-US" dirty="0"/>
              <a:t> </a:t>
            </a:r>
            <a:r>
              <a:rPr lang="en-US" dirty="0" err="1"/>
              <a:t>gia</a:t>
            </a:r>
            <a:r>
              <a:rPr lang="en-US" dirty="0"/>
              <a:t> </a:t>
            </a:r>
            <a:r>
              <a:rPr lang="en-US" dirty="0" err="1"/>
              <a:t>công</a:t>
            </a:r>
            <a:r>
              <a:rPr lang="en-US" dirty="0"/>
              <a:t>, </a:t>
            </a:r>
            <a:r>
              <a:rPr lang="en-US" dirty="0" err="1"/>
              <a:t>các</a:t>
            </a:r>
            <a:r>
              <a:rPr lang="en-US" dirty="0"/>
              <a:t> </a:t>
            </a:r>
            <a:r>
              <a:rPr lang="en-US" dirty="0" err="1"/>
              <a:t>chủ</a:t>
            </a:r>
            <a:r>
              <a:rPr lang="en-US" dirty="0"/>
              <a:t> </a:t>
            </a:r>
            <a:r>
              <a:rPr lang="en-US" dirty="0" err="1"/>
              <a:t>thầu</a:t>
            </a:r>
            <a:r>
              <a:rPr lang="en-US" dirty="0"/>
              <a:t> </a:t>
            </a:r>
            <a:r>
              <a:rPr lang="en-US" dirty="0" err="1"/>
              <a:t>thậm</a:t>
            </a:r>
            <a:r>
              <a:rPr lang="en-US" dirty="0"/>
              <a:t> </a:t>
            </a:r>
            <a:r>
              <a:rPr lang="en-US" dirty="0" err="1"/>
              <a:t>chí</a:t>
            </a:r>
            <a:r>
              <a:rPr lang="en-US" dirty="0"/>
              <a:t> </a:t>
            </a:r>
            <a:r>
              <a:rPr lang="en-US" dirty="0" err="1"/>
              <a:t>đã</a:t>
            </a:r>
            <a:r>
              <a:rPr lang="en-US" dirty="0"/>
              <a:t> </a:t>
            </a:r>
            <a:r>
              <a:rPr lang="en-US" dirty="0" err="1"/>
              <a:t>tạo</a:t>
            </a:r>
            <a:r>
              <a:rPr lang="en-US" dirty="0"/>
              <a:t> </a:t>
            </a:r>
            <a:r>
              <a:rPr lang="en-US" dirty="0" err="1"/>
              <a:t>ra</a:t>
            </a:r>
            <a:r>
              <a:rPr lang="en-US" dirty="0"/>
              <a:t> </a:t>
            </a:r>
            <a:r>
              <a:rPr lang="en-US" dirty="0" err="1"/>
              <a:t>một</a:t>
            </a:r>
            <a:r>
              <a:rPr lang="en-US" dirty="0"/>
              <a:t> </a:t>
            </a:r>
            <a:r>
              <a:rPr lang="en-US" dirty="0" err="1"/>
              <a:t>tổ</a:t>
            </a:r>
            <a:r>
              <a:rPr lang="en-US" dirty="0"/>
              <a:t> </a:t>
            </a:r>
            <a:r>
              <a:rPr lang="en-US" dirty="0" err="1"/>
              <a:t>chức</a:t>
            </a:r>
            <a:r>
              <a:rPr lang="en-US" dirty="0"/>
              <a:t> </a:t>
            </a:r>
            <a:r>
              <a:rPr lang="en-US" dirty="0" err="1"/>
              <a:t>mới</a:t>
            </a:r>
            <a:r>
              <a:rPr lang="en-US" dirty="0"/>
              <a:t> </a:t>
            </a:r>
            <a:r>
              <a:rPr lang="en-US" dirty="0" err="1"/>
              <a:t>quan</a:t>
            </a:r>
            <a:r>
              <a:rPr lang="en-US" dirty="0"/>
              <a:t> </a:t>
            </a:r>
            <a:r>
              <a:rPr lang="en-US" dirty="0" err="1"/>
              <a:t>trọng</a:t>
            </a:r>
            <a:r>
              <a:rPr lang="en-US" dirty="0"/>
              <a:t> </a:t>
            </a:r>
            <a:r>
              <a:rPr lang="en-US" dirty="0" err="1"/>
              <a:t>hơn</a:t>
            </a:r>
            <a:r>
              <a:rPr lang="en-US" dirty="0"/>
              <a:t>, </a:t>
            </a:r>
            <a:r>
              <a:rPr lang="en-US" dirty="0" err="1"/>
              <a:t>nhà</a:t>
            </a:r>
            <a:r>
              <a:rPr lang="en-US" dirty="0"/>
              <a:t> </a:t>
            </a:r>
            <a:r>
              <a:rPr lang="en-US" dirty="0" err="1"/>
              <a:t>máy</a:t>
            </a:r>
            <a:r>
              <a:rPr lang="en-US" dirty="0"/>
              <a:t> </a:t>
            </a:r>
            <a:r>
              <a:rPr lang="en-US" dirty="0" err="1"/>
              <a:t>hiện</a:t>
            </a:r>
            <a:r>
              <a:rPr lang="en-US" dirty="0"/>
              <a:t> </a:t>
            </a:r>
            <a:r>
              <a:rPr lang="en-US" dirty="0" err="1"/>
              <a:t>đại</a:t>
            </a:r>
            <a:r>
              <a:rPr lang="en-US" dirty="0"/>
              <a:t>, </a:t>
            </a:r>
            <a:r>
              <a:rPr lang="en-US" dirty="0" err="1"/>
              <a:t>mà</a:t>
            </a:r>
            <a:r>
              <a:rPr lang="en-US" dirty="0"/>
              <a:t> </a:t>
            </a:r>
            <a:r>
              <a:rPr lang="en-US" dirty="0" err="1"/>
              <a:t>sử</a:t>
            </a:r>
            <a:r>
              <a:rPr lang="en-US" dirty="0"/>
              <a:t> </a:t>
            </a:r>
            <a:r>
              <a:rPr lang="en-US" dirty="0" err="1"/>
              <a:t>dụng</a:t>
            </a:r>
            <a:r>
              <a:rPr lang="en-US" dirty="0"/>
              <a:t> </a:t>
            </a:r>
            <a:r>
              <a:rPr lang="en-US" dirty="0" err="1"/>
              <a:t>các</a:t>
            </a:r>
            <a:r>
              <a:rPr lang="en-US" dirty="0"/>
              <a:t> </a:t>
            </a:r>
            <a:r>
              <a:rPr lang="en-US" dirty="0" err="1"/>
              <a:t>máy</a:t>
            </a:r>
            <a:r>
              <a:rPr lang="en-US" dirty="0"/>
              <a:t> </a:t>
            </a:r>
            <a:r>
              <a:rPr lang="en-US" dirty="0" err="1"/>
              <a:t>chạy</a:t>
            </a:r>
            <a:r>
              <a:rPr lang="en-US" dirty="0"/>
              <a:t> </a:t>
            </a:r>
            <a:r>
              <a:rPr lang="en-US" dirty="0" err="1"/>
              <a:t>bằng</a:t>
            </a:r>
            <a:r>
              <a:rPr lang="en-US" dirty="0"/>
              <a:t> </a:t>
            </a:r>
            <a:r>
              <a:rPr lang="en-US" dirty="0" err="1"/>
              <a:t>năng</a:t>
            </a:r>
            <a:r>
              <a:rPr lang="en-US" dirty="0"/>
              <a:t> </a:t>
            </a:r>
            <a:r>
              <a:rPr lang="en-US" dirty="0" err="1"/>
              <a:t>lượng</a:t>
            </a:r>
            <a:r>
              <a:rPr lang="en-US" dirty="0"/>
              <a:t> </a:t>
            </a:r>
            <a:r>
              <a:rPr lang="en-US" dirty="0" err="1"/>
              <a:t>và</a:t>
            </a:r>
            <a:r>
              <a:rPr lang="en-US" dirty="0"/>
              <a:t> </a:t>
            </a:r>
            <a:r>
              <a:rPr lang="en-US" dirty="0" err="1"/>
              <a:t>các</a:t>
            </a:r>
            <a:r>
              <a:rPr lang="en-US" dirty="0"/>
              <a:t> </a:t>
            </a:r>
            <a:r>
              <a:rPr lang="en-US" dirty="0" err="1"/>
              <a:t>kỹ</a:t>
            </a:r>
            <a:r>
              <a:rPr lang="en-US" dirty="0"/>
              <a:t> </a:t>
            </a:r>
            <a:r>
              <a:rPr lang="en-US" dirty="0" err="1"/>
              <a:t>thuật</a:t>
            </a:r>
            <a:r>
              <a:rPr lang="en-US" dirty="0"/>
              <a:t> </a:t>
            </a:r>
            <a:r>
              <a:rPr lang="en-US" dirty="0" err="1"/>
              <a:t>dây</a:t>
            </a:r>
            <a:r>
              <a:rPr lang="en-US" dirty="0"/>
              <a:t> </a:t>
            </a:r>
            <a:r>
              <a:rPr lang="en-US" dirty="0" err="1"/>
              <a:t>chuyền</a:t>
            </a:r>
            <a:r>
              <a:rPr lang="en-US" dirty="0"/>
              <a:t> </a:t>
            </a:r>
            <a:r>
              <a:rPr lang="en-US" dirty="0" err="1"/>
              <a:t>lắp</a:t>
            </a:r>
            <a:r>
              <a:rPr lang="en-US" dirty="0"/>
              <a:t> </a:t>
            </a:r>
            <a:r>
              <a:rPr lang="en-US" dirty="0" err="1"/>
              <a:t>ráp</a:t>
            </a:r>
            <a:r>
              <a:rPr lang="en-US" dirty="0"/>
              <a:t> </a:t>
            </a:r>
            <a:r>
              <a:rPr lang="en-US" dirty="0" err="1"/>
              <a:t>để</a:t>
            </a:r>
            <a:r>
              <a:rPr lang="en-US" dirty="0"/>
              <a:t> </a:t>
            </a:r>
            <a:r>
              <a:rPr lang="en-US" dirty="0" err="1"/>
              <a:t>tạo</a:t>
            </a:r>
            <a:r>
              <a:rPr lang="en-US" dirty="0"/>
              <a:t> </a:t>
            </a:r>
            <a:r>
              <a:rPr lang="en-US" dirty="0" err="1"/>
              <a:t>ra</a:t>
            </a:r>
            <a:r>
              <a:rPr lang="en-US" dirty="0"/>
              <a:t> </a:t>
            </a:r>
            <a:r>
              <a:rPr lang="en-US" dirty="0" err="1"/>
              <a:t>số</a:t>
            </a:r>
            <a:r>
              <a:rPr lang="en-US" dirty="0"/>
              <a:t> </a:t>
            </a:r>
            <a:r>
              <a:rPr lang="en-US" dirty="0" err="1"/>
              <a:t>lượng</a:t>
            </a:r>
            <a:r>
              <a:rPr lang="en-US" dirty="0"/>
              <a:t> </a:t>
            </a:r>
            <a:r>
              <a:rPr lang="en-US" dirty="0" err="1"/>
              <a:t>lớn</a:t>
            </a:r>
            <a:r>
              <a:rPr lang="en-US" dirty="0"/>
              <a:t> </a:t>
            </a:r>
            <a:r>
              <a:rPr lang="en-US" dirty="0" err="1"/>
              <a:t>hàng</a:t>
            </a:r>
            <a:r>
              <a:rPr lang="en-US" dirty="0"/>
              <a:t> </a:t>
            </a:r>
            <a:r>
              <a:rPr lang="en-US" dirty="0" err="1"/>
              <a:t>hóa</a:t>
            </a:r>
            <a:r>
              <a:rPr lang="en-US" dirty="0"/>
              <a:t> </a:t>
            </a:r>
            <a:r>
              <a:rPr lang="en-US" dirty="0" err="1"/>
              <a:t>được</a:t>
            </a:r>
            <a:r>
              <a:rPr lang="en-US" dirty="0"/>
              <a:t> </a:t>
            </a:r>
            <a:r>
              <a:rPr lang="en-US" dirty="0" err="1"/>
              <a:t>chế</a:t>
            </a:r>
            <a:r>
              <a:rPr lang="en-US" dirty="0"/>
              <a:t> </a:t>
            </a:r>
            <a:r>
              <a:rPr lang="en-US" dirty="0" err="1"/>
              <a:t>tạo</a:t>
            </a:r>
            <a:r>
              <a:rPr lang="en-US" dirty="0"/>
              <a:t> </a:t>
            </a:r>
            <a:r>
              <a:rPr lang="en-US" dirty="0" err="1"/>
              <a:t>tốt</a:t>
            </a:r>
            <a:r>
              <a:rPr lang="en-US" dirty="0"/>
              <a:t>.)</a:t>
            </a:r>
          </a:p>
          <a:p>
            <a:endParaRPr lang="en-US" dirty="0"/>
          </a:p>
        </p:txBody>
      </p:sp>
      <p:sp>
        <p:nvSpPr>
          <p:cNvPr id="2" name="Oval 1"/>
          <p:cNvSpPr/>
          <p:nvPr/>
        </p:nvSpPr>
        <p:spPr>
          <a:xfrm>
            <a:off x="152400" y="12954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985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915400" cy="4154984"/>
          </a:xfrm>
          <a:prstGeom prst="rect">
            <a:avLst/>
          </a:prstGeom>
          <a:noFill/>
        </p:spPr>
        <p:txBody>
          <a:bodyPr wrap="square" rtlCol="0">
            <a:spAutoFit/>
          </a:bodyPr>
          <a:lstStyle/>
          <a:p>
            <a:r>
              <a:rPr lang="en-US" sz="2400" b="1" dirty="0"/>
              <a:t>Question 4:</a:t>
            </a:r>
            <a:r>
              <a:rPr lang="en-US" sz="2400" dirty="0"/>
              <a:t> Bill Gates gave away $4.6 billion in Microsoft shares ______June to his personal charity, the Bill &amp; Melinda Gates Foundation.</a:t>
            </a:r>
          </a:p>
          <a:p>
            <a:r>
              <a:rPr lang="en-US" sz="2400" b="1" dirty="0"/>
              <a:t>	A.</a:t>
            </a:r>
            <a:r>
              <a:rPr lang="en-US" sz="2400" dirty="0"/>
              <a:t> on	</a:t>
            </a:r>
            <a:r>
              <a:rPr lang="en-US" sz="2400" b="1" dirty="0"/>
              <a:t>B.</a:t>
            </a:r>
            <a:r>
              <a:rPr lang="en-US" sz="2400" dirty="0"/>
              <a:t> for	</a:t>
            </a:r>
            <a:r>
              <a:rPr lang="en-US" sz="2400" b="1" dirty="0"/>
              <a:t>C.</a:t>
            </a:r>
            <a:r>
              <a:rPr lang="en-US" sz="2400" dirty="0"/>
              <a:t> in	</a:t>
            </a:r>
            <a:r>
              <a:rPr lang="en-US" sz="2400" b="1" dirty="0"/>
              <a:t>D.</a:t>
            </a:r>
            <a:r>
              <a:rPr lang="en-US" sz="2400" dirty="0"/>
              <a:t> at</a:t>
            </a:r>
          </a:p>
          <a:p>
            <a:endParaRPr lang="vi-VN" sz="2400" b="1" dirty="0" smtClean="0"/>
          </a:p>
          <a:p>
            <a:r>
              <a:rPr lang="en-US" sz="2400" b="1" dirty="0" err="1" smtClean="0"/>
              <a:t>Dịch</a:t>
            </a:r>
            <a:r>
              <a:rPr lang="en-US" sz="2400" b="1" dirty="0" smtClean="0"/>
              <a:t> </a:t>
            </a:r>
            <a:r>
              <a:rPr lang="en-US" sz="2400" b="1" dirty="0" err="1"/>
              <a:t>nghĩa</a:t>
            </a:r>
            <a:r>
              <a:rPr lang="en-US" sz="2400" b="1" dirty="0"/>
              <a:t>:</a:t>
            </a:r>
            <a:r>
              <a:rPr lang="en-US" sz="2400" dirty="0"/>
              <a:t> Bill Gates </a:t>
            </a:r>
            <a:r>
              <a:rPr lang="en-US" sz="2400" dirty="0" err="1"/>
              <a:t>đã</a:t>
            </a:r>
            <a:r>
              <a:rPr lang="en-US" sz="2400" dirty="0"/>
              <a:t> </a:t>
            </a:r>
            <a:r>
              <a:rPr lang="en-US" sz="2400" dirty="0" err="1"/>
              <a:t>tặng</a:t>
            </a:r>
            <a:r>
              <a:rPr lang="en-US" sz="2400" dirty="0"/>
              <a:t> 4,6 </a:t>
            </a:r>
            <a:r>
              <a:rPr lang="en-US" sz="2400" dirty="0" err="1"/>
              <a:t>tỷ</a:t>
            </a:r>
            <a:r>
              <a:rPr lang="en-US" sz="2400" dirty="0"/>
              <a:t> </a:t>
            </a:r>
            <a:r>
              <a:rPr lang="en-US" sz="2400" dirty="0" err="1"/>
              <a:t>đô</a:t>
            </a:r>
            <a:r>
              <a:rPr lang="en-US" sz="2400" dirty="0"/>
              <a:t> la </a:t>
            </a:r>
            <a:r>
              <a:rPr lang="en-US" sz="2400" dirty="0" err="1"/>
              <a:t>cổ</a:t>
            </a:r>
            <a:r>
              <a:rPr lang="en-US" sz="2400" dirty="0"/>
              <a:t> </a:t>
            </a:r>
            <a:r>
              <a:rPr lang="en-US" sz="2400" dirty="0" err="1"/>
              <a:t>phiếu</a:t>
            </a:r>
            <a:r>
              <a:rPr lang="en-US" sz="2400" dirty="0"/>
              <a:t> Microsoft </a:t>
            </a:r>
            <a:r>
              <a:rPr lang="en-US" sz="2400" dirty="0" err="1"/>
              <a:t>vào</a:t>
            </a:r>
            <a:r>
              <a:rPr lang="en-US" sz="2400" dirty="0"/>
              <a:t> </a:t>
            </a:r>
            <a:r>
              <a:rPr lang="en-US" sz="2400" dirty="0" err="1"/>
              <a:t>tháng</a:t>
            </a:r>
            <a:r>
              <a:rPr lang="en-US" sz="2400" dirty="0"/>
              <a:t> 6 </a:t>
            </a:r>
            <a:r>
              <a:rPr lang="en-US" sz="2400" dirty="0" err="1"/>
              <a:t>cho</a:t>
            </a:r>
            <a:r>
              <a:rPr lang="en-US" sz="2400" dirty="0"/>
              <a:t> </a:t>
            </a:r>
            <a:r>
              <a:rPr lang="en-US" sz="2400" dirty="0" err="1"/>
              <a:t>tổ</a:t>
            </a:r>
            <a:r>
              <a:rPr lang="en-US" sz="2400" dirty="0"/>
              <a:t> </a:t>
            </a:r>
            <a:r>
              <a:rPr lang="en-US" sz="2400" dirty="0" err="1"/>
              <a:t>chức</a:t>
            </a:r>
            <a:r>
              <a:rPr lang="en-US" sz="2400" dirty="0"/>
              <a:t> </a:t>
            </a:r>
            <a:r>
              <a:rPr lang="en-US" sz="2400" dirty="0" err="1"/>
              <a:t>từ</a:t>
            </a:r>
            <a:r>
              <a:rPr lang="en-US" sz="2400" dirty="0"/>
              <a:t> </a:t>
            </a:r>
            <a:r>
              <a:rPr lang="en-US" sz="2400" dirty="0" err="1"/>
              <a:t>thiện</a:t>
            </a:r>
            <a:r>
              <a:rPr lang="en-US" sz="2400" dirty="0"/>
              <a:t> </a:t>
            </a:r>
            <a:r>
              <a:rPr lang="en-US" sz="2400" dirty="0" err="1"/>
              <a:t>cá</a:t>
            </a:r>
            <a:r>
              <a:rPr lang="en-US" sz="2400" dirty="0"/>
              <a:t> </a:t>
            </a:r>
            <a:r>
              <a:rPr lang="en-US" sz="2400" dirty="0" err="1"/>
              <a:t>nhân</a:t>
            </a:r>
            <a:r>
              <a:rPr lang="en-US" sz="2400" dirty="0"/>
              <a:t> </a:t>
            </a:r>
            <a:r>
              <a:rPr lang="en-US" sz="2400" dirty="0" err="1"/>
              <a:t>của</a:t>
            </a:r>
            <a:r>
              <a:rPr lang="en-US" sz="2400" dirty="0"/>
              <a:t> </a:t>
            </a:r>
            <a:r>
              <a:rPr lang="en-US" sz="2400" dirty="0" err="1"/>
              <a:t>mình</a:t>
            </a:r>
            <a:r>
              <a:rPr lang="en-US" sz="2400" dirty="0"/>
              <a:t>, </a:t>
            </a:r>
            <a:r>
              <a:rPr lang="en-US" sz="2400" dirty="0" err="1"/>
              <a:t>Quỹ</a:t>
            </a:r>
            <a:r>
              <a:rPr lang="en-US" sz="2400" dirty="0"/>
              <a:t> Bill &amp; Melinda Gates.</a:t>
            </a:r>
            <a:br>
              <a:rPr lang="en-US" sz="2400" dirty="0"/>
            </a:br>
            <a:r>
              <a:rPr lang="en-US" sz="2400" b="1" i="1" dirty="0" err="1"/>
              <a:t>Căn</a:t>
            </a:r>
            <a:r>
              <a:rPr lang="en-US" sz="2400" b="1" i="1" dirty="0"/>
              <a:t> </a:t>
            </a:r>
            <a:r>
              <a:rPr lang="en-US" sz="2400" b="1" i="1" dirty="0" err="1"/>
              <a:t>cứ</a:t>
            </a:r>
            <a:r>
              <a:rPr lang="en-US" sz="2400" b="1" i="1" dirty="0"/>
              <a:t> </a:t>
            </a:r>
            <a:r>
              <a:rPr lang="en-US" sz="2400" b="1" i="1" dirty="0" err="1"/>
              <a:t>vào</a:t>
            </a:r>
            <a:r>
              <a:rPr lang="en-US" sz="2400" b="1" i="1" dirty="0"/>
              <a:t> </a:t>
            </a:r>
            <a:r>
              <a:rPr lang="en-US" sz="2400" b="1" i="1" dirty="0" err="1"/>
              <a:t>cấu</a:t>
            </a:r>
            <a:r>
              <a:rPr lang="en-US" sz="2400" b="1" i="1" dirty="0"/>
              <a:t> </a:t>
            </a:r>
            <a:r>
              <a:rPr lang="en-US" sz="2400" b="1" i="1" dirty="0" err="1"/>
              <a:t>trúc</a:t>
            </a:r>
            <a:r>
              <a:rPr lang="en-US" sz="2400" b="1" i="1" dirty="0"/>
              <a:t>:</a:t>
            </a:r>
            <a:endParaRPr lang="en-US" sz="2400" dirty="0"/>
          </a:p>
          <a:p>
            <a:r>
              <a:rPr lang="en-US" sz="2400" dirty="0"/>
              <a:t>-in+ month.</a:t>
            </a:r>
          </a:p>
          <a:p>
            <a:endParaRPr lang="en-US" sz="2400" dirty="0"/>
          </a:p>
        </p:txBody>
      </p:sp>
      <p:sp>
        <p:nvSpPr>
          <p:cNvPr id="2" name="Oval 1"/>
          <p:cNvSpPr/>
          <p:nvPr/>
        </p:nvSpPr>
        <p:spPr>
          <a:xfrm>
            <a:off x="2819400" y="1524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691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6555641"/>
          </a:xfrm>
          <a:prstGeom prst="rect">
            <a:avLst/>
          </a:prstGeom>
          <a:noFill/>
        </p:spPr>
        <p:txBody>
          <a:bodyPr wrap="square" rtlCol="0">
            <a:spAutoFit/>
          </a:bodyPr>
          <a:lstStyle/>
          <a:p>
            <a:r>
              <a:rPr lang="en-US" sz="2000" b="1" dirty="0"/>
              <a:t>Question 45. </a:t>
            </a:r>
            <a:r>
              <a:rPr lang="en-US" sz="2000" dirty="0"/>
              <a:t>The word “</a:t>
            </a:r>
            <a:r>
              <a:rPr lang="en-US" sz="2000" b="1" dirty="0"/>
              <a:t>scope</a:t>
            </a:r>
            <a:r>
              <a:rPr lang="en-US" sz="2000" dirty="0"/>
              <a:t>” in the second paragraph is closest in meaning to</a:t>
            </a:r>
            <a:r>
              <a:rPr lang="en-US" sz="2000" u="sng" dirty="0"/>
              <a:t> 	</a:t>
            </a:r>
            <a:r>
              <a:rPr lang="en-US" sz="2000" dirty="0"/>
              <a:t>.</a:t>
            </a:r>
          </a:p>
          <a:p>
            <a:r>
              <a:rPr lang="en-US" sz="2000" b="1" dirty="0"/>
              <a:t>      </a:t>
            </a:r>
            <a:r>
              <a:rPr lang="en-US" sz="2000" b="1" dirty="0" err="1"/>
              <a:t>A</a:t>
            </a:r>
            <a:r>
              <a:rPr lang="en-US" sz="2000" dirty="0" err="1"/>
              <a:t>.value</a:t>
            </a:r>
            <a:r>
              <a:rPr lang="en-US" sz="2000" dirty="0"/>
              <a:t>	</a:t>
            </a:r>
            <a:r>
              <a:rPr lang="en-US" sz="2000" b="1" dirty="0"/>
              <a:t>B. </a:t>
            </a:r>
            <a:r>
              <a:rPr lang="en-US" sz="2000" dirty="0"/>
              <a:t>popularity	</a:t>
            </a:r>
            <a:r>
              <a:rPr lang="en-US" sz="2000" b="1" dirty="0"/>
              <a:t>C. </a:t>
            </a:r>
            <a:r>
              <a:rPr lang="en-US" sz="2000" dirty="0"/>
              <a:t>extent	</a:t>
            </a:r>
            <a:r>
              <a:rPr lang="en-US" sz="2000" b="1" dirty="0"/>
              <a:t>D. </a:t>
            </a:r>
            <a:r>
              <a:rPr lang="en-US" sz="2000" dirty="0"/>
              <a:t>diversity</a:t>
            </a:r>
          </a:p>
          <a:p>
            <a:endParaRPr lang="vi-VN" sz="2000" b="1" dirty="0" smtClean="0"/>
          </a:p>
          <a:p>
            <a:r>
              <a:rPr lang="en-US" sz="2000" dirty="0" err="1" smtClean="0"/>
              <a:t>Từ</a:t>
            </a:r>
            <a:r>
              <a:rPr lang="en-US" sz="2000" dirty="0" smtClean="0"/>
              <a:t> </a:t>
            </a:r>
            <a:r>
              <a:rPr lang="en-US" sz="2000" dirty="0"/>
              <a:t>“scope” </a:t>
            </a:r>
            <a:r>
              <a:rPr lang="en-US" sz="2000" dirty="0" err="1"/>
              <a:t>trong</a:t>
            </a:r>
            <a:r>
              <a:rPr lang="en-US" sz="2000" dirty="0"/>
              <a:t> </a:t>
            </a:r>
            <a:r>
              <a:rPr lang="en-US" sz="2000" dirty="0" err="1"/>
              <a:t>đoạn</a:t>
            </a:r>
            <a:r>
              <a:rPr lang="en-US" sz="2000" dirty="0"/>
              <a:t> 2 </a:t>
            </a:r>
            <a:r>
              <a:rPr lang="en-US" sz="2000" dirty="0" err="1"/>
              <a:t>gần</a:t>
            </a:r>
            <a:r>
              <a:rPr lang="en-US" sz="2000" dirty="0"/>
              <a:t> </a:t>
            </a:r>
            <a:r>
              <a:rPr lang="en-US" sz="2000" dirty="0" err="1"/>
              <a:t>nghĩa</a:t>
            </a:r>
            <a:r>
              <a:rPr lang="en-US" sz="2000" dirty="0"/>
              <a:t> </a:t>
            </a:r>
            <a:r>
              <a:rPr lang="en-US" sz="2000" dirty="0" err="1"/>
              <a:t>nhất</a:t>
            </a:r>
            <a:r>
              <a:rPr lang="en-US" sz="2000" dirty="0"/>
              <a:t> </a:t>
            </a:r>
            <a:r>
              <a:rPr lang="en-US" sz="2000" dirty="0" err="1"/>
              <a:t>với</a:t>
            </a:r>
            <a:r>
              <a:rPr lang="en-US" sz="2000" u="sng" dirty="0"/>
              <a:t> 	</a:t>
            </a:r>
            <a:r>
              <a:rPr lang="en-US" sz="2000" dirty="0"/>
              <a:t>.</a:t>
            </a:r>
          </a:p>
          <a:p>
            <a:pPr lvl="0"/>
            <a:r>
              <a:rPr lang="en-US" sz="2000" dirty="0" err="1"/>
              <a:t>giá</a:t>
            </a:r>
            <a:r>
              <a:rPr lang="en-US" sz="2000" dirty="0"/>
              <a:t> </a:t>
            </a:r>
            <a:r>
              <a:rPr lang="en-US" sz="2000" dirty="0" err="1"/>
              <a:t>trị</a:t>
            </a:r>
            <a:endParaRPr lang="en-US" sz="2000" dirty="0"/>
          </a:p>
          <a:p>
            <a:pPr lvl="0"/>
            <a:r>
              <a:rPr lang="en-US" sz="2000" dirty="0" err="1"/>
              <a:t>sự</a:t>
            </a:r>
            <a:r>
              <a:rPr lang="en-US" sz="2000" dirty="0"/>
              <a:t> </a:t>
            </a:r>
            <a:r>
              <a:rPr lang="en-US" sz="2000" dirty="0" err="1"/>
              <a:t>phổ</a:t>
            </a:r>
            <a:r>
              <a:rPr lang="en-US" sz="2000" dirty="0"/>
              <a:t> </a:t>
            </a:r>
            <a:r>
              <a:rPr lang="en-US" sz="2000" dirty="0" err="1"/>
              <a:t>biến</a:t>
            </a:r>
            <a:endParaRPr lang="en-US" sz="2000" dirty="0"/>
          </a:p>
          <a:p>
            <a:pPr lvl="0"/>
            <a:r>
              <a:rPr lang="en-US" sz="2000" dirty="0" err="1"/>
              <a:t>quy</a:t>
            </a:r>
            <a:r>
              <a:rPr lang="en-US" sz="2000" dirty="0"/>
              <a:t> </a:t>
            </a:r>
            <a:r>
              <a:rPr lang="en-US" sz="2000" dirty="0" err="1"/>
              <a:t>mô</a:t>
            </a:r>
            <a:r>
              <a:rPr lang="en-US" sz="2000" dirty="0"/>
              <a:t>, </a:t>
            </a:r>
            <a:r>
              <a:rPr lang="en-US" sz="2000" dirty="0" err="1"/>
              <a:t>phạm</a:t>
            </a:r>
            <a:r>
              <a:rPr lang="en-US" sz="2000" dirty="0"/>
              <a:t> vi</a:t>
            </a:r>
          </a:p>
          <a:p>
            <a:pPr lvl="0"/>
            <a:r>
              <a:rPr lang="en-US" sz="2000" dirty="0" err="1"/>
              <a:t>Sự</a:t>
            </a:r>
            <a:r>
              <a:rPr lang="en-US" sz="2000" dirty="0"/>
              <a:t> </a:t>
            </a:r>
            <a:r>
              <a:rPr lang="en-US" sz="2000" dirty="0" err="1"/>
              <a:t>đa</a:t>
            </a:r>
            <a:r>
              <a:rPr lang="en-US" sz="2000" dirty="0"/>
              <a:t> </a:t>
            </a:r>
            <a:r>
              <a:rPr lang="en-US" sz="2000" dirty="0" err="1"/>
              <a:t>dạng</a:t>
            </a:r>
            <a:endParaRPr lang="en-US" sz="2000" dirty="0"/>
          </a:p>
          <a:p>
            <a:r>
              <a:rPr lang="en-US" sz="2000" dirty="0"/>
              <a:t>“The impressive gain in output stemmed primarily from the way in which workers made goods, since the 1790’s, North American entrepreneurs - even without technological improvements - had broadened the </a:t>
            </a:r>
            <a:r>
              <a:rPr lang="en-US" sz="2000" b="1" u="heavy" dirty="0"/>
              <a:t>scope </a:t>
            </a:r>
            <a:r>
              <a:rPr lang="en-US" sz="2000" dirty="0"/>
              <a:t>of the outwork system that made manufacturing more efficient by distributing materials to a succession of workers who each performed a single step of the production process” (</a:t>
            </a:r>
            <a:r>
              <a:rPr lang="en-US" sz="2000" dirty="0" err="1"/>
              <a:t>Sự</a:t>
            </a:r>
            <a:r>
              <a:rPr lang="en-US" sz="2000" dirty="0"/>
              <a:t> </a:t>
            </a:r>
            <a:r>
              <a:rPr lang="en-US" sz="2000" dirty="0" err="1"/>
              <a:t>gia</a:t>
            </a:r>
            <a:r>
              <a:rPr lang="en-US" sz="2000" dirty="0"/>
              <a:t> </a:t>
            </a:r>
            <a:r>
              <a:rPr lang="en-US" sz="2000" dirty="0" err="1"/>
              <a:t>tăng</a:t>
            </a:r>
            <a:r>
              <a:rPr lang="en-US" sz="2000" dirty="0"/>
              <a:t> </a:t>
            </a:r>
            <a:r>
              <a:rPr lang="en-US" sz="2000" dirty="0" err="1"/>
              <a:t>ấn</a:t>
            </a:r>
            <a:r>
              <a:rPr lang="en-US" sz="2000" dirty="0"/>
              <a:t> </a:t>
            </a:r>
            <a:r>
              <a:rPr lang="en-US" sz="2000" dirty="0" err="1"/>
              <a:t>tượng</a:t>
            </a:r>
            <a:r>
              <a:rPr lang="en-US" sz="2000" dirty="0"/>
              <a:t> </a:t>
            </a:r>
            <a:r>
              <a:rPr lang="en-US" sz="2000" dirty="0" err="1"/>
              <a:t>về</a:t>
            </a:r>
            <a:r>
              <a:rPr lang="en-US" sz="2000" dirty="0"/>
              <a:t> </a:t>
            </a:r>
            <a:r>
              <a:rPr lang="en-US" sz="2000" dirty="0" err="1"/>
              <a:t>sản</a:t>
            </a:r>
            <a:r>
              <a:rPr lang="en-US" sz="2000" dirty="0"/>
              <a:t> </a:t>
            </a:r>
            <a:r>
              <a:rPr lang="en-US" sz="2000" dirty="0" err="1"/>
              <a:t>lượng</a:t>
            </a:r>
            <a:r>
              <a:rPr lang="en-US" sz="2000" dirty="0"/>
              <a:t> </a:t>
            </a:r>
            <a:r>
              <a:rPr lang="en-US" sz="2000" dirty="0" err="1"/>
              <a:t>xuất</a:t>
            </a:r>
            <a:r>
              <a:rPr lang="en-US" sz="2000" dirty="0"/>
              <a:t> </a:t>
            </a:r>
            <a:r>
              <a:rPr lang="en-US" sz="2000" dirty="0" err="1"/>
              <a:t>phát</a:t>
            </a:r>
            <a:r>
              <a:rPr lang="en-US" sz="2000" dirty="0"/>
              <a:t> </a:t>
            </a:r>
            <a:r>
              <a:rPr lang="en-US" sz="2000" dirty="0" err="1"/>
              <a:t>chủ</a:t>
            </a:r>
            <a:r>
              <a:rPr lang="en-US" sz="2000" dirty="0"/>
              <a:t> </a:t>
            </a:r>
            <a:r>
              <a:rPr lang="en-US" sz="2000" dirty="0" err="1"/>
              <a:t>yếu</a:t>
            </a:r>
            <a:r>
              <a:rPr lang="en-US" sz="2000" dirty="0"/>
              <a:t> </a:t>
            </a:r>
            <a:r>
              <a:rPr lang="en-US" sz="2000" dirty="0" err="1"/>
              <a:t>từ</a:t>
            </a:r>
            <a:r>
              <a:rPr lang="en-US" sz="2000" dirty="0"/>
              <a:t> </a:t>
            </a:r>
            <a:r>
              <a:rPr lang="en-US" sz="2000" dirty="0" err="1"/>
              <a:t>cách</a:t>
            </a:r>
            <a:r>
              <a:rPr lang="en-US" sz="2000" dirty="0"/>
              <a:t> </a:t>
            </a:r>
            <a:r>
              <a:rPr lang="en-US" sz="2000" dirty="0" err="1"/>
              <a:t>công</a:t>
            </a:r>
            <a:r>
              <a:rPr lang="en-US" sz="2000" dirty="0"/>
              <a:t> </a:t>
            </a:r>
            <a:r>
              <a:rPr lang="en-US" sz="2000" dirty="0" err="1"/>
              <a:t>nhân</a:t>
            </a:r>
            <a:r>
              <a:rPr lang="en-US" sz="2000" dirty="0"/>
              <a:t> </a:t>
            </a:r>
            <a:r>
              <a:rPr lang="en-US" sz="2000" dirty="0" err="1"/>
              <a:t>sản</a:t>
            </a:r>
            <a:r>
              <a:rPr lang="en-US" sz="2000" dirty="0"/>
              <a:t> </a:t>
            </a:r>
            <a:r>
              <a:rPr lang="en-US" sz="2000" dirty="0" err="1"/>
              <a:t>xuất</a:t>
            </a:r>
            <a:r>
              <a:rPr lang="en-US" sz="2000" dirty="0"/>
              <a:t> </a:t>
            </a:r>
            <a:r>
              <a:rPr lang="en-US" sz="2000" dirty="0" err="1"/>
              <a:t>hàng</a:t>
            </a:r>
            <a:r>
              <a:rPr lang="en-US" sz="2000" dirty="0"/>
              <a:t> </a:t>
            </a:r>
            <a:r>
              <a:rPr lang="en-US" sz="2000" dirty="0" err="1"/>
              <a:t>hóa</a:t>
            </a:r>
            <a:r>
              <a:rPr lang="en-US" sz="2000" dirty="0"/>
              <a:t>, </a:t>
            </a:r>
            <a:r>
              <a:rPr lang="en-US" sz="2000" dirty="0" err="1"/>
              <a:t>từ</a:t>
            </a:r>
            <a:r>
              <a:rPr lang="en-US" sz="2000" dirty="0"/>
              <a:t> </a:t>
            </a:r>
            <a:r>
              <a:rPr lang="en-US" sz="2000" dirty="0" err="1"/>
              <a:t>những</a:t>
            </a:r>
            <a:r>
              <a:rPr lang="en-US" sz="2000" dirty="0"/>
              <a:t> </a:t>
            </a:r>
            <a:r>
              <a:rPr lang="en-US" sz="2000" dirty="0" err="1"/>
              <a:t>năm</a:t>
            </a:r>
            <a:r>
              <a:rPr lang="en-US" sz="2000" dirty="0"/>
              <a:t> 1790 </a:t>
            </a:r>
            <a:r>
              <a:rPr lang="en-US" sz="2000" dirty="0" err="1"/>
              <a:t>thì</a:t>
            </a:r>
            <a:r>
              <a:rPr lang="en-US" sz="2000" dirty="0"/>
              <a:t> </a:t>
            </a:r>
            <a:r>
              <a:rPr lang="en-US" sz="2000" dirty="0" err="1"/>
              <a:t>các</a:t>
            </a:r>
            <a:r>
              <a:rPr lang="en-US" sz="2000" dirty="0"/>
              <a:t> </a:t>
            </a:r>
            <a:r>
              <a:rPr lang="en-US" sz="2000" dirty="0" err="1"/>
              <a:t>doanh</a:t>
            </a:r>
            <a:r>
              <a:rPr lang="en-US" sz="2000" dirty="0"/>
              <a:t> </a:t>
            </a:r>
            <a:r>
              <a:rPr lang="en-US" sz="2000" dirty="0" err="1"/>
              <a:t>nhân</a:t>
            </a:r>
            <a:r>
              <a:rPr lang="en-US" sz="2000" dirty="0"/>
              <a:t> </a:t>
            </a:r>
            <a:r>
              <a:rPr lang="en-US" sz="2000" dirty="0" err="1"/>
              <a:t>Bắc</a:t>
            </a:r>
            <a:r>
              <a:rPr lang="en-US" sz="2000" dirty="0"/>
              <a:t> </a:t>
            </a:r>
            <a:r>
              <a:rPr lang="en-US" sz="2000" dirty="0" err="1"/>
              <a:t>Mỹ</a:t>
            </a:r>
            <a:r>
              <a:rPr lang="en-US" sz="2000" dirty="0"/>
              <a:t> - </a:t>
            </a:r>
            <a:r>
              <a:rPr lang="en-US" sz="2000" dirty="0" err="1"/>
              <a:t>thậm</a:t>
            </a:r>
            <a:r>
              <a:rPr lang="en-US" sz="2000" dirty="0"/>
              <a:t> </a:t>
            </a:r>
            <a:r>
              <a:rPr lang="en-US" sz="2000" dirty="0" err="1"/>
              <a:t>chí</a:t>
            </a:r>
            <a:r>
              <a:rPr lang="en-US" sz="2000" dirty="0"/>
              <a:t> </a:t>
            </a:r>
            <a:r>
              <a:rPr lang="en-US" sz="2000" dirty="0" err="1"/>
              <a:t>không</a:t>
            </a:r>
            <a:r>
              <a:rPr lang="en-US" sz="2000" dirty="0"/>
              <a:t> </a:t>
            </a:r>
            <a:r>
              <a:rPr lang="en-US" sz="2000" dirty="0" err="1"/>
              <a:t>có</a:t>
            </a:r>
            <a:r>
              <a:rPr lang="en-US" sz="2000" dirty="0"/>
              <a:t> </a:t>
            </a:r>
            <a:r>
              <a:rPr lang="en-US" sz="2000" dirty="0" err="1"/>
              <a:t>cải</a:t>
            </a:r>
            <a:r>
              <a:rPr lang="en-US" sz="2000" dirty="0"/>
              <a:t> </a:t>
            </a:r>
            <a:r>
              <a:rPr lang="en-US" sz="2000" dirty="0" err="1"/>
              <a:t>tiến</a:t>
            </a:r>
            <a:r>
              <a:rPr lang="en-US" sz="2000" dirty="0"/>
              <a:t> </a:t>
            </a:r>
            <a:r>
              <a:rPr lang="en-US" sz="2000" dirty="0" err="1"/>
              <a:t>công</a:t>
            </a:r>
            <a:r>
              <a:rPr lang="en-US" sz="2000" dirty="0"/>
              <a:t> </a:t>
            </a:r>
            <a:r>
              <a:rPr lang="en-US" sz="2000" dirty="0" err="1"/>
              <a:t>nghệ</a:t>
            </a:r>
            <a:r>
              <a:rPr lang="en-US" sz="2000" dirty="0"/>
              <a:t> - </a:t>
            </a:r>
            <a:r>
              <a:rPr lang="en-US" sz="2000" dirty="0" err="1"/>
              <a:t>đã</a:t>
            </a:r>
            <a:r>
              <a:rPr lang="en-US" sz="2000" dirty="0"/>
              <a:t> </a:t>
            </a:r>
            <a:r>
              <a:rPr lang="en-US" sz="2000" dirty="0" err="1"/>
              <a:t>mở</a:t>
            </a:r>
            <a:r>
              <a:rPr lang="en-US" sz="2000" dirty="0"/>
              <a:t> </a:t>
            </a:r>
            <a:r>
              <a:rPr lang="en-US" sz="2000" dirty="0" err="1"/>
              <a:t>rộng</a:t>
            </a:r>
            <a:r>
              <a:rPr lang="en-US" sz="2000" dirty="0"/>
              <a:t> </a:t>
            </a:r>
            <a:r>
              <a:rPr lang="en-US" sz="2000" dirty="0" err="1"/>
              <a:t>phạm</a:t>
            </a:r>
            <a:r>
              <a:rPr lang="en-US" sz="2000" dirty="0"/>
              <a:t> vi </a:t>
            </a:r>
            <a:r>
              <a:rPr lang="en-US" sz="2000" dirty="0" err="1"/>
              <a:t>của</a:t>
            </a:r>
            <a:r>
              <a:rPr lang="en-US" sz="2000" dirty="0"/>
              <a:t> </a:t>
            </a:r>
            <a:r>
              <a:rPr lang="en-US" sz="2000" dirty="0" err="1"/>
              <a:t>hệ</a:t>
            </a:r>
            <a:r>
              <a:rPr lang="en-US" sz="2000" dirty="0"/>
              <a:t> </a:t>
            </a:r>
            <a:r>
              <a:rPr lang="en-US" sz="2000" dirty="0" err="1"/>
              <a:t>thống</a:t>
            </a:r>
            <a:r>
              <a:rPr lang="en-US" sz="2000" dirty="0"/>
              <a:t> </a:t>
            </a:r>
            <a:r>
              <a:rPr lang="en-US" sz="2000" dirty="0" err="1"/>
              <a:t>gia</a:t>
            </a:r>
            <a:r>
              <a:rPr lang="en-US" sz="2000" dirty="0"/>
              <a:t> </a:t>
            </a:r>
            <a:r>
              <a:rPr lang="en-US" sz="2000" dirty="0" err="1"/>
              <a:t>công</a:t>
            </a:r>
            <a:r>
              <a:rPr lang="en-US" sz="2000" dirty="0"/>
              <a:t> </a:t>
            </a:r>
            <a:r>
              <a:rPr lang="en-US" sz="2000" dirty="0" err="1"/>
              <a:t>giúp</a:t>
            </a:r>
            <a:r>
              <a:rPr lang="en-US" sz="2000" dirty="0"/>
              <a:t> </a:t>
            </a:r>
            <a:r>
              <a:rPr lang="en-US" sz="2000" dirty="0" err="1"/>
              <a:t>việc</a:t>
            </a:r>
            <a:r>
              <a:rPr lang="en-US" sz="2000" dirty="0"/>
              <a:t> </a:t>
            </a:r>
            <a:r>
              <a:rPr lang="en-US" sz="2000" dirty="0" err="1"/>
              <a:t>sản</a:t>
            </a:r>
            <a:r>
              <a:rPr lang="en-US" sz="2000" dirty="0"/>
              <a:t> </a:t>
            </a:r>
            <a:r>
              <a:rPr lang="en-US" sz="2000" dirty="0" err="1"/>
              <a:t>xuất</a:t>
            </a:r>
            <a:r>
              <a:rPr lang="en-US" sz="2000" dirty="0"/>
              <a:t> </a:t>
            </a:r>
            <a:r>
              <a:rPr lang="en-US" sz="2000" dirty="0" err="1"/>
              <a:t>hiệu</a:t>
            </a:r>
            <a:r>
              <a:rPr lang="en-US" sz="2000" dirty="0"/>
              <a:t> </a:t>
            </a:r>
            <a:r>
              <a:rPr lang="en-US" sz="2000" dirty="0" err="1"/>
              <a:t>quả</a:t>
            </a:r>
            <a:r>
              <a:rPr lang="en-US" sz="2000" dirty="0"/>
              <a:t> </a:t>
            </a:r>
            <a:r>
              <a:rPr lang="en-US" sz="2000" dirty="0" err="1"/>
              <a:t>hơn</a:t>
            </a:r>
            <a:r>
              <a:rPr lang="en-US" sz="2000" dirty="0"/>
              <a:t> </a:t>
            </a:r>
            <a:r>
              <a:rPr lang="en-US" sz="2000" dirty="0" err="1"/>
              <a:t>bằng</a:t>
            </a:r>
            <a:r>
              <a:rPr lang="en-US" sz="2000" dirty="0"/>
              <a:t> </a:t>
            </a:r>
            <a:r>
              <a:rPr lang="en-US" sz="2000" dirty="0" err="1"/>
              <a:t>cách</a:t>
            </a:r>
            <a:r>
              <a:rPr lang="en-US" sz="2000" dirty="0"/>
              <a:t> </a:t>
            </a:r>
            <a:r>
              <a:rPr lang="en-US" sz="2000" dirty="0" err="1"/>
              <a:t>phân</a:t>
            </a:r>
            <a:r>
              <a:rPr lang="en-US" sz="2000" dirty="0"/>
              <a:t> </a:t>
            </a:r>
            <a:r>
              <a:rPr lang="en-US" sz="2000" dirty="0" err="1"/>
              <a:t>phát</a:t>
            </a:r>
            <a:r>
              <a:rPr lang="en-US" sz="2000" dirty="0"/>
              <a:t> </a:t>
            </a:r>
            <a:r>
              <a:rPr lang="en-US" sz="2000" dirty="0" err="1"/>
              <a:t>chất</a:t>
            </a:r>
            <a:r>
              <a:rPr lang="en-US" sz="2000" dirty="0"/>
              <a:t> </a:t>
            </a:r>
            <a:r>
              <a:rPr lang="en-US" sz="2000" dirty="0" err="1"/>
              <a:t>liệu</a:t>
            </a:r>
            <a:r>
              <a:rPr lang="en-US" sz="2000" dirty="0"/>
              <a:t> </a:t>
            </a:r>
            <a:r>
              <a:rPr lang="en-US" sz="2000" dirty="0" err="1"/>
              <a:t>cho</a:t>
            </a:r>
            <a:r>
              <a:rPr lang="en-US" sz="2000" dirty="0"/>
              <a:t> </a:t>
            </a:r>
            <a:r>
              <a:rPr lang="en-US" sz="2000" dirty="0" err="1"/>
              <a:t>một</a:t>
            </a:r>
            <a:r>
              <a:rPr lang="en-US" sz="2000" dirty="0"/>
              <a:t> </a:t>
            </a:r>
            <a:r>
              <a:rPr lang="en-US" sz="2000" dirty="0" err="1"/>
              <a:t>dây</a:t>
            </a:r>
            <a:r>
              <a:rPr lang="en-US" sz="2000" dirty="0"/>
              <a:t> </a:t>
            </a:r>
            <a:r>
              <a:rPr lang="en-US" sz="2000" dirty="0" err="1"/>
              <a:t>chuyền</a:t>
            </a:r>
            <a:r>
              <a:rPr lang="en-US" sz="2000" dirty="0"/>
              <a:t> </a:t>
            </a:r>
            <a:r>
              <a:rPr lang="en-US" sz="2000" dirty="0" err="1"/>
              <a:t>công</a:t>
            </a:r>
            <a:r>
              <a:rPr lang="en-US" sz="2000" dirty="0"/>
              <a:t> </a:t>
            </a:r>
            <a:r>
              <a:rPr lang="en-US" sz="2000" dirty="0" err="1"/>
              <a:t>nhân</a:t>
            </a:r>
            <a:r>
              <a:rPr lang="en-US" sz="2000" dirty="0"/>
              <a:t> </a:t>
            </a:r>
            <a:r>
              <a:rPr lang="en-US" sz="2000" dirty="0" err="1"/>
              <a:t>mà</a:t>
            </a:r>
            <a:r>
              <a:rPr lang="en-US" sz="2000" dirty="0"/>
              <a:t> </a:t>
            </a:r>
            <a:r>
              <a:rPr lang="en-US" sz="2000" dirty="0" err="1"/>
              <a:t>mỗi</a:t>
            </a:r>
            <a:r>
              <a:rPr lang="en-US" sz="2000" dirty="0"/>
              <a:t> </a:t>
            </a:r>
            <a:r>
              <a:rPr lang="en-US" sz="2000" dirty="0" err="1"/>
              <a:t>người</a:t>
            </a:r>
            <a:r>
              <a:rPr lang="en-US" sz="2000" dirty="0"/>
              <a:t> </a:t>
            </a:r>
            <a:r>
              <a:rPr lang="en-US" sz="2000" dirty="0" err="1"/>
              <a:t>thực</a:t>
            </a:r>
            <a:r>
              <a:rPr lang="en-US" sz="2000" dirty="0"/>
              <a:t> </a:t>
            </a:r>
            <a:r>
              <a:rPr lang="en-US" sz="2000" dirty="0" err="1"/>
              <a:t>hiện</a:t>
            </a:r>
            <a:r>
              <a:rPr lang="en-US" sz="2000" dirty="0"/>
              <a:t> </a:t>
            </a:r>
            <a:r>
              <a:rPr lang="en-US" sz="2000" dirty="0" err="1"/>
              <a:t>một</a:t>
            </a:r>
            <a:r>
              <a:rPr lang="en-US" sz="2000" dirty="0"/>
              <a:t> </a:t>
            </a:r>
            <a:r>
              <a:rPr lang="en-US" sz="2000" dirty="0" err="1"/>
              <a:t>bước</a:t>
            </a:r>
            <a:r>
              <a:rPr lang="en-US" sz="2000" dirty="0"/>
              <a:t> </a:t>
            </a:r>
            <a:r>
              <a:rPr lang="en-US" sz="2000" dirty="0" err="1"/>
              <a:t>duy</a:t>
            </a:r>
            <a:r>
              <a:rPr lang="en-US" sz="2000" dirty="0"/>
              <a:t> </a:t>
            </a:r>
            <a:r>
              <a:rPr lang="en-US" sz="2000" dirty="0" err="1"/>
              <a:t>nhất</a:t>
            </a:r>
            <a:r>
              <a:rPr lang="en-US" sz="2000" dirty="0"/>
              <a:t> </a:t>
            </a:r>
            <a:r>
              <a:rPr lang="en-US" sz="2000" dirty="0" err="1"/>
              <a:t>trong</a:t>
            </a:r>
            <a:r>
              <a:rPr lang="en-US" sz="2000" dirty="0"/>
              <a:t> </a:t>
            </a:r>
            <a:r>
              <a:rPr lang="en-US" sz="2000" dirty="0" err="1"/>
              <a:t>quá</a:t>
            </a:r>
            <a:r>
              <a:rPr lang="en-US" sz="2000" dirty="0"/>
              <a:t> </a:t>
            </a:r>
            <a:r>
              <a:rPr lang="en-US" sz="2000" dirty="0" err="1"/>
              <a:t>trình</a:t>
            </a:r>
            <a:r>
              <a:rPr lang="en-US" sz="2000" dirty="0"/>
              <a:t> </a:t>
            </a:r>
            <a:r>
              <a:rPr lang="en-US" sz="2000" dirty="0" err="1"/>
              <a:t>sản</a:t>
            </a:r>
            <a:r>
              <a:rPr lang="en-US" sz="2000" dirty="0"/>
              <a:t> </a:t>
            </a:r>
            <a:r>
              <a:rPr lang="en-US" sz="2000" dirty="0" err="1"/>
              <a:t>xuất</a:t>
            </a:r>
            <a:r>
              <a:rPr lang="en-US" sz="2000" dirty="0"/>
              <a:t>.)</a:t>
            </a:r>
          </a:p>
          <a:p>
            <a:r>
              <a:rPr lang="en-US" sz="2000" dirty="0"/>
              <a:t>Do </a:t>
            </a:r>
            <a:r>
              <a:rPr lang="en-US" sz="2000" dirty="0" err="1"/>
              <a:t>đó</a:t>
            </a:r>
            <a:r>
              <a:rPr lang="en-US" sz="2000" dirty="0"/>
              <a:t>: scope ~ extent</a:t>
            </a:r>
          </a:p>
          <a:p>
            <a:endParaRPr lang="en-US" sz="2000" dirty="0"/>
          </a:p>
        </p:txBody>
      </p:sp>
      <p:sp>
        <p:nvSpPr>
          <p:cNvPr id="2" name="Oval 1"/>
          <p:cNvSpPr/>
          <p:nvPr/>
        </p:nvSpPr>
        <p:spPr>
          <a:xfrm>
            <a:off x="3886200" y="838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649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8586"/>
            <a:ext cx="8915400" cy="7848302"/>
          </a:xfrm>
          <a:prstGeom prst="rect">
            <a:avLst/>
          </a:prstGeom>
          <a:noFill/>
        </p:spPr>
        <p:txBody>
          <a:bodyPr wrap="square" rtlCol="0">
            <a:spAutoFit/>
          </a:bodyPr>
          <a:lstStyle/>
          <a:p>
            <a:r>
              <a:rPr lang="en-US" b="1" dirty="0"/>
              <a:t>Question 46. </a:t>
            </a:r>
            <a:r>
              <a:rPr lang="en-US" dirty="0"/>
              <a:t>The author mentions the shoe industry in the second paragraph to provide an example of how</a:t>
            </a:r>
          </a:p>
          <a:p>
            <a:pPr lvl="1"/>
            <a:r>
              <a:rPr lang="en-US" dirty="0"/>
              <a:t>entrepreneurs increased output by using an extended outwork system</a:t>
            </a:r>
          </a:p>
          <a:p>
            <a:pPr lvl="1"/>
            <a:r>
              <a:rPr lang="en-US" dirty="0"/>
              <a:t>entrepreneurs used technological improvements to increase output</a:t>
            </a:r>
          </a:p>
          <a:p>
            <a:pPr lvl="1"/>
            <a:r>
              <a:rPr lang="en-US" dirty="0"/>
              <a:t>rural workers responded to “shoe bosses”</a:t>
            </a:r>
          </a:p>
          <a:p>
            <a:pPr lvl="1"/>
            <a:r>
              <a:rPr lang="en-US" dirty="0"/>
              <a:t>changes in the outwork system improved the quality of shoes</a:t>
            </a:r>
          </a:p>
          <a:p>
            <a:r>
              <a:rPr lang="en-US" b="1" dirty="0"/>
              <a:t>Question 46 </a:t>
            </a:r>
            <a:r>
              <a:rPr lang="en-US" b="1" dirty="0" err="1"/>
              <a:t>Chọn</a:t>
            </a:r>
            <a:r>
              <a:rPr lang="en-US" b="1" dirty="0"/>
              <a:t> </a:t>
            </a:r>
            <a:r>
              <a:rPr lang="en-US" b="1" dirty="0" err="1"/>
              <a:t>đáp</a:t>
            </a:r>
            <a:r>
              <a:rPr lang="en-US" b="1" dirty="0"/>
              <a:t> </a:t>
            </a:r>
            <a:r>
              <a:rPr lang="en-US" b="1" dirty="0" err="1"/>
              <a:t>án</a:t>
            </a:r>
            <a:r>
              <a:rPr lang="en-US" b="1" dirty="0"/>
              <a:t> A</a:t>
            </a:r>
          </a:p>
          <a:p>
            <a:r>
              <a:rPr lang="en-US" dirty="0" err="1"/>
              <a:t>Tác</a:t>
            </a:r>
            <a:r>
              <a:rPr lang="en-US" dirty="0"/>
              <a:t> </a:t>
            </a:r>
            <a:r>
              <a:rPr lang="en-US" dirty="0" err="1"/>
              <a:t>giả</a:t>
            </a:r>
            <a:r>
              <a:rPr lang="en-US" dirty="0"/>
              <a:t> </a:t>
            </a:r>
            <a:r>
              <a:rPr lang="en-US" dirty="0" err="1"/>
              <a:t>đề</a:t>
            </a:r>
            <a:r>
              <a:rPr lang="en-US" dirty="0"/>
              <a:t> </a:t>
            </a:r>
            <a:r>
              <a:rPr lang="en-US" dirty="0" err="1"/>
              <a:t>cập</a:t>
            </a:r>
            <a:r>
              <a:rPr lang="en-US" dirty="0"/>
              <a:t> </a:t>
            </a:r>
            <a:r>
              <a:rPr lang="en-US" dirty="0" err="1"/>
              <a:t>đến</a:t>
            </a:r>
            <a:r>
              <a:rPr lang="en-US" dirty="0"/>
              <a:t> </a:t>
            </a:r>
            <a:r>
              <a:rPr lang="en-US" dirty="0" err="1"/>
              <a:t>công</a:t>
            </a:r>
            <a:r>
              <a:rPr lang="en-US" dirty="0"/>
              <a:t> </a:t>
            </a:r>
            <a:r>
              <a:rPr lang="en-US" dirty="0" err="1"/>
              <a:t>nghiệp</a:t>
            </a:r>
            <a:r>
              <a:rPr lang="en-US" dirty="0"/>
              <a:t> </a:t>
            </a:r>
            <a:r>
              <a:rPr lang="en-US" dirty="0" err="1"/>
              <a:t>sản</a:t>
            </a:r>
            <a:r>
              <a:rPr lang="en-US" dirty="0"/>
              <a:t> </a:t>
            </a:r>
            <a:r>
              <a:rPr lang="en-US" dirty="0" err="1"/>
              <a:t>xuất</a:t>
            </a:r>
            <a:r>
              <a:rPr lang="en-US" dirty="0"/>
              <a:t> </a:t>
            </a:r>
            <a:r>
              <a:rPr lang="en-US" dirty="0" err="1"/>
              <a:t>giày</a:t>
            </a:r>
            <a:r>
              <a:rPr lang="en-US" dirty="0"/>
              <a:t> </a:t>
            </a:r>
            <a:r>
              <a:rPr lang="en-US" dirty="0" err="1"/>
              <a:t>trong</a:t>
            </a:r>
            <a:r>
              <a:rPr lang="en-US" dirty="0"/>
              <a:t> </a:t>
            </a:r>
            <a:r>
              <a:rPr lang="en-US" dirty="0" err="1"/>
              <a:t>đoạn</a:t>
            </a:r>
            <a:r>
              <a:rPr lang="en-US" dirty="0"/>
              <a:t> 2 </a:t>
            </a:r>
            <a:r>
              <a:rPr lang="en-US" dirty="0" err="1"/>
              <a:t>để</a:t>
            </a:r>
            <a:r>
              <a:rPr lang="en-US" dirty="0"/>
              <a:t> </a:t>
            </a:r>
            <a:r>
              <a:rPr lang="en-US" dirty="0" err="1"/>
              <a:t>cung</a:t>
            </a:r>
            <a:r>
              <a:rPr lang="en-US" dirty="0"/>
              <a:t> </a:t>
            </a:r>
            <a:r>
              <a:rPr lang="en-US" dirty="0" err="1"/>
              <a:t>cấp</a:t>
            </a:r>
            <a:r>
              <a:rPr lang="en-US" dirty="0"/>
              <a:t> </a:t>
            </a:r>
            <a:r>
              <a:rPr lang="en-US" dirty="0" err="1"/>
              <a:t>ví</a:t>
            </a:r>
            <a:r>
              <a:rPr lang="en-US" dirty="0"/>
              <a:t> </a:t>
            </a:r>
            <a:r>
              <a:rPr lang="en-US" dirty="0" err="1"/>
              <a:t>dụ</a:t>
            </a:r>
            <a:r>
              <a:rPr lang="en-US" dirty="0"/>
              <a:t> </a:t>
            </a:r>
            <a:r>
              <a:rPr lang="en-US" dirty="0" err="1"/>
              <a:t>về</a:t>
            </a:r>
            <a:r>
              <a:rPr lang="en-US" dirty="0"/>
              <a:t> </a:t>
            </a:r>
            <a:r>
              <a:rPr lang="en-US" dirty="0" err="1"/>
              <a:t>cách</a:t>
            </a:r>
            <a:r>
              <a:rPr lang="en-US" dirty="0"/>
              <a:t> </a:t>
            </a:r>
            <a:r>
              <a:rPr lang="en-US" dirty="0" err="1"/>
              <a:t>thức</a:t>
            </a:r>
            <a:r>
              <a:rPr lang="en-US" u="sng" dirty="0"/>
              <a:t> </a:t>
            </a:r>
            <a:r>
              <a:rPr lang="vi-VN" u="sng" dirty="0" smtClean="0"/>
              <a:t>....</a:t>
            </a:r>
            <a:r>
              <a:rPr lang="en-US" dirty="0" smtClean="0"/>
              <a:t>.</a:t>
            </a:r>
            <a:endParaRPr lang="en-US" dirty="0"/>
          </a:p>
          <a:p>
            <a:pPr lvl="0"/>
            <a:r>
              <a:rPr lang="en-US" dirty="0" err="1"/>
              <a:t>các</a:t>
            </a:r>
            <a:r>
              <a:rPr lang="en-US" dirty="0"/>
              <a:t> </a:t>
            </a:r>
            <a:r>
              <a:rPr lang="en-US" dirty="0" err="1"/>
              <a:t>doanh</a:t>
            </a:r>
            <a:r>
              <a:rPr lang="en-US" dirty="0"/>
              <a:t> </a:t>
            </a:r>
            <a:r>
              <a:rPr lang="en-US" dirty="0" err="1"/>
              <a:t>nhân</a:t>
            </a:r>
            <a:r>
              <a:rPr lang="en-US" dirty="0"/>
              <a:t> </a:t>
            </a:r>
            <a:r>
              <a:rPr lang="en-US" dirty="0" err="1"/>
              <a:t>tăng</a:t>
            </a:r>
            <a:r>
              <a:rPr lang="en-US" dirty="0"/>
              <a:t> </a:t>
            </a:r>
            <a:r>
              <a:rPr lang="en-US" dirty="0" err="1"/>
              <a:t>sản</a:t>
            </a:r>
            <a:r>
              <a:rPr lang="en-US" dirty="0"/>
              <a:t> </a:t>
            </a:r>
            <a:r>
              <a:rPr lang="en-US" dirty="0" err="1"/>
              <a:t>lượng</a:t>
            </a:r>
            <a:r>
              <a:rPr lang="en-US" dirty="0"/>
              <a:t> </a:t>
            </a:r>
            <a:r>
              <a:rPr lang="en-US" dirty="0" err="1"/>
              <a:t>bằng</a:t>
            </a:r>
            <a:r>
              <a:rPr lang="en-US" dirty="0"/>
              <a:t> </a:t>
            </a:r>
            <a:r>
              <a:rPr lang="en-US" dirty="0" err="1"/>
              <a:t>việc</a:t>
            </a:r>
            <a:r>
              <a:rPr lang="en-US" dirty="0"/>
              <a:t> </a:t>
            </a:r>
            <a:r>
              <a:rPr lang="en-US" dirty="0" err="1"/>
              <a:t>sử</a:t>
            </a:r>
            <a:r>
              <a:rPr lang="en-US" dirty="0"/>
              <a:t> </a:t>
            </a:r>
            <a:r>
              <a:rPr lang="en-US" dirty="0" err="1"/>
              <a:t>dụng</a:t>
            </a:r>
            <a:r>
              <a:rPr lang="en-US" dirty="0"/>
              <a:t> </a:t>
            </a:r>
            <a:r>
              <a:rPr lang="en-US" dirty="0" err="1"/>
              <a:t>hệ</a:t>
            </a:r>
            <a:r>
              <a:rPr lang="en-US" dirty="0"/>
              <a:t> </a:t>
            </a:r>
            <a:r>
              <a:rPr lang="en-US" dirty="0" err="1"/>
              <a:t>thống</a:t>
            </a:r>
            <a:r>
              <a:rPr lang="en-US" dirty="0"/>
              <a:t> </a:t>
            </a:r>
            <a:r>
              <a:rPr lang="en-US" dirty="0" err="1"/>
              <a:t>gia</a:t>
            </a:r>
            <a:r>
              <a:rPr lang="en-US" dirty="0"/>
              <a:t> </a:t>
            </a:r>
            <a:r>
              <a:rPr lang="en-US" dirty="0" err="1"/>
              <a:t>công</a:t>
            </a:r>
            <a:r>
              <a:rPr lang="en-US" dirty="0"/>
              <a:t> </a:t>
            </a:r>
            <a:r>
              <a:rPr lang="en-US" dirty="0" err="1"/>
              <a:t>mở</a:t>
            </a:r>
            <a:r>
              <a:rPr lang="en-US" dirty="0"/>
              <a:t> </a:t>
            </a:r>
            <a:r>
              <a:rPr lang="en-US" dirty="0" err="1"/>
              <a:t>rộng</a:t>
            </a:r>
            <a:endParaRPr lang="en-US" sz="1600" dirty="0"/>
          </a:p>
          <a:p>
            <a:pPr lvl="0"/>
            <a:r>
              <a:rPr lang="en-US" dirty="0" err="1"/>
              <a:t>các</a:t>
            </a:r>
            <a:r>
              <a:rPr lang="en-US" dirty="0"/>
              <a:t> </a:t>
            </a:r>
            <a:r>
              <a:rPr lang="en-US" dirty="0" err="1"/>
              <a:t>doanh</a:t>
            </a:r>
            <a:r>
              <a:rPr lang="en-US" dirty="0"/>
              <a:t> </a:t>
            </a:r>
            <a:r>
              <a:rPr lang="en-US" dirty="0" err="1"/>
              <a:t>nhân</a:t>
            </a:r>
            <a:r>
              <a:rPr lang="en-US" dirty="0"/>
              <a:t> </a:t>
            </a:r>
            <a:r>
              <a:rPr lang="en-US" dirty="0" err="1"/>
              <a:t>sử</a:t>
            </a:r>
            <a:r>
              <a:rPr lang="en-US" dirty="0"/>
              <a:t> </a:t>
            </a:r>
            <a:r>
              <a:rPr lang="en-US" dirty="0" err="1"/>
              <a:t>dụng</a:t>
            </a:r>
            <a:r>
              <a:rPr lang="en-US" dirty="0"/>
              <a:t> </a:t>
            </a:r>
            <a:r>
              <a:rPr lang="en-US" dirty="0" err="1"/>
              <a:t>cài</a:t>
            </a:r>
            <a:r>
              <a:rPr lang="en-US" dirty="0"/>
              <a:t> </a:t>
            </a:r>
            <a:r>
              <a:rPr lang="en-US" dirty="0" err="1"/>
              <a:t>tiến</a:t>
            </a:r>
            <a:r>
              <a:rPr lang="en-US" dirty="0"/>
              <a:t> </a:t>
            </a:r>
            <a:r>
              <a:rPr lang="en-US" dirty="0" err="1"/>
              <a:t>công</a:t>
            </a:r>
            <a:r>
              <a:rPr lang="en-US" dirty="0"/>
              <a:t> </a:t>
            </a:r>
            <a:r>
              <a:rPr lang="en-US" dirty="0" err="1"/>
              <a:t>nghệ</a:t>
            </a:r>
            <a:r>
              <a:rPr lang="en-US" dirty="0"/>
              <a:t> </a:t>
            </a:r>
            <a:r>
              <a:rPr lang="en-US" dirty="0" err="1"/>
              <a:t>để</a:t>
            </a:r>
            <a:r>
              <a:rPr lang="en-US" dirty="0"/>
              <a:t> </a:t>
            </a:r>
            <a:r>
              <a:rPr lang="en-US" dirty="0" err="1"/>
              <a:t>tăng</a:t>
            </a:r>
            <a:r>
              <a:rPr lang="en-US" dirty="0"/>
              <a:t> </a:t>
            </a:r>
            <a:r>
              <a:rPr lang="en-US" dirty="0" err="1"/>
              <a:t>sản</a:t>
            </a:r>
            <a:r>
              <a:rPr lang="en-US" dirty="0"/>
              <a:t> </a:t>
            </a:r>
            <a:r>
              <a:rPr lang="en-US" dirty="0" err="1"/>
              <a:t>lượng</a:t>
            </a:r>
            <a:endParaRPr lang="en-US" sz="1600" dirty="0"/>
          </a:p>
          <a:p>
            <a:pPr lvl="0"/>
            <a:r>
              <a:rPr lang="en-US" dirty="0" err="1"/>
              <a:t>công</a:t>
            </a:r>
            <a:r>
              <a:rPr lang="en-US" dirty="0"/>
              <a:t> </a:t>
            </a:r>
            <a:r>
              <a:rPr lang="en-US" dirty="0" err="1"/>
              <a:t>nhân</a:t>
            </a:r>
            <a:r>
              <a:rPr lang="en-US" dirty="0"/>
              <a:t> ở </a:t>
            </a:r>
            <a:r>
              <a:rPr lang="en-US" dirty="0" err="1"/>
              <a:t>nông</a:t>
            </a:r>
            <a:r>
              <a:rPr lang="en-US" dirty="0"/>
              <a:t> </a:t>
            </a:r>
            <a:r>
              <a:rPr lang="en-US" dirty="0" err="1"/>
              <a:t>thôn</a:t>
            </a:r>
            <a:r>
              <a:rPr lang="en-US" dirty="0"/>
              <a:t> </a:t>
            </a:r>
            <a:r>
              <a:rPr lang="en-US" dirty="0" err="1"/>
              <a:t>phản</a:t>
            </a:r>
            <a:r>
              <a:rPr lang="en-US" dirty="0"/>
              <a:t> </a:t>
            </a:r>
            <a:r>
              <a:rPr lang="en-US" dirty="0" err="1"/>
              <a:t>ứng</a:t>
            </a:r>
            <a:r>
              <a:rPr lang="en-US" dirty="0"/>
              <a:t> </a:t>
            </a:r>
            <a:r>
              <a:rPr lang="en-US" dirty="0" err="1"/>
              <a:t>với</a:t>
            </a:r>
            <a:r>
              <a:rPr lang="en-US" dirty="0"/>
              <a:t> “</a:t>
            </a:r>
            <a:r>
              <a:rPr lang="en-US" dirty="0" err="1"/>
              <a:t>các</a:t>
            </a:r>
            <a:r>
              <a:rPr lang="en-US" dirty="0"/>
              <a:t> </a:t>
            </a:r>
            <a:r>
              <a:rPr lang="en-US" dirty="0" err="1"/>
              <a:t>ông</a:t>
            </a:r>
            <a:r>
              <a:rPr lang="en-US" dirty="0"/>
              <a:t> </a:t>
            </a:r>
            <a:r>
              <a:rPr lang="en-US" dirty="0" err="1"/>
              <a:t>chủ</a:t>
            </a:r>
            <a:r>
              <a:rPr lang="en-US" dirty="0"/>
              <a:t> </a:t>
            </a:r>
            <a:r>
              <a:rPr lang="en-US" dirty="0" err="1"/>
              <a:t>xưởng</a:t>
            </a:r>
            <a:r>
              <a:rPr lang="en-US" dirty="0"/>
              <a:t> </a:t>
            </a:r>
            <a:r>
              <a:rPr lang="en-US" dirty="0" err="1"/>
              <a:t>giày</a:t>
            </a:r>
            <a:r>
              <a:rPr lang="en-US" dirty="0"/>
              <a:t>”</a:t>
            </a:r>
            <a:endParaRPr lang="en-US" sz="1600" dirty="0"/>
          </a:p>
          <a:p>
            <a:pPr lvl="0"/>
            <a:r>
              <a:rPr lang="en-US" dirty="0" err="1"/>
              <a:t>những</a:t>
            </a:r>
            <a:r>
              <a:rPr lang="en-US" dirty="0"/>
              <a:t> </a:t>
            </a:r>
            <a:r>
              <a:rPr lang="en-US" dirty="0" err="1"/>
              <a:t>thay</a:t>
            </a:r>
            <a:r>
              <a:rPr lang="en-US" dirty="0"/>
              <a:t> </a:t>
            </a:r>
            <a:r>
              <a:rPr lang="en-US" dirty="0" err="1"/>
              <a:t>đổi</a:t>
            </a:r>
            <a:r>
              <a:rPr lang="en-US" dirty="0"/>
              <a:t> </a:t>
            </a:r>
            <a:r>
              <a:rPr lang="en-US" dirty="0" err="1"/>
              <a:t>trong</a:t>
            </a:r>
            <a:r>
              <a:rPr lang="en-US" dirty="0"/>
              <a:t> </a:t>
            </a:r>
            <a:r>
              <a:rPr lang="en-US" dirty="0" err="1"/>
              <a:t>hệ</a:t>
            </a:r>
            <a:r>
              <a:rPr lang="en-US" dirty="0"/>
              <a:t> </a:t>
            </a:r>
            <a:r>
              <a:rPr lang="en-US" dirty="0" err="1"/>
              <a:t>thống</a:t>
            </a:r>
            <a:r>
              <a:rPr lang="en-US" dirty="0"/>
              <a:t> </a:t>
            </a:r>
            <a:r>
              <a:rPr lang="en-US" dirty="0" err="1"/>
              <a:t>gia</a:t>
            </a:r>
            <a:r>
              <a:rPr lang="en-US" dirty="0"/>
              <a:t> </a:t>
            </a:r>
            <a:r>
              <a:rPr lang="en-US" dirty="0" err="1"/>
              <a:t>công</a:t>
            </a:r>
            <a:r>
              <a:rPr lang="en-US" dirty="0"/>
              <a:t> </a:t>
            </a:r>
            <a:r>
              <a:rPr lang="en-US" dirty="0" err="1"/>
              <a:t>đã</a:t>
            </a:r>
            <a:r>
              <a:rPr lang="en-US" dirty="0"/>
              <a:t> </a:t>
            </a:r>
            <a:r>
              <a:rPr lang="en-US" dirty="0" err="1"/>
              <a:t>cải</a:t>
            </a:r>
            <a:r>
              <a:rPr lang="en-US" dirty="0"/>
              <a:t> </a:t>
            </a:r>
            <a:r>
              <a:rPr lang="en-US" dirty="0" err="1"/>
              <a:t>thiện</a:t>
            </a:r>
            <a:r>
              <a:rPr lang="en-US" dirty="0"/>
              <a:t> </a:t>
            </a:r>
            <a:r>
              <a:rPr lang="en-US" dirty="0" err="1"/>
              <a:t>chất</a:t>
            </a:r>
            <a:r>
              <a:rPr lang="en-US" dirty="0"/>
              <a:t> </a:t>
            </a:r>
            <a:r>
              <a:rPr lang="en-US" dirty="0" err="1"/>
              <a:t>lượng</a:t>
            </a:r>
            <a:r>
              <a:rPr lang="en-US" dirty="0"/>
              <a:t> </a:t>
            </a:r>
            <a:r>
              <a:rPr lang="en-US" dirty="0" err="1"/>
              <a:t>giày</a:t>
            </a:r>
            <a:endParaRPr lang="en-US" sz="1600" dirty="0"/>
          </a:p>
          <a:p>
            <a:r>
              <a:rPr lang="en-US" b="1" dirty="0" err="1"/>
              <a:t>Dẫn</a:t>
            </a:r>
            <a:r>
              <a:rPr lang="en-US" b="1" dirty="0"/>
              <a:t> </a:t>
            </a:r>
            <a:r>
              <a:rPr lang="en-US" b="1" dirty="0" err="1"/>
              <a:t>chứng</a:t>
            </a:r>
            <a:r>
              <a:rPr lang="en-US" b="1" dirty="0"/>
              <a:t>: </a:t>
            </a:r>
            <a:r>
              <a:rPr lang="en-US" dirty="0"/>
              <a:t>The impressive gain in output stemmed primarily from the way in which workers made goods, since the 1790’s, North American entrepreneurs - even without technological improvements - had broadened the </a:t>
            </a:r>
            <a:r>
              <a:rPr lang="en-US" b="1" u="heavy" dirty="0"/>
              <a:t>scope </a:t>
            </a:r>
            <a:r>
              <a:rPr lang="en-US" dirty="0"/>
              <a:t>of the outwork system that made manufacturing more efficient by distributing materials to a succession of workers who each performed a single step of the production process. For example, during the 1820’s and 1830’s the shoe industry </a:t>
            </a:r>
            <a:r>
              <a:rPr lang="en-US" dirty="0" err="1"/>
              <a:t>greatlyexpanded</a:t>
            </a:r>
            <a:r>
              <a:rPr lang="en-US" dirty="0"/>
              <a:t> the scale of the outwork system.... However, it also dramatically increased the output of shoes while cutting their price. (</a:t>
            </a:r>
            <a:r>
              <a:rPr lang="en-US" dirty="0" err="1"/>
              <a:t>Sự</a:t>
            </a:r>
            <a:r>
              <a:rPr lang="en-US" dirty="0"/>
              <a:t> </a:t>
            </a:r>
            <a:r>
              <a:rPr lang="en-US" dirty="0" err="1"/>
              <a:t>gia</a:t>
            </a:r>
            <a:r>
              <a:rPr lang="en-US" dirty="0"/>
              <a:t> </a:t>
            </a:r>
            <a:r>
              <a:rPr lang="en-US" dirty="0" err="1"/>
              <a:t>tăng</a:t>
            </a:r>
            <a:r>
              <a:rPr lang="en-US" dirty="0"/>
              <a:t> </a:t>
            </a:r>
            <a:r>
              <a:rPr lang="en-US" dirty="0" err="1"/>
              <a:t>ấn</a:t>
            </a:r>
            <a:r>
              <a:rPr lang="en-US" dirty="0"/>
              <a:t> </a:t>
            </a:r>
            <a:r>
              <a:rPr lang="en-US" dirty="0" err="1"/>
              <a:t>tượng</a:t>
            </a:r>
            <a:r>
              <a:rPr lang="en-US" dirty="0"/>
              <a:t> </a:t>
            </a:r>
            <a:r>
              <a:rPr lang="en-US" dirty="0" err="1"/>
              <a:t>về</a:t>
            </a:r>
            <a:r>
              <a:rPr lang="en-US" dirty="0"/>
              <a:t> </a:t>
            </a:r>
            <a:r>
              <a:rPr lang="en-US" dirty="0" err="1"/>
              <a:t>sản</a:t>
            </a:r>
            <a:r>
              <a:rPr lang="en-US" dirty="0"/>
              <a:t> </a:t>
            </a:r>
            <a:r>
              <a:rPr lang="en-US" dirty="0" err="1"/>
              <a:t>lượng</a:t>
            </a:r>
            <a:r>
              <a:rPr lang="en-US" dirty="0"/>
              <a:t> </a:t>
            </a:r>
            <a:r>
              <a:rPr lang="en-US" dirty="0" err="1"/>
              <a:t>xuất</a:t>
            </a:r>
            <a:r>
              <a:rPr lang="en-US" dirty="0"/>
              <a:t> </a:t>
            </a:r>
            <a:r>
              <a:rPr lang="en-US" dirty="0" err="1"/>
              <a:t>phát</a:t>
            </a:r>
            <a:r>
              <a:rPr lang="en-US" dirty="0"/>
              <a:t> </a:t>
            </a:r>
            <a:r>
              <a:rPr lang="en-US" dirty="0" err="1"/>
              <a:t>chủ</a:t>
            </a:r>
            <a:r>
              <a:rPr lang="en-US" dirty="0"/>
              <a:t> </a:t>
            </a:r>
            <a:r>
              <a:rPr lang="en-US" dirty="0" err="1"/>
              <a:t>yếu</a:t>
            </a:r>
            <a:r>
              <a:rPr lang="en-US" dirty="0"/>
              <a:t> </a:t>
            </a:r>
            <a:r>
              <a:rPr lang="en-US" dirty="0" err="1"/>
              <a:t>từ</a:t>
            </a:r>
            <a:r>
              <a:rPr lang="en-US" dirty="0"/>
              <a:t> </a:t>
            </a:r>
            <a:r>
              <a:rPr lang="en-US" dirty="0" err="1"/>
              <a:t>cách</a:t>
            </a:r>
            <a:r>
              <a:rPr lang="en-US" dirty="0"/>
              <a:t> </a:t>
            </a:r>
            <a:r>
              <a:rPr lang="en-US" dirty="0" err="1"/>
              <a:t>công</a:t>
            </a:r>
            <a:r>
              <a:rPr lang="en-US" dirty="0"/>
              <a:t> </a:t>
            </a:r>
            <a:r>
              <a:rPr lang="en-US" dirty="0" err="1"/>
              <a:t>nhân</a:t>
            </a:r>
            <a:r>
              <a:rPr lang="en-US" dirty="0"/>
              <a:t> </a:t>
            </a:r>
            <a:r>
              <a:rPr lang="en-US" dirty="0" err="1"/>
              <a:t>sản</a:t>
            </a:r>
            <a:r>
              <a:rPr lang="en-US" dirty="0"/>
              <a:t> </a:t>
            </a:r>
            <a:r>
              <a:rPr lang="en-US" dirty="0" err="1"/>
              <a:t>xuất</a:t>
            </a:r>
            <a:r>
              <a:rPr lang="en-US" dirty="0"/>
              <a:t> </a:t>
            </a:r>
            <a:r>
              <a:rPr lang="en-US" dirty="0" err="1"/>
              <a:t>hàng</a:t>
            </a:r>
            <a:r>
              <a:rPr lang="en-US" dirty="0"/>
              <a:t> </a:t>
            </a:r>
            <a:r>
              <a:rPr lang="en-US" dirty="0" err="1"/>
              <a:t>hóa</a:t>
            </a:r>
            <a:r>
              <a:rPr lang="en-US" dirty="0"/>
              <a:t>, </a:t>
            </a:r>
            <a:r>
              <a:rPr lang="en-US" dirty="0" err="1"/>
              <a:t>từ</a:t>
            </a:r>
            <a:r>
              <a:rPr lang="en-US" dirty="0"/>
              <a:t> </a:t>
            </a:r>
            <a:r>
              <a:rPr lang="en-US" dirty="0" err="1"/>
              <a:t>những</a:t>
            </a:r>
            <a:r>
              <a:rPr lang="en-US" dirty="0"/>
              <a:t> </a:t>
            </a:r>
            <a:r>
              <a:rPr lang="en-US" dirty="0" err="1"/>
              <a:t>năm</a:t>
            </a:r>
            <a:r>
              <a:rPr lang="en-US" dirty="0"/>
              <a:t> 1790 </a:t>
            </a:r>
            <a:r>
              <a:rPr lang="en-US" dirty="0" err="1"/>
              <a:t>thì</a:t>
            </a:r>
            <a:r>
              <a:rPr lang="en-US" dirty="0"/>
              <a:t> </a:t>
            </a:r>
            <a:r>
              <a:rPr lang="en-US" dirty="0" err="1"/>
              <a:t>các</a:t>
            </a:r>
            <a:r>
              <a:rPr lang="en-US" dirty="0"/>
              <a:t> </a:t>
            </a:r>
            <a:r>
              <a:rPr lang="en-US" dirty="0" err="1"/>
              <a:t>doanh</a:t>
            </a:r>
            <a:r>
              <a:rPr lang="en-US" dirty="0"/>
              <a:t> </a:t>
            </a:r>
            <a:r>
              <a:rPr lang="en-US" dirty="0" err="1"/>
              <a:t>nhân</a:t>
            </a:r>
            <a:r>
              <a:rPr lang="en-US" dirty="0"/>
              <a:t> </a:t>
            </a:r>
            <a:r>
              <a:rPr lang="en-US" dirty="0" err="1"/>
              <a:t>Bắc</a:t>
            </a:r>
            <a:r>
              <a:rPr lang="en-US" dirty="0"/>
              <a:t> </a:t>
            </a:r>
            <a:r>
              <a:rPr lang="en-US" dirty="0" err="1"/>
              <a:t>Mỹ</a:t>
            </a:r>
            <a:r>
              <a:rPr lang="en-US" dirty="0"/>
              <a:t> - </a:t>
            </a:r>
            <a:r>
              <a:rPr lang="en-US" dirty="0" err="1"/>
              <a:t>thậm</a:t>
            </a:r>
            <a:r>
              <a:rPr lang="en-US" dirty="0"/>
              <a:t> </a:t>
            </a:r>
            <a:r>
              <a:rPr lang="en-US" dirty="0" err="1"/>
              <a:t>chí</a:t>
            </a:r>
            <a:r>
              <a:rPr lang="en-US" dirty="0"/>
              <a:t> </a:t>
            </a:r>
            <a:r>
              <a:rPr lang="en-US" dirty="0" err="1"/>
              <a:t>không</a:t>
            </a:r>
            <a:r>
              <a:rPr lang="en-US" dirty="0"/>
              <a:t> </a:t>
            </a:r>
            <a:r>
              <a:rPr lang="en-US" dirty="0" err="1"/>
              <a:t>có</a:t>
            </a:r>
            <a:r>
              <a:rPr lang="en-US" dirty="0"/>
              <a:t> </a:t>
            </a:r>
            <a:r>
              <a:rPr lang="en-US" dirty="0" err="1"/>
              <a:t>cải</a:t>
            </a:r>
            <a:r>
              <a:rPr lang="en-US" dirty="0"/>
              <a:t> </a:t>
            </a:r>
            <a:r>
              <a:rPr lang="en-US" dirty="0" err="1"/>
              <a:t>tiến</a:t>
            </a:r>
            <a:r>
              <a:rPr lang="en-US" dirty="0"/>
              <a:t> </a:t>
            </a:r>
            <a:r>
              <a:rPr lang="en-US" dirty="0" err="1"/>
              <a:t>công</a:t>
            </a:r>
            <a:r>
              <a:rPr lang="en-US" dirty="0"/>
              <a:t> </a:t>
            </a:r>
            <a:r>
              <a:rPr lang="en-US" dirty="0" err="1"/>
              <a:t>nghệ</a:t>
            </a:r>
            <a:r>
              <a:rPr lang="en-US" dirty="0"/>
              <a:t> - </a:t>
            </a:r>
            <a:r>
              <a:rPr lang="en-US" dirty="0" err="1"/>
              <a:t>đă</a:t>
            </a:r>
            <a:r>
              <a:rPr lang="en-US" dirty="0"/>
              <a:t> </a:t>
            </a:r>
            <a:r>
              <a:rPr lang="en-US" dirty="0" err="1"/>
              <a:t>mở</a:t>
            </a:r>
            <a:r>
              <a:rPr lang="en-US" dirty="0"/>
              <a:t> </a:t>
            </a:r>
            <a:r>
              <a:rPr lang="en-US" dirty="0" err="1"/>
              <a:t>rộng</a:t>
            </a:r>
            <a:r>
              <a:rPr lang="en-US" dirty="0"/>
              <a:t> </a:t>
            </a:r>
            <a:r>
              <a:rPr lang="en-US" dirty="0" err="1"/>
              <a:t>phạm</a:t>
            </a:r>
            <a:r>
              <a:rPr lang="en-US" dirty="0"/>
              <a:t> vi </a:t>
            </a:r>
            <a:r>
              <a:rPr lang="en-US" dirty="0" err="1"/>
              <a:t>của</a:t>
            </a:r>
            <a:r>
              <a:rPr lang="en-US" dirty="0"/>
              <a:t> </a:t>
            </a:r>
            <a:r>
              <a:rPr lang="en-US" dirty="0" err="1"/>
              <a:t>hệ</a:t>
            </a:r>
            <a:r>
              <a:rPr lang="en-US" dirty="0"/>
              <a:t> </a:t>
            </a:r>
            <a:r>
              <a:rPr lang="en-US" dirty="0" err="1"/>
              <a:t>thống</a:t>
            </a:r>
            <a:r>
              <a:rPr lang="en-US" dirty="0"/>
              <a:t> </a:t>
            </a:r>
            <a:r>
              <a:rPr lang="en-US" dirty="0" err="1"/>
              <a:t>gia</a:t>
            </a:r>
            <a:r>
              <a:rPr lang="en-US" dirty="0"/>
              <a:t> </a:t>
            </a:r>
            <a:r>
              <a:rPr lang="en-US" dirty="0" err="1"/>
              <a:t>công</a:t>
            </a:r>
            <a:r>
              <a:rPr lang="en-US" dirty="0"/>
              <a:t> </a:t>
            </a:r>
            <a:r>
              <a:rPr lang="en-US" dirty="0" err="1"/>
              <a:t>giúp</a:t>
            </a:r>
            <a:r>
              <a:rPr lang="en-US" dirty="0"/>
              <a:t> </a:t>
            </a:r>
            <a:r>
              <a:rPr lang="en-US" dirty="0" err="1"/>
              <a:t>việc</a:t>
            </a:r>
            <a:r>
              <a:rPr lang="en-US" dirty="0"/>
              <a:t> </a:t>
            </a:r>
            <a:r>
              <a:rPr lang="en-US" dirty="0" err="1"/>
              <a:t>sản</a:t>
            </a:r>
            <a:r>
              <a:rPr lang="en-US" dirty="0"/>
              <a:t> </a:t>
            </a:r>
            <a:r>
              <a:rPr lang="en-US" dirty="0" err="1"/>
              <a:t>xuất</a:t>
            </a:r>
            <a:r>
              <a:rPr lang="en-US" dirty="0"/>
              <a:t> </a:t>
            </a:r>
            <a:r>
              <a:rPr lang="en-US" dirty="0" err="1"/>
              <a:t>hiệu</a:t>
            </a:r>
            <a:r>
              <a:rPr lang="en-US" dirty="0"/>
              <a:t> </a:t>
            </a:r>
            <a:r>
              <a:rPr lang="en-US" dirty="0" err="1"/>
              <a:t>quả</a:t>
            </a:r>
            <a:r>
              <a:rPr lang="en-US" dirty="0"/>
              <a:t> </a:t>
            </a:r>
            <a:r>
              <a:rPr lang="en-US" dirty="0" err="1"/>
              <a:t>hơn</a:t>
            </a:r>
            <a:r>
              <a:rPr lang="en-US" dirty="0"/>
              <a:t> </a:t>
            </a:r>
            <a:r>
              <a:rPr lang="en-US" dirty="0" err="1"/>
              <a:t>bằng</a:t>
            </a:r>
            <a:r>
              <a:rPr lang="en-US" dirty="0"/>
              <a:t> </a:t>
            </a:r>
            <a:r>
              <a:rPr lang="en-US" dirty="0" err="1"/>
              <a:t>cách</a:t>
            </a:r>
            <a:r>
              <a:rPr lang="en-US" dirty="0"/>
              <a:t> </a:t>
            </a:r>
            <a:r>
              <a:rPr lang="en-US" dirty="0" err="1"/>
              <a:t>phân</a:t>
            </a:r>
            <a:r>
              <a:rPr lang="en-US" dirty="0"/>
              <a:t> </a:t>
            </a:r>
            <a:r>
              <a:rPr lang="en-US" dirty="0" err="1"/>
              <a:t>phát</a:t>
            </a:r>
            <a:r>
              <a:rPr lang="en-US" dirty="0"/>
              <a:t> </a:t>
            </a:r>
            <a:r>
              <a:rPr lang="en-US" dirty="0" err="1"/>
              <a:t>chất</a:t>
            </a:r>
            <a:r>
              <a:rPr lang="en-US" dirty="0"/>
              <a:t> </a:t>
            </a:r>
            <a:r>
              <a:rPr lang="en-US" dirty="0" err="1"/>
              <a:t>liệu</a:t>
            </a:r>
            <a:r>
              <a:rPr lang="en-US" dirty="0"/>
              <a:t> </a:t>
            </a:r>
            <a:r>
              <a:rPr lang="en-US" dirty="0" err="1"/>
              <a:t>cho</a:t>
            </a:r>
            <a:r>
              <a:rPr lang="en-US" dirty="0"/>
              <a:t> </a:t>
            </a:r>
            <a:r>
              <a:rPr lang="en-US" dirty="0" err="1"/>
              <a:t>một</a:t>
            </a:r>
            <a:r>
              <a:rPr lang="en-US" dirty="0"/>
              <a:t> </a:t>
            </a:r>
            <a:r>
              <a:rPr lang="en-US" dirty="0" err="1"/>
              <a:t>dây</a:t>
            </a:r>
            <a:r>
              <a:rPr lang="en-US" dirty="0"/>
              <a:t> </a:t>
            </a:r>
            <a:r>
              <a:rPr lang="en-US" dirty="0" err="1"/>
              <a:t>chuyền</a:t>
            </a:r>
            <a:r>
              <a:rPr lang="en-US" dirty="0"/>
              <a:t> </a:t>
            </a:r>
            <a:r>
              <a:rPr lang="en-US" dirty="0" err="1"/>
              <a:t>công</a:t>
            </a:r>
            <a:r>
              <a:rPr lang="en-US" dirty="0"/>
              <a:t> </a:t>
            </a:r>
            <a:r>
              <a:rPr lang="en-US" dirty="0" err="1"/>
              <a:t>nhân</a:t>
            </a:r>
            <a:r>
              <a:rPr lang="en-US" dirty="0"/>
              <a:t> </a:t>
            </a:r>
            <a:r>
              <a:rPr lang="en-US" dirty="0" err="1"/>
              <a:t>mà</a:t>
            </a:r>
            <a:r>
              <a:rPr lang="en-US" dirty="0"/>
              <a:t> </a:t>
            </a:r>
            <a:r>
              <a:rPr lang="en-US" dirty="0" err="1"/>
              <a:t>mỗi</a:t>
            </a:r>
            <a:r>
              <a:rPr lang="en-US" dirty="0"/>
              <a:t> </a:t>
            </a:r>
            <a:r>
              <a:rPr lang="en-US" dirty="0" err="1"/>
              <a:t>người</a:t>
            </a:r>
            <a:r>
              <a:rPr lang="en-US" dirty="0"/>
              <a:t> </a:t>
            </a:r>
            <a:r>
              <a:rPr lang="en-US" dirty="0" err="1"/>
              <a:t>thực</a:t>
            </a:r>
            <a:r>
              <a:rPr lang="en-US" dirty="0"/>
              <a:t> </a:t>
            </a:r>
            <a:r>
              <a:rPr lang="en-US" dirty="0" err="1"/>
              <a:t>hiện</a:t>
            </a:r>
            <a:r>
              <a:rPr lang="en-US" dirty="0"/>
              <a:t> </a:t>
            </a:r>
            <a:r>
              <a:rPr lang="en-US" dirty="0" err="1"/>
              <a:t>một</a:t>
            </a:r>
            <a:r>
              <a:rPr lang="en-US" dirty="0"/>
              <a:t> </a:t>
            </a:r>
            <a:r>
              <a:rPr lang="en-US" dirty="0" err="1"/>
              <a:t>bước</a:t>
            </a:r>
            <a:r>
              <a:rPr lang="en-US" dirty="0"/>
              <a:t> </a:t>
            </a:r>
            <a:r>
              <a:rPr lang="en-US" dirty="0" err="1"/>
              <a:t>duy</a:t>
            </a:r>
            <a:r>
              <a:rPr lang="en-US" dirty="0"/>
              <a:t> </a:t>
            </a:r>
            <a:r>
              <a:rPr lang="en-US" dirty="0" err="1"/>
              <a:t>nhất</a:t>
            </a:r>
            <a:r>
              <a:rPr lang="en-US" dirty="0"/>
              <a:t> </a:t>
            </a:r>
            <a:r>
              <a:rPr lang="en-US" dirty="0" err="1"/>
              <a:t>trong</a:t>
            </a:r>
            <a:r>
              <a:rPr lang="en-US" dirty="0"/>
              <a:t> qui </a:t>
            </a:r>
            <a:r>
              <a:rPr lang="en-US" dirty="0" err="1"/>
              <a:t>trình</a:t>
            </a:r>
            <a:r>
              <a:rPr lang="en-US" dirty="0"/>
              <a:t> </a:t>
            </a:r>
            <a:r>
              <a:rPr lang="en-US" dirty="0" err="1"/>
              <a:t>sản</a:t>
            </a:r>
            <a:r>
              <a:rPr lang="en-US" dirty="0"/>
              <a:t> </a:t>
            </a:r>
            <a:r>
              <a:rPr lang="en-US" dirty="0" err="1"/>
              <a:t>xuất</a:t>
            </a:r>
            <a:r>
              <a:rPr lang="en-US" dirty="0"/>
              <a:t>. </a:t>
            </a:r>
            <a:r>
              <a:rPr lang="en-US" dirty="0" err="1"/>
              <a:t>Chẳng</a:t>
            </a:r>
            <a:r>
              <a:rPr lang="en-US" dirty="0"/>
              <a:t> </a:t>
            </a:r>
            <a:r>
              <a:rPr lang="en-US" dirty="0" err="1"/>
              <a:t>hạn</a:t>
            </a:r>
            <a:r>
              <a:rPr lang="en-US" dirty="0"/>
              <a:t> </a:t>
            </a:r>
            <a:r>
              <a:rPr lang="en-US" dirty="0" err="1"/>
              <a:t>như</a:t>
            </a:r>
            <a:r>
              <a:rPr lang="en-US" dirty="0"/>
              <a:t>, </a:t>
            </a:r>
            <a:r>
              <a:rPr lang="en-US" dirty="0" err="1"/>
              <a:t>trong</a:t>
            </a:r>
            <a:r>
              <a:rPr lang="en-US" dirty="0"/>
              <a:t> </a:t>
            </a:r>
            <a:r>
              <a:rPr lang="en-US" dirty="0" err="1"/>
              <a:t>những</a:t>
            </a:r>
            <a:r>
              <a:rPr lang="en-US" dirty="0"/>
              <a:t> </a:t>
            </a:r>
            <a:r>
              <a:rPr lang="en-US" dirty="0" err="1"/>
              <a:t>năm</a:t>
            </a:r>
            <a:r>
              <a:rPr lang="en-US" dirty="0"/>
              <a:t> 1820 </a:t>
            </a:r>
            <a:r>
              <a:rPr lang="en-US" dirty="0" err="1"/>
              <a:t>và</a:t>
            </a:r>
            <a:r>
              <a:rPr lang="en-US" dirty="0"/>
              <a:t> 1830, </a:t>
            </a:r>
            <a:r>
              <a:rPr lang="en-US" dirty="0" err="1"/>
              <a:t>ngành</a:t>
            </a:r>
            <a:r>
              <a:rPr lang="en-US" dirty="0"/>
              <a:t> </a:t>
            </a:r>
            <a:r>
              <a:rPr lang="en-US" dirty="0" err="1"/>
              <a:t>công</a:t>
            </a:r>
            <a:r>
              <a:rPr lang="en-US" dirty="0"/>
              <a:t> </a:t>
            </a:r>
            <a:r>
              <a:rPr lang="en-US" dirty="0" err="1"/>
              <a:t>nghiệp</a:t>
            </a:r>
            <a:r>
              <a:rPr lang="en-US" dirty="0"/>
              <a:t> </a:t>
            </a:r>
            <a:r>
              <a:rPr lang="en-US" dirty="0" err="1"/>
              <a:t>sản</a:t>
            </a:r>
            <a:r>
              <a:rPr lang="en-US" dirty="0"/>
              <a:t> </a:t>
            </a:r>
            <a:r>
              <a:rPr lang="en-US" dirty="0" err="1"/>
              <a:t>xuất</a:t>
            </a:r>
            <a:r>
              <a:rPr lang="en-US" dirty="0"/>
              <a:t> </a:t>
            </a:r>
            <a:r>
              <a:rPr lang="en-US" dirty="0" err="1"/>
              <a:t>giày</a:t>
            </a:r>
            <a:r>
              <a:rPr lang="en-US" dirty="0"/>
              <a:t> </a:t>
            </a:r>
            <a:r>
              <a:rPr lang="en-US" dirty="0" err="1"/>
              <a:t>đã</a:t>
            </a:r>
            <a:r>
              <a:rPr lang="en-US" dirty="0"/>
              <a:t> </a:t>
            </a:r>
            <a:r>
              <a:rPr lang="en-US" dirty="0" err="1"/>
              <a:t>mở</a:t>
            </a:r>
            <a:r>
              <a:rPr lang="en-US" dirty="0"/>
              <a:t> </a:t>
            </a:r>
            <a:r>
              <a:rPr lang="en-US" dirty="0" err="1"/>
              <a:t>rộng</a:t>
            </a:r>
            <a:r>
              <a:rPr lang="en-US" dirty="0"/>
              <a:t> </a:t>
            </a:r>
            <a:r>
              <a:rPr lang="en-US" dirty="0" err="1"/>
              <a:t>quy</a:t>
            </a:r>
            <a:r>
              <a:rPr lang="en-US" dirty="0"/>
              <a:t> </a:t>
            </a:r>
            <a:r>
              <a:rPr lang="en-US" dirty="0" err="1"/>
              <a:t>mô</a:t>
            </a:r>
            <a:r>
              <a:rPr lang="en-US" dirty="0"/>
              <a:t> </a:t>
            </a:r>
            <a:r>
              <a:rPr lang="en-US" dirty="0" err="1"/>
              <a:t>của</a:t>
            </a:r>
            <a:r>
              <a:rPr lang="en-US" dirty="0"/>
              <a:t> </a:t>
            </a:r>
            <a:r>
              <a:rPr lang="en-US" dirty="0" err="1"/>
              <a:t>hệ</a:t>
            </a:r>
            <a:r>
              <a:rPr lang="en-US" dirty="0"/>
              <a:t> </a:t>
            </a:r>
            <a:r>
              <a:rPr lang="en-US" dirty="0" err="1"/>
              <a:t>thống</a:t>
            </a:r>
            <a:r>
              <a:rPr lang="en-US" dirty="0"/>
              <a:t> </a:t>
            </a:r>
            <a:r>
              <a:rPr lang="en-US" dirty="0" err="1"/>
              <a:t>gia</a:t>
            </a:r>
            <a:r>
              <a:rPr lang="en-US" dirty="0"/>
              <a:t> </a:t>
            </a:r>
            <a:r>
              <a:rPr lang="en-US" dirty="0" err="1"/>
              <a:t>công</a:t>
            </a:r>
            <a:r>
              <a:rPr lang="en-US" dirty="0"/>
              <a:t>.... </a:t>
            </a:r>
            <a:r>
              <a:rPr lang="en-US" dirty="0" err="1"/>
              <a:t>Tuy</a:t>
            </a:r>
            <a:r>
              <a:rPr lang="en-US" dirty="0"/>
              <a:t> </a:t>
            </a:r>
            <a:r>
              <a:rPr lang="en-US" dirty="0" err="1"/>
              <a:t>nhiên</a:t>
            </a:r>
            <a:r>
              <a:rPr lang="en-US" dirty="0"/>
              <a:t>, </a:t>
            </a:r>
            <a:r>
              <a:rPr lang="en-US" dirty="0" err="1"/>
              <a:t>nó</a:t>
            </a:r>
            <a:r>
              <a:rPr lang="en-US" dirty="0"/>
              <a:t> </a:t>
            </a:r>
            <a:r>
              <a:rPr lang="en-US" dirty="0" err="1"/>
              <a:t>cũng</a:t>
            </a:r>
            <a:r>
              <a:rPr lang="en-US" dirty="0"/>
              <a:t> </a:t>
            </a:r>
            <a:r>
              <a:rPr lang="en-US" dirty="0" err="1"/>
              <a:t>đã</a:t>
            </a:r>
            <a:r>
              <a:rPr lang="en-US" dirty="0"/>
              <a:t> </a:t>
            </a:r>
            <a:r>
              <a:rPr lang="en-US" dirty="0" err="1"/>
              <a:t>làm</a:t>
            </a:r>
            <a:r>
              <a:rPr lang="en-US" dirty="0"/>
              <a:t> </a:t>
            </a:r>
            <a:r>
              <a:rPr lang="en-US" dirty="0" err="1"/>
              <a:t>tăng</a:t>
            </a:r>
            <a:r>
              <a:rPr lang="en-US" dirty="0"/>
              <a:t> </a:t>
            </a:r>
            <a:r>
              <a:rPr lang="en-US" dirty="0" err="1"/>
              <a:t>sản</a:t>
            </a:r>
            <a:r>
              <a:rPr lang="en-US" dirty="0"/>
              <a:t> </a:t>
            </a:r>
            <a:r>
              <a:rPr lang="en-US" dirty="0" err="1"/>
              <a:t>lượng</a:t>
            </a:r>
            <a:r>
              <a:rPr lang="en-US" dirty="0"/>
              <a:t> </a:t>
            </a:r>
            <a:r>
              <a:rPr lang="en-US" dirty="0" err="1"/>
              <a:t>giày</a:t>
            </a:r>
            <a:r>
              <a:rPr lang="en-US" dirty="0"/>
              <a:t> </a:t>
            </a:r>
            <a:r>
              <a:rPr lang="en-US" dirty="0" err="1"/>
              <a:t>đáng</a:t>
            </a:r>
            <a:r>
              <a:rPr lang="en-US" dirty="0"/>
              <a:t> </a:t>
            </a:r>
            <a:r>
              <a:rPr lang="en-US" dirty="0" err="1"/>
              <a:t>kể</a:t>
            </a:r>
            <a:r>
              <a:rPr lang="en-US" dirty="0"/>
              <a:t> </a:t>
            </a:r>
            <a:r>
              <a:rPr lang="en-US" dirty="0" err="1"/>
              <a:t>trong</a:t>
            </a:r>
            <a:r>
              <a:rPr lang="en-US" dirty="0"/>
              <a:t> </a:t>
            </a:r>
            <a:r>
              <a:rPr lang="en-US" dirty="0" err="1"/>
              <a:t>khi</a:t>
            </a:r>
            <a:r>
              <a:rPr lang="en-US" dirty="0"/>
              <a:t> </a:t>
            </a:r>
            <a:r>
              <a:rPr lang="en-US" dirty="0" err="1"/>
              <a:t>cắt</a:t>
            </a:r>
            <a:r>
              <a:rPr lang="en-US" dirty="0"/>
              <a:t> </a:t>
            </a:r>
            <a:r>
              <a:rPr lang="en-US" dirty="0" err="1"/>
              <a:t>giảm</a:t>
            </a:r>
            <a:r>
              <a:rPr lang="en-US" dirty="0"/>
              <a:t> </a:t>
            </a:r>
            <a:r>
              <a:rPr lang="en-US" dirty="0" err="1"/>
              <a:t>giá</a:t>
            </a:r>
            <a:r>
              <a:rPr lang="en-US" dirty="0"/>
              <a:t>.)</a:t>
            </a:r>
          </a:p>
          <a:p>
            <a:endParaRPr lang="en-US" dirty="0"/>
          </a:p>
        </p:txBody>
      </p:sp>
    </p:spTree>
    <p:extLst>
      <p:ext uri="{BB962C8B-B14F-4D97-AF65-F5344CB8AC3E}">
        <p14:creationId xmlns:p14="http://schemas.microsoft.com/office/powerpoint/2010/main" val="27093787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786" y="152400"/>
            <a:ext cx="9067800" cy="5632311"/>
          </a:xfrm>
          <a:prstGeom prst="rect">
            <a:avLst/>
          </a:prstGeom>
          <a:noFill/>
        </p:spPr>
        <p:txBody>
          <a:bodyPr wrap="square" rtlCol="0">
            <a:spAutoFit/>
          </a:bodyPr>
          <a:lstStyle/>
          <a:p>
            <a:r>
              <a:rPr lang="en-US" sz="2000" b="1" dirty="0"/>
              <a:t>Question 47. </a:t>
            </a:r>
            <a:r>
              <a:rPr lang="en-US" sz="2000" dirty="0"/>
              <a:t>All of the following are true of the outwork system EXCEPT</a:t>
            </a:r>
            <a:r>
              <a:rPr lang="en-US" sz="2000" u="sng" dirty="0"/>
              <a:t> 	</a:t>
            </a:r>
            <a:r>
              <a:rPr lang="en-US" sz="2000" dirty="0"/>
              <a:t>.</a:t>
            </a:r>
          </a:p>
          <a:p>
            <a:pPr lvl="0"/>
            <a:r>
              <a:rPr lang="vi-VN" sz="2000" dirty="0" smtClean="0"/>
              <a:t>A. </a:t>
            </a:r>
            <a:r>
              <a:rPr lang="en-US" sz="2000" dirty="0" smtClean="0"/>
              <a:t>It </a:t>
            </a:r>
            <a:r>
              <a:rPr lang="en-US" sz="2000" dirty="0"/>
              <a:t>involved stages of production.</a:t>
            </a:r>
          </a:p>
          <a:p>
            <a:pPr lvl="0"/>
            <a:r>
              <a:rPr lang="vi-VN" sz="2000" dirty="0" smtClean="0"/>
              <a:t>B. </a:t>
            </a:r>
            <a:r>
              <a:rPr lang="en-US" sz="2000" dirty="0" smtClean="0"/>
              <a:t>It </a:t>
            </a:r>
            <a:r>
              <a:rPr lang="en-US" sz="2000" dirty="0"/>
              <a:t>was more efficient than the systems used before 1790.</a:t>
            </a:r>
          </a:p>
          <a:p>
            <a:pPr lvl="0"/>
            <a:r>
              <a:rPr lang="vi-VN" sz="2000" dirty="0" smtClean="0"/>
              <a:t>C. </a:t>
            </a:r>
            <a:r>
              <a:rPr lang="en-US" sz="2000" dirty="0" smtClean="0"/>
              <a:t>It </a:t>
            </a:r>
            <a:r>
              <a:rPr lang="en-US" sz="2000" dirty="0"/>
              <a:t>made many employers less powerful than they had been before.</a:t>
            </a:r>
          </a:p>
          <a:p>
            <a:pPr lvl="0"/>
            <a:r>
              <a:rPr lang="vi-VN" sz="2000" dirty="0" smtClean="0"/>
              <a:t>D. </a:t>
            </a:r>
            <a:r>
              <a:rPr lang="en-US" sz="2000" dirty="0" smtClean="0"/>
              <a:t>It </a:t>
            </a:r>
            <a:r>
              <a:rPr lang="en-US" sz="2000" dirty="0"/>
              <a:t>did not necessarily involve any technological improvements.</a:t>
            </a:r>
          </a:p>
          <a:p>
            <a:endParaRPr lang="vi-VN" sz="2000" b="1" dirty="0" smtClean="0"/>
          </a:p>
          <a:p>
            <a:r>
              <a:rPr lang="en-US" sz="2000" dirty="0" err="1" smtClean="0"/>
              <a:t>Tất</a:t>
            </a:r>
            <a:r>
              <a:rPr lang="en-US" sz="2000" dirty="0" smtClean="0"/>
              <a:t> </a:t>
            </a:r>
            <a:r>
              <a:rPr lang="en-US" sz="2000" dirty="0" err="1"/>
              <a:t>cả</a:t>
            </a:r>
            <a:r>
              <a:rPr lang="en-US" sz="2000" dirty="0"/>
              <a:t> </a:t>
            </a:r>
            <a:r>
              <a:rPr lang="en-US" sz="2000" dirty="0" err="1"/>
              <a:t>những</a:t>
            </a:r>
            <a:r>
              <a:rPr lang="en-US" sz="2000" dirty="0"/>
              <a:t> </a:t>
            </a:r>
            <a:r>
              <a:rPr lang="en-US" sz="2000" dirty="0" err="1"/>
              <a:t>điều</a:t>
            </a:r>
            <a:r>
              <a:rPr lang="en-US" sz="2000" dirty="0"/>
              <a:t> </a:t>
            </a:r>
            <a:r>
              <a:rPr lang="en-US" sz="2000" dirty="0" err="1"/>
              <a:t>sau</a:t>
            </a:r>
            <a:r>
              <a:rPr lang="en-US" sz="2000" dirty="0"/>
              <a:t> </a:t>
            </a:r>
            <a:r>
              <a:rPr lang="en-US" sz="2000" dirty="0" err="1"/>
              <a:t>đúng</a:t>
            </a:r>
            <a:r>
              <a:rPr lang="en-US" sz="2000" dirty="0"/>
              <a:t> </a:t>
            </a:r>
            <a:r>
              <a:rPr lang="en-US" sz="2000" dirty="0" err="1"/>
              <a:t>về</a:t>
            </a:r>
            <a:r>
              <a:rPr lang="en-US" sz="2000" dirty="0"/>
              <a:t> </a:t>
            </a:r>
            <a:r>
              <a:rPr lang="en-US" sz="2000" dirty="0" err="1"/>
              <a:t>hệ</a:t>
            </a:r>
            <a:r>
              <a:rPr lang="en-US" sz="2000" dirty="0"/>
              <a:t> </a:t>
            </a:r>
            <a:r>
              <a:rPr lang="en-US" sz="2000" dirty="0" err="1"/>
              <a:t>thống</a:t>
            </a:r>
            <a:r>
              <a:rPr lang="en-US" sz="2000" dirty="0"/>
              <a:t> </a:t>
            </a:r>
            <a:r>
              <a:rPr lang="en-US" sz="2000" dirty="0" err="1"/>
              <a:t>gia</a:t>
            </a:r>
            <a:r>
              <a:rPr lang="en-US" sz="2000" dirty="0"/>
              <a:t> </a:t>
            </a:r>
            <a:r>
              <a:rPr lang="en-US" sz="2000" dirty="0" err="1"/>
              <a:t>công</a:t>
            </a:r>
            <a:r>
              <a:rPr lang="en-US" sz="2000" dirty="0"/>
              <a:t> NGOẠI TRỪ</a:t>
            </a:r>
            <a:r>
              <a:rPr lang="en-US" sz="2000" u="sng" dirty="0"/>
              <a:t> 	</a:t>
            </a:r>
            <a:r>
              <a:rPr lang="en-US" sz="2000" dirty="0"/>
              <a:t>.</a:t>
            </a:r>
          </a:p>
          <a:p>
            <a:pPr lvl="0"/>
            <a:r>
              <a:rPr lang="en-US" sz="2000" dirty="0" err="1"/>
              <a:t>Nó</a:t>
            </a:r>
            <a:r>
              <a:rPr lang="en-US" sz="2000" dirty="0"/>
              <a:t> </a:t>
            </a:r>
            <a:r>
              <a:rPr lang="en-US" sz="2000" dirty="0" err="1"/>
              <a:t>bao</a:t>
            </a:r>
            <a:r>
              <a:rPr lang="en-US" sz="2000" dirty="0"/>
              <a:t> </a:t>
            </a:r>
            <a:r>
              <a:rPr lang="en-US" sz="2000" dirty="0" err="1"/>
              <a:t>gồm</a:t>
            </a:r>
            <a:r>
              <a:rPr lang="en-US" sz="2000" dirty="0"/>
              <a:t> </a:t>
            </a:r>
            <a:r>
              <a:rPr lang="en-US" sz="2000" dirty="0" err="1"/>
              <a:t>các</a:t>
            </a:r>
            <a:r>
              <a:rPr lang="en-US" sz="2000" dirty="0"/>
              <a:t> </a:t>
            </a:r>
            <a:r>
              <a:rPr lang="en-US" sz="2000" dirty="0" err="1"/>
              <a:t>giai</a:t>
            </a:r>
            <a:r>
              <a:rPr lang="en-US" sz="2000" dirty="0"/>
              <a:t> </a:t>
            </a:r>
            <a:r>
              <a:rPr lang="en-US" sz="2000" dirty="0" err="1"/>
              <a:t>đoạn</a:t>
            </a:r>
            <a:r>
              <a:rPr lang="en-US" sz="2000" dirty="0"/>
              <a:t> </a:t>
            </a:r>
            <a:r>
              <a:rPr lang="en-US" sz="2000" dirty="0" err="1"/>
              <a:t>sản</a:t>
            </a:r>
            <a:r>
              <a:rPr lang="en-US" sz="2000" dirty="0"/>
              <a:t> </a:t>
            </a:r>
            <a:r>
              <a:rPr lang="en-US" sz="2000" dirty="0" err="1"/>
              <a:t>xuất</a:t>
            </a:r>
            <a:endParaRPr lang="en-US" sz="2000" dirty="0"/>
          </a:p>
          <a:p>
            <a:pPr lvl="0"/>
            <a:r>
              <a:rPr lang="en-US" sz="2000" dirty="0" err="1"/>
              <a:t>Nó</a:t>
            </a:r>
            <a:r>
              <a:rPr lang="en-US" sz="2000" dirty="0"/>
              <a:t> </a:t>
            </a:r>
            <a:r>
              <a:rPr lang="en-US" sz="2000" dirty="0" err="1"/>
              <a:t>hiệu</a:t>
            </a:r>
            <a:r>
              <a:rPr lang="en-US" sz="2000" dirty="0"/>
              <a:t> </a:t>
            </a:r>
            <a:r>
              <a:rPr lang="en-US" sz="2000" dirty="0" err="1"/>
              <a:t>quả</a:t>
            </a:r>
            <a:r>
              <a:rPr lang="en-US" sz="2000" dirty="0"/>
              <a:t> </a:t>
            </a:r>
            <a:r>
              <a:rPr lang="en-US" sz="2000" dirty="0" err="1"/>
              <a:t>hơn</a:t>
            </a:r>
            <a:r>
              <a:rPr lang="en-US" sz="2000" dirty="0"/>
              <a:t> </a:t>
            </a:r>
            <a:r>
              <a:rPr lang="en-US" sz="2000" dirty="0" err="1"/>
              <a:t>các</a:t>
            </a:r>
            <a:r>
              <a:rPr lang="en-US" sz="2000" dirty="0"/>
              <a:t> </a:t>
            </a:r>
            <a:r>
              <a:rPr lang="en-US" sz="2000" dirty="0" err="1"/>
              <a:t>hệ</a:t>
            </a:r>
            <a:r>
              <a:rPr lang="en-US" sz="2000" dirty="0"/>
              <a:t> </a:t>
            </a:r>
            <a:r>
              <a:rPr lang="en-US" sz="2000" dirty="0" err="1"/>
              <a:t>thống</a:t>
            </a:r>
            <a:r>
              <a:rPr lang="en-US" sz="2000" dirty="0"/>
              <a:t> </a:t>
            </a:r>
            <a:r>
              <a:rPr lang="en-US" sz="2000" dirty="0" err="1"/>
              <a:t>đã</a:t>
            </a:r>
            <a:r>
              <a:rPr lang="en-US" sz="2000" dirty="0"/>
              <a:t> </a:t>
            </a:r>
            <a:r>
              <a:rPr lang="en-US" sz="2000" dirty="0" err="1"/>
              <a:t>được</a:t>
            </a:r>
            <a:r>
              <a:rPr lang="en-US" sz="2000" dirty="0"/>
              <a:t> </a:t>
            </a:r>
            <a:r>
              <a:rPr lang="en-US" sz="2000" dirty="0" err="1"/>
              <a:t>dùng</a:t>
            </a:r>
            <a:r>
              <a:rPr lang="en-US" sz="2000" dirty="0"/>
              <a:t> </a:t>
            </a:r>
            <a:r>
              <a:rPr lang="en-US" sz="2000" dirty="0" err="1"/>
              <a:t>trước</a:t>
            </a:r>
            <a:r>
              <a:rPr lang="en-US" sz="2000" dirty="0"/>
              <a:t> 1790</a:t>
            </a:r>
          </a:p>
          <a:p>
            <a:pPr lvl="0"/>
            <a:r>
              <a:rPr lang="en-US" sz="2000" dirty="0" err="1"/>
              <a:t>Nó</a:t>
            </a:r>
            <a:r>
              <a:rPr lang="en-US" sz="2000" dirty="0"/>
              <a:t> </a:t>
            </a:r>
            <a:r>
              <a:rPr lang="en-US" sz="2000" dirty="0" err="1"/>
              <a:t>đã</a:t>
            </a:r>
            <a:r>
              <a:rPr lang="en-US" sz="2000" dirty="0"/>
              <a:t> </a:t>
            </a:r>
            <a:r>
              <a:rPr lang="en-US" sz="2000" dirty="0" err="1"/>
              <a:t>làm</a:t>
            </a:r>
            <a:r>
              <a:rPr lang="en-US" sz="2000" dirty="0"/>
              <a:t> </a:t>
            </a:r>
            <a:r>
              <a:rPr lang="en-US" sz="2000" dirty="0" err="1"/>
              <a:t>cho</a:t>
            </a:r>
            <a:r>
              <a:rPr lang="en-US" sz="2000" dirty="0"/>
              <a:t> </a:t>
            </a:r>
            <a:r>
              <a:rPr lang="en-US" sz="2000" dirty="0" err="1"/>
              <a:t>nhiều</a:t>
            </a:r>
            <a:r>
              <a:rPr lang="en-US" sz="2000" dirty="0"/>
              <a:t> </a:t>
            </a:r>
            <a:r>
              <a:rPr lang="en-US" sz="2000" dirty="0" err="1"/>
              <a:t>ông</a:t>
            </a:r>
            <a:r>
              <a:rPr lang="en-US" sz="2000" dirty="0"/>
              <a:t> </a:t>
            </a:r>
            <a:r>
              <a:rPr lang="en-US" sz="2000" dirty="0" err="1"/>
              <a:t>chủ</a:t>
            </a:r>
            <a:r>
              <a:rPr lang="en-US" sz="2000" dirty="0"/>
              <a:t> </a:t>
            </a:r>
            <a:r>
              <a:rPr lang="en-US" sz="2000" dirty="0" err="1"/>
              <a:t>ít</a:t>
            </a:r>
            <a:r>
              <a:rPr lang="en-US" sz="2000" dirty="0"/>
              <a:t> </a:t>
            </a:r>
            <a:r>
              <a:rPr lang="en-US" sz="2000" dirty="0" err="1"/>
              <a:t>quyền</a:t>
            </a:r>
            <a:r>
              <a:rPr lang="en-US" sz="2000" dirty="0"/>
              <a:t> </a:t>
            </a:r>
            <a:r>
              <a:rPr lang="en-US" sz="2000" dirty="0" err="1"/>
              <a:t>lực</a:t>
            </a:r>
            <a:r>
              <a:rPr lang="en-US" sz="2000" dirty="0"/>
              <a:t> </a:t>
            </a:r>
            <a:r>
              <a:rPr lang="en-US" sz="2000" dirty="0" err="1"/>
              <a:t>hơn</a:t>
            </a:r>
            <a:r>
              <a:rPr lang="en-US" sz="2000" dirty="0"/>
              <a:t> </a:t>
            </a:r>
            <a:r>
              <a:rPr lang="en-US" sz="2000" dirty="0" err="1"/>
              <a:t>trước</a:t>
            </a:r>
            <a:r>
              <a:rPr lang="en-US" sz="2000" dirty="0"/>
              <a:t> </a:t>
            </a:r>
            <a:r>
              <a:rPr lang="en-US" sz="2000" dirty="0" err="1"/>
              <a:t>đây</a:t>
            </a:r>
            <a:endParaRPr lang="en-US" sz="2000" dirty="0"/>
          </a:p>
          <a:p>
            <a:pPr lvl="0"/>
            <a:r>
              <a:rPr lang="en-US" sz="2000" dirty="0" err="1"/>
              <a:t>Nó</a:t>
            </a:r>
            <a:r>
              <a:rPr lang="en-US" sz="2000" dirty="0"/>
              <a:t> </a:t>
            </a:r>
            <a:r>
              <a:rPr lang="en-US" sz="2000" dirty="0" err="1"/>
              <a:t>không</a:t>
            </a:r>
            <a:r>
              <a:rPr lang="en-US" sz="2000" dirty="0"/>
              <a:t> </a:t>
            </a:r>
            <a:r>
              <a:rPr lang="en-US" sz="2000" dirty="0" err="1"/>
              <a:t>nhất</a:t>
            </a:r>
            <a:r>
              <a:rPr lang="en-US" sz="2000" dirty="0"/>
              <a:t> </a:t>
            </a:r>
            <a:r>
              <a:rPr lang="en-US" sz="2000" dirty="0" err="1"/>
              <a:t>thiết</a:t>
            </a:r>
            <a:r>
              <a:rPr lang="en-US" sz="2000" dirty="0"/>
              <a:t> </a:t>
            </a:r>
            <a:r>
              <a:rPr lang="en-US" sz="2000" dirty="0" err="1"/>
              <a:t>có</a:t>
            </a:r>
            <a:r>
              <a:rPr lang="en-US" sz="2000" dirty="0"/>
              <a:t> </a:t>
            </a:r>
            <a:r>
              <a:rPr lang="en-US" sz="2000" dirty="0" err="1"/>
              <a:t>cải</a:t>
            </a:r>
            <a:r>
              <a:rPr lang="en-US" sz="2000" dirty="0"/>
              <a:t> </a:t>
            </a:r>
            <a:r>
              <a:rPr lang="en-US" sz="2000" dirty="0" err="1"/>
              <a:t>tiến</a:t>
            </a:r>
            <a:r>
              <a:rPr lang="en-US" sz="2000" dirty="0"/>
              <a:t> </a:t>
            </a:r>
            <a:r>
              <a:rPr lang="en-US" sz="2000" dirty="0" err="1"/>
              <a:t>công</a:t>
            </a:r>
            <a:r>
              <a:rPr lang="en-US" sz="2000" dirty="0"/>
              <a:t> </a:t>
            </a:r>
            <a:r>
              <a:rPr lang="en-US" sz="2000" dirty="0" err="1"/>
              <a:t>nghệ</a:t>
            </a:r>
            <a:endParaRPr lang="en-US" sz="2000" dirty="0"/>
          </a:p>
          <a:p>
            <a:r>
              <a:rPr lang="en-US" sz="2000" b="1" dirty="0" err="1"/>
              <a:t>Dẫn</a:t>
            </a:r>
            <a:r>
              <a:rPr lang="en-US" sz="2000" b="1" dirty="0"/>
              <a:t> </a:t>
            </a:r>
            <a:r>
              <a:rPr lang="en-US" sz="2000" b="1" dirty="0" err="1"/>
              <a:t>chứng</a:t>
            </a:r>
            <a:r>
              <a:rPr lang="en-US" sz="2000" b="1" dirty="0"/>
              <a:t>: </a:t>
            </a:r>
            <a:r>
              <a:rPr lang="en-US" sz="2000" dirty="0"/>
              <a:t>- The impressive gain in output stemmed primarily from the way in which workers made goods, </a:t>
            </a:r>
            <a:r>
              <a:rPr lang="en-US" sz="2000" u="sng" dirty="0"/>
              <a:t>since the 1790’s</a:t>
            </a:r>
            <a:r>
              <a:rPr lang="en-US" sz="2000" dirty="0"/>
              <a:t>. North American entrepreneurs - </a:t>
            </a:r>
            <a:r>
              <a:rPr lang="en-US" sz="2000" u="sng" dirty="0"/>
              <a:t>even without technological improvements </a:t>
            </a:r>
            <a:r>
              <a:rPr lang="en-US" sz="2000" dirty="0"/>
              <a:t>- had broadened the </a:t>
            </a:r>
            <a:r>
              <a:rPr lang="en-US" sz="2000" b="1" u="heavy" dirty="0"/>
              <a:t>scope </a:t>
            </a:r>
            <a:r>
              <a:rPr lang="en-US" sz="2000" dirty="0"/>
              <a:t>of the outwork system that made m</a:t>
            </a:r>
            <a:r>
              <a:rPr lang="en-US" sz="2000" u="sng" dirty="0"/>
              <a:t>anufacturing more efficien</a:t>
            </a:r>
            <a:r>
              <a:rPr lang="en-US" sz="2000" dirty="0"/>
              <a:t>t by distributing materials to a succession of workers who </a:t>
            </a:r>
            <a:r>
              <a:rPr lang="en-US" sz="2000" u="sng" dirty="0"/>
              <a:t>each performed a single step of the production process</a:t>
            </a:r>
            <a:r>
              <a:rPr lang="en-US" sz="2000" dirty="0"/>
              <a:t>. =&gt; A, B, D </a:t>
            </a:r>
            <a:r>
              <a:rPr lang="en-US" sz="2000" dirty="0" err="1"/>
              <a:t>đúng</a:t>
            </a:r>
            <a:endParaRPr lang="en-US" sz="2000" dirty="0"/>
          </a:p>
          <a:p>
            <a:pPr lvl="0"/>
            <a:r>
              <a:rPr lang="en-US" sz="2000" dirty="0"/>
              <a:t>This system of production made the employer a powerful “shoe boss” =&gt; C </a:t>
            </a:r>
            <a:r>
              <a:rPr lang="en-US" sz="2000" dirty="0" err="1"/>
              <a:t>sai</a:t>
            </a:r>
            <a:endParaRPr lang="en-US" sz="2000" dirty="0"/>
          </a:p>
          <a:p>
            <a:endParaRPr lang="en-US" sz="2000" dirty="0"/>
          </a:p>
        </p:txBody>
      </p:sp>
      <p:sp>
        <p:nvSpPr>
          <p:cNvPr id="2" name="Oval 1"/>
          <p:cNvSpPr/>
          <p:nvPr/>
        </p:nvSpPr>
        <p:spPr>
          <a:xfrm>
            <a:off x="84786" y="1143000"/>
            <a:ext cx="372414"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830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991600" cy="5632311"/>
          </a:xfrm>
          <a:prstGeom prst="rect">
            <a:avLst/>
          </a:prstGeom>
          <a:noFill/>
        </p:spPr>
        <p:txBody>
          <a:bodyPr wrap="square" rtlCol="0">
            <a:spAutoFit/>
          </a:bodyPr>
          <a:lstStyle/>
          <a:p>
            <a:r>
              <a:rPr lang="en-US" sz="2400" b="1" dirty="0"/>
              <a:t>Question 48. </a:t>
            </a:r>
            <a:r>
              <a:rPr lang="en-US" sz="2400" dirty="0"/>
              <a:t>The word “prolific” in the last paragraph is closest in meaning to</a:t>
            </a:r>
            <a:r>
              <a:rPr lang="en-US" sz="2400" u="sng" dirty="0"/>
              <a:t> 	</a:t>
            </a:r>
            <a:r>
              <a:rPr lang="en-US" sz="2400" dirty="0"/>
              <a:t>.</a:t>
            </a:r>
          </a:p>
          <a:p>
            <a:r>
              <a:rPr lang="en-US" sz="2400" b="1" dirty="0"/>
              <a:t>A. </a:t>
            </a:r>
            <a:r>
              <a:rPr lang="en-US" sz="2400" dirty="0"/>
              <a:t>famous	</a:t>
            </a:r>
            <a:r>
              <a:rPr lang="en-US" sz="2400" b="1" dirty="0"/>
              <a:t>B. </a:t>
            </a:r>
            <a:r>
              <a:rPr lang="en-US" sz="2400" dirty="0"/>
              <a:t>productive	</a:t>
            </a:r>
            <a:r>
              <a:rPr lang="en-US" sz="2400" b="1" dirty="0"/>
              <a:t>C. </a:t>
            </a:r>
            <a:r>
              <a:rPr lang="en-US" sz="2400" dirty="0"/>
              <a:t>self-employed	</a:t>
            </a:r>
            <a:r>
              <a:rPr lang="en-US" sz="2400" b="1" dirty="0"/>
              <a:t>D. </a:t>
            </a:r>
            <a:r>
              <a:rPr lang="en-US" sz="2400" dirty="0"/>
              <a:t>progressive</a:t>
            </a:r>
          </a:p>
          <a:p>
            <a:endParaRPr lang="vi-VN" sz="2400" b="1" dirty="0" smtClean="0"/>
          </a:p>
          <a:p>
            <a:pPr lvl="0"/>
            <a:r>
              <a:rPr lang="en-US" sz="2400" dirty="0" smtClean="0"/>
              <a:t>famous </a:t>
            </a:r>
            <a:r>
              <a:rPr lang="en-US" sz="2400" dirty="0"/>
              <a:t>(</a:t>
            </a:r>
            <a:r>
              <a:rPr lang="en-US" sz="2400" dirty="0" err="1"/>
              <a:t>adj</a:t>
            </a:r>
            <a:r>
              <a:rPr lang="en-US" sz="2400" dirty="0"/>
              <a:t>): </a:t>
            </a:r>
            <a:r>
              <a:rPr lang="en-US" sz="2400" dirty="0" err="1"/>
              <a:t>nổi</a:t>
            </a:r>
            <a:r>
              <a:rPr lang="en-US" sz="2400" dirty="0"/>
              <a:t> </a:t>
            </a:r>
            <a:r>
              <a:rPr lang="en-US" sz="2400" dirty="0" err="1"/>
              <a:t>tiếng</a:t>
            </a:r>
            <a:endParaRPr lang="en-US" sz="2400" dirty="0"/>
          </a:p>
          <a:p>
            <a:pPr lvl="0"/>
            <a:r>
              <a:rPr lang="en-US" sz="2400" dirty="0"/>
              <a:t>productive (</a:t>
            </a:r>
            <a:r>
              <a:rPr lang="en-US" sz="2400" dirty="0" err="1"/>
              <a:t>adj</a:t>
            </a:r>
            <a:r>
              <a:rPr lang="en-US" sz="2400" dirty="0"/>
              <a:t>): </a:t>
            </a:r>
            <a:r>
              <a:rPr lang="en-US" sz="2400" dirty="0" err="1"/>
              <a:t>sản</a:t>
            </a:r>
            <a:r>
              <a:rPr lang="en-US" sz="2400" dirty="0"/>
              <a:t> </a:t>
            </a:r>
            <a:r>
              <a:rPr lang="en-US" sz="2400" dirty="0" err="1"/>
              <a:t>xuất</a:t>
            </a:r>
            <a:r>
              <a:rPr lang="en-US" sz="2400" dirty="0"/>
              <a:t> </a:t>
            </a:r>
            <a:r>
              <a:rPr lang="en-US" sz="2400" dirty="0" err="1"/>
              <a:t>nhiều</a:t>
            </a:r>
            <a:r>
              <a:rPr lang="en-US" sz="2400" dirty="0"/>
              <a:t>, </a:t>
            </a:r>
            <a:r>
              <a:rPr lang="en-US" sz="2400" dirty="0" err="1"/>
              <a:t>sáng</a:t>
            </a:r>
            <a:r>
              <a:rPr lang="en-US" sz="2400" dirty="0"/>
              <a:t> </a:t>
            </a:r>
            <a:r>
              <a:rPr lang="en-US" sz="2400" dirty="0" err="1"/>
              <a:t>tác</a:t>
            </a:r>
            <a:r>
              <a:rPr lang="en-US" sz="2400" dirty="0"/>
              <a:t> </a:t>
            </a:r>
            <a:r>
              <a:rPr lang="en-US" sz="2400" dirty="0" err="1"/>
              <a:t>nhiều</a:t>
            </a:r>
            <a:r>
              <a:rPr lang="en-US" sz="2400" dirty="0"/>
              <a:t>, </a:t>
            </a:r>
            <a:r>
              <a:rPr lang="en-US" sz="2400" dirty="0" err="1"/>
              <a:t>phát</a:t>
            </a:r>
            <a:r>
              <a:rPr lang="en-US" sz="2400" dirty="0"/>
              <a:t> minh </a:t>
            </a:r>
            <a:r>
              <a:rPr lang="en-US" sz="2400" dirty="0" err="1"/>
              <a:t>nhiều</a:t>
            </a:r>
            <a:endParaRPr lang="en-US" sz="2400" dirty="0"/>
          </a:p>
          <a:p>
            <a:pPr lvl="0"/>
            <a:r>
              <a:rPr lang="en-US" sz="2400" dirty="0"/>
              <a:t>self-employed (</a:t>
            </a:r>
            <a:r>
              <a:rPr lang="en-US" sz="2400" dirty="0" err="1"/>
              <a:t>adj</a:t>
            </a:r>
            <a:r>
              <a:rPr lang="en-US" sz="2400" dirty="0"/>
              <a:t>): </a:t>
            </a:r>
            <a:r>
              <a:rPr lang="en-US" sz="2400" dirty="0" err="1"/>
              <a:t>tự</a:t>
            </a:r>
            <a:r>
              <a:rPr lang="en-US" sz="2400" dirty="0"/>
              <a:t> </a:t>
            </a:r>
            <a:r>
              <a:rPr lang="en-US" sz="2400" dirty="0" err="1"/>
              <a:t>kinh</a:t>
            </a:r>
            <a:r>
              <a:rPr lang="en-US" sz="2400" dirty="0"/>
              <a:t> </a:t>
            </a:r>
            <a:r>
              <a:rPr lang="en-US" sz="2400" dirty="0" err="1"/>
              <a:t>doanh</a:t>
            </a:r>
            <a:endParaRPr lang="en-US" sz="2400" dirty="0"/>
          </a:p>
          <a:p>
            <a:pPr lvl="0"/>
            <a:r>
              <a:rPr lang="en-US" sz="2400" dirty="0"/>
              <a:t>progressive (</a:t>
            </a:r>
            <a:r>
              <a:rPr lang="en-US" sz="2400" dirty="0" err="1"/>
              <a:t>adj</a:t>
            </a:r>
            <a:r>
              <a:rPr lang="en-US" sz="2400" dirty="0"/>
              <a:t>): </a:t>
            </a:r>
            <a:r>
              <a:rPr lang="en-US" sz="2400" dirty="0" err="1"/>
              <a:t>tiếp</a:t>
            </a:r>
            <a:r>
              <a:rPr lang="en-US" sz="2400" dirty="0"/>
              <a:t> </a:t>
            </a:r>
            <a:r>
              <a:rPr lang="en-US" sz="2400" dirty="0" err="1"/>
              <a:t>diễn</a:t>
            </a:r>
            <a:r>
              <a:rPr lang="en-US" sz="2400" dirty="0"/>
              <a:t>, </a:t>
            </a:r>
            <a:r>
              <a:rPr lang="en-US" sz="2400" dirty="0" err="1"/>
              <a:t>tiếng</a:t>
            </a:r>
            <a:r>
              <a:rPr lang="en-US" sz="2400" dirty="0"/>
              <a:t> </a:t>
            </a:r>
            <a:r>
              <a:rPr lang="en-US" sz="2400" dirty="0" err="1"/>
              <a:t>bộ</a:t>
            </a:r>
            <a:endParaRPr lang="en-US" sz="2400" dirty="0"/>
          </a:p>
          <a:p>
            <a:r>
              <a:rPr lang="en-US" sz="2400" dirty="0"/>
              <a:t>“As early as 1782 the </a:t>
            </a:r>
            <a:r>
              <a:rPr lang="en-US" sz="2400" b="1" u="heavy" dirty="0"/>
              <a:t>prolific </a:t>
            </a:r>
            <a:r>
              <a:rPr lang="en-US" sz="2400" dirty="0"/>
              <a:t>Delaware inventor Oliver Evans had built a highly automated, laborsaving flour mill driven by water power.” (</a:t>
            </a:r>
            <a:r>
              <a:rPr lang="en-US" sz="2400" dirty="0" err="1"/>
              <a:t>Ngay</a:t>
            </a:r>
            <a:r>
              <a:rPr lang="en-US" sz="2400" dirty="0"/>
              <a:t> </a:t>
            </a:r>
            <a:r>
              <a:rPr lang="en-US" sz="2400" dirty="0" err="1"/>
              <a:t>từ</a:t>
            </a:r>
            <a:r>
              <a:rPr lang="en-US" sz="2400" dirty="0"/>
              <a:t> </a:t>
            </a:r>
            <a:r>
              <a:rPr lang="en-US" sz="2400" dirty="0" err="1"/>
              <a:t>năm</a:t>
            </a:r>
            <a:r>
              <a:rPr lang="en-US" sz="2400" dirty="0"/>
              <a:t> 1782, </a:t>
            </a:r>
            <a:r>
              <a:rPr lang="en-US" sz="2400" dirty="0" err="1"/>
              <a:t>nhà</a:t>
            </a:r>
            <a:r>
              <a:rPr lang="en-US" sz="2400" dirty="0"/>
              <a:t> </a:t>
            </a:r>
            <a:r>
              <a:rPr lang="en-US" sz="2400" dirty="0" err="1"/>
              <a:t>phát</a:t>
            </a:r>
            <a:r>
              <a:rPr lang="en-US" sz="2400" dirty="0"/>
              <a:t> minh </a:t>
            </a:r>
            <a:r>
              <a:rPr lang="en-US" sz="2400" dirty="0" err="1"/>
              <a:t>có</a:t>
            </a:r>
            <a:r>
              <a:rPr lang="en-US" sz="2400" dirty="0"/>
              <a:t> </a:t>
            </a:r>
            <a:r>
              <a:rPr lang="en-US" sz="2400" dirty="0" err="1"/>
              <a:t>nhiều</a:t>
            </a:r>
            <a:r>
              <a:rPr lang="en-US" sz="2400" dirty="0"/>
              <a:t> </a:t>
            </a:r>
            <a:r>
              <a:rPr lang="en-US" sz="2400" dirty="0" err="1"/>
              <a:t>sáng</a:t>
            </a:r>
            <a:r>
              <a:rPr lang="en-US" sz="2400" dirty="0"/>
              <a:t> </a:t>
            </a:r>
            <a:r>
              <a:rPr lang="en-US" sz="2400" dirty="0" err="1"/>
              <a:t>chế</a:t>
            </a:r>
            <a:r>
              <a:rPr lang="en-US" sz="2400" dirty="0"/>
              <a:t> ở </a:t>
            </a:r>
            <a:r>
              <a:rPr lang="en-US" sz="2400" dirty="0" err="1"/>
              <a:t>tiểu</a:t>
            </a:r>
            <a:r>
              <a:rPr lang="en-US" sz="2400" dirty="0"/>
              <a:t> bang Delaware </a:t>
            </a:r>
            <a:r>
              <a:rPr lang="en-US" sz="2400" dirty="0" err="1"/>
              <a:t>tên</a:t>
            </a:r>
            <a:r>
              <a:rPr lang="en-US" sz="2400" dirty="0"/>
              <a:t> </a:t>
            </a:r>
            <a:r>
              <a:rPr lang="en-US" sz="2400" dirty="0" err="1"/>
              <a:t>là</a:t>
            </a:r>
            <a:r>
              <a:rPr lang="en-US" sz="2400" dirty="0"/>
              <a:t> Oliver Evans </a:t>
            </a:r>
            <a:r>
              <a:rPr lang="en-US" sz="2400" dirty="0" err="1"/>
              <a:t>đã</a:t>
            </a:r>
            <a:r>
              <a:rPr lang="en-US" sz="2400" dirty="0"/>
              <a:t> </a:t>
            </a:r>
            <a:r>
              <a:rPr lang="en-US" sz="2400" dirty="0" err="1"/>
              <a:t>phát</a:t>
            </a:r>
            <a:r>
              <a:rPr lang="en-US" sz="2400" dirty="0"/>
              <a:t> minh </a:t>
            </a:r>
            <a:r>
              <a:rPr lang="en-US" sz="2400" dirty="0" err="1"/>
              <a:t>máy</a:t>
            </a:r>
            <a:r>
              <a:rPr lang="en-US" sz="2400" dirty="0"/>
              <a:t> </a:t>
            </a:r>
            <a:r>
              <a:rPr lang="en-US" sz="2400" dirty="0" err="1"/>
              <a:t>xay</a:t>
            </a:r>
            <a:r>
              <a:rPr lang="en-US" sz="2400" dirty="0"/>
              <a:t> </a:t>
            </a:r>
            <a:r>
              <a:rPr lang="en-US" sz="2400" dirty="0" err="1"/>
              <a:t>bột</a:t>
            </a:r>
            <a:r>
              <a:rPr lang="en-US" sz="2400" dirty="0"/>
              <a:t> </a:t>
            </a:r>
            <a:r>
              <a:rPr lang="en-US" sz="2400" dirty="0" err="1"/>
              <a:t>tự</a:t>
            </a:r>
            <a:r>
              <a:rPr lang="en-US" sz="2400" dirty="0"/>
              <a:t> </a:t>
            </a:r>
            <a:r>
              <a:rPr lang="en-US" sz="2400" dirty="0" err="1"/>
              <a:t>động</a:t>
            </a:r>
            <a:r>
              <a:rPr lang="en-US" sz="2400" dirty="0"/>
              <a:t> </a:t>
            </a:r>
            <a:r>
              <a:rPr lang="en-US" sz="2400" dirty="0" err="1"/>
              <a:t>giúp</a:t>
            </a:r>
            <a:r>
              <a:rPr lang="en-US" sz="2400" dirty="0"/>
              <a:t> </a:t>
            </a:r>
            <a:r>
              <a:rPr lang="en-US" sz="2400" dirty="0" err="1"/>
              <a:t>tiết</a:t>
            </a:r>
            <a:r>
              <a:rPr lang="en-US" sz="2400" dirty="0"/>
              <a:t> </a:t>
            </a:r>
            <a:r>
              <a:rPr lang="en-US" sz="2400" dirty="0" err="1"/>
              <a:t>kiệm</a:t>
            </a:r>
            <a:r>
              <a:rPr lang="en-US" sz="2400" dirty="0"/>
              <a:t> </a:t>
            </a:r>
            <a:r>
              <a:rPr lang="en-US" sz="2400" dirty="0" err="1"/>
              <a:t>sức</a:t>
            </a:r>
            <a:r>
              <a:rPr lang="en-US" sz="2400" dirty="0"/>
              <a:t> </a:t>
            </a:r>
            <a:r>
              <a:rPr lang="en-US" sz="2400" dirty="0" err="1"/>
              <a:t>lao</a:t>
            </a:r>
            <a:r>
              <a:rPr lang="en-US" sz="2400" dirty="0"/>
              <a:t> </a:t>
            </a:r>
            <a:r>
              <a:rPr lang="en-US" sz="2400" dirty="0" err="1"/>
              <a:t>đông</a:t>
            </a:r>
            <a:r>
              <a:rPr lang="en-US" sz="2400" dirty="0"/>
              <a:t> </a:t>
            </a:r>
            <a:r>
              <a:rPr lang="en-US" sz="2400" dirty="0" err="1"/>
              <a:t>được</a:t>
            </a:r>
            <a:r>
              <a:rPr lang="en-US" sz="2400" dirty="0"/>
              <a:t> </a:t>
            </a:r>
            <a:r>
              <a:rPr lang="en-US" sz="2400" dirty="0" err="1"/>
              <a:t>điều</a:t>
            </a:r>
            <a:r>
              <a:rPr lang="en-US" sz="2400" dirty="0"/>
              <a:t> </a:t>
            </a:r>
            <a:r>
              <a:rPr lang="en-US" sz="2400" dirty="0" err="1"/>
              <a:t>khiển</a:t>
            </a:r>
            <a:r>
              <a:rPr lang="en-US" sz="2400" dirty="0"/>
              <a:t> </a:t>
            </a:r>
            <a:r>
              <a:rPr lang="en-US" sz="2400" dirty="0" err="1"/>
              <a:t>bởi</a:t>
            </a:r>
            <a:r>
              <a:rPr lang="en-US" sz="2400" dirty="0"/>
              <a:t> </a:t>
            </a:r>
            <a:r>
              <a:rPr lang="en-US" sz="2400" dirty="0" err="1"/>
              <a:t>năng</a:t>
            </a:r>
            <a:r>
              <a:rPr lang="en-US" sz="2400" dirty="0"/>
              <a:t> </a:t>
            </a:r>
            <a:r>
              <a:rPr lang="en-US" sz="2400" dirty="0" err="1"/>
              <a:t>lượng</a:t>
            </a:r>
            <a:r>
              <a:rPr lang="en-US" sz="2400" dirty="0"/>
              <a:t> </a:t>
            </a:r>
            <a:r>
              <a:rPr lang="en-US" sz="2400" dirty="0" err="1"/>
              <a:t>nước</a:t>
            </a:r>
            <a:r>
              <a:rPr lang="en-US" sz="2400" dirty="0"/>
              <a:t>.)</a:t>
            </a:r>
          </a:p>
          <a:p>
            <a:r>
              <a:rPr lang="en-US" sz="2400" dirty="0"/>
              <a:t>Do </a:t>
            </a:r>
            <a:r>
              <a:rPr lang="en-US" sz="2400" dirty="0" err="1"/>
              <a:t>đó</a:t>
            </a:r>
            <a:r>
              <a:rPr lang="en-US" sz="2400" dirty="0"/>
              <a:t>: prolific ~ productive</a:t>
            </a:r>
          </a:p>
          <a:p>
            <a:endParaRPr lang="en-US" sz="2400" dirty="0"/>
          </a:p>
        </p:txBody>
      </p:sp>
      <p:sp>
        <p:nvSpPr>
          <p:cNvPr id="2" name="Oval 1"/>
          <p:cNvSpPr/>
          <p:nvPr/>
        </p:nvSpPr>
        <p:spPr>
          <a:xfrm>
            <a:off x="19812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034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6740307"/>
          </a:xfrm>
          <a:prstGeom prst="rect">
            <a:avLst/>
          </a:prstGeom>
          <a:noFill/>
        </p:spPr>
        <p:txBody>
          <a:bodyPr wrap="square" rtlCol="0">
            <a:spAutoFit/>
          </a:bodyPr>
          <a:lstStyle/>
          <a:p>
            <a:r>
              <a:rPr lang="en-US" sz="2400" b="1" dirty="0"/>
              <a:t>Question 49. </a:t>
            </a:r>
            <a:r>
              <a:rPr lang="en-US" sz="2400" dirty="0"/>
              <a:t>According to the passage, how did later mills differ from the mills built by Oliver Evans?</a:t>
            </a:r>
          </a:p>
          <a:p>
            <a:pPr lvl="0"/>
            <a:r>
              <a:rPr lang="vi-VN" sz="2400" dirty="0" smtClean="0"/>
              <a:t>A.</a:t>
            </a:r>
            <a:r>
              <a:rPr lang="en-US" sz="2400" dirty="0" smtClean="0"/>
              <a:t>They </a:t>
            </a:r>
            <a:r>
              <a:rPr lang="en-US" sz="2400" dirty="0"/>
              <a:t>were located away from large cities.</a:t>
            </a:r>
          </a:p>
          <a:p>
            <a:pPr lvl="0"/>
            <a:r>
              <a:rPr lang="vi-VN" sz="2400" dirty="0" smtClean="0"/>
              <a:t>B.</a:t>
            </a:r>
            <a:r>
              <a:rPr lang="en-US" sz="2400" dirty="0" smtClean="0"/>
              <a:t>They </a:t>
            </a:r>
            <a:r>
              <a:rPr lang="en-US" sz="2400" dirty="0"/>
              <a:t>used new technology to produce power.</a:t>
            </a:r>
          </a:p>
          <a:p>
            <a:pPr lvl="0"/>
            <a:r>
              <a:rPr lang="vi-VN" sz="2400" dirty="0" smtClean="0"/>
              <a:t>C.</a:t>
            </a:r>
            <a:r>
              <a:rPr lang="en-US" sz="2400" dirty="0" smtClean="0"/>
              <a:t>They </a:t>
            </a:r>
            <a:r>
              <a:rPr lang="en-US" sz="2400" dirty="0"/>
              <a:t>did not allow flour to cool before it was placed in Barrels.</a:t>
            </a:r>
          </a:p>
          <a:p>
            <a:pPr lvl="0"/>
            <a:r>
              <a:rPr lang="vi-VN" sz="2400" dirty="0" smtClean="0"/>
              <a:t>D.</a:t>
            </a:r>
            <a:r>
              <a:rPr lang="en-US" sz="2400" dirty="0" smtClean="0"/>
              <a:t>They </a:t>
            </a:r>
            <a:r>
              <a:rPr lang="en-US" sz="2400" dirty="0"/>
              <a:t>combined technology with the outwork system.</a:t>
            </a:r>
          </a:p>
          <a:p>
            <a:endParaRPr lang="vi-VN" sz="2400" b="1" dirty="0" smtClean="0"/>
          </a:p>
          <a:p>
            <a:r>
              <a:rPr lang="en-US" sz="2400" dirty="0" smtClean="0"/>
              <a:t>Theo </a:t>
            </a:r>
            <a:r>
              <a:rPr lang="en-US" sz="2400" dirty="0" err="1"/>
              <a:t>bài</a:t>
            </a:r>
            <a:r>
              <a:rPr lang="en-US" sz="2400" dirty="0"/>
              <a:t> </a:t>
            </a:r>
            <a:r>
              <a:rPr lang="en-US" sz="2400" dirty="0" err="1"/>
              <a:t>đọc</a:t>
            </a:r>
            <a:r>
              <a:rPr lang="en-US" sz="2400" dirty="0"/>
              <a:t>, </a:t>
            </a:r>
            <a:r>
              <a:rPr lang="en-US" sz="2400" dirty="0" err="1"/>
              <a:t>máy</a:t>
            </a:r>
            <a:r>
              <a:rPr lang="en-US" sz="2400" dirty="0"/>
              <a:t> </a:t>
            </a:r>
            <a:r>
              <a:rPr lang="en-US" sz="2400" dirty="0" err="1"/>
              <a:t>xay</a:t>
            </a:r>
            <a:r>
              <a:rPr lang="en-US" sz="2400" dirty="0"/>
              <a:t> </a:t>
            </a:r>
            <a:r>
              <a:rPr lang="en-US" sz="2400" dirty="0" err="1"/>
              <a:t>sau</a:t>
            </a:r>
            <a:r>
              <a:rPr lang="en-US" sz="2400" dirty="0"/>
              <a:t> </a:t>
            </a:r>
            <a:r>
              <a:rPr lang="en-US" sz="2400" dirty="0" err="1"/>
              <a:t>này</a:t>
            </a:r>
            <a:r>
              <a:rPr lang="en-US" sz="2400" dirty="0"/>
              <a:t> </a:t>
            </a:r>
            <a:r>
              <a:rPr lang="en-US" sz="2400" dirty="0" err="1"/>
              <a:t>khác</a:t>
            </a:r>
            <a:r>
              <a:rPr lang="en-US" sz="2400" dirty="0"/>
              <a:t> </a:t>
            </a:r>
            <a:r>
              <a:rPr lang="en-US" sz="2400" dirty="0" err="1"/>
              <a:t>với</a:t>
            </a:r>
            <a:r>
              <a:rPr lang="en-US" sz="2400" dirty="0"/>
              <a:t> </a:t>
            </a:r>
            <a:r>
              <a:rPr lang="en-US" sz="2400" dirty="0" err="1"/>
              <a:t>máy</a:t>
            </a:r>
            <a:r>
              <a:rPr lang="en-US" sz="2400" dirty="0"/>
              <a:t> </a:t>
            </a:r>
            <a:r>
              <a:rPr lang="en-US" sz="2400" dirty="0" err="1"/>
              <a:t>xay</a:t>
            </a:r>
            <a:r>
              <a:rPr lang="en-US" sz="2400" dirty="0"/>
              <a:t> </a:t>
            </a:r>
            <a:r>
              <a:rPr lang="en-US" sz="2400" dirty="0" err="1"/>
              <a:t>được</a:t>
            </a:r>
            <a:r>
              <a:rPr lang="en-US" sz="2400" dirty="0"/>
              <a:t> </a:t>
            </a:r>
            <a:r>
              <a:rPr lang="en-US" sz="2400" dirty="0" err="1"/>
              <a:t>phát</a:t>
            </a:r>
            <a:r>
              <a:rPr lang="en-US" sz="2400" dirty="0"/>
              <a:t> minh </a:t>
            </a:r>
            <a:r>
              <a:rPr lang="en-US" sz="2400" dirty="0" err="1"/>
              <a:t>bởi</a:t>
            </a:r>
            <a:r>
              <a:rPr lang="en-US" sz="2400" dirty="0"/>
              <a:t> Oliver Evans </a:t>
            </a:r>
            <a:r>
              <a:rPr lang="en-US" sz="2400" dirty="0" err="1"/>
              <a:t>như</a:t>
            </a:r>
            <a:r>
              <a:rPr lang="en-US" sz="2400" dirty="0"/>
              <a:t> </a:t>
            </a:r>
            <a:r>
              <a:rPr lang="en-US" sz="2400" dirty="0" err="1"/>
              <a:t>thế</a:t>
            </a:r>
            <a:r>
              <a:rPr lang="en-US" sz="2400" dirty="0"/>
              <a:t> </a:t>
            </a:r>
            <a:r>
              <a:rPr lang="en-US" sz="2400" dirty="0" err="1"/>
              <a:t>nào</a:t>
            </a:r>
            <a:r>
              <a:rPr lang="en-US" sz="2400" dirty="0"/>
              <a:t>?</a:t>
            </a:r>
          </a:p>
          <a:p>
            <a:pPr lvl="0"/>
            <a:r>
              <a:rPr lang="en-US" sz="2400" dirty="0" err="1"/>
              <a:t>Chúng</a:t>
            </a:r>
            <a:r>
              <a:rPr lang="en-US" sz="2400" dirty="0"/>
              <a:t> </a:t>
            </a:r>
            <a:r>
              <a:rPr lang="en-US" sz="2400" dirty="0" err="1"/>
              <a:t>được</a:t>
            </a:r>
            <a:r>
              <a:rPr lang="en-US" sz="2400" dirty="0"/>
              <a:t> </a:t>
            </a:r>
            <a:r>
              <a:rPr lang="en-US" sz="2400" dirty="0" err="1"/>
              <a:t>đặt</a:t>
            </a:r>
            <a:r>
              <a:rPr lang="en-US" sz="2400" dirty="0"/>
              <a:t> ở </a:t>
            </a:r>
            <a:r>
              <a:rPr lang="en-US" sz="2400" dirty="0" err="1"/>
              <a:t>xa</a:t>
            </a:r>
            <a:r>
              <a:rPr lang="en-US" sz="2400" dirty="0"/>
              <a:t> </a:t>
            </a:r>
            <a:r>
              <a:rPr lang="en-US" sz="2400" dirty="0" err="1"/>
              <a:t>các</a:t>
            </a:r>
            <a:r>
              <a:rPr lang="en-US" sz="2400" dirty="0"/>
              <a:t> </a:t>
            </a:r>
            <a:r>
              <a:rPr lang="en-US" sz="2400" dirty="0" err="1"/>
              <a:t>thành</a:t>
            </a:r>
            <a:r>
              <a:rPr lang="en-US" sz="2400" dirty="0"/>
              <a:t> </a:t>
            </a:r>
            <a:r>
              <a:rPr lang="en-US" sz="2400" dirty="0" err="1"/>
              <a:t>phố</a:t>
            </a:r>
            <a:r>
              <a:rPr lang="en-US" sz="2400" dirty="0"/>
              <a:t> </a:t>
            </a:r>
            <a:r>
              <a:rPr lang="en-US" sz="2400" dirty="0" err="1"/>
              <a:t>lớn</a:t>
            </a:r>
            <a:r>
              <a:rPr lang="en-US" sz="2400" dirty="0"/>
              <a:t>.</a:t>
            </a:r>
          </a:p>
          <a:p>
            <a:pPr lvl="0"/>
            <a:r>
              <a:rPr lang="en-US" sz="2400" dirty="0" err="1"/>
              <a:t>Chúng</a:t>
            </a:r>
            <a:r>
              <a:rPr lang="en-US" sz="2400" dirty="0"/>
              <a:t> </a:t>
            </a:r>
            <a:r>
              <a:rPr lang="en-US" sz="2400" dirty="0" err="1"/>
              <a:t>dùng</a:t>
            </a:r>
            <a:r>
              <a:rPr lang="en-US" sz="2400" dirty="0"/>
              <a:t> </a:t>
            </a:r>
            <a:r>
              <a:rPr lang="en-US" sz="2400" dirty="0" err="1"/>
              <a:t>công</a:t>
            </a:r>
            <a:r>
              <a:rPr lang="en-US" sz="2400" dirty="0"/>
              <a:t> </a:t>
            </a:r>
            <a:r>
              <a:rPr lang="en-US" sz="2400" dirty="0" err="1"/>
              <a:t>nghệ</a:t>
            </a:r>
            <a:r>
              <a:rPr lang="en-US" sz="2400" dirty="0"/>
              <a:t> </a:t>
            </a:r>
            <a:r>
              <a:rPr lang="en-US" sz="2400" dirty="0" err="1"/>
              <a:t>mới</a:t>
            </a:r>
            <a:r>
              <a:rPr lang="en-US" sz="2400" dirty="0"/>
              <a:t> </a:t>
            </a:r>
            <a:r>
              <a:rPr lang="en-US" sz="2400" dirty="0" err="1"/>
              <a:t>để</a:t>
            </a:r>
            <a:r>
              <a:rPr lang="en-US" sz="2400" dirty="0"/>
              <a:t> </a:t>
            </a:r>
            <a:r>
              <a:rPr lang="en-US" sz="2400" dirty="0" err="1"/>
              <a:t>tạo</a:t>
            </a:r>
            <a:r>
              <a:rPr lang="en-US" sz="2400" dirty="0"/>
              <a:t> </a:t>
            </a:r>
            <a:r>
              <a:rPr lang="en-US" sz="2400" dirty="0" err="1"/>
              <a:t>ra</a:t>
            </a:r>
            <a:r>
              <a:rPr lang="en-US" sz="2400" dirty="0"/>
              <a:t> </a:t>
            </a:r>
            <a:r>
              <a:rPr lang="en-US" sz="2400" dirty="0" err="1"/>
              <a:t>năng</a:t>
            </a:r>
            <a:r>
              <a:rPr lang="en-US" sz="2400" dirty="0"/>
              <a:t> </a:t>
            </a:r>
            <a:r>
              <a:rPr lang="en-US" sz="2400" dirty="0" err="1"/>
              <a:t>lượng</a:t>
            </a:r>
            <a:r>
              <a:rPr lang="en-US" sz="2400" dirty="0"/>
              <a:t>.</a:t>
            </a:r>
          </a:p>
          <a:p>
            <a:pPr lvl="0"/>
            <a:r>
              <a:rPr lang="en-US" sz="2400" dirty="0" err="1"/>
              <a:t>Chúng</a:t>
            </a:r>
            <a:r>
              <a:rPr lang="en-US" sz="2400" dirty="0"/>
              <a:t> </a:t>
            </a:r>
            <a:r>
              <a:rPr lang="en-US" sz="2400" dirty="0" err="1"/>
              <a:t>không</a:t>
            </a:r>
            <a:r>
              <a:rPr lang="en-US" sz="2400" dirty="0"/>
              <a:t> </a:t>
            </a:r>
            <a:r>
              <a:rPr lang="en-US" sz="2400" dirty="0" err="1"/>
              <a:t>cho</a:t>
            </a:r>
            <a:r>
              <a:rPr lang="en-US" sz="2400" dirty="0"/>
              <a:t> </a:t>
            </a:r>
            <a:r>
              <a:rPr lang="en-US" sz="2400" dirty="0" err="1"/>
              <a:t>phép</a:t>
            </a:r>
            <a:r>
              <a:rPr lang="en-US" sz="2400" dirty="0"/>
              <a:t> </a:t>
            </a:r>
            <a:r>
              <a:rPr lang="en-US" sz="2400" dirty="0" err="1"/>
              <a:t>bột</a:t>
            </a:r>
            <a:r>
              <a:rPr lang="en-US" sz="2400" dirty="0"/>
              <a:t> </a:t>
            </a:r>
            <a:r>
              <a:rPr lang="en-US" sz="2400" dirty="0" err="1"/>
              <a:t>nguội</a:t>
            </a:r>
            <a:r>
              <a:rPr lang="en-US" sz="2400" dirty="0"/>
              <a:t> </a:t>
            </a:r>
            <a:r>
              <a:rPr lang="en-US" sz="2400" dirty="0" err="1"/>
              <a:t>trước</a:t>
            </a:r>
            <a:r>
              <a:rPr lang="en-US" sz="2400" dirty="0"/>
              <a:t> </a:t>
            </a:r>
            <a:r>
              <a:rPr lang="en-US" sz="2400" dirty="0" err="1"/>
              <a:t>khi</a:t>
            </a:r>
            <a:r>
              <a:rPr lang="en-US" sz="2400" dirty="0"/>
              <a:t> </a:t>
            </a:r>
            <a:r>
              <a:rPr lang="en-US" sz="2400" dirty="0" err="1"/>
              <a:t>được</a:t>
            </a:r>
            <a:r>
              <a:rPr lang="en-US" sz="2400" dirty="0"/>
              <a:t> </a:t>
            </a:r>
            <a:r>
              <a:rPr lang="en-US" sz="2400" dirty="0" err="1"/>
              <a:t>bỏ</a:t>
            </a:r>
            <a:r>
              <a:rPr lang="en-US" sz="2400" dirty="0"/>
              <a:t> </a:t>
            </a:r>
            <a:r>
              <a:rPr lang="en-US" sz="2400" dirty="0" err="1"/>
              <a:t>vào</a:t>
            </a:r>
            <a:r>
              <a:rPr lang="en-US" sz="2400" dirty="0"/>
              <a:t> </a:t>
            </a:r>
            <a:r>
              <a:rPr lang="en-US" sz="2400" dirty="0" err="1"/>
              <a:t>khoang</a:t>
            </a:r>
            <a:r>
              <a:rPr lang="en-US" sz="2400" dirty="0"/>
              <a:t>.</a:t>
            </a:r>
          </a:p>
          <a:p>
            <a:pPr lvl="0"/>
            <a:r>
              <a:rPr lang="en-US" sz="2400" dirty="0" err="1"/>
              <a:t>Chúng</a:t>
            </a:r>
            <a:r>
              <a:rPr lang="en-US" sz="2400" dirty="0"/>
              <a:t> </a:t>
            </a:r>
            <a:r>
              <a:rPr lang="en-US" sz="2400" dirty="0" err="1"/>
              <a:t>kết</a:t>
            </a:r>
            <a:r>
              <a:rPr lang="en-US" sz="2400" dirty="0"/>
              <a:t> </a:t>
            </a:r>
            <a:r>
              <a:rPr lang="en-US" sz="2400" dirty="0" err="1"/>
              <a:t>hợp</a:t>
            </a:r>
            <a:r>
              <a:rPr lang="en-US" sz="2400" dirty="0"/>
              <a:t> </a:t>
            </a:r>
            <a:r>
              <a:rPr lang="en-US" sz="2400" dirty="0" err="1"/>
              <a:t>công</a:t>
            </a:r>
            <a:r>
              <a:rPr lang="en-US" sz="2400" dirty="0"/>
              <a:t> </a:t>
            </a:r>
            <a:r>
              <a:rPr lang="en-US" sz="2400" dirty="0" err="1"/>
              <a:t>nghệ</a:t>
            </a:r>
            <a:r>
              <a:rPr lang="en-US" sz="2400" dirty="0"/>
              <a:t> </a:t>
            </a:r>
            <a:r>
              <a:rPr lang="en-US" sz="2400" dirty="0" err="1"/>
              <a:t>với</a:t>
            </a:r>
            <a:r>
              <a:rPr lang="en-US" sz="2400" dirty="0"/>
              <a:t> </a:t>
            </a:r>
            <a:r>
              <a:rPr lang="en-US" sz="2400" dirty="0" err="1"/>
              <a:t>hệ</a:t>
            </a:r>
            <a:r>
              <a:rPr lang="en-US" sz="2400" dirty="0"/>
              <a:t> </a:t>
            </a:r>
            <a:r>
              <a:rPr lang="en-US" sz="2400" dirty="0" err="1"/>
              <a:t>thống</a:t>
            </a:r>
            <a:r>
              <a:rPr lang="en-US" sz="2400" dirty="0"/>
              <a:t> </a:t>
            </a:r>
            <a:r>
              <a:rPr lang="en-US" sz="2400" dirty="0" err="1"/>
              <a:t>gia</a:t>
            </a:r>
            <a:r>
              <a:rPr lang="en-US" sz="2400" dirty="0"/>
              <a:t> </a:t>
            </a:r>
            <a:r>
              <a:rPr lang="en-US" sz="2400" dirty="0" err="1"/>
              <a:t>công</a:t>
            </a:r>
            <a:r>
              <a:rPr lang="en-US" sz="2400" dirty="0"/>
              <a:t>.</a:t>
            </a:r>
          </a:p>
          <a:p>
            <a:r>
              <a:rPr lang="en-US" sz="2400" b="1" dirty="0" err="1"/>
              <a:t>Dẫn</a:t>
            </a:r>
            <a:r>
              <a:rPr lang="en-US" sz="2400" b="1" dirty="0"/>
              <a:t> </a:t>
            </a:r>
            <a:r>
              <a:rPr lang="en-US" sz="2400" b="1" dirty="0" err="1"/>
              <a:t>chứng</a:t>
            </a:r>
            <a:r>
              <a:rPr lang="en-US" sz="2400" b="1" dirty="0"/>
              <a:t>: </a:t>
            </a:r>
            <a:r>
              <a:rPr lang="en-US" sz="2400" dirty="0"/>
              <a:t>“Subsequently, manufacturers made use of new improved stationary steam engines to power their mills...” (</a:t>
            </a:r>
            <a:r>
              <a:rPr lang="en-US" sz="2400" dirty="0" err="1"/>
              <a:t>Sau</a:t>
            </a:r>
            <a:r>
              <a:rPr lang="en-US" sz="2400" dirty="0"/>
              <a:t> </a:t>
            </a:r>
            <a:r>
              <a:rPr lang="en-US" sz="2400" dirty="0" err="1"/>
              <a:t>đó</a:t>
            </a:r>
            <a:r>
              <a:rPr lang="en-US" sz="2400" dirty="0"/>
              <a:t>, </a:t>
            </a:r>
            <a:r>
              <a:rPr lang="en-US" sz="2400" dirty="0" err="1"/>
              <a:t>các</a:t>
            </a:r>
            <a:r>
              <a:rPr lang="en-US" sz="2400" dirty="0"/>
              <a:t> </a:t>
            </a:r>
            <a:r>
              <a:rPr lang="en-US" sz="2400" dirty="0" err="1"/>
              <a:t>nhà</a:t>
            </a:r>
            <a:r>
              <a:rPr lang="en-US" sz="2400" dirty="0"/>
              <a:t> </a:t>
            </a:r>
            <a:r>
              <a:rPr lang="en-US" sz="2400" dirty="0" err="1"/>
              <a:t>sản</a:t>
            </a:r>
            <a:r>
              <a:rPr lang="en-US" sz="2400" dirty="0"/>
              <a:t> </a:t>
            </a:r>
            <a:r>
              <a:rPr lang="en-US" sz="2400" dirty="0" err="1"/>
              <a:t>xuất</a:t>
            </a:r>
            <a:r>
              <a:rPr lang="en-US" sz="2400" dirty="0"/>
              <a:t> </a:t>
            </a:r>
            <a:r>
              <a:rPr lang="en-US" sz="2400" dirty="0" err="1"/>
              <a:t>đã</a:t>
            </a:r>
            <a:r>
              <a:rPr lang="en-US" sz="2400" dirty="0"/>
              <a:t> </a:t>
            </a:r>
            <a:r>
              <a:rPr lang="en-US" sz="2400" dirty="0" err="1"/>
              <a:t>sử</a:t>
            </a:r>
            <a:r>
              <a:rPr lang="en-US" sz="2400" dirty="0"/>
              <a:t> </a:t>
            </a:r>
            <a:r>
              <a:rPr lang="en-US" sz="2400" dirty="0" err="1"/>
              <a:t>dụng</a:t>
            </a:r>
            <a:r>
              <a:rPr lang="en-US" sz="2400" dirty="0"/>
              <a:t> </a:t>
            </a:r>
            <a:r>
              <a:rPr lang="en-US" sz="2400" dirty="0" err="1"/>
              <a:t>động</a:t>
            </a:r>
            <a:r>
              <a:rPr lang="en-US" sz="2400" dirty="0"/>
              <a:t> </a:t>
            </a:r>
            <a:r>
              <a:rPr lang="en-US" sz="2400" dirty="0" err="1"/>
              <a:t>cơ</a:t>
            </a:r>
            <a:r>
              <a:rPr lang="en-US" sz="2400" dirty="0"/>
              <a:t> </a:t>
            </a:r>
            <a:r>
              <a:rPr lang="en-US" sz="2400" dirty="0" err="1"/>
              <a:t>hơi</a:t>
            </a:r>
            <a:r>
              <a:rPr lang="en-US" sz="2400" dirty="0"/>
              <a:t> </a:t>
            </a:r>
            <a:r>
              <a:rPr lang="en-US" sz="2400" dirty="0" err="1"/>
              <a:t>nước</a:t>
            </a:r>
            <a:r>
              <a:rPr lang="en-US" sz="2400" dirty="0"/>
              <a:t> </a:t>
            </a:r>
            <a:r>
              <a:rPr lang="en-US" sz="2400" dirty="0" err="1"/>
              <a:t>cố</a:t>
            </a:r>
            <a:r>
              <a:rPr lang="en-US" sz="2400" dirty="0"/>
              <a:t> </a:t>
            </a:r>
            <a:r>
              <a:rPr lang="en-US" sz="2400" dirty="0" err="1"/>
              <a:t>định</a:t>
            </a:r>
            <a:r>
              <a:rPr lang="en-US" sz="2400" dirty="0"/>
              <a:t> </a:t>
            </a:r>
            <a:r>
              <a:rPr lang="en-US" sz="2400" dirty="0" err="1"/>
              <a:t>được</a:t>
            </a:r>
            <a:r>
              <a:rPr lang="en-US" sz="2400" dirty="0"/>
              <a:t> </a:t>
            </a:r>
            <a:r>
              <a:rPr lang="en-US" sz="2400" dirty="0" err="1"/>
              <a:t>cải</a:t>
            </a:r>
            <a:r>
              <a:rPr lang="en-US" sz="2400" dirty="0"/>
              <a:t> </a:t>
            </a:r>
            <a:r>
              <a:rPr lang="en-US" sz="2400" dirty="0" err="1"/>
              <a:t>tiến</a:t>
            </a:r>
            <a:r>
              <a:rPr lang="en-US" sz="2400" dirty="0"/>
              <a:t> </a:t>
            </a:r>
            <a:r>
              <a:rPr lang="en-US" sz="2400" dirty="0" err="1"/>
              <a:t>để</a:t>
            </a:r>
            <a:r>
              <a:rPr lang="en-US" sz="2400" dirty="0"/>
              <a:t> </a:t>
            </a:r>
            <a:r>
              <a:rPr lang="en-US" sz="2400" dirty="0" err="1"/>
              <a:t>cung</a:t>
            </a:r>
            <a:r>
              <a:rPr lang="en-US" sz="2400" dirty="0"/>
              <a:t> </a:t>
            </a:r>
            <a:r>
              <a:rPr lang="en-US" sz="2400" dirty="0" err="1"/>
              <a:t>cấp</a:t>
            </a:r>
            <a:r>
              <a:rPr lang="en-US" sz="2400" dirty="0"/>
              <a:t> </a:t>
            </a:r>
            <a:r>
              <a:rPr lang="en-US" sz="2400" dirty="0" err="1"/>
              <a:t>năng</a:t>
            </a:r>
            <a:r>
              <a:rPr lang="en-US" sz="2400" dirty="0"/>
              <a:t> </a:t>
            </a:r>
            <a:r>
              <a:rPr lang="en-US" sz="2400" dirty="0" err="1"/>
              <a:t>lượng</a:t>
            </a:r>
            <a:r>
              <a:rPr lang="en-US" sz="2400" dirty="0"/>
              <a:t> </a:t>
            </a:r>
            <a:r>
              <a:rPr lang="en-US" sz="2400" dirty="0" err="1"/>
              <a:t>cho</a:t>
            </a:r>
            <a:r>
              <a:rPr lang="en-US" sz="2400" dirty="0"/>
              <a:t> </a:t>
            </a:r>
            <a:r>
              <a:rPr lang="en-US" sz="2400" dirty="0" err="1"/>
              <a:t>các</a:t>
            </a:r>
            <a:r>
              <a:rPr lang="en-US" sz="2400" dirty="0"/>
              <a:t> </a:t>
            </a:r>
            <a:r>
              <a:rPr lang="en-US" sz="2400" dirty="0" err="1"/>
              <a:t>máy</a:t>
            </a:r>
            <a:r>
              <a:rPr lang="en-US" sz="2400" dirty="0"/>
              <a:t> </a:t>
            </a:r>
            <a:r>
              <a:rPr lang="en-US" sz="2400" dirty="0" err="1"/>
              <a:t>xay</a:t>
            </a:r>
            <a:r>
              <a:rPr lang="en-US" sz="2400" dirty="0"/>
              <a:t>...)</a:t>
            </a:r>
          </a:p>
          <a:p>
            <a:endParaRPr lang="en-US" sz="2400" dirty="0"/>
          </a:p>
        </p:txBody>
      </p:sp>
      <p:sp>
        <p:nvSpPr>
          <p:cNvPr id="2" name="Oval 1"/>
          <p:cNvSpPr/>
          <p:nvPr/>
        </p:nvSpPr>
        <p:spPr>
          <a:xfrm>
            <a:off x="152400" y="1371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751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86800" cy="6524863"/>
          </a:xfrm>
          <a:prstGeom prst="rect">
            <a:avLst/>
          </a:prstGeom>
          <a:noFill/>
        </p:spPr>
        <p:txBody>
          <a:bodyPr wrap="square" rtlCol="0">
            <a:spAutoFit/>
          </a:bodyPr>
          <a:lstStyle/>
          <a:p>
            <a:r>
              <a:rPr lang="en-US" sz="2200" b="1" dirty="0"/>
              <a:t>Question 50 </a:t>
            </a:r>
            <a:r>
              <a:rPr lang="en-US" sz="2200" dirty="0"/>
              <a:t>The passage mentions which of the following as a result of improvements in factory machinery?</a:t>
            </a:r>
          </a:p>
          <a:p>
            <a:pPr lvl="0"/>
            <a:r>
              <a:rPr lang="vi-VN" sz="2200" dirty="0" smtClean="0"/>
              <a:t>A.</a:t>
            </a:r>
            <a:r>
              <a:rPr lang="en-US" sz="2200" dirty="0" smtClean="0"/>
              <a:t>It </a:t>
            </a:r>
            <a:r>
              <a:rPr lang="en-US" sz="2200" dirty="0"/>
              <a:t>become easier for factory’ owners to find workers and customers.</a:t>
            </a:r>
          </a:p>
          <a:p>
            <a:pPr lvl="0"/>
            <a:r>
              <a:rPr lang="vi-VN" sz="2200" dirty="0" smtClean="0"/>
              <a:t>B.</a:t>
            </a:r>
            <a:r>
              <a:rPr lang="en-US" sz="2200" dirty="0" smtClean="0"/>
              <a:t>Manufacturers </a:t>
            </a:r>
            <a:r>
              <a:rPr lang="en-US" sz="2200" dirty="0"/>
              <a:t>had to employ more highly skilled workers.</a:t>
            </a:r>
          </a:p>
          <a:p>
            <a:pPr lvl="0"/>
            <a:r>
              <a:rPr lang="vi-VN" sz="2200" dirty="0" smtClean="0"/>
              <a:t>C.</a:t>
            </a:r>
            <a:r>
              <a:rPr lang="en-US" sz="2200" dirty="0" smtClean="0"/>
              <a:t>The </a:t>
            </a:r>
            <a:r>
              <a:rPr lang="en-US" sz="2200" dirty="0"/>
              <a:t>amount of power required for factories operate was reduced.</a:t>
            </a:r>
          </a:p>
          <a:p>
            <a:pPr lvl="0"/>
            <a:r>
              <a:rPr lang="vi-VN" sz="2200" dirty="0" smtClean="0"/>
              <a:t>D.</a:t>
            </a:r>
            <a:r>
              <a:rPr lang="en-US" sz="2200" dirty="0" smtClean="0"/>
              <a:t>Factories </a:t>
            </a:r>
            <a:r>
              <a:rPr lang="en-US" sz="2200" dirty="0"/>
              <a:t>could operate more than one engine at a time.</a:t>
            </a:r>
          </a:p>
          <a:p>
            <a:r>
              <a:rPr lang="en-US" sz="2200" dirty="0" err="1"/>
              <a:t>lượng</a:t>
            </a:r>
            <a:r>
              <a:rPr lang="en-US" sz="2200" dirty="0"/>
              <a:t> </a:t>
            </a:r>
            <a:r>
              <a:rPr lang="en-US" sz="2200" dirty="0" err="1"/>
              <a:t>cho</a:t>
            </a:r>
            <a:r>
              <a:rPr lang="en-US" sz="2200" dirty="0"/>
              <a:t> </a:t>
            </a:r>
            <a:r>
              <a:rPr lang="en-US" sz="2200" dirty="0" err="1"/>
              <a:t>các</a:t>
            </a:r>
            <a:r>
              <a:rPr lang="en-US" sz="2200" dirty="0"/>
              <a:t> </a:t>
            </a:r>
            <a:r>
              <a:rPr lang="en-US" sz="2200" dirty="0" err="1"/>
              <a:t>máy</a:t>
            </a:r>
            <a:r>
              <a:rPr lang="en-US" sz="2200" dirty="0"/>
              <a:t> </a:t>
            </a:r>
            <a:r>
              <a:rPr lang="en-US" sz="2200" dirty="0" err="1"/>
              <a:t>xay</a:t>
            </a:r>
            <a:r>
              <a:rPr lang="en-US" sz="2200" dirty="0"/>
              <a:t>...)</a:t>
            </a:r>
          </a:p>
          <a:p>
            <a:endParaRPr lang="vi-VN" sz="2200" b="1" dirty="0" smtClean="0"/>
          </a:p>
          <a:p>
            <a:r>
              <a:rPr lang="en-US" sz="2200" dirty="0" err="1" smtClean="0"/>
              <a:t>Bài</a:t>
            </a:r>
            <a:r>
              <a:rPr lang="en-US" sz="2200" dirty="0" smtClean="0"/>
              <a:t> </a:t>
            </a:r>
            <a:r>
              <a:rPr lang="en-US" sz="2200" dirty="0" err="1"/>
              <a:t>đọc</a:t>
            </a:r>
            <a:r>
              <a:rPr lang="en-US" sz="2200" dirty="0"/>
              <a:t> </a:t>
            </a:r>
            <a:r>
              <a:rPr lang="en-US" sz="2200" dirty="0" err="1"/>
              <a:t>đề</a:t>
            </a:r>
            <a:r>
              <a:rPr lang="en-US" sz="2200" dirty="0"/>
              <a:t> </a:t>
            </a:r>
            <a:r>
              <a:rPr lang="en-US" sz="2200" dirty="0" err="1"/>
              <a:t>cập</a:t>
            </a:r>
            <a:r>
              <a:rPr lang="en-US" sz="2200" dirty="0"/>
              <a:t> </a:t>
            </a:r>
            <a:r>
              <a:rPr lang="en-US" sz="2200" dirty="0" err="1"/>
              <a:t>đến</a:t>
            </a:r>
            <a:r>
              <a:rPr lang="en-US" sz="2200" dirty="0"/>
              <a:t> </a:t>
            </a:r>
            <a:r>
              <a:rPr lang="en-US" sz="2200" dirty="0" err="1"/>
              <a:t>điều</a:t>
            </a:r>
            <a:r>
              <a:rPr lang="en-US" sz="2200" dirty="0"/>
              <a:t> </a:t>
            </a:r>
            <a:r>
              <a:rPr lang="en-US" sz="2200" dirty="0" err="1"/>
              <a:t>nào</a:t>
            </a:r>
            <a:r>
              <a:rPr lang="en-US" sz="2200" dirty="0"/>
              <a:t> </a:t>
            </a:r>
            <a:r>
              <a:rPr lang="en-US" sz="2200" dirty="0" err="1"/>
              <a:t>sau</a:t>
            </a:r>
            <a:r>
              <a:rPr lang="en-US" sz="2200" dirty="0"/>
              <a:t> </a:t>
            </a:r>
            <a:r>
              <a:rPr lang="en-US" sz="2200" dirty="0" err="1"/>
              <a:t>đây</a:t>
            </a:r>
            <a:r>
              <a:rPr lang="en-US" sz="2200" dirty="0"/>
              <a:t> </a:t>
            </a:r>
            <a:r>
              <a:rPr lang="en-US" sz="2200" dirty="0" err="1"/>
              <a:t>là</a:t>
            </a:r>
            <a:r>
              <a:rPr lang="en-US" sz="2200" dirty="0"/>
              <a:t> </a:t>
            </a:r>
            <a:r>
              <a:rPr lang="en-US" sz="2200" dirty="0" err="1"/>
              <a:t>kết</a:t>
            </a:r>
            <a:r>
              <a:rPr lang="en-US" sz="2200" dirty="0"/>
              <a:t> </a:t>
            </a:r>
            <a:r>
              <a:rPr lang="en-US" sz="2200" dirty="0" err="1"/>
              <a:t>quả</a:t>
            </a:r>
            <a:r>
              <a:rPr lang="en-US" sz="2200" dirty="0"/>
              <a:t> </a:t>
            </a:r>
            <a:r>
              <a:rPr lang="en-US" sz="2200" dirty="0" err="1"/>
              <a:t>của</a:t>
            </a:r>
            <a:r>
              <a:rPr lang="en-US" sz="2200" dirty="0"/>
              <a:t> </a:t>
            </a:r>
            <a:r>
              <a:rPr lang="en-US" sz="2200" dirty="0" err="1"/>
              <a:t>sự</a:t>
            </a:r>
            <a:r>
              <a:rPr lang="en-US" sz="2200" dirty="0"/>
              <a:t> </a:t>
            </a:r>
            <a:r>
              <a:rPr lang="en-US" sz="2200" dirty="0" err="1"/>
              <a:t>cải</a:t>
            </a:r>
            <a:r>
              <a:rPr lang="en-US" sz="2200" dirty="0"/>
              <a:t> </a:t>
            </a:r>
            <a:r>
              <a:rPr lang="en-US" sz="2200" dirty="0" err="1"/>
              <a:t>thiện</a:t>
            </a:r>
            <a:r>
              <a:rPr lang="en-US" sz="2200" dirty="0"/>
              <a:t> </a:t>
            </a:r>
            <a:r>
              <a:rPr lang="en-US" sz="2200" dirty="0" err="1"/>
              <a:t>máy</a:t>
            </a:r>
            <a:r>
              <a:rPr lang="en-US" sz="2200" dirty="0"/>
              <a:t> </a:t>
            </a:r>
            <a:r>
              <a:rPr lang="en-US" sz="2200" dirty="0" err="1"/>
              <a:t>móc</a:t>
            </a:r>
            <a:r>
              <a:rPr lang="en-US" sz="2200" dirty="0"/>
              <a:t> </a:t>
            </a:r>
            <a:r>
              <a:rPr lang="en-US" sz="2200" dirty="0" err="1"/>
              <a:t>nhà</a:t>
            </a:r>
            <a:r>
              <a:rPr lang="en-US" sz="2200" dirty="0"/>
              <a:t> </a:t>
            </a:r>
            <a:r>
              <a:rPr lang="en-US" sz="2200" dirty="0" err="1"/>
              <a:t>máy</a:t>
            </a:r>
            <a:r>
              <a:rPr lang="en-US" sz="2200" dirty="0"/>
              <a:t>?</a:t>
            </a:r>
          </a:p>
          <a:p>
            <a:pPr lvl="0"/>
            <a:r>
              <a:rPr lang="en-US" sz="2200" dirty="0" err="1"/>
              <a:t>Các</a:t>
            </a:r>
            <a:r>
              <a:rPr lang="en-US" sz="2200" dirty="0"/>
              <a:t> </a:t>
            </a:r>
            <a:r>
              <a:rPr lang="en-US" sz="2200" dirty="0" err="1"/>
              <a:t>ông</a:t>
            </a:r>
            <a:r>
              <a:rPr lang="en-US" sz="2200" dirty="0"/>
              <a:t> </a:t>
            </a:r>
            <a:r>
              <a:rPr lang="en-US" sz="2200" dirty="0" err="1"/>
              <a:t>chủ</a:t>
            </a:r>
            <a:r>
              <a:rPr lang="en-US" sz="2200" dirty="0"/>
              <a:t> </a:t>
            </a:r>
            <a:r>
              <a:rPr lang="en-US" sz="2200" dirty="0" err="1"/>
              <a:t>nhà</a:t>
            </a:r>
            <a:r>
              <a:rPr lang="en-US" sz="2200" dirty="0"/>
              <a:t> </a:t>
            </a:r>
            <a:r>
              <a:rPr lang="en-US" sz="2200" dirty="0" err="1"/>
              <a:t>máy</a:t>
            </a:r>
            <a:r>
              <a:rPr lang="en-US" sz="2200" dirty="0"/>
              <a:t> </a:t>
            </a:r>
            <a:r>
              <a:rPr lang="en-US" sz="2200" dirty="0" err="1"/>
              <a:t>trở</a:t>
            </a:r>
            <a:r>
              <a:rPr lang="en-US" sz="2200" dirty="0"/>
              <a:t> </a:t>
            </a:r>
            <a:r>
              <a:rPr lang="en-US" sz="2200" dirty="0" err="1"/>
              <a:t>nên</a:t>
            </a:r>
            <a:r>
              <a:rPr lang="en-US" sz="2200" dirty="0"/>
              <a:t> </a:t>
            </a:r>
            <a:r>
              <a:rPr lang="en-US" sz="2200" dirty="0" err="1"/>
              <a:t>dễ</a:t>
            </a:r>
            <a:r>
              <a:rPr lang="en-US" sz="2200" dirty="0"/>
              <a:t> </a:t>
            </a:r>
            <a:r>
              <a:rPr lang="en-US" sz="2200" dirty="0" err="1"/>
              <a:t>dàng</a:t>
            </a:r>
            <a:r>
              <a:rPr lang="en-US" sz="2200" dirty="0"/>
              <a:t> </a:t>
            </a:r>
            <a:r>
              <a:rPr lang="en-US" sz="2200" dirty="0" err="1"/>
              <a:t>tìm</a:t>
            </a:r>
            <a:r>
              <a:rPr lang="en-US" sz="2200" dirty="0"/>
              <a:t> </a:t>
            </a:r>
            <a:r>
              <a:rPr lang="en-US" sz="2200" dirty="0" err="1"/>
              <a:t>công</a:t>
            </a:r>
            <a:r>
              <a:rPr lang="en-US" sz="2200" dirty="0"/>
              <a:t> </a:t>
            </a:r>
            <a:r>
              <a:rPr lang="en-US" sz="2200" dirty="0" err="1"/>
              <a:t>nhân</a:t>
            </a:r>
            <a:r>
              <a:rPr lang="en-US" sz="2200" dirty="0"/>
              <a:t> </a:t>
            </a:r>
            <a:r>
              <a:rPr lang="en-US" sz="2200" dirty="0" err="1"/>
              <a:t>và</a:t>
            </a:r>
            <a:r>
              <a:rPr lang="en-US" sz="2200" dirty="0"/>
              <a:t> </a:t>
            </a:r>
            <a:r>
              <a:rPr lang="en-US" sz="2200" dirty="0" err="1"/>
              <a:t>khách</a:t>
            </a:r>
            <a:r>
              <a:rPr lang="en-US" sz="2200" dirty="0"/>
              <a:t> </a:t>
            </a:r>
            <a:r>
              <a:rPr lang="en-US" sz="2200" dirty="0" err="1"/>
              <a:t>hàng</a:t>
            </a:r>
            <a:r>
              <a:rPr lang="en-US" sz="2200" dirty="0"/>
              <a:t>.</a:t>
            </a:r>
          </a:p>
          <a:p>
            <a:pPr lvl="0"/>
            <a:r>
              <a:rPr lang="en-US" sz="2200" dirty="0" err="1"/>
              <a:t>Nhà</a:t>
            </a:r>
            <a:r>
              <a:rPr lang="en-US" sz="2200" dirty="0"/>
              <a:t> </a:t>
            </a:r>
            <a:r>
              <a:rPr lang="en-US" sz="2200" dirty="0" err="1"/>
              <a:t>sản</a:t>
            </a:r>
            <a:r>
              <a:rPr lang="en-US" sz="2200" dirty="0"/>
              <a:t> </a:t>
            </a:r>
            <a:r>
              <a:rPr lang="en-US" sz="2200" dirty="0" err="1"/>
              <a:t>xuất</a:t>
            </a:r>
            <a:r>
              <a:rPr lang="en-US" sz="2200" dirty="0"/>
              <a:t> </a:t>
            </a:r>
            <a:r>
              <a:rPr lang="en-US" sz="2200" dirty="0" err="1"/>
              <a:t>phải</a:t>
            </a:r>
            <a:r>
              <a:rPr lang="en-US" sz="2200" dirty="0"/>
              <a:t> </a:t>
            </a:r>
            <a:r>
              <a:rPr lang="en-US" sz="2200" dirty="0" err="1"/>
              <a:t>thuê</a:t>
            </a:r>
            <a:r>
              <a:rPr lang="en-US" sz="2200" dirty="0"/>
              <a:t> </a:t>
            </a:r>
            <a:r>
              <a:rPr lang="en-US" sz="2200" dirty="0" err="1"/>
              <a:t>nhiều</a:t>
            </a:r>
            <a:r>
              <a:rPr lang="en-US" sz="2200" dirty="0"/>
              <a:t> </a:t>
            </a:r>
            <a:r>
              <a:rPr lang="en-US" sz="2200" dirty="0" err="1"/>
              <a:t>công</a:t>
            </a:r>
            <a:r>
              <a:rPr lang="en-US" sz="2200" dirty="0"/>
              <a:t> </a:t>
            </a:r>
            <a:r>
              <a:rPr lang="en-US" sz="2200" dirty="0" err="1"/>
              <a:t>nhân</a:t>
            </a:r>
            <a:r>
              <a:rPr lang="en-US" sz="2200" dirty="0"/>
              <a:t> </a:t>
            </a:r>
            <a:r>
              <a:rPr lang="en-US" sz="2200" dirty="0" err="1"/>
              <a:t>có</a:t>
            </a:r>
            <a:r>
              <a:rPr lang="en-US" sz="2200" dirty="0"/>
              <a:t> </a:t>
            </a:r>
            <a:r>
              <a:rPr lang="en-US" sz="2200" dirty="0" err="1"/>
              <a:t>tay</a:t>
            </a:r>
            <a:r>
              <a:rPr lang="en-US" sz="2200" dirty="0"/>
              <a:t> </a:t>
            </a:r>
            <a:r>
              <a:rPr lang="en-US" sz="2200" dirty="0" err="1"/>
              <a:t>nghề</a:t>
            </a:r>
            <a:r>
              <a:rPr lang="en-US" sz="2200" dirty="0"/>
              <a:t> </a:t>
            </a:r>
            <a:r>
              <a:rPr lang="en-US" sz="2200" dirty="0" err="1"/>
              <a:t>cao</a:t>
            </a:r>
            <a:r>
              <a:rPr lang="en-US" sz="2200" dirty="0"/>
              <a:t>.</a:t>
            </a:r>
          </a:p>
          <a:p>
            <a:pPr lvl="0"/>
            <a:r>
              <a:rPr lang="en-US" sz="2200" dirty="0" err="1"/>
              <a:t>Năng</a:t>
            </a:r>
            <a:r>
              <a:rPr lang="en-US" sz="2200" dirty="0"/>
              <a:t> </a:t>
            </a:r>
            <a:r>
              <a:rPr lang="en-US" sz="2200" dirty="0" err="1"/>
              <a:t>lượng</a:t>
            </a:r>
            <a:r>
              <a:rPr lang="en-US" sz="2200" dirty="0"/>
              <a:t> </a:t>
            </a:r>
            <a:r>
              <a:rPr lang="en-US" sz="2200" dirty="0" err="1"/>
              <a:t>cần</a:t>
            </a:r>
            <a:r>
              <a:rPr lang="en-US" sz="2200" dirty="0"/>
              <a:t> </a:t>
            </a:r>
            <a:r>
              <a:rPr lang="en-US" sz="2200" dirty="0" err="1"/>
              <a:t>cho</a:t>
            </a:r>
            <a:r>
              <a:rPr lang="en-US" sz="2200" dirty="0"/>
              <a:t> </a:t>
            </a:r>
            <a:r>
              <a:rPr lang="en-US" sz="2200" dirty="0" err="1"/>
              <a:t>nhà</a:t>
            </a:r>
            <a:r>
              <a:rPr lang="en-US" sz="2200" dirty="0"/>
              <a:t> </a:t>
            </a:r>
            <a:r>
              <a:rPr lang="en-US" sz="2200" dirty="0" err="1"/>
              <a:t>máy</a:t>
            </a:r>
            <a:r>
              <a:rPr lang="en-US" sz="2200" dirty="0"/>
              <a:t> </a:t>
            </a:r>
            <a:r>
              <a:rPr lang="en-US" sz="2200" dirty="0" err="1"/>
              <a:t>hoạt</a:t>
            </a:r>
            <a:r>
              <a:rPr lang="en-US" sz="2200" dirty="0"/>
              <a:t> </a:t>
            </a:r>
            <a:r>
              <a:rPr lang="en-US" sz="2200" dirty="0" err="1"/>
              <a:t>động</a:t>
            </a:r>
            <a:r>
              <a:rPr lang="en-US" sz="2200" dirty="0"/>
              <a:t> </a:t>
            </a:r>
            <a:r>
              <a:rPr lang="en-US" sz="2200" dirty="0" err="1"/>
              <a:t>thì</a:t>
            </a:r>
            <a:r>
              <a:rPr lang="en-US" sz="2200" dirty="0"/>
              <a:t> </a:t>
            </a:r>
            <a:r>
              <a:rPr lang="en-US" sz="2200" dirty="0" err="1"/>
              <a:t>giảm</a:t>
            </a:r>
            <a:r>
              <a:rPr lang="en-US" sz="2200" dirty="0"/>
              <a:t> </a:t>
            </a:r>
            <a:r>
              <a:rPr lang="en-US" sz="2200" dirty="0" err="1"/>
              <a:t>xuống</a:t>
            </a:r>
            <a:r>
              <a:rPr lang="en-US" sz="2200" dirty="0"/>
              <a:t>.</a:t>
            </a:r>
          </a:p>
          <a:p>
            <a:pPr lvl="0"/>
            <a:r>
              <a:rPr lang="en-US" sz="2200" dirty="0" err="1"/>
              <a:t>Nhà</a:t>
            </a:r>
            <a:r>
              <a:rPr lang="en-US" sz="2200" dirty="0"/>
              <a:t> </a:t>
            </a:r>
            <a:r>
              <a:rPr lang="en-US" sz="2200" dirty="0" err="1"/>
              <a:t>máy</a:t>
            </a:r>
            <a:r>
              <a:rPr lang="en-US" sz="2200" dirty="0"/>
              <a:t> </a:t>
            </a:r>
            <a:r>
              <a:rPr lang="en-US" sz="2200" dirty="0" err="1"/>
              <a:t>không</a:t>
            </a:r>
            <a:r>
              <a:rPr lang="en-US" sz="2200" dirty="0"/>
              <a:t> </a:t>
            </a:r>
            <a:r>
              <a:rPr lang="en-US" sz="2200" dirty="0" err="1"/>
              <a:t>thể</a:t>
            </a:r>
            <a:r>
              <a:rPr lang="en-US" sz="2200" dirty="0"/>
              <a:t> </a:t>
            </a:r>
            <a:r>
              <a:rPr lang="en-US" sz="2200" dirty="0" err="1"/>
              <a:t>hoạt</a:t>
            </a:r>
            <a:r>
              <a:rPr lang="en-US" sz="2200" dirty="0"/>
              <a:t> </a:t>
            </a:r>
            <a:r>
              <a:rPr lang="en-US" sz="2200" dirty="0" err="1"/>
              <a:t>động</a:t>
            </a:r>
            <a:r>
              <a:rPr lang="en-US" sz="2200" dirty="0"/>
              <a:t> </a:t>
            </a:r>
            <a:r>
              <a:rPr lang="en-US" sz="2200" dirty="0" err="1"/>
              <a:t>nhiều</a:t>
            </a:r>
            <a:r>
              <a:rPr lang="en-US" sz="2200" dirty="0"/>
              <a:t> </a:t>
            </a:r>
            <a:r>
              <a:rPr lang="en-US" sz="2200" dirty="0" err="1"/>
              <a:t>hơn</a:t>
            </a:r>
            <a:r>
              <a:rPr lang="en-US" sz="2200" dirty="0"/>
              <a:t> 1 </a:t>
            </a:r>
            <a:r>
              <a:rPr lang="en-US" sz="2200" dirty="0" err="1"/>
              <a:t>động</a:t>
            </a:r>
            <a:r>
              <a:rPr lang="en-US" sz="2200" dirty="0"/>
              <a:t> </a:t>
            </a:r>
            <a:r>
              <a:rPr lang="en-US" sz="2200" dirty="0" err="1"/>
              <a:t>cơ</a:t>
            </a:r>
            <a:r>
              <a:rPr lang="en-US" sz="2200" dirty="0"/>
              <a:t> </a:t>
            </a:r>
            <a:r>
              <a:rPr lang="en-US" sz="2200" dirty="0" err="1"/>
              <a:t>vào</a:t>
            </a:r>
            <a:r>
              <a:rPr lang="en-US" sz="2200" dirty="0"/>
              <a:t> </a:t>
            </a:r>
            <a:r>
              <a:rPr lang="en-US" sz="2200" dirty="0" err="1"/>
              <a:t>một</a:t>
            </a:r>
            <a:r>
              <a:rPr lang="en-US" sz="2200" dirty="0"/>
              <a:t> </a:t>
            </a:r>
            <a:r>
              <a:rPr lang="en-US" sz="2200" dirty="0" err="1"/>
              <a:t>thởi</a:t>
            </a:r>
            <a:r>
              <a:rPr lang="en-US" sz="2200" dirty="0"/>
              <a:t> </a:t>
            </a:r>
            <a:r>
              <a:rPr lang="en-US" sz="2200" dirty="0" err="1"/>
              <a:t>điểm</a:t>
            </a:r>
            <a:endParaRPr lang="en-US" sz="2200" dirty="0"/>
          </a:p>
          <a:p>
            <a:r>
              <a:rPr lang="en-US" sz="2200" b="1" dirty="0" err="1"/>
              <a:t>Dẫn</a:t>
            </a:r>
            <a:r>
              <a:rPr lang="en-US" sz="2200" b="1" dirty="0"/>
              <a:t> </a:t>
            </a:r>
            <a:r>
              <a:rPr lang="en-US" sz="2200" b="1" dirty="0" err="1"/>
              <a:t>chứng</a:t>
            </a:r>
            <a:r>
              <a:rPr lang="en-US" sz="2200" b="1" dirty="0"/>
              <a:t>: </a:t>
            </a:r>
            <a:r>
              <a:rPr lang="en-US" sz="2200" dirty="0"/>
              <a:t>This new technology enabled them to build factories in the nation’s largest cities, taking advantage of urban concentrations of </a:t>
            </a:r>
            <a:r>
              <a:rPr lang="en-US" sz="2200" u="sng" dirty="0"/>
              <a:t>inexpensive labor</a:t>
            </a:r>
            <a:r>
              <a:rPr lang="en-US" sz="2200" dirty="0"/>
              <a:t>, good transportation networks, and </a:t>
            </a:r>
            <a:r>
              <a:rPr lang="en-US" sz="2200" u="sng" dirty="0"/>
              <a:t>eager customers</a:t>
            </a:r>
            <a:r>
              <a:rPr lang="en-US" sz="2200" dirty="0"/>
              <a:t>.</a:t>
            </a:r>
          </a:p>
          <a:p>
            <a:r>
              <a:rPr lang="en-US" sz="2200" dirty="0"/>
              <a:t/>
            </a:r>
            <a:br>
              <a:rPr lang="en-US" sz="2200" dirty="0"/>
            </a:br>
            <a:endParaRPr lang="en-US" sz="2200" dirty="0"/>
          </a:p>
        </p:txBody>
      </p:sp>
      <p:sp>
        <p:nvSpPr>
          <p:cNvPr id="2" name="Oval 1"/>
          <p:cNvSpPr/>
          <p:nvPr/>
        </p:nvSpPr>
        <p:spPr>
          <a:xfrm>
            <a:off x="2286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601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954874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03847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763000" cy="5632311"/>
          </a:xfrm>
          <a:prstGeom prst="rect">
            <a:avLst/>
          </a:prstGeom>
          <a:noFill/>
        </p:spPr>
        <p:txBody>
          <a:bodyPr wrap="square" rtlCol="0">
            <a:spAutoFit/>
          </a:bodyPr>
          <a:lstStyle/>
          <a:p>
            <a:r>
              <a:rPr lang="en-US" sz="2400" b="1" dirty="0"/>
              <a:t>Question 5:</a:t>
            </a:r>
            <a:r>
              <a:rPr lang="en-US" sz="2400" dirty="0"/>
              <a:t> Whenever a camera was pointed at her, Marilyn would instantly</a:t>
            </a:r>
          </a:p>
          <a:p>
            <a:r>
              <a:rPr lang="en-US" sz="2400" dirty="0"/>
              <a:t>________herself into a radiant star.</a:t>
            </a:r>
          </a:p>
          <a:p>
            <a:r>
              <a:rPr lang="en-US" sz="2400" b="1" dirty="0"/>
              <a:t>A. </a:t>
            </a:r>
            <a:r>
              <a:rPr lang="en-US" sz="2400" dirty="0"/>
              <a:t>transmit	</a:t>
            </a:r>
            <a:r>
              <a:rPr lang="en-US" sz="2400" b="1" dirty="0"/>
              <a:t>B.</a:t>
            </a:r>
            <a:r>
              <a:rPr lang="en-US" sz="2400" dirty="0"/>
              <a:t> transform	</a:t>
            </a:r>
            <a:r>
              <a:rPr lang="en-US" sz="2400" b="1" dirty="0"/>
              <a:t>C. </a:t>
            </a:r>
            <a:r>
              <a:rPr lang="en-US" sz="2400" dirty="0"/>
              <a:t>convert	</a:t>
            </a:r>
            <a:r>
              <a:rPr lang="en-US" sz="2400" b="1" dirty="0"/>
              <a:t>D. </a:t>
            </a:r>
            <a:r>
              <a:rPr lang="en-US" sz="2400" dirty="0"/>
              <a:t>transfer</a:t>
            </a:r>
          </a:p>
          <a:p>
            <a:endParaRPr lang="vi-VN" sz="2400" b="1" dirty="0" smtClean="0"/>
          </a:p>
          <a:p>
            <a:r>
              <a:rPr lang="en-US" sz="2400" dirty="0" smtClean="0"/>
              <a:t>A</a:t>
            </a:r>
            <a:r>
              <a:rPr lang="en-US" sz="2400" dirty="0"/>
              <a:t>. transfer / </a:t>
            </a:r>
            <a:r>
              <a:rPr lang="en-US" sz="2400" dirty="0" err="1"/>
              <a:t>trænz</a:t>
            </a:r>
            <a:r>
              <a:rPr lang="en-US" sz="2400" dirty="0"/>
              <a:t> </a:t>
            </a:r>
            <a:r>
              <a:rPr lang="en-US" sz="2400" dirty="0" err="1"/>
              <a:t>mit</a:t>
            </a:r>
            <a:r>
              <a:rPr lang="en-US" sz="2400" dirty="0"/>
              <a:t> / (v): </a:t>
            </a:r>
            <a:r>
              <a:rPr lang="en-US" sz="2400" dirty="0" err="1"/>
              <a:t>truyền</a:t>
            </a:r>
            <a:r>
              <a:rPr lang="en-US" sz="2400" dirty="0"/>
              <a:t> </a:t>
            </a:r>
            <a:r>
              <a:rPr lang="en-US" sz="2400" dirty="0" err="1"/>
              <a:t>tài</a:t>
            </a:r>
            <a:r>
              <a:rPr lang="en-US" sz="2400" dirty="0"/>
              <a:t> (</a:t>
            </a:r>
            <a:r>
              <a:rPr lang="en-US" sz="2400" dirty="0" err="1"/>
              <a:t>thông</a:t>
            </a:r>
            <a:r>
              <a:rPr lang="en-US" sz="2400" dirty="0"/>
              <a:t> tin, </a:t>
            </a:r>
            <a:r>
              <a:rPr lang="en-US" sz="2400" dirty="0" err="1"/>
              <a:t>tín</a:t>
            </a:r>
            <a:r>
              <a:rPr lang="en-US" sz="2400" dirty="0"/>
              <a:t> </a:t>
            </a:r>
            <a:r>
              <a:rPr lang="en-US" sz="2400" dirty="0" err="1"/>
              <a:t>hiệu</a:t>
            </a:r>
            <a:r>
              <a:rPr lang="en-US" sz="2400" dirty="0"/>
              <a:t>) </a:t>
            </a:r>
          </a:p>
          <a:p>
            <a:r>
              <a:rPr lang="en-US" sz="2400" dirty="0"/>
              <a:t>B. </a:t>
            </a:r>
            <a:r>
              <a:rPr lang="en-US" sz="2400" dirty="0" err="1"/>
              <a:t>biến</a:t>
            </a:r>
            <a:r>
              <a:rPr lang="en-US" sz="2400" dirty="0"/>
              <a:t> </a:t>
            </a:r>
            <a:r>
              <a:rPr lang="en-US" sz="2400" dirty="0" err="1"/>
              <a:t>đổi</a:t>
            </a:r>
            <a:r>
              <a:rPr lang="en-US" sz="2400" dirty="0"/>
              <a:t> / </a:t>
            </a:r>
            <a:r>
              <a:rPr lang="en-US" sz="2400" dirty="0" err="1"/>
              <a:t>træns</a:t>
            </a:r>
            <a:r>
              <a:rPr lang="en-US" sz="2400" dirty="0"/>
              <a:t> </a:t>
            </a:r>
            <a:r>
              <a:rPr lang="en-US" sz="2400" dirty="0" err="1"/>
              <a:t>fo</a:t>
            </a:r>
            <a:r>
              <a:rPr lang="en-US" sz="2400" dirty="0"/>
              <a:t> </a:t>
            </a:r>
            <a:r>
              <a:rPr lang="en-US" sz="2400" dirty="0" err="1"/>
              <a:t>rm</a:t>
            </a:r>
            <a:r>
              <a:rPr lang="en-US" sz="2400" dirty="0"/>
              <a:t> / (v): </a:t>
            </a:r>
            <a:r>
              <a:rPr lang="en-US" sz="2400" dirty="0" err="1"/>
              <a:t>chuyển</a:t>
            </a:r>
            <a:r>
              <a:rPr lang="en-US" sz="2400" dirty="0"/>
              <a:t> </a:t>
            </a:r>
            <a:r>
              <a:rPr lang="en-US" sz="2400" dirty="0" err="1"/>
              <a:t>đối</a:t>
            </a:r>
            <a:r>
              <a:rPr lang="en-US" sz="2400" dirty="0"/>
              <a:t> </a:t>
            </a:r>
            <a:r>
              <a:rPr lang="en-US" sz="2400" dirty="0" err="1"/>
              <a:t>đối</a:t>
            </a:r>
            <a:r>
              <a:rPr lang="en-US" sz="2400" dirty="0"/>
              <a:t>, </a:t>
            </a:r>
            <a:r>
              <a:rPr lang="en-US" sz="2400" dirty="0" err="1"/>
              <a:t>biển</a:t>
            </a:r>
            <a:r>
              <a:rPr lang="en-US" sz="2400" dirty="0"/>
              <a:t> </a:t>
            </a:r>
            <a:r>
              <a:rPr lang="en-US" sz="2400" dirty="0" err="1"/>
              <a:t>đổi</a:t>
            </a:r>
            <a:r>
              <a:rPr lang="en-US" sz="2400" dirty="0"/>
              <a:t> (</a:t>
            </a:r>
            <a:r>
              <a:rPr lang="en-US" sz="2400" dirty="0" err="1"/>
              <a:t>hinh</a:t>
            </a:r>
            <a:r>
              <a:rPr lang="en-US" sz="2400" dirty="0"/>
              <a:t> dang </a:t>
            </a:r>
            <a:r>
              <a:rPr lang="en-US" sz="2400" dirty="0" err="1"/>
              <a:t>cái</a:t>
            </a:r>
            <a:r>
              <a:rPr lang="en-US" sz="2400" dirty="0"/>
              <a:t> </a:t>
            </a:r>
            <a:r>
              <a:rPr lang="en-US" sz="2400" dirty="0" err="1"/>
              <a:t>gi</a:t>
            </a:r>
            <a:r>
              <a:rPr lang="en-US" sz="2400" dirty="0"/>
              <a:t> hay </a:t>
            </a:r>
            <a:r>
              <a:rPr lang="en-US" sz="2400" dirty="0" err="1"/>
              <a:t>ai</a:t>
            </a:r>
            <a:r>
              <a:rPr lang="en-US" sz="2400" dirty="0"/>
              <a:t> </a:t>
            </a:r>
            <a:r>
              <a:rPr lang="en-US" sz="2400" dirty="0" err="1"/>
              <a:t>dó</a:t>
            </a:r>
            <a:r>
              <a:rPr lang="en-US" sz="2400" dirty="0"/>
              <a:t> </a:t>
            </a:r>
            <a:r>
              <a:rPr lang="en-US" sz="2400" dirty="0" err="1"/>
              <a:t>thành</a:t>
            </a:r>
            <a:r>
              <a:rPr lang="en-US" sz="2400" dirty="0"/>
              <a:t> </a:t>
            </a:r>
            <a:r>
              <a:rPr lang="en-US" sz="2400" dirty="0" err="1"/>
              <a:t>một</a:t>
            </a:r>
            <a:r>
              <a:rPr lang="en-US" sz="2400" dirty="0"/>
              <a:t>  </a:t>
            </a:r>
            <a:r>
              <a:rPr lang="en-US" sz="2400" dirty="0" err="1"/>
              <a:t>cái</a:t>
            </a:r>
            <a:r>
              <a:rPr lang="en-US" sz="2400" dirty="0"/>
              <a:t> / </a:t>
            </a:r>
            <a:r>
              <a:rPr lang="en-US" sz="2400" dirty="0" err="1"/>
              <a:t>ngurời</a:t>
            </a:r>
            <a:r>
              <a:rPr lang="en-US" sz="2400" dirty="0"/>
              <a:t> </a:t>
            </a:r>
            <a:r>
              <a:rPr lang="en-US" sz="2400" dirty="0" err="1"/>
              <a:t>hoàn</a:t>
            </a:r>
            <a:r>
              <a:rPr lang="en-US" sz="2400" dirty="0"/>
              <a:t> </a:t>
            </a:r>
            <a:r>
              <a:rPr lang="en-US" sz="2400" dirty="0" err="1"/>
              <a:t>toàn</a:t>
            </a:r>
            <a:r>
              <a:rPr lang="en-US" sz="2400" dirty="0"/>
              <a:t> </a:t>
            </a:r>
            <a:r>
              <a:rPr lang="en-US" sz="2400" dirty="0" err="1"/>
              <a:t>khác</a:t>
            </a:r>
            <a:r>
              <a:rPr lang="en-US" sz="2400" dirty="0"/>
              <a:t>) </a:t>
            </a:r>
          </a:p>
          <a:p>
            <a:r>
              <a:rPr lang="en-US" sz="2400" dirty="0"/>
              <a:t>C. convert / ken v3 t / (v): </a:t>
            </a:r>
            <a:r>
              <a:rPr lang="en-US" sz="2400" dirty="0" err="1"/>
              <a:t>chuyển</a:t>
            </a:r>
            <a:r>
              <a:rPr lang="en-US" sz="2400" dirty="0"/>
              <a:t> </a:t>
            </a:r>
            <a:r>
              <a:rPr lang="en-US" sz="2400" dirty="0" err="1"/>
              <a:t>đối</a:t>
            </a:r>
            <a:r>
              <a:rPr lang="en-US" sz="2400" dirty="0"/>
              <a:t>.  change (from the position / this status to vi tri / </a:t>
            </a:r>
            <a:r>
              <a:rPr lang="en-US" sz="2400" dirty="0" err="1"/>
              <a:t>khác</a:t>
            </a:r>
            <a:r>
              <a:rPr lang="en-US" sz="2400" dirty="0"/>
              <a:t> </a:t>
            </a:r>
            <a:r>
              <a:rPr lang="en-US" sz="2400" dirty="0" err="1"/>
              <a:t>trang</a:t>
            </a:r>
            <a:r>
              <a:rPr lang="en-US" sz="2400" dirty="0"/>
              <a:t> </a:t>
            </a:r>
            <a:r>
              <a:rPr lang="en-US" sz="2400" dirty="0" err="1"/>
              <a:t>hoặc</a:t>
            </a:r>
            <a:r>
              <a:rPr lang="en-US" sz="2400" dirty="0"/>
              <a:t> </a:t>
            </a:r>
            <a:r>
              <a:rPr lang="en-US" sz="2400" dirty="0" err="1"/>
              <a:t>đơn</a:t>
            </a:r>
            <a:r>
              <a:rPr lang="en-US" sz="2400" dirty="0"/>
              <a:t> </a:t>
            </a:r>
            <a:r>
              <a:rPr lang="en-US" sz="2400" dirty="0" err="1"/>
              <a:t>vị</a:t>
            </a:r>
            <a:r>
              <a:rPr lang="en-US" sz="2400" dirty="0"/>
              <a:t> </a:t>
            </a:r>
            <a:r>
              <a:rPr lang="en-US" sz="2400" dirty="0" err="1"/>
              <a:t>đo</a:t>
            </a:r>
            <a:r>
              <a:rPr lang="en-US" sz="2400" dirty="0"/>
              <a:t> </a:t>
            </a:r>
            <a:r>
              <a:rPr lang="en-US" sz="2400" dirty="0" err="1"/>
              <a:t>lường</a:t>
            </a:r>
            <a:r>
              <a:rPr lang="en-US" sz="2400" dirty="0"/>
              <a:t>, </a:t>
            </a:r>
            <a:r>
              <a:rPr lang="en-US" sz="2400" dirty="0" err="1"/>
              <a:t>vị</a:t>
            </a:r>
            <a:r>
              <a:rPr lang="en-US" sz="2400" dirty="0"/>
              <a:t> </a:t>
            </a:r>
            <a:r>
              <a:rPr lang="en-US" sz="2400" dirty="0" err="1"/>
              <a:t>trí</a:t>
            </a:r>
            <a:r>
              <a:rPr lang="en-US" sz="2400" dirty="0"/>
              <a:t> </a:t>
            </a:r>
            <a:r>
              <a:rPr lang="en-US" sz="2400" dirty="0" err="1"/>
              <a:t>tiên</a:t>
            </a:r>
            <a:r>
              <a:rPr lang="en-US" sz="2400" dirty="0"/>
              <a:t> </a:t>
            </a:r>
            <a:r>
              <a:rPr lang="en-US" sz="2400" dirty="0" err="1"/>
              <a:t>phong</a:t>
            </a:r>
            <a:r>
              <a:rPr lang="en-US" sz="2400" dirty="0"/>
              <a:t>) </a:t>
            </a:r>
            <a:r>
              <a:rPr lang="en-US" sz="2400" dirty="0" err="1"/>
              <a:t>chuyển</a:t>
            </a:r>
            <a:r>
              <a:rPr lang="en-US" sz="2400" dirty="0"/>
              <a:t> </a:t>
            </a:r>
            <a:r>
              <a:rPr lang="en-US" sz="2400" dirty="0" err="1"/>
              <a:t>nhượng</a:t>
            </a:r>
            <a:r>
              <a:rPr lang="en-US" sz="2400" dirty="0"/>
              <a:t> </a:t>
            </a:r>
            <a:r>
              <a:rPr lang="en-US" sz="2400" dirty="0" err="1"/>
              <a:t>lại</a:t>
            </a:r>
            <a:r>
              <a:rPr lang="en-US" sz="2400" dirty="0"/>
              <a:t> (</a:t>
            </a:r>
            <a:r>
              <a:rPr lang="en-US" sz="2400" dirty="0" err="1"/>
              <a:t>tài</a:t>
            </a:r>
            <a:r>
              <a:rPr lang="en-US" sz="2400" dirty="0"/>
              <a:t> </a:t>
            </a:r>
            <a:r>
              <a:rPr lang="en-US" sz="2400" dirty="0" err="1"/>
              <a:t>sản</a:t>
            </a:r>
            <a:r>
              <a:rPr lang="en-US" sz="2400" dirty="0"/>
              <a:t>, </a:t>
            </a:r>
            <a:r>
              <a:rPr lang="en-US" sz="2400" dirty="0" err="1"/>
              <a:t>thu</a:t>
            </a:r>
            <a:r>
              <a:rPr lang="en-US" sz="2400" dirty="0"/>
              <a:t> </a:t>
            </a:r>
            <a:r>
              <a:rPr lang="en-US" sz="2400" dirty="0" err="1"/>
              <a:t>lợi</a:t>
            </a:r>
            <a:r>
              <a:rPr lang="en-US" sz="2400" dirty="0"/>
              <a:t>) </a:t>
            </a:r>
            <a:r>
              <a:rPr lang="en-US" sz="2400" dirty="0" err="1"/>
              <a:t>cho</a:t>
            </a:r>
            <a:r>
              <a:rPr lang="en-US" sz="2400" dirty="0"/>
              <a:t> </a:t>
            </a:r>
            <a:r>
              <a:rPr lang="en-US" sz="2400" dirty="0" err="1"/>
              <a:t>ai</a:t>
            </a:r>
            <a:r>
              <a:rPr lang="en-US" sz="2400" dirty="0"/>
              <a:t> </a:t>
            </a:r>
          </a:p>
          <a:p>
            <a:r>
              <a:rPr lang="en-US" sz="2400" dirty="0"/>
              <a:t>D. transfer / </a:t>
            </a:r>
            <a:r>
              <a:rPr lang="en-US" sz="2400" dirty="0" err="1"/>
              <a:t>træns</a:t>
            </a:r>
            <a:r>
              <a:rPr lang="en-US" sz="2400" dirty="0"/>
              <a:t> </a:t>
            </a:r>
            <a:r>
              <a:rPr lang="en-US" sz="2400" dirty="0" err="1"/>
              <a:t>fa</a:t>
            </a:r>
            <a:r>
              <a:rPr lang="en-US" sz="2400" dirty="0"/>
              <a:t> r / (v  ): </a:t>
            </a:r>
            <a:r>
              <a:rPr lang="en-US" sz="2400" dirty="0" err="1"/>
              <a:t>chuyển</a:t>
            </a:r>
            <a:r>
              <a:rPr lang="en-US" sz="2400" dirty="0"/>
              <a:t> </a:t>
            </a:r>
            <a:r>
              <a:rPr lang="en-US" sz="2400" dirty="0" err="1"/>
              <a:t>đổi</a:t>
            </a:r>
            <a:r>
              <a:rPr lang="en-US" sz="2400" dirty="0"/>
              <a:t> (</a:t>
            </a:r>
            <a:r>
              <a:rPr lang="en-US" sz="2400" dirty="0" err="1"/>
              <a:t>từ</a:t>
            </a:r>
            <a:r>
              <a:rPr lang="en-US" sz="2400" dirty="0"/>
              <a:t> </a:t>
            </a:r>
            <a:r>
              <a:rPr lang="en-US" sz="2400" dirty="0" err="1"/>
              <a:t>nơi</a:t>
            </a:r>
            <a:r>
              <a:rPr lang="en-US" sz="2400" dirty="0"/>
              <a:t> </a:t>
            </a:r>
            <a:r>
              <a:rPr lang="en-US" sz="2400" dirty="0" err="1"/>
              <a:t>này</a:t>
            </a:r>
            <a:r>
              <a:rPr lang="en-US" sz="2400" dirty="0"/>
              <a:t> sang </a:t>
            </a:r>
            <a:r>
              <a:rPr lang="en-US" sz="2400" dirty="0" err="1"/>
              <a:t>nơi</a:t>
            </a:r>
            <a:r>
              <a:rPr lang="en-US" sz="2400" dirty="0"/>
              <a:t> </a:t>
            </a:r>
            <a:r>
              <a:rPr lang="en-US" sz="2400" dirty="0" err="1"/>
              <a:t>khác</a:t>
            </a:r>
            <a:r>
              <a:rPr lang="en-US" sz="2400" dirty="0"/>
              <a:t>) </a:t>
            </a:r>
            <a:r>
              <a:rPr lang="en-US" sz="2400" dirty="0" err="1"/>
              <a:t>Tạm</a:t>
            </a:r>
            <a:r>
              <a:rPr lang="en-US" sz="2400" dirty="0"/>
              <a:t> </a:t>
            </a:r>
            <a:r>
              <a:rPr lang="en-US" sz="2400" dirty="0" err="1"/>
              <a:t>dịch</a:t>
            </a:r>
            <a:r>
              <a:rPr lang="en-US" sz="2400" dirty="0"/>
              <a:t>: </a:t>
            </a:r>
            <a:r>
              <a:rPr lang="en-US" sz="2400" dirty="0" err="1"/>
              <a:t>Bát</a:t>
            </a:r>
            <a:r>
              <a:rPr lang="en-US" sz="2400" dirty="0"/>
              <a:t> </a:t>
            </a:r>
            <a:r>
              <a:rPr lang="en-US" sz="2400" dirty="0" err="1"/>
              <a:t>cử</a:t>
            </a:r>
            <a:r>
              <a:rPr lang="en-US" sz="2400" dirty="0"/>
              <a:t> </a:t>
            </a:r>
            <a:r>
              <a:rPr lang="en-US" sz="2400" dirty="0" err="1"/>
              <a:t>khi</a:t>
            </a:r>
            <a:r>
              <a:rPr lang="en-US" sz="2400" dirty="0"/>
              <a:t> </a:t>
            </a:r>
            <a:r>
              <a:rPr lang="en-US" sz="2400" dirty="0" err="1"/>
              <a:t>nào</a:t>
            </a:r>
            <a:r>
              <a:rPr lang="en-US" sz="2400" dirty="0"/>
              <a:t> </a:t>
            </a:r>
            <a:r>
              <a:rPr lang="en-US" sz="2400" dirty="0" err="1"/>
              <a:t>máy</a:t>
            </a:r>
            <a:r>
              <a:rPr lang="en-US" sz="2400" dirty="0"/>
              <a:t> </a:t>
            </a:r>
            <a:r>
              <a:rPr lang="en-US" sz="2400" dirty="0" err="1"/>
              <a:t>ảnh</a:t>
            </a:r>
            <a:r>
              <a:rPr lang="en-US" sz="2400" dirty="0"/>
              <a:t> chia </a:t>
            </a:r>
            <a:r>
              <a:rPr lang="en-US" sz="2400" dirty="0" err="1"/>
              <a:t>vào</a:t>
            </a:r>
            <a:r>
              <a:rPr lang="en-US" sz="2400" dirty="0"/>
              <a:t> </a:t>
            </a:r>
            <a:r>
              <a:rPr lang="en-US" sz="2400" dirty="0" err="1"/>
              <a:t>có</a:t>
            </a:r>
            <a:r>
              <a:rPr lang="en-US" sz="2400" dirty="0"/>
              <a:t>, Marilyn </a:t>
            </a:r>
            <a:r>
              <a:rPr lang="en-US" sz="2400" dirty="0" err="1"/>
              <a:t>sẽ</a:t>
            </a:r>
            <a:r>
              <a:rPr lang="en-US" sz="2400" dirty="0"/>
              <a:t> </a:t>
            </a:r>
            <a:r>
              <a:rPr lang="en-US" sz="2400" dirty="0" err="1"/>
              <a:t>lập</a:t>
            </a:r>
            <a:r>
              <a:rPr lang="en-US" sz="2400" dirty="0"/>
              <a:t> </a:t>
            </a:r>
            <a:r>
              <a:rPr lang="en-US" sz="2400" dirty="0" err="1"/>
              <a:t>tức</a:t>
            </a:r>
            <a:r>
              <a:rPr lang="en-US" sz="2400" dirty="0"/>
              <a:t> </a:t>
            </a:r>
            <a:r>
              <a:rPr lang="en-US" sz="2400" dirty="0" err="1"/>
              <a:t>biển</a:t>
            </a:r>
            <a:r>
              <a:rPr lang="en-US" sz="2400" dirty="0"/>
              <a:t> minh </a:t>
            </a:r>
            <a:r>
              <a:rPr lang="en-US" sz="2400" dirty="0" err="1"/>
              <a:t>thành</a:t>
            </a:r>
            <a:r>
              <a:rPr lang="en-US" sz="2400" dirty="0"/>
              <a:t> </a:t>
            </a:r>
            <a:r>
              <a:rPr lang="en-US" sz="2400" dirty="0" err="1"/>
              <a:t>một</a:t>
            </a:r>
            <a:r>
              <a:rPr lang="en-US" sz="2400" dirty="0"/>
              <a:t> </a:t>
            </a:r>
            <a:r>
              <a:rPr lang="en-US" sz="2400" dirty="0" err="1"/>
              <a:t>ngôi</a:t>
            </a:r>
            <a:r>
              <a:rPr lang="en-US" sz="2400" dirty="0"/>
              <a:t> </a:t>
            </a:r>
            <a:r>
              <a:rPr lang="en-US" sz="2400" dirty="0" err="1"/>
              <a:t>sao</a:t>
            </a:r>
            <a:r>
              <a:rPr lang="en-US" sz="2400" dirty="0"/>
              <a:t> rang.</a:t>
            </a:r>
          </a:p>
          <a:p>
            <a:endParaRPr lang="en-US" sz="2400" dirty="0"/>
          </a:p>
        </p:txBody>
      </p:sp>
      <p:sp>
        <p:nvSpPr>
          <p:cNvPr id="2" name="Oval 1"/>
          <p:cNvSpPr/>
          <p:nvPr/>
        </p:nvSpPr>
        <p:spPr>
          <a:xfrm>
            <a:off x="1828800" y="1447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0260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534400" cy="4893647"/>
          </a:xfrm>
          <a:prstGeom prst="rect">
            <a:avLst/>
          </a:prstGeom>
          <a:noFill/>
        </p:spPr>
        <p:txBody>
          <a:bodyPr wrap="square" rtlCol="0">
            <a:spAutoFit/>
          </a:bodyPr>
          <a:lstStyle/>
          <a:p>
            <a:r>
              <a:rPr lang="en-US" sz="2400" b="1" dirty="0"/>
              <a:t>Question 6.</a:t>
            </a:r>
            <a:r>
              <a:rPr lang="en-US" sz="2400" dirty="0"/>
              <a:t> ________ she was the most prominent candidate, she was not chosen.</a:t>
            </a:r>
            <a:endParaRPr lang="en-US" sz="2400" dirty="0" smtClean="0">
              <a:effectLst/>
            </a:endParaRPr>
          </a:p>
          <a:p>
            <a:r>
              <a:rPr lang="en-US" sz="2400" b="1" dirty="0"/>
              <a:t>	A.</a:t>
            </a:r>
            <a:r>
              <a:rPr lang="en-US" sz="2400" dirty="0"/>
              <a:t> Though</a:t>
            </a:r>
            <a:r>
              <a:rPr lang="en-US" sz="2400" b="1" dirty="0"/>
              <a:t>	B.</a:t>
            </a:r>
            <a:r>
              <a:rPr lang="en-US" sz="2400" dirty="0"/>
              <a:t> Because of</a:t>
            </a:r>
            <a:r>
              <a:rPr lang="en-US" sz="2400" b="1" dirty="0"/>
              <a:t>	C.</a:t>
            </a:r>
            <a:r>
              <a:rPr lang="en-US" sz="2400" dirty="0"/>
              <a:t> As</a:t>
            </a:r>
            <a:r>
              <a:rPr lang="en-US" sz="2400" b="1" dirty="0"/>
              <a:t>		D.</a:t>
            </a:r>
            <a:r>
              <a:rPr lang="en-US" sz="2400" dirty="0"/>
              <a:t> Since</a:t>
            </a:r>
            <a:endParaRPr lang="en-US" sz="2400" dirty="0" smtClean="0">
              <a:effectLst/>
            </a:endParaRPr>
          </a:p>
          <a:p>
            <a:endParaRPr lang="vi-VN" sz="2400" b="1" dirty="0" smtClean="0"/>
          </a:p>
          <a:p>
            <a:r>
              <a:rPr lang="en-US" sz="2400" b="1" dirty="0" err="1" smtClean="0"/>
              <a:t>Kiến</a:t>
            </a:r>
            <a:r>
              <a:rPr lang="en-US" sz="2400" b="1" dirty="0" smtClean="0"/>
              <a:t> </a:t>
            </a:r>
            <a:r>
              <a:rPr lang="en-US" sz="2400" b="1" dirty="0" err="1"/>
              <a:t>thức</a:t>
            </a:r>
            <a:r>
              <a:rPr lang="en-US" sz="2400" b="1" dirty="0"/>
              <a:t>: </a:t>
            </a:r>
            <a:r>
              <a:rPr lang="en-US" sz="2400" dirty="0" err="1"/>
              <a:t>Liên</a:t>
            </a:r>
            <a:r>
              <a:rPr lang="en-US" sz="2400" dirty="0"/>
              <a:t> </a:t>
            </a:r>
            <a:r>
              <a:rPr lang="en-US" sz="2400" dirty="0" err="1"/>
              <a:t>từ</a:t>
            </a:r>
            <a:endParaRPr lang="en-US" sz="2400" dirty="0" smtClean="0">
              <a:effectLst/>
            </a:endParaRPr>
          </a:p>
          <a:p>
            <a:r>
              <a:rPr lang="en-US" sz="2400" b="1" dirty="0" err="1"/>
              <a:t>Giải</a:t>
            </a:r>
            <a:r>
              <a:rPr lang="en-US" sz="2400" b="1" dirty="0"/>
              <a:t> </a:t>
            </a:r>
            <a:r>
              <a:rPr lang="en-US" sz="2400" b="1" dirty="0" err="1"/>
              <a:t>thích</a:t>
            </a:r>
            <a:r>
              <a:rPr lang="en-US" sz="2400" b="1" dirty="0"/>
              <a:t>:</a:t>
            </a:r>
            <a:endParaRPr lang="en-US" sz="2400" dirty="0" smtClean="0">
              <a:effectLst/>
            </a:endParaRPr>
          </a:p>
          <a:p>
            <a:r>
              <a:rPr lang="en-US" sz="2400" b="1" dirty="0"/>
              <a:t>A.</a:t>
            </a:r>
            <a:r>
              <a:rPr lang="en-US" sz="2400" dirty="0"/>
              <a:t> Though : </a:t>
            </a:r>
            <a:r>
              <a:rPr lang="en-US" sz="2400" dirty="0" err="1"/>
              <a:t>Mặc</a:t>
            </a:r>
            <a:r>
              <a:rPr lang="en-US" sz="2400" dirty="0"/>
              <a:t> </a:t>
            </a:r>
            <a:r>
              <a:rPr lang="en-US" sz="2400" dirty="0" err="1"/>
              <a:t>dù</a:t>
            </a:r>
            <a:r>
              <a:rPr lang="en-US" sz="2400" b="1" dirty="0"/>
              <a:t>	</a:t>
            </a:r>
            <a:endParaRPr lang="en-US" sz="2400" dirty="0" smtClean="0">
              <a:effectLst/>
            </a:endParaRPr>
          </a:p>
          <a:p>
            <a:r>
              <a:rPr lang="en-US" sz="2400" b="1" dirty="0"/>
              <a:t>B.</a:t>
            </a:r>
            <a:r>
              <a:rPr lang="en-US" sz="2400" dirty="0"/>
              <a:t> Because of: ( </a:t>
            </a:r>
            <a:r>
              <a:rPr lang="en-US" sz="2400" dirty="0" err="1"/>
              <a:t>theo</a:t>
            </a:r>
            <a:r>
              <a:rPr lang="en-US" sz="2400" dirty="0"/>
              <a:t> </a:t>
            </a:r>
            <a:r>
              <a:rPr lang="en-US" sz="2400" dirty="0" err="1"/>
              <a:t>sau</a:t>
            </a:r>
            <a:r>
              <a:rPr lang="en-US" sz="2400" dirty="0"/>
              <a:t> </a:t>
            </a:r>
            <a:r>
              <a:rPr lang="en-US" sz="2400" dirty="0" err="1"/>
              <a:t>cụm</a:t>
            </a:r>
            <a:r>
              <a:rPr lang="en-US" sz="2400" dirty="0"/>
              <a:t> </a:t>
            </a:r>
            <a:r>
              <a:rPr lang="en-US" sz="2400" dirty="0" err="1"/>
              <a:t>danh</a:t>
            </a:r>
            <a:r>
              <a:rPr lang="en-US" sz="2400" dirty="0"/>
              <a:t> </a:t>
            </a:r>
            <a:r>
              <a:rPr lang="en-US" sz="2400" dirty="0" err="1"/>
              <a:t>từ</a:t>
            </a:r>
            <a:r>
              <a:rPr lang="en-US" sz="2400" dirty="0"/>
              <a:t>)</a:t>
            </a:r>
            <a:r>
              <a:rPr lang="en-US" sz="2400" dirty="0" err="1"/>
              <a:t>Vì</a:t>
            </a:r>
            <a:r>
              <a:rPr lang="en-US" sz="2400" b="1" dirty="0"/>
              <a:t>	</a:t>
            </a:r>
            <a:endParaRPr lang="en-US" sz="2400" dirty="0" smtClean="0">
              <a:effectLst/>
            </a:endParaRPr>
          </a:p>
          <a:p>
            <a:r>
              <a:rPr lang="en-US" sz="2400" b="1" dirty="0"/>
              <a:t>C.</a:t>
            </a:r>
            <a:r>
              <a:rPr lang="en-US" sz="2400" dirty="0"/>
              <a:t> As: </a:t>
            </a:r>
            <a:r>
              <a:rPr lang="en-US" sz="2400" dirty="0" err="1"/>
              <a:t>Vì</a:t>
            </a:r>
            <a:r>
              <a:rPr lang="en-US" sz="2400" b="1" dirty="0"/>
              <a:t>	</a:t>
            </a:r>
            <a:endParaRPr lang="en-US" sz="2400" dirty="0" smtClean="0">
              <a:effectLst/>
            </a:endParaRPr>
          </a:p>
          <a:p>
            <a:r>
              <a:rPr lang="en-US" sz="2400" b="1" dirty="0"/>
              <a:t>D.</a:t>
            </a:r>
            <a:r>
              <a:rPr lang="en-US" sz="2400" dirty="0"/>
              <a:t> Since: </a:t>
            </a:r>
            <a:r>
              <a:rPr lang="en-US" sz="2400" dirty="0" err="1"/>
              <a:t>Vì</a:t>
            </a:r>
            <a:r>
              <a:rPr lang="en-US" sz="2400" dirty="0"/>
              <a:t>, </a:t>
            </a:r>
            <a:r>
              <a:rPr lang="en-US" sz="2400" dirty="0" err="1"/>
              <a:t>Từ</a:t>
            </a:r>
            <a:r>
              <a:rPr lang="en-US" sz="2400" dirty="0"/>
              <a:t> </a:t>
            </a:r>
            <a:r>
              <a:rPr lang="en-US" sz="2400" dirty="0" err="1"/>
              <a:t>khi</a:t>
            </a:r>
            <a:r>
              <a:rPr lang="en-US" sz="2400" dirty="0"/>
              <a:t> </a:t>
            </a:r>
            <a:endParaRPr lang="en-US" sz="2400" dirty="0" smtClean="0">
              <a:effectLst/>
            </a:endParaRPr>
          </a:p>
          <a:p>
            <a:r>
              <a:rPr lang="en-US" sz="2400" dirty="0" err="1"/>
              <a:t>Dịch</a:t>
            </a:r>
            <a:r>
              <a:rPr lang="en-US" sz="2400" dirty="0"/>
              <a:t> : </a:t>
            </a:r>
            <a:r>
              <a:rPr lang="en-US" sz="2400" dirty="0" err="1"/>
              <a:t>Mặc</a:t>
            </a:r>
            <a:r>
              <a:rPr lang="en-US" sz="2400" dirty="0"/>
              <a:t> </a:t>
            </a:r>
            <a:r>
              <a:rPr lang="en-US" sz="2400" dirty="0" err="1"/>
              <a:t>dù</a:t>
            </a:r>
            <a:r>
              <a:rPr lang="en-US" sz="2400" dirty="0"/>
              <a:t> </a:t>
            </a:r>
            <a:r>
              <a:rPr lang="en-US" sz="2400" dirty="0" err="1"/>
              <a:t>cô</a:t>
            </a:r>
            <a:r>
              <a:rPr lang="en-US" sz="2400" dirty="0"/>
              <a:t> </a:t>
            </a:r>
            <a:r>
              <a:rPr lang="en-US" sz="2400" dirty="0" err="1"/>
              <a:t>ấy</a:t>
            </a:r>
            <a:r>
              <a:rPr lang="en-US" sz="2400" dirty="0"/>
              <a:t> </a:t>
            </a:r>
            <a:r>
              <a:rPr lang="en-US" sz="2400" dirty="0" err="1"/>
              <a:t>là</a:t>
            </a:r>
            <a:r>
              <a:rPr lang="en-US" sz="2400" dirty="0"/>
              <a:t> </a:t>
            </a:r>
            <a:r>
              <a:rPr lang="en-US" sz="2400" dirty="0" err="1"/>
              <a:t>ứng</a:t>
            </a:r>
            <a:r>
              <a:rPr lang="en-US" sz="2400" dirty="0"/>
              <a:t> </a:t>
            </a:r>
            <a:r>
              <a:rPr lang="en-US" sz="2400" dirty="0" err="1"/>
              <a:t>cử</a:t>
            </a:r>
            <a:r>
              <a:rPr lang="en-US" sz="2400" dirty="0"/>
              <a:t> </a:t>
            </a:r>
            <a:r>
              <a:rPr lang="en-US" sz="2400" dirty="0" err="1"/>
              <a:t>viên</a:t>
            </a:r>
            <a:r>
              <a:rPr lang="en-US" sz="2400" dirty="0"/>
              <a:t> </a:t>
            </a:r>
            <a:r>
              <a:rPr lang="en-US" sz="2400" dirty="0" err="1"/>
              <a:t>nổi</a:t>
            </a:r>
            <a:r>
              <a:rPr lang="en-US" sz="2400" dirty="0"/>
              <a:t> </a:t>
            </a:r>
            <a:r>
              <a:rPr lang="en-US" sz="2400" dirty="0" err="1"/>
              <a:t>bật</a:t>
            </a:r>
            <a:r>
              <a:rPr lang="en-US" sz="2400" dirty="0"/>
              <a:t> </a:t>
            </a:r>
            <a:r>
              <a:rPr lang="en-US" sz="2400" dirty="0" err="1"/>
              <a:t>nhất</a:t>
            </a:r>
            <a:r>
              <a:rPr lang="en-US" sz="2400" dirty="0"/>
              <a:t>, </a:t>
            </a:r>
            <a:r>
              <a:rPr lang="en-US" sz="2400" dirty="0" err="1"/>
              <a:t>cô</a:t>
            </a:r>
            <a:r>
              <a:rPr lang="en-US" sz="2400" dirty="0"/>
              <a:t> </a:t>
            </a:r>
            <a:r>
              <a:rPr lang="en-US" sz="2400" dirty="0" err="1"/>
              <a:t>ấy</a:t>
            </a:r>
            <a:r>
              <a:rPr lang="en-US" sz="2400" dirty="0"/>
              <a:t> </a:t>
            </a:r>
            <a:r>
              <a:rPr lang="en-US" sz="2400" dirty="0" err="1"/>
              <a:t>đã</a:t>
            </a:r>
            <a:r>
              <a:rPr lang="en-US" sz="2400" dirty="0"/>
              <a:t> </a:t>
            </a:r>
            <a:r>
              <a:rPr lang="en-US" sz="2400" dirty="0" err="1"/>
              <a:t>không</a:t>
            </a:r>
            <a:r>
              <a:rPr lang="en-US" sz="2400" dirty="0"/>
              <a:t> </a:t>
            </a:r>
            <a:r>
              <a:rPr lang="en-US" sz="2400" dirty="0" err="1"/>
              <a:t>được</a:t>
            </a:r>
            <a:r>
              <a:rPr lang="en-US" sz="2400" dirty="0"/>
              <a:t> </a:t>
            </a:r>
            <a:r>
              <a:rPr lang="en-US" sz="2400" dirty="0" err="1"/>
              <a:t>chọn</a:t>
            </a:r>
            <a:r>
              <a:rPr lang="en-US" sz="2400" dirty="0"/>
              <a:t>. </a:t>
            </a:r>
            <a:endParaRPr lang="en-US" sz="2400" dirty="0" smtClean="0">
              <a:effectLst/>
            </a:endParaRPr>
          </a:p>
          <a:p>
            <a:endParaRPr lang="en-US" sz="2400" dirty="0"/>
          </a:p>
        </p:txBody>
      </p:sp>
      <p:sp>
        <p:nvSpPr>
          <p:cNvPr id="2" name="Oval 1"/>
          <p:cNvSpPr/>
          <p:nvPr/>
        </p:nvSpPr>
        <p:spPr>
          <a:xfrm>
            <a:off x="11430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503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3416320"/>
          </a:xfrm>
          <a:prstGeom prst="rect">
            <a:avLst/>
          </a:prstGeom>
          <a:noFill/>
        </p:spPr>
        <p:txBody>
          <a:bodyPr wrap="square" rtlCol="0">
            <a:spAutoFit/>
          </a:bodyPr>
          <a:lstStyle/>
          <a:p>
            <a:r>
              <a:rPr lang="en-US" sz="2400" b="1" dirty="0"/>
              <a:t>Question 7. </a:t>
            </a:r>
            <a:r>
              <a:rPr lang="en-US" sz="2400" dirty="0"/>
              <a:t>She has just bought a</a:t>
            </a:r>
            <a:r>
              <a:rPr lang="en-US" sz="2400" u="sng" dirty="0"/>
              <a:t> 	</a:t>
            </a:r>
            <a:r>
              <a:rPr lang="en-US" sz="2400" dirty="0"/>
              <a:t>bag.</a:t>
            </a:r>
          </a:p>
          <a:p>
            <a:r>
              <a:rPr lang="en-US" sz="2400" b="1" dirty="0"/>
              <a:t>A. </a:t>
            </a:r>
            <a:r>
              <a:rPr lang="en-US" sz="2400" dirty="0"/>
              <a:t>small plastic blue	</a:t>
            </a:r>
            <a:r>
              <a:rPr lang="en-US" sz="2400" b="1" dirty="0"/>
              <a:t>B. </a:t>
            </a:r>
            <a:r>
              <a:rPr lang="en-US" sz="2400" dirty="0"/>
              <a:t>blue small plastic</a:t>
            </a:r>
          </a:p>
          <a:p>
            <a:r>
              <a:rPr lang="en-US" sz="2400" b="1" dirty="0"/>
              <a:t>C. </a:t>
            </a:r>
            <a:r>
              <a:rPr lang="en-US" sz="2400" dirty="0"/>
              <a:t>plastic small blue	</a:t>
            </a:r>
            <a:r>
              <a:rPr lang="en-US" sz="2400" b="1" dirty="0"/>
              <a:t>D. </a:t>
            </a:r>
            <a:r>
              <a:rPr lang="en-US" sz="2400" dirty="0"/>
              <a:t>small blue plastic.</a:t>
            </a:r>
          </a:p>
          <a:p>
            <a:endParaRPr lang="vi-VN" sz="2400" b="1" dirty="0" smtClean="0"/>
          </a:p>
          <a:p>
            <a:r>
              <a:rPr lang="en-US" sz="2400" dirty="0" err="1" smtClean="0"/>
              <a:t>Trật</a:t>
            </a:r>
            <a:r>
              <a:rPr lang="en-US" sz="2400" dirty="0" smtClean="0"/>
              <a:t> </a:t>
            </a:r>
            <a:r>
              <a:rPr lang="en-US" sz="2400" dirty="0" err="1"/>
              <a:t>tự</a:t>
            </a:r>
            <a:r>
              <a:rPr lang="en-US" sz="2400" dirty="0"/>
              <a:t> </a:t>
            </a:r>
            <a:r>
              <a:rPr lang="en-US" sz="2400" dirty="0" err="1"/>
              <a:t>của</a:t>
            </a:r>
            <a:r>
              <a:rPr lang="en-US" sz="2400" dirty="0"/>
              <a:t> </a:t>
            </a:r>
            <a:r>
              <a:rPr lang="en-US" sz="2400" dirty="0" err="1"/>
              <a:t>tính</a:t>
            </a:r>
            <a:r>
              <a:rPr lang="en-US" sz="2400" dirty="0"/>
              <a:t> </a:t>
            </a:r>
            <a:r>
              <a:rPr lang="en-US" sz="2400" dirty="0" err="1"/>
              <a:t>từ</a:t>
            </a:r>
            <a:r>
              <a:rPr lang="en-US" sz="2400" dirty="0"/>
              <a:t> </a:t>
            </a:r>
            <a:r>
              <a:rPr lang="en-US" sz="2400" dirty="0" err="1"/>
              <a:t>trong</a:t>
            </a:r>
            <a:r>
              <a:rPr lang="en-US" sz="2400" dirty="0"/>
              <a:t> </a:t>
            </a:r>
            <a:r>
              <a:rPr lang="en-US" sz="2400" dirty="0" err="1"/>
              <a:t>câu</a:t>
            </a:r>
            <a:r>
              <a:rPr lang="en-US" sz="2400" dirty="0"/>
              <a:t> </a:t>
            </a:r>
            <a:r>
              <a:rPr lang="en-US" sz="2400" dirty="0" err="1"/>
              <a:t>này</a:t>
            </a:r>
            <a:r>
              <a:rPr lang="en-US" sz="2400" dirty="0"/>
              <a:t> </a:t>
            </a:r>
            <a:r>
              <a:rPr lang="en-US" sz="2400" dirty="0" err="1"/>
              <a:t>là</a:t>
            </a:r>
            <a:r>
              <a:rPr lang="en-US" sz="2400" dirty="0"/>
              <a:t>: small (size) - blue (color) - plastic (material)</a:t>
            </a:r>
          </a:p>
          <a:p>
            <a:r>
              <a:rPr lang="en-US" sz="2400" dirty="0" err="1"/>
              <a:t>Dịch</a:t>
            </a:r>
            <a:r>
              <a:rPr lang="en-US" sz="2400" dirty="0"/>
              <a:t>: </a:t>
            </a:r>
            <a:r>
              <a:rPr lang="en-US" sz="2400" dirty="0" err="1"/>
              <a:t>Anh</a:t>
            </a:r>
            <a:r>
              <a:rPr lang="en-US" sz="2400" dirty="0"/>
              <a:t> </a:t>
            </a:r>
            <a:r>
              <a:rPr lang="en-US" sz="2400" dirty="0" err="1"/>
              <a:t>ấy</a:t>
            </a:r>
            <a:r>
              <a:rPr lang="en-US" sz="2400" dirty="0"/>
              <a:t> </a:t>
            </a:r>
            <a:r>
              <a:rPr lang="en-US" sz="2400" dirty="0" err="1"/>
              <a:t>vừa</a:t>
            </a:r>
            <a:r>
              <a:rPr lang="en-US" sz="2400" dirty="0"/>
              <a:t> </a:t>
            </a:r>
            <a:r>
              <a:rPr lang="en-US" sz="2400" dirty="0" err="1"/>
              <a:t>mới</a:t>
            </a:r>
            <a:r>
              <a:rPr lang="en-US" sz="2400" dirty="0"/>
              <a:t> </a:t>
            </a:r>
            <a:r>
              <a:rPr lang="en-US" sz="2400" dirty="0" err="1"/>
              <a:t>mua</a:t>
            </a:r>
            <a:r>
              <a:rPr lang="en-US" sz="2400" dirty="0"/>
              <a:t> </a:t>
            </a:r>
            <a:r>
              <a:rPr lang="en-US" sz="2400" dirty="0" err="1"/>
              <a:t>một</a:t>
            </a:r>
            <a:r>
              <a:rPr lang="en-US" sz="2400" dirty="0"/>
              <a:t> </a:t>
            </a:r>
            <a:r>
              <a:rPr lang="en-US" sz="2400" dirty="0" err="1"/>
              <a:t>cái</a:t>
            </a:r>
            <a:r>
              <a:rPr lang="en-US" sz="2400" dirty="0"/>
              <a:t> </a:t>
            </a:r>
            <a:r>
              <a:rPr lang="en-US" sz="2400" dirty="0" err="1"/>
              <a:t>túi</a:t>
            </a:r>
            <a:r>
              <a:rPr lang="en-US" sz="2400" dirty="0"/>
              <a:t> </a:t>
            </a:r>
            <a:r>
              <a:rPr lang="en-US" sz="2400" dirty="0" err="1"/>
              <a:t>nhỏ</a:t>
            </a:r>
            <a:r>
              <a:rPr lang="en-US" sz="2400" dirty="0"/>
              <a:t> </a:t>
            </a:r>
            <a:r>
              <a:rPr lang="en-US" sz="2400" dirty="0" err="1"/>
              <a:t>màu</a:t>
            </a:r>
            <a:r>
              <a:rPr lang="en-US" sz="2400" dirty="0"/>
              <a:t> </a:t>
            </a:r>
            <a:r>
              <a:rPr lang="en-US" sz="2400" dirty="0" err="1"/>
              <a:t>xanh</a:t>
            </a:r>
            <a:r>
              <a:rPr lang="en-US" sz="2400" dirty="0"/>
              <a:t> da </a:t>
            </a:r>
            <a:r>
              <a:rPr lang="en-US" sz="2400" dirty="0" err="1"/>
              <a:t>trời</a:t>
            </a:r>
            <a:r>
              <a:rPr lang="en-US" sz="2400" dirty="0"/>
              <a:t> </a:t>
            </a:r>
            <a:r>
              <a:rPr lang="en-US" sz="2400" dirty="0" err="1"/>
              <a:t>bằng</a:t>
            </a:r>
            <a:r>
              <a:rPr lang="en-US" sz="2400" dirty="0"/>
              <a:t> </a:t>
            </a:r>
            <a:r>
              <a:rPr lang="en-US" sz="2400" dirty="0" err="1"/>
              <a:t>nhựa</a:t>
            </a:r>
            <a:endParaRPr lang="en-US" sz="2400" dirty="0"/>
          </a:p>
          <a:p>
            <a:endParaRPr lang="en-US" sz="2400" dirty="0"/>
          </a:p>
        </p:txBody>
      </p:sp>
      <p:sp>
        <p:nvSpPr>
          <p:cNvPr id="2" name="Oval 1"/>
          <p:cNvSpPr/>
          <p:nvPr/>
        </p:nvSpPr>
        <p:spPr>
          <a:xfrm>
            <a:off x="2971800" y="1219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164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839200" cy="5262979"/>
          </a:xfrm>
          <a:prstGeom prst="rect">
            <a:avLst/>
          </a:prstGeom>
          <a:noFill/>
        </p:spPr>
        <p:txBody>
          <a:bodyPr wrap="square" rtlCol="0">
            <a:spAutoFit/>
          </a:bodyPr>
          <a:lstStyle/>
          <a:p>
            <a:r>
              <a:rPr lang="en-US" sz="2400" b="1" dirty="0"/>
              <a:t>Question 8: </a:t>
            </a:r>
            <a:r>
              <a:rPr lang="en-US" sz="2400" dirty="0"/>
              <a:t>Although she is my sister, I find it hard to</a:t>
            </a:r>
            <a:r>
              <a:rPr lang="en-US" sz="2400" u="sng" dirty="0"/>
              <a:t> 	</a:t>
            </a:r>
            <a:r>
              <a:rPr lang="en-US" sz="2400" dirty="0"/>
              <a:t>her selfishness.</a:t>
            </a:r>
          </a:p>
          <a:p>
            <a:r>
              <a:rPr lang="en-US" sz="2400" b="1" dirty="0"/>
              <a:t>A. </a:t>
            </a:r>
            <a:r>
              <a:rPr lang="en-US" sz="2400" dirty="0"/>
              <a:t>put up with	</a:t>
            </a:r>
            <a:r>
              <a:rPr lang="en-US" sz="2400" b="1" dirty="0"/>
              <a:t>B.  </a:t>
            </a:r>
            <a:r>
              <a:rPr lang="en-US" sz="2400" dirty="0"/>
              <a:t>catch up with	</a:t>
            </a:r>
            <a:r>
              <a:rPr lang="en-US" sz="2400" b="1" dirty="0"/>
              <a:t>C. </a:t>
            </a:r>
            <a:r>
              <a:rPr lang="en-US" sz="2400" dirty="0"/>
              <a:t>keep up with	</a:t>
            </a:r>
            <a:r>
              <a:rPr lang="en-US" sz="2400" b="1" dirty="0"/>
              <a:t>D. </a:t>
            </a:r>
            <a:r>
              <a:rPr lang="en-US" sz="2400" dirty="0"/>
              <a:t>come down with</a:t>
            </a:r>
          </a:p>
          <a:p>
            <a:endParaRPr lang="vi-VN" sz="2400" b="1" dirty="0" smtClean="0"/>
          </a:p>
          <a:p>
            <a:r>
              <a:rPr lang="en-US" sz="2400" dirty="0" smtClean="0"/>
              <a:t>put </a:t>
            </a:r>
            <a:r>
              <a:rPr lang="en-US" sz="2400" dirty="0"/>
              <a:t>up with: </a:t>
            </a:r>
            <a:r>
              <a:rPr lang="en-US" sz="2400" dirty="0" err="1"/>
              <a:t>chịu</a:t>
            </a:r>
            <a:r>
              <a:rPr lang="en-US" sz="2400" dirty="0"/>
              <a:t> </a:t>
            </a:r>
            <a:r>
              <a:rPr lang="en-US" sz="2400" dirty="0" err="1"/>
              <a:t>đựng</a:t>
            </a:r>
            <a:endParaRPr lang="en-US" sz="2400" dirty="0"/>
          </a:p>
          <a:p>
            <a:r>
              <a:rPr lang="en-US" sz="2400" b="1" i="1" dirty="0" err="1"/>
              <a:t>E.g</a:t>
            </a:r>
            <a:r>
              <a:rPr lang="en-US" sz="2400" b="1" i="1" dirty="0"/>
              <a:t>: </a:t>
            </a:r>
            <a:r>
              <a:rPr lang="en-US" sz="2400" dirty="0"/>
              <a:t>I cannot put up with him any more. catch up with (</a:t>
            </a:r>
            <a:r>
              <a:rPr lang="en-US" sz="2400" dirty="0" err="1"/>
              <a:t>sb</a:t>
            </a:r>
            <a:r>
              <a:rPr lang="en-US" sz="2400" dirty="0"/>
              <a:t>): </a:t>
            </a:r>
            <a:r>
              <a:rPr lang="en-US" sz="2400" dirty="0" err="1"/>
              <a:t>đuổi</a:t>
            </a:r>
            <a:r>
              <a:rPr lang="en-US" sz="2400" dirty="0"/>
              <a:t> </a:t>
            </a:r>
            <a:r>
              <a:rPr lang="en-US" sz="2400" dirty="0" err="1"/>
              <a:t>kịp</a:t>
            </a:r>
            <a:r>
              <a:rPr lang="en-US" sz="2400" dirty="0"/>
              <a:t> (</a:t>
            </a:r>
            <a:r>
              <a:rPr lang="en-US" sz="2400" dirty="0" err="1"/>
              <a:t>ai</a:t>
            </a:r>
            <a:r>
              <a:rPr lang="en-US" sz="2400" dirty="0"/>
              <a:t>)</a:t>
            </a:r>
          </a:p>
          <a:p>
            <a:r>
              <a:rPr lang="en-US" sz="2400" b="1" i="1" dirty="0" err="1"/>
              <a:t>E.g</a:t>
            </a:r>
            <a:r>
              <a:rPr lang="en-US" sz="2400" b="1" i="1" dirty="0"/>
              <a:t>: </a:t>
            </a:r>
            <a:r>
              <a:rPr lang="en-US" sz="2400" dirty="0"/>
              <a:t>Go on ahead. I’ll catch up with you. keep up with: </a:t>
            </a:r>
            <a:r>
              <a:rPr lang="en-US" sz="2400" dirty="0" err="1"/>
              <a:t>theo</a:t>
            </a:r>
            <a:r>
              <a:rPr lang="en-US" sz="2400" dirty="0"/>
              <a:t> </a:t>
            </a:r>
            <a:r>
              <a:rPr lang="en-US" sz="2400" dirty="0" err="1"/>
              <a:t>kịp</a:t>
            </a:r>
            <a:r>
              <a:rPr lang="en-US" sz="2400" dirty="0"/>
              <a:t>, </a:t>
            </a:r>
            <a:r>
              <a:rPr lang="en-US" sz="2400" dirty="0" err="1"/>
              <a:t>bắt</a:t>
            </a:r>
            <a:r>
              <a:rPr lang="en-US" sz="2400" dirty="0"/>
              <a:t> </a:t>
            </a:r>
            <a:r>
              <a:rPr lang="en-US" sz="2400" dirty="0" err="1"/>
              <a:t>kịp</a:t>
            </a:r>
            <a:endParaRPr lang="en-US" sz="2400" dirty="0"/>
          </a:p>
          <a:p>
            <a:r>
              <a:rPr lang="en-US" sz="2400" b="1" i="1" dirty="0" err="1"/>
              <a:t>E.g</a:t>
            </a:r>
            <a:r>
              <a:rPr lang="en-US" sz="2400" b="1" i="1" dirty="0"/>
              <a:t>: </a:t>
            </a:r>
            <a:r>
              <a:rPr lang="en-US" sz="2400" dirty="0"/>
              <a:t>Technology changes so fast it’s hard to keep up with it. come down with: </a:t>
            </a:r>
            <a:r>
              <a:rPr lang="en-US" sz="2400" dirty="0" err="1"/>
              <a:t>mắc</a:t>
            </a:r>
            <a:r>
              <a:rPr lang="en-US" sz="2400" dirty="0"/>
              <a:t> </a:t>
            </a:r>
            <a:r>
              <a:rPr lang="en-US" sz="2400" dirty="0" err="1"/>
              <a:t>bệnh</a:t>
            </a:r>
            <a:r>
              <a:rPr lang="en-US" sz="2400" dirty="0"/>
              <a:t>, </a:t>
            </a:r>
            <a:r>
              <a:rPr lang="en-US" sz="2400" dirty="0" err="1"/>
              <a:t>ốm</a:t>
            </a:r>
            <a:r>
              <a:rPr lang="en-US" sz="2400" dirty="0"/>
              <a:t> (</a:t>
            </a:r>
            <a:r>
              <a:rPr lang="en-US" sz="2400" dirty="0" err="1"/>
              <a:t>nhẹ</a:t>
            </a:r>
            <a:r>
              <a:rPr lang="en-US" sz="2400" dirty="0"/>
              <a:t>)</a:t>
            </a:r>
          </a:p>
          <a:p>
            <a:r>
              <a:rPr lang="en-US" sz="2400" b="1" i="1" dirty="0" err="1"/>
              <a:t>E.g</a:t>
            </a:r>
            <a:r>
              <a:rPr lang="en-US" sz="2400" b="1" i="1" dirty="0"/>
              <a:t>: </a:t>
            </a:r>
            <a:r>
              <a:rPr lang="en-US" sz="2400" dirty="0"/>
              <a:t>I came down with flu last week.</a:t>
            </a:r>
          </a:p>
          <a:p>
            <a:endParaRPr lang="en-US" sz="2400" dirty="0"/>
          </a:p>
        </p:txBody>
      </p:sp>
      <p:sp>
        <p:nvSpPr>
          <p:cNvPr id="2" name="Oval 1"/>
          <p:cNvSpPr/>
          <p:nvPr/>
        </p:nvSpPr>
        <p:spPr>
          <a:xfrm>
            <a:off x="152400" y="1219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030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9144000" cy="4154984"/>
          </a:xfrm>
          <a:prstGeom prst="rect">
            <a:avLst/>
          </a:prstGeom>
          <a:noFill/>
        </p:spPr>
        <p:txBody>
          <a:bodyPr wrap="square" rtlCol="0">
            <a:spAutoFit/>
          </a:bodyPr>
          <a:lstStyle/>
          <a:p>
            <a:r>
              <a:rPr lang="en-US" sz="2400" b="1" dirty="0"/>
              <a:t>Question 9. </a:t>
            </a:r>
            <a:r>
              <a:rPr lang="en-US" sz="2400" dirty="0"/>
              <a:t>When he</a:t>
            </a:r>
            <a:r>
              <a:rPr lang="en-US" sz="2400" b="1" dirty="0"/>
              <a:t> </a:t>
            </a:r>
            <a:r>
              <a:rPr lang="en-US" sz="2400" dirty="0"/>
              <a:t>came, I_______ in the sitting room.</a:t>
            </a:r>
            <a:endParaRPr lang="en-US" sz="2400" dirty="0" smtClean="0">
              <a:effectLst/>
            </a:endParaRPr>
          </a:p>
          <a:p>
            <a:r>
              <a:rPr lang="en-US" sz="2400" b="1" dirty="0"/>
              <a:t>	A.</a:t>
            </a:r>
            <a:r>
              <a:rPr lang="en-US" sz="2400" dirty="0"/>
              <a:t> read	</a:t>
            </a:r>
            <a:r>
              <a:rPr lang="en-US" sz="2400" b="1" dirty="0"/>
              <a:t>B. </a:t>
            </a:r>
            <a:r>
              <a:rPr lang="en-US" sz="2400" dirty="0"/>
              <a:t>am reading	</a:t>
            </a:r>
            <a:r>
              <a:rPr lang="en-US" sz="2400" b="1" dirty="0"/>
              <a:t>C. </a:t>
            </a:r>
            <a:r>
              <a:rPr lang="en-US" sz="2400" dirty="0"/>
              <a:t>has read	</a:t>
            </a:r>
            <a:r>
              <a:rPr lang="en-US" sz="2400" b="1" dirty="0"/>
              <a:t>D. </a:t>
            </a:r>
            <a:r>
              <a:rPr lang="en-US" sz="2400" dirty="0"/>
              <a:t>was reading</a:t>
            </a:r>
            <a:endParaRPr lang="en-US" sz="2400" dirty="0" smtClean="0">
              <a:effectLst/>
            </a:endParaRPr>
          </a:p>
          <a:p>
            <a:endParaRPr lang="vi-VN" sz="2400" b="1" dirty="0" smtClean="0"/>
          </a:p>
          <a:p>
            <a:r>
              <a:rPr lang="en-US" sz="2400" b="1" dirty="0" err="1" smtClean="0"/>
              <a:t>Kiến</a:t>
            </a:r>
            <a:r>
              <a:rPr lang="en-US" sz="2400" b="1" dirty="0" smtClean="0"/>
              <a:t> </a:t>
            </a:r>
            <a:r>
              <a:rPr lang="en-US" sz="2400" b="1" dirty="0" err="1"/>
              <a:t>thức</a:t>
            </a:r>
            <a:r>
              <a:rPr lang="en-US" sz="2400" dirty="0"/>
              <a:t>: </a:t>
            </a:r>
            <a:r>
              <a:rPr lang="en-US" sz="2400" dirty="0" err="1"/>
              <a:t>Sự</a:t>
            </a:r>
            <a:r>
              <a:rPr lang="en-US" sz="2400" dirty="0"/>
              <a:t> </a:t>
            </a:r>
            <a:r>
              <a:rPr lang="en-US" sz="2400" dirty="0" err="1"/>
              <a:t>phối</a:t>
            </a:r>
            <a:r>
              <a:rPr lang="en-US" sz="2400" dirty="0"/>
              <a:t> </a:t>
            </a:r>
            <a:r>
              <a:rPr lang="en-US" sz="2400" dirty="0" err="1"/>
              <a:t>hợp</a:t>
            </a:r>
            <a:r>
              <a:rPr lang="en-US" sz="2400" dirty="0"/>
              <a:t> </a:t>
            </a:r>
            <a:r>
              <a:rPr lang="en-US" sz="2400" dirty="0" err="1"/>
              <a:t>về</a:t>
            </a:r>
            <a:r>
              <a:rPr lang="en-US" sz="2400" dirty="0"/>
              <a:t>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endParaRPr lang="en-US" sz="2400" dirty="0" smtClean="0">
              <a:effectLst/>
            </a:endParaRPr>
          </a:p>
          <a:p>
            <a:r>
              <a:rPr lang="en-US" sz="2400" b="1" dirty="0" err="1"/>
              <a:t>Giải</a:t>
            </a:r>
            <a:r>
              <a:rPr lang="en-US" sz="2400" b="1" dirty="0"/>
              <a:t> </a:t>
            </a:r>
            <a:r>
              <a:rPr lang="en-US" sz="2400" b="1" dirty="0" err="1"/>
              <a:t>thích</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và</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kết</a:t>
            </a:r>
            <a:r>
              <a:rPr lang="en-US" sz="2400" dirty="0"/>
              <a:t> </a:t>
            </a:r>
            <a:r>
              <a:rPr lang="en-US" sz="2400" dirty="0" err="1"/>
              <a:t>hợp</a:t>
            </a:r>
            <a:r>
              <a:rPr lang="en-US" sz="2400" dirty="0"/>
              <a:t> </a:t>
            </a:r>
            <a:r>
              <a:rPr lang="en-US" sz="2400" dirty="0" err="1"/>
              <a:t>trong</a:t>
            </a:r>
            <a:r>
              <a:rPr lang="en-US" sz="2400" dirty="0"/>
              <a:t> </a:t>
            </a:r>
            <a:r>
              <a:rPr lang="en-US" sz="2400" dirty="0" err="1"/>
              <a:t>câu</a:t>
            </a:r>
            <a:r>
              <a:rPr lang="en-US" sz="2400" dirty="0"/>
              <a:t>: </a:t>
            </a:r>
            <a:r>
              <a:rPr lang="en-US" sz="2400" dirty="0" err="1"/>
              <a:t>Diễn</a:t>
            </a:r>
            <a:r>
              <a:rPr lang="en-US" sz="2400" dirty="0"/>
              <a:t> </a:t>
            </a:r>
            <a:r>
              <a:rPr lang="en-US" sz="2400" dirty="0" err="1"/>
              <a:t>tả</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a:t>
            </a:r>
            <a:r>
              <a:rPr lang="en-US" sz="2400" dirty="0" err="1"/>
              <a:t>thì</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chi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hành</a:t>
            </a:r>
            <a:r>
              <a:rPr lang="en-US" sz="2400" dirty="0"/>
              <a:t> </a:t>
            </a:r>
            <a:r>
              <a:rPr lang="en-US" sz="2400" dirty="0" err="1"/>
              <a:t>động</a:t>
            </a:r>
            <a:r>
              <a:rPr lang="en-US" sz="2400" dirty="0"/>
              <a:t> </a:t>
            </a:r>
            <a:r>
              <a:rPr lang="en-US" sz="2400" dirty="0" err="1"/>
              <a:t>xen</a:t>
            </a:r>
            <a:r>
              <a:rPr lang="en-US" sz="2400" dirty="0"/>
              <a:t> </a:t>
            </a:r>
            <a:r>
              <a:rPr lang="en-US" sz="2400" dirty="0" err="1"/>
              <a:t>vào</a:t>
            </a:r>
            <a:r>
              <a:rPr lang="en-US" sz="2400" dirty="0"/>
              <a:t> chia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endParaRPr lang="en-US" sz="2400" dirty="0" smtClean="0">
              <a:effectLst/>
            </a:endParaRPr>
          </a:p>
          <a:p>
            <a:r>
              <a:rPr lang="en-US" sz="2400" dirty="0" err="1"/>
              <a:t>Cấu</a:t>
            </a:r>
            <a:r>
              <a:rPr lang="en-US" sz="2400" dirty="0"/>
              <a:t> </a:t>
            </a:r>
            <a:r>
              <a:rPr lang="en-US" sz="2400" dirty="0" err="1"/>
              <a:t>trúc</a:t>
            </a:r>
            <a:r>
              <a:rPr lang="en-US" sz="2400" dirty="0"/>
              <a:t>: S + was/ were + </a:t>
            </a:r>
            <a:r>
              <a:rPr lang="en-US" sz="2400" dirty="0" err="1"/>
              <a:t>V_ing</a:t>
            </a:r>
            <a:r>
              <a:rPr lang="en-US" sz="2400" dirty="0"/>
              <a:t> + when + S + </a:t>
            </a:r>
            <a:r>
              <a:rPr lang="en-US" sz="2400" dirty="0" err="1"/>
              <a:t>Ved</a:t>
            </a:r>
            <a:r>
              <a:rPr lang="en-US" sz="2400" dirty="0"/>
              <a:t>/</a:t>
            </a:r>
            <a:r>
              <a:rPr lang="en-US" sz="2400" dirty="0" err="1"/>
              <a:t>bqt</a:t>
            </a:r>
            <a:r>
              <a:rPr lang="en-US" sz="2400" dirty="0"/>
              <a:t> </a:t>
            </a:r>
            <a:endParaRPr lang="en-US" sz="2400" dirty="0" smtClean="0">
              <a:effectLst/>
            </a:endParaRPr>
          </a:p>
          <a:p>
            <a:r>
              <a:rPr lang="en-US" sz="2400" b="1" dirty="0" err="1"/>
              <a:t>Tạm</a:t>
            </a:r>
            <a:r>
              <a:rPr lang="en-US" sz="2400" b="1" dirty="0"/>
              <a:t> </a:t>
            </a:r>
            <a:r>
              <a:rPr lang="en-US" sz="2400" b="1" dirty="0" err="1"/>
              <a:t>dịch</a:t>
            </a:r>
            <a:r>
              <a:rPr lang="en-US" sz="2400" dirty="0"/>
              <a:t>: </a:t>
            </a:r>
            <a:r>
              <a:rPr lang="en-US" sz="2400" dirty="0" err="1"/>
              <a:t>Khi</a:t>
            </a:r>
            <a:r>
              <a:rPr lang="en-US" sz="2400" dirty="0"/>
              <a:t> </a:t>
            </a:r>
            <a:r>
              <a:rPr lang="en-US" sz="2400" dirty="0" err="1"/>
              <a:t>anh</a:t>
            </a:r>
            <a:r>
              <a:rPr lang="en-US" sz="2400" dirty="0"/>
              <a:t> </a:t>
            </a:r>
            <a:r>
              <a:rPr lang="en-US" sz="2400" dirty="0" err="1"/>
              <a:t>ấy</a:t>
            </a:r>
            <a:r>
              <a:rPr lang="en-US" sz="2400" dirty="0"/>
              <a:t> </a:t>
            </a:r>
            <a:r>
              <a:rPr lang="en-US" sz="2400" dirty="0" err="1"/>
              <a:t>đến</a:t>
            </a:r>
            <a:r>
              <a:rPr lang="en-US" sz="2400" dirty="0"/>
              <a:t>, </a:t>
            </a:r>
            <a:r>
              <a:rPr lang="en-US" sz="2400" dirty="0" err="1"/>
              <a:t>tôi</a:t>
            </a:r>
            <a:r>
              <a:rPr lang="en-US" sz="2400" dirty="0"/>
              <a:t> </a:t>
            </a:r>
            <a:r>
              <a:rPr lang="en-US" sz="2400" dirty="0" err="1"/>
              <a:t>đang</a:t>
            </a:r>
            <a:r>
              <a:rPr lang="en-US" sz="2400" dirty="0"/>
              <a:t> </a:t>
            </a:r>
            <a:r>
              <a:rPr lang="en-US" sz="2400" dirty="0" err="1"/>
              <a:t>đọc</a:t>
            </a:r>
            <a:r>
              <a:rPr lang="en-US" sz="2400" dirty="0"/>
              <a:t> </a:t>
            </a:r>
            <a:r>
              <a:rPr lang="en-US" sz="2400" dirty="0" err="1"/>
              <a:t>sách</a:t>
            </a:r>
            <a:r>
              <a:rPr lang="en-US" sz="2400" dirty="0"/>
              <a:t> ở </a:t>
            </a:r>
            <a:r>
              <a:rPr lang="en-US" sz="2400" dirty="0" err="1"/>
              <a:t>phòng</a:t>
            </a:r>
            <a:r>
              <a:rPr lang="en-US" sz="2400" dirty="0"/>
              <a:t> </a:t>
            </a:r>
            <a:r>
              <a:rPr lang="en-US" sz="2400" dirty="0" err="1"/>
              <a:t>khách</a:t>
            </a:r>
            <a:r>
              <a:rPr lang="en-US" sz="2400" dirty="0"/>
              <a:t>.</a:t>
            </a:r>
            <a:endParaRPr lang="en-US" sz="2400" dirty="0" smtClean="0">
              <a:effectLst/>
            </a:endParaRPr>
          </a:p>
          <a:p>
            <a:endParaRPr lang="en-US" sz="2400" dirty="0"/>
          </a:p>
        </p:txBody>
      </p:sp>
      <p:sp>
        <p:nvSpPr>
          <p:cNvPr id="2" name="Oval 1"/>
          <p:cNvSpPr/>
          <p:nvPr/>
        </p:nvSpPr>
        <p:spPr>
          <a:xfrm>
            <a:off x="5486400" y="838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717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1000"/>
                                        <p:tgtEl>
                                          <p:spTgt spid="4">
                                            <p:txEl>
                                              <p:pRg st="5" end="5"/>
                                            </p:txEl>
                                          </p:spTgt>
                                        </p:tgtEl>
                                      </p:cBhvr>
                                    </p:animEffect>
                                    <p:anim calcmode="lin" valueType="num">
                                      <p:cBhvr>
                                        <p:cTn id="1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1000"/>
                                        <p:tgtEl>
                                          <p:spTgt spid="4">
                                            <p:txEl>
                                              <p:pRg st="6" end="6"/>
                                            </p:txEl>
                                          </p:spTgt>
                                        </p:tgtEl>
                                      </p:cBhvr>
                                    </p:animEffect>
                                    <p:anim calcmode="lin" valueType="num">
                                      <p:cBhvr>
                                        <p:cTn id="2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2541</Words>
  <Application>Microsoft Office PowerPoint</Application>
  <PresentationFormat>On-screen Show (4:3)</PresentationFormat>
  <Paragraphs>425</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9</cp:revision>
  <dcterms:created xsi:type="dcterms:W3CDTF">2022-04-10T03:24:17Z</dcterms:created>
  <dcterms:modified xsi:type="dcterms:W3CDTF">2022-04-10T09:09:19Z</dcterms:modified>
</cp:coreProperties>
</file>