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277" r:id="rId6"/>
    <p:sldId id="278" r:id="rId7"/>
    <p:sldId id="279" r:id="rId8"/>
    <p:sldId id="280" r:id="rId9"/>
    <p:sldId id="329" r:id="rId10"/>
    <p:sldId id="282" r:id="rId11"/>
    <p:sldId id="262" r:id="rId12"/>
    <p:sldId id="312" r:id="rId13"/>
    <p:sldId id="317" r:id="rId14"/>
    <p:sldId id="316" r:id="rId15"/>
    <p:sldId id="311" r:id="rId16"/>
    <p:sldId id="320" r:id="rId17"/>
    <p:sldId id="321" r:id="rId18"/>
    <p:sldId id="331" r:id="rId19"/>
    <p:sldId id="332" r:id="rId20"/>
    <p:sldId id="333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84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710" r:id="rId3"/>
    <p:sldLayoutId id="214748369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48.png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47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46.jpg"/><Relationship Id="rId5" Type="http://schemas.openxmlformats.org/officeDocument/2006/relationships/control" Target="../activeX/activeX5.xml"/><Relationship Id="rId15" Type="http://schemas.openxmlformats.org/officeDocument/2006/relationships/image" Target="../media/image50.wmf"/><Relationship Id="rId10" Type="http://schemas.openxmlformats.org/officeDocument/2006/relationships/slideLayout" Target="../slideLayouts/slideLayout15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2.wmf"/><Relationship Id="rId2" Type="http://schemas.openxmlformats.org/officeDocument/2006/relationships/control" Target="../activeX/activeX11.xml"/><Relationship Id="rId1" Type="http://schemas.openxmlformats.org/officeDocument/2006/relationships/control" Target="../activeX/activeX10.xml"/><Relationship Id="rId6" Type="http://schemas.openxmlformats.org/officeDocument/2006/relationships/control" Target="../activeX/activeX15.xml"/><Relationship Id="rId11" Type="http://schemas.openxmlformats.org/officeDocument/2006/relationships/image" Target="../media/image49.png"/><Relationship Id="rId5" Type="http://schemas.openxmlformats.org/officeDocument/2006/relationships/control" Target="../activeX/activeX14.xml"/><Relationship Id="rId10" Type="http://schemas.openxmlformats.org/officeDocument/2006/relationships/image" Target="../media/image48.png"/><Relationship Id="rId4" Type="http://schemas.openxmlformats.org/officeDocument/2006/relationships/control" Target="../activeX/activeX13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7.png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GIF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7.png"/><Relationship Id="rId5" Type="http://schemas.openxmlformats.org/officeDocument/2006/relationships/image" Target="../media/image23.gif"/><Relationship Id="rId10" Type="http://schemas.openxmlformats.org/officeDocument/2006/relationships/image" Target="../media/image27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670461" y="341142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52A65B-72EF-4900-B26C-93B9D181A5FA}"/>
              </a:ext>
            </a:extLst>
          </p:cNvPr>
          <p:cNvSpPr/>
          <p:nvPr/>
        </p:nvSpPr>
        <p:spPr>
          <a:xfrm rot="21171660">
            <a:off x="2597501" y="26045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4AC91B-6764-4B0F-8CEB-DE90C45129A9}"/>
              </a:ext>
            </a:extLst>
          </p:cNvPr>
          <p:cNvSpPr/>
          <p:nvPr/>
        </p:nvSpPr>
        <p:spPr>
          <a:xfrm rot="270364">
            <a:off x="5065205" y="22879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790FC0-C38F-4AD5-B5DB-578A27EAF4CF}"/>
              </a:ext>
            </a:extLst>
          </p:cNvPr>
          <p:cNvSpPr/>
          <p:nvPr/>
        </p:nvSpPr>
        <p:spPr>
          <a:xfrm rot="171883">
            <a:off x="7630416" y="244327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748A2B-8079-4D15-ADFF-43E3E40A6442}"/>
              </a:ext>
            </a:extLst>
          </p:cNvPr>
          <p:cNvSpPr/>
          <p:nvPr/>
        </p:nvSpPr>
        <p:spPr>
          <a:xfrm>
            <a:off x="3682240" y="4264024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204856-9BC1-41D3-B5A0-47460638916E}"/>
              </a:ext>
            </a:extLst>
          </p:cNvPr>
          <p:cNvSpPr/>
          <p:nvPr/>
        </p:nvSpPr>
        <p:spPr>
          <a:xfrm rot="173918">
            <a:off x="6677808" y="414924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10 - 8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FB351DB-601F-4550-A36C-845030DFA6A4}"/>
              </a:ext>
            </a:extLst>
          </p:cNvPr>
          <p:cNvSpPr/>
          <p:nvPr/>
        </p:nvSpPr>
        <p:spPr>
          <a:xfrm>
            <a:off x="1273446" y="1178441"/>
            <a:ext cx="1714996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"/>
              </a:rPr>
              <a:t>10 - 3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63D49DF6-6C5A-44CA-AAE7-11E0725C5670}"/>
              </a:ext>
            </a:extLst>
          </p:cNvPr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"/>
              </a:rPr>
              <a:t>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010758-3724-4EB7-B279-A77C79B5746F}"/>
              </a:ext>
            </a:extLst>
          </p:cNvPr>
          <p:cNvGrpSpPr/>
          <p:nvPr/>
        </p:nvGrpSpPr>
        <p:grpSpPr>
          <a:xfrm rot="577334">
            <a:off x="6086538" y="1959627"/>
            <a:ext cx="1489107" cy="2296932"/>
            <a:chOff x="5361617" y="6110087"/>
            <a:chExt cx="1489107" cy="22969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657E11-8341-4924-B9CC-E569FD253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/>
          </p:blipFill>
          <p:spPr>
            <a:xfrm>
              <a:off x="5361617" y="6110087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92D57F-0BE7-4AE6-95F7-E840987CF737}"/>
                </a:ext>
              </a:extLst>
            </p:cNvPr>
            <p:cNvSpPr txBox="1"/>
            <p:nvPr/>
          </p:nvSpPr>
          <p:spPr>
            <a:xfrm>
              <a:off x="5731253" y="6554887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FA79163-1C83-4002-BFD0-0DAF90FB2762}"/>
              </a:ext>
            </a:extLst>
          </p:cNvPr>
          <p:cNvGrpSpPr/>
          <p:nvPr/>
        </p:nvGrpSpPr>
        <p:grpSpPr>
          <a:xfrm rot="1124947">
            <a:off x="4735222" y="3826553"/>
            <a:ext cx="1541518" cy="1999249"/>
            <a:chOff x="10284462" y="6855692"/>
            <a:chExt cx="1541518" cy="19992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CE26313-8C42-4331-B603-E32EF00A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826" r="17475" b="10761"/>
            <a:stretch/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C7975-1E5E-46EA-A920-CB59FCD90D28}"/>
                </a:ext>
              </a:extLst>
            </p:cNvPr>
            <p:cNvSpPr txBox="1"/>
            <p:nvPr/>
          </p:nvSpPr>
          <p:spPr>
            <a:xfrm>
              <a:off x="10706509" y="734934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6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7EE1B4-D201-433B-98D8-F974EC0C7E83}"/>
              </a:ext>
            </a:extLst>
          </p:cNvPr>
          <p:cNvGrpSpPr/>
          <p:nvPr/>
        </p:nvGrpSpPr>
        <p:grpSpPr>
          <a:xfrm>
            <a:off x="3382105" y="2065032"/>
            <a:ext cx="1728286" cy="1959996"/>
            <a:chOff x="13097023" y="6006593"/>
            <a:chExt cx="1728286" cy="19599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B5F8DDE-74B4-4C26-AEFB-EF9F61669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8921"/>
            <a:stretch/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861A82-2F2F-4E85-B4C1-9EBA7810E2C1}"/>
                </a:ext>
              </a:extLst>
            </p:cNvPr>
            <p:cNvSpPr txBox="1"/>
            <p:nvPr/>
          </p:nvSpPr>
          <p:spPr>
            <a:xfrm>
              <a:off x="13604631" y="630845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9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66381B-7CF1-4ACF-BAC4-DC67EC5B3AFB}"/>
              </a:ext>
            </a:extLst>
          </p:cNvPr>
          <p:cNvGrpSpPr/>
          <p:nvPr/>
        </p:nvGrpSpPr>
        <p:grpSpPr>
          <a:xfrm rot="500095">
            <a:off x="7678523" y="3938644"/>
            <a:ext cx="1414398" cy="2023887"/>
            <a:chOff x="6774260" y="5572222"/>
            <a:chExt cx="1674383" cy="24187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9BB25C6-E5C5-44D4-BC72-BD6610604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612"/>
            <a:stretch/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1BD884-7AEB-43BE-AC40-C1925516E2B9}"/>
                </a:ext>
              </a:extLst>
            </p:cNvPr>
            <p:cNvSpPr txBox="1"/>
            <p:nvPr/>
          </p:nvSpPr>
          <p:spPr>
            <a:xfrm>
              <a:off x="7204336" y="5953134"/>
              <a:ext cx="1119471" cy="77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06BC4E-464F-4FFA-93BE-EDC1781DDA53}"/>
              </a:ext>
            </a:extLst>
          </p:cNvPr>
          <p:cNvGrpSpPr/>
          <p:nvPr/>
        </p:nvGrpSpPr>
        <p:grpSpPr>
          <a:xfrm rot="430458">
            <a:off x="8770907" y="2161824"/>
            <a:ext cx="1236646" cy="1884561"/>
            <a:chOff x="8323806" y="6849702"/>
            <a:chExt cx="1349338" cy="19992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F95E60-7FDE-4A0C-8F79-1305F22A9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579"/>
            <a:stretch/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E867CB-2030-4801-94F1-C540F27AD3ED}"/>
                </a:ext>
              </a:extLst>
            </p:cNvPr>
            <p:cNvSpPr txBox="1"/>
            <p:nvPr/>
          </p:nvSpPr>
          <p:spPr>
            <a:xfrm>
              <a:off x="8553673" y="7209041"/>
              <a:ext cx="1119471" cy="68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139C3C-9FFF-4ED6-A886-2DB78FD7C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58" b="93154" l="1832" r="17134">
                        <a14:foregroundMark x1="7866" y1="10758" x2="7866" y2="10758"/>
                        <a14:foregroundMark x1="9806" y1="45721" x2="16595" y2="45966"/>
                        <a14:foregroundMark x1="6897" y1="43032" x2="11746" y2="42787"/>
                        <a14:foregroundMark x1="11746" y1="42787" x2="16379" y2="42787"/>
                        <a14:foregroundMark x1="16379" y1="42787" x2="17134" y2="44499"/>
                        <a14:foregroundMark x1="6466" y1="47433" x2="16595" y2="48411"/>
                        <a14:foregroundMark x1="6142" y1="50122" x2="16918" y2="50122"/>
                        <a14:foregroundMark x1="6573" y1="81663" x2="6573" y2="81663"/>
                        <a14:foregroundMark x1="11099" y1="81663" x2="11099" y2="81663"/>
                        <a14:foregroundMark x1="7220" y1="93154" x2="7220" y2="93154"/>
                      </a14:backgroundRemoval>
                    </a14:imgEffect>
                  </a14:imgLayer>
                </a14:imgProps>
              </a:ext>
            </a:extLst>
          </a:blip>
          <a:srcRect l="-1" t="2262" r="81311"/>
          <a:stretch/>
        </p:blipFill>
        <p:spPr>
          <a:xfrm>
            <a:off x="448461" y="1703372"/>
            <a:ext cx="1887780" cy="4350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030B14-67F7-4C9D-B207-E65564F56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2" b="91443" l="78664" r="98384">
                        <a14:foregroundMark x1="78664" y1="40098" x2="78664" y2="40098"/>
                        <a14:foregroundMark x1="91703" y1="39853" x2="91703" y2="39853"/>
                        <a14:foregroundMark x1="87284" y1="88998" x2="87284" y2="88998"/>
                        <a14:foregroundMark x1="87069" y1="84597" x2="87069" y2="84597"/>
                        <a14:foregroundMark x1="86099" y1="87775" x2="86099" y2="87775"/>
                        <a14:foregroundMark x1="94720" y1="90465" x2="94720" y2="90465"/>
                        <a14:foregroundMark x1="93750" y1="88998" x2="93750" y2="88998"/>
                        <a14:foregroundMark x1="93750" y1="88753" x2="93750" y2="88753"/>
                        <a14:foregroundMark x1="89978" y1="90709" x2="89978" y2="90709"/>
                        <a14:foregroundMark x1="92780" y1="89242" x2="92780" y2="89242"/>
                        <a14:foregroundMark x1="91810" y1="89731" x2="91810" y2="89731"/>
                        <a14:foregroundMark x1="88039" y1="89731" x2="91379" y2="89731"/>
                        <a14:foregroundMark x1="86099" y1="91198" x2="86099" y2="91198"/>
                        <a14:foregroundMark x1="85668" y1="91198" x2="85668" y2="91198"/>
                        <a14:foregroundMark x1="93103" y1="91687" x2="93103" y2="91687"/>
                        <a14:foregroundMark x1="93966" y1="91687" x2="93966" y2="91687"/>
                        <a14:foregroundMark x1="95366" y1="90465" x2="95366" y2="90465"/>
                        <a14:foregroundMark x1="95797" y1="90465" x2="95797" y2="90465"/>
                        <a14:foregroundMark x1="95905" y1="88998" x2="95905" y2="88998"/>
                        <a14:foregroundMark x1="85345" y1="91198" x2="85345" y2="91198"/>
                        <a14:foregroundMark x1="84806" y1="90954" x2="84806" y2="90954"/>
                        <a14:foregroundMark x1="84591" y1="90465" x2="84591" y2="90465"/>
                        <a14:foregroundMark x1="92241" y1="8802" x2="92241" y2="8802"/>
                        <a14:foregroundMark x1="97629" y1="59902" x2="97629" y2="59902"/>
                        <a14:foregroundMark x1="98384" y1="62103" x2="98384" y2="62103"/>
                      </a14:backgroundRemoval>
                    </a14:imgEffect>
                  </a14:imgLayer>
                </a14:imgProps>
              </a:ext>
            </a:extLst>
          </a:blip>
          <a:srcRect l="77639" t="6489" r="1221" b="5354"/>
          <a:stretch/>
        </p:blipFill>
        <p:spPr>
          <a:xfrm>
            <a:off x="9946423" y="2108010"/>
            <a:ext cx="2088473" cy="38384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6E940-E2E2-40CB-B8D5-828470D9C840}"/>
              </a:ext>
            </a:extLst>
          </p:cNvPr>
          <p:cNvSpPr/>
          <p:nvPr/>
        </p:nvSpPr>
        <p:spPr>
          <a:xfrm>
            <a:off x="409433" y="1037230"/>
            <a:ext cx="11313994" cy="5291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993028" y="140224"/>
            <a:ext cx="2490872" cy="799110"/>
            <a:chOff x="1208564" y="181854"/>
            <a:chExt cx="1212365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58572" y="358944"/>
              <a:ext cx="962357" cy="54512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181854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989352" y="1509269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12 – 7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17 – 7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443126" y="1241084"/>
            <a:ext cx="3349779" cy="2443467"/>
            <a:chOff x="6007005" y="1086391"/>
            <a:chExt cx="3349779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349779" cy="2443467"/>
              <a:chOff x="4559499" y="736014"/>
              <a:chExt cx="3349779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94952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6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– 8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187746" y="1374838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5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 – 9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090DF5-2341-4321-A7EE-2E0FA5CFADA4}"/>
              </a:ext>
            </a:extLst>
          </p:cNvPr>
          <p:cNvSpPr txBox="1"/>
          <p:nvPr/>
        </p:nvSpPr>
        <p:spPr>
          <a:xfrm>
            <a:off x="1197380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15 -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16B196-8349-4C10-82B0-F7B20DF74622}"/>
              </a:ext>
            </a:extLst>
          </p:cNvPr>
          <p:cNvSpPr txBox="1"/>
          <p:nvPr/>
        </p:nvSpPr>
        <p:spPr>
          <a:xfrm>
            <a:off x="4726587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19 -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702688-921E-4DF8-96A6-E6F1390E9722}"/>
              </a:ext>
            </a:extLst>
          </p:cNvPr>
          <p:cNvSpPr txBox="1"/>
          <p:nvPr/>
        </p:nvSpPr>
        <p:spPr>
          <a:xfrm>
            <a:off x="8391763" y="4909030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10 = 17 - 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28A6E372-DCE0-4ADB-8664-0FDAF0CFDA50}"/>
              </a:ext>
            </a:extLst>
          </p:cNvPr>
          <p:cNvSpPr/>
          <p:nvPr/>
        </p:nvSpPr>
        <p:spPr>
          <a:xfrm>
            <a:off x="1653242" y="4029059"/>
            <a:ext cx="1586763" cy="66734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56605" y="219124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56605" y="288072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89000" y="219530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09480" imgH="542880"/>
        </mc:Choice>
        <mc:Fallback>
          <p:control name="TextBox3" r:id="rId4" imgW="60948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79169" y="286707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09480" imgH="542880"/>
        </mc:Choice>
        <mc:Fallback>
          <p:control name="TextBox5" r:id="rId5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15530" y="21398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09480" imgH="542880"/>
        </mc:Choice>
        <mc:Fallback>
          <p:control name="TextBox6" r:id="rId6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15530" y="281788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609480" imgH="542880"/>
        </mc:Choice>
        <mc:Fallback>
          <p:control name="TextBox7" r:id="rId7" imgW="609480" imgH="54288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9258E6C1-F3C6-4D0F-877C-0B684738AC1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83901" y="500866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609480" imgH="542880"/>
        </mc:Choice>
        <mc:Fallback>
          <p:control name="TextBox8" r:id="rId8" imgW="609480" imgH="542880">
            <p:pic>
              <p:nvPicPr>
                <p:cNvPr id="39" name="TextBox8">
                  <a:extLst>
                    <a:ext uri="{FF2B5EF4-FFF2-40B4-BE49-F238E27FC236}">
                      <a16:creationId xmlns:a16="http://schemas.microsoft.com/office/drawing/2014/main" id="{82AFA3EF-07F4-4ABE-9C34-7702C5B1131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40404" y="500866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609480" imgH="542880"/>
        </mc:Choice>
        <mc:Fallback>
          <p:control name="TextBox9" r:id="rId9" imgW="609480" imgH="542880">
            <p:pic>
              <p:nvPicPr>
                <p:cNvPr id="41" name="TextBox9">
                  <a:extLst>
                    <a:ext uri="{FF2B5EF4-FFF2-40B4-BE49-F238E27FC236}">
                      <a16:creationId xmlns:a16="http://schemas.microsoft.com/office/drawing/2014/main" id="{871AD244-36C9-4B98-A6B2-9C2CD10FC8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05580" y="498922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– 6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11 – 1 –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2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4 – 2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5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– 3 –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723960" imgH="457200"/>
        </mc:Choice>
        <mc:Fallback>
          <p:control name="TextBox4" r:id="rId1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4538" y="218132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723960" imgH="457200"/>
        </mc:Choice>
        <mc:Fallback>
          <p:control name="TextBox1" r:id="rId2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4537" y="283755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723960" imgH="457200"/>
        </mc:Choice>
        <mc:Fallback>
          <p:control name="TextBox2" r:id="rId3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63531" y="206645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723960" imgH="457200"/>
        </mc:Choice>
        <mc:Fallback>
          <p:control name="TextBox3" r:id="rId4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63530" y="274998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23960" imgH="457200"/>
        </mc:Choice>
        <mc:Fallback>
          <p:control name="TextBox5" r:id="rId5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03950" y="457400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723960" imgH="457200"/>
        </mc:Choice>
        <mc:Fallback>
          <p:control name="TextBox6" r:id="rId6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03949" y="524388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756BE8-4892-4CD9-A6AE-54790C231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33"/>
          <a:stretch/>
        </p:blipFill>
        <p:spPr>
          <a:xfrm>
            <a:off x="498910" y="586854"/>
            <a:ext cx="11194180" cy="541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580796" y="852986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 – 5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19 – 9 – 5 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26 – 6 – 10 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16 – 6 – 3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5136031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5142853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81686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763828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5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62" y="1523983"/>
            <a:ext cx="553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không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51FC5-C77C-4009-9CDC-5EBB2436F9AD}"/>
              </a:ext>
            </a:extLst>
          </p:cNvPr>
          <p:cNvSpPr txBox="1"/>
          <p:nvPr/>
        </p:nvSpPr>
        <p:spPr>
          <a:xfrm>
            <a:off x="1854027" y="2125986"/>
            <a:ext cx="553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40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1" y="6006964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02" y="5894998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514" y="5188194"/>
            <a:ext cx="1935370" cy="19353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5775BD-F272-4031-9ED9-2EEB037EC69C}"/>
              </a:ext>
            </a:extLst>
          </p:cNvPr>
          <p:cNvGrpSpPr/>
          <p:nvPr/>
        </p:nvGrpSpPr>
        <p:grpSpPr>
          <a:xfrm>
            <a:off x="2025499" y="2995470"/>
            <a:ext cx="7227684" cy="2610214"/>
            <a:chOff x="-7227684" y="2832003"/>
            <a:chExt cx="7227684" cy="26102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490C65-6204-47E5-A664-85009E0F80E1}"/>
                </a:ext>
              </a:extLst>
            </p:cNvPr>
            <p:cNvGrpSpPr/>
            <p:nvPr/>
          </p:nvGrpSpPr>
          <p:grpSpPr>
            <a:xfrm>
              <a:off x="-7227684" y="2832003"/>
              <a:ext cx="7227684" cy="2610214"/>
              <a:chOff x="-2756848" y="2525313"/>
              <a:chExt cx="7227684" cy="261021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756848" y="2525313"/>
                <a:ext cx="7227684" cy="2610214"/>
                <a:chOff x="551154" y="2911551"/>
                <a:chExt cx="7227684" cy="2610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98490" y="2911551"/>
                  <a:ext cx="6980348" cy="2610214"/>
                </a:xfrm>
                <a:prstGeom prst="rect">
                  <a:avLst/>
                </a:prstGeom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551154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233336" y="3252268"/>
                  <a:ext cx="856302" cy="71631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239136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21" name="Rounded Rectangle 36">
                <a:extLst>
                  <a:ext uri="{FF2B5EF4-FFF2-40B4-BE49-F238E27FC236}">
                    <a16:creationId xmlns:a16="http://schemas.microsoft.com/office/drawing/2014/main" id="{CA61C642-6696-4FBA-A0F5-944C7C132D94}"/>
                  </a:ext>
                </a:extLst>
              </p:cNvPr>
              <p:cNvSpPr/>
              <p:nvPr/>
            </p:nvSpPr>
            <p:spPr>
              <a:xfrm>
                <a:off x="1620017" y="2844476"/>
                <a:ext cx="901378" cy="7322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" name="Rounded Rectangle 37">
                <a:extLst>
                  <a:ext uri="{FF2B5EF4-FFF2-40B4-BE49-F238E27FC236}">
                    <a16:creationId xmlns:a16="http://schemas.microsoft.com/office/drawing/2014/main" id="{FC728C24-4FD4-4B2E-A690-7FE3C4DA90E6}"/>
                  </a:ext>
                </a:extLst>
              </p:cNvPr>
              <p:cNvSpPr/>
              <p:nvPr/>
            </p:nvSpPr>
            <p:spPr>
              <a:xfrm>
                <a:off x="2725016" y="2577090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1CA1A7-53BC-4C20-BDCA-ABEF6EFFA5B2}"/>
                </a:ext>
              </a:extLst>
            </p:cNvPr>
            <p:cNvSpPr txBox="1"/>
            <p:nvPr/>
          </p:nvSpPr>
          <p:spPr>
            <a:xfrm>
              <a:off x="-5370393" y="3013501"/>
              <a:ext cx="515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+mn-lt"/>
                </a:rPr>
                <a:t>–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275" y="2892176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3346" y="3207459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97630" y="3000141"/>
            <a:ext cx="7256775" cy="2683690"/>
            <a:chOff x="522063" y="2838075"/>
            <a:chExt cx="725677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22063" y="2838075"/>
              <a:ext cx="196069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25 - 13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612395" y="3057728"/>
              <a:ext cx="123157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39019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349</Words>
  <Application>Microsoft Office PowerPoint</Application>
  <PresentationFormat>Widescreen</PresentationFormat>
  <Paragraphs>103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</vt:lpstr>
      <vt:lpstr>Calibri</vt:lpstr>
      <vt:lpstr>Cooper Black</vt:lpstr>
      <vt:lpstr>HP001 4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234</cp:revision>
  <dcterms:created xsi:type="dcterms:W3CDTF">2021-02-20T02:56:00Z</dcterms:created>
  <dcterms:modified xsi:type="dcterms:W3CDTF">2021-09-23T16:22:32Z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