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0 giây" id="{6359C3DE-F174-4737-86C6-24F216333B79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176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9F56-0922-465E-A3EF-3206B5015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8E54D-C835-451E-9487-DE0B2AF03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E37FA-FDA7-426B-9CFB-0C60E0A7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5FFBC-C618-4FFB-BBBF-0AC585A8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78BF0-0FBD-43AC-B7A4-862F3D43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6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53C3-DC72-4FF7-878F-0E57850B7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25388-019C-4390-B53C-4F562AA3F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47046-B1A8-427F-8BDC-387E61B8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76E85-AFD2-41C7-9BDE-2258F50C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1B260-E3B8-42CB-81FF-DE6EBCCF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B7A27-E9D9-478B-A8EE-209609215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DBCAB-9330-45E2-B163-85BF6C905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F48C7-8939-4A42-98E3-56788D14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BFD3-29D4-4C8C-8E48-77E6737A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F4021-3F14-4CCE-8727-1E8FEA00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2036-FC8D-4F9A-A4BB-B43A4D85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BDD4-0A94-4166-9BF2-570643E77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75CB8-A332-4D52-8C1A-A3726A00D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A56D-399F-4A90-B2D8-860F43D6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C97F7-D186-4022-B7A2-D041851B8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872E3-3FA1-4A4F-90F0-C4E1C41A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C3C0F-C9D6-4B90-A7A6-5018C2184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7168A-679A-4DEB-9B58-6059B2C8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8BCBD-35CE-4F21-BB69-0C0DBA7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D9224-6D4D-4D17-AB9B-FB844046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607C-D9A5-42F1-AC60-21911004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A2477-BCB8-4FDD-8D09-FBD37DD4B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AF487-D0F6-4CF9-96E1-C2EF89391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2F7B8-26F9-4D00-A2DD-B4A68FE4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C02B6-1DD6-4438-A832-FD7B3B69A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4DD57-A441-46E3-B69C-082CAA0E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775E-5965-4080-8F7F-3803A481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3C641-CE81-4803-9B57-2CBCAB33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21B32-A1CB-4C0F-8146-8B5E74BDF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39AE7-B933-4C68-9B55-4391CF98D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95D07-0B82-4F7F-B05F-A00C1AD0B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6CCBB-E3DF-489D-BA7F-1D5CCFE1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B5558-44BE-4C41-B24F-A5BD7237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E0EFDD-4B73-4E39-A370-25E8BE59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9C52-88A0-4E44-AF06-40436D8F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1ABF5-A215-4681-A014-6CE477F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AAFD2-32E4-4361-AD8B-D9741ED8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0AFFB-F18D-4002-BF61-284B6F77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6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AA506-1F54-4B6C-9C9F-232409A6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39E5A-7C12-44F7-9B22-5CB47D14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F524D-8257-4BA2-ACC9-3A18B5FD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3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81962-15E5-4DCA-9752-81B7B6E1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1A3D0-BB6E-4B30-9419-178E2A7BB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E0CA-B034-4813-B25A-9D599FC90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D99AA-710A-4EBB-A2DB-6783F974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91B-E8AB-46BA-9225-98360667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53115-1CB3-4BF1-A863-CAE943D0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9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677D-47CC-4BDD-9D1F-1FA7255A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C6C49-B28D-4F4F-8D2C-9DA9691A7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F3934-7587-48BC-B4F6-2A3009CC6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66F7C-E357-4B09-8816-64BD71AA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AF1C7-DC28-40BB-84A1-A0B291DF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F0A81-76C1-4333-A969-167218E8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6F740F-542B-4F55-87AF-69CDF838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99ED0-91FE-4B6C-95B0-83ED2A256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2BB13-6BAE-494B-A9BD-E1D66AFC1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954EB-96C1-49C5-9728-21906D00D8A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B77CC-05C1-463C-9951-FC8148C59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53551-C12B-41AB-B35A-B29367EE4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ED9C-DBAB-4053-8A12-62B831F1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jp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0s">
            <a:hlinkClick r:id="" action="ppaction://media"/>
            <a:extLst>
              <a:ext uri="{FF2B5EF4-FFF2-40B4-BE49-F238E27FC236}">
                <a16:creationId xmlns:a16="http://schemas.microsoft.com/office/drawing/2014/main" id="{F64E683F-4A49-47B9-8F19-CE4E30A02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8559" t="12211" r="28572" b="12109"/>
          <a:stretch/>
        </p:blipFill>
        <p:spPr>
          <a:xfrm>
            <a:off x="613734" y="919147"/>
            <a:ext cx="2388172" cy="2371411"/>
          </a:xfrm>
          <a:prstGeom prst="ellipse">
            <a:avLst/>
          </a:prstGeom>
        </p:spPr>
      </p:pic>
      <p:pic>
        <p:nvPicPr>
          <p:cNvPr id="2" name="60s Whites">
            <a:hlinkClick r:id="" action="ppaction://media"/>
            <a:extLst>
              <a:ext uri="{FF2B5EF4-FFF2-40B4-BE49-F238E27FC236}">
                <a16:creationId xmlns:a16="http://schemas.microsoft.com/office/drawing/2014/main" id="{812C6845-3567-4B72-8B3F-0CA44A3085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8626" t="11862" r="28649" b="12060"/>
          <a:stretch/>
        </p:blipFill>
        <p:spPr>
          <a:xfrm>
            <a:off x="660266" y="3915353"/>
            <a:ext cx="2295107" cy="229875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2E1F1-F6C1-44D6-9FB1-62924D9611FD}"/>
              </a:ext>
            </a:extLst>
          </p:cNvPr>
          <p:cNvSpPr txBox="1"/>
          <p:nvPr/>
        </p:nvSpPr>
        <p:spPr>
          <a:xfrm>
            <a:off x="3531765" y="1686187"/>
            <a:ext cx="20972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5 </a:t>
            </a:r>
            <a:r>
              <a:rPr lang="en-US" sz="2400" dirty="0" err="1"/>
              <a:t>giây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endParaRPr lang="en-US" sz="2400" dirty="0"/>
          </a:p>
          <a:p>
            <a:r>
              <a:rPr lang="en-US" sz="2400" dirty="0"/>
              <a:t>60 </a:t>
            </a:r>
            <a:r>
              <a:rPr lang="en-US" sz="2400" dirty="0" err="1"/>
              <a:t>giây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9779D-4E6C-4497-9277-743D465430D9}"/>
              </a:ext>
            </a:extLst>
          </p:cNvPr>
          <p:cNvSpPr txBox="1"/>
          <p:nvPr/>
        </p:nvSpPr>
        <p:spPr>
          <a:xfrm>
            <a:off x="3531765" y="4649229"/>
            <a:ext cx="20972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5 </a:t>
            </a:r>
            <a:r>
              <a:rPr lang="en-US" sz="2400" dirty="0" err="1"/>
              <a:t>giây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endParaRPr lang="en-US" sz="2400" dirty="0"/>
          </a:p>
          <a:p>
            <a:r>
              <a:rPr lang="en-US" sz="2400" dirty="0"/>
              <a:t>60 </a:t>
            </a:r>
            <a:r>
              <a:rPr lang="en-US" sz="2400" dirty="0" err="1"/>
              <a:t>giây</a:t>
            </a:r>
            <a:endParaRPr lang="en-US" sz="2400" dirty="0"/>
          </a:p>
        </p:txBody>
      </p:sp>
      <p:pic>
        <p:nvPicPr>
          <p:cNvPr id="4" name="30s Whites">
            <a:hlinkClick r:id="" action="ppaction://media"/>
            <a:extLst>
              <a:ext uri="{FF2B5EF4-FFF2-40B4-BE49-F238E27FC236}">
                <a16:creationId xmlns:a16="http://schemas.microsoft.com/office/drawing/2014/main" id="{CDE86844-3A0E-4A03-A85D-A5B38A6FD94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8616" t="12070" r="28579" b="12155"/>
          <a:stretch/>
        </p:blipFill>
        <p:spPr>
          <a:xfrm>
            <a:off x="6562989" y="875017"/>
            <a:ext cx="2425959" cy="2415541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25DC8-5CB1-42C4-9393-4774E97B4B27}"/>
              </a:ext>
            </a:extLst>
          </p:cNvPr>
          <p:cNvSpPr txBox="1"/>
          <p:nvPr/>
        </p:nvSpPr>
        <p:spPr>
          <a:xfrm>
            <a:off x="9481018" y="1686187"/>
            <a:ext cx="20972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5 </a:t>
            </a:r>
            <a:r>
              <a:rPr lang="en-US" sz="2400" dirty="0" err="1"/>
              <a:t>giây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endParaRPr lang="en-US" sz="2400" dirty="0"/>
          </a:p>
          <a:p>
            <a:r>
              <a:rPr lang="en-US" sz="2400" dirty="0"/>
              <a:t>30 </a:t>
            </a:r>
            <a:r>
              <a:rPr lang="en-US" sz="2400" dirty="0" err="1"/>
              <a:t>giây</a:t>
            </a:r>
            <a:endParaRPr lang="en-US" sz="2400" dirty="0"/>
          </a:p>
        </p:txBody>
      </p:sp>
      <p:pic>
        <p:nvPicPr>
          <p:cNvPr id="8" name="15s">
            <a:hlinkClick r:id="" action="ppaction://media"/>
            <a:extLst>
              <a:ext uri="{FF2B5EF4-FFF2-40B4-BE49-F238E27FC236}">
                <a16:creationId xmlns:a16="http://schemas.microsoft.com/office/drawing/2014/main" id="{A00CE44C-B186-443B-B75A-31D405CE831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28659" t="12759" r="28749" b="12759"/>
          <a:stretch/>
        </p:blipFill>
        <p:spPr>
          <a:xfrm>
            <a:off x="6595241" y="3660120"/>
            <a:ext cx="2361453" cy="2322863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1DF9F0-2B80-4B6F-802E-1B5CCEEA624F}"/>
              </a:ext>
            </a:extLst>
          </p:cNvPr>
          <p:cNvSpPr txBox="1"/>
          <p:nvPr/>
        </p:nvSpPr>
        <p:spPr>
          <a:xfrm>
            <a:off x="9481018" y="4406052"/>
            <a:ext cx="20972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5 </a:t>
            </a:r>
            <a:r>
              <a:rPr lang="en-US" sz="2400" dirty="0" err="1"/>
              <a:t>giây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endParaRPr lang="en-US" sz="2400" dirty="0"/>
          </a:p>
          <a:p>
            <a:r>
              <a:rPr lang="en-US" sz="2400" dirty="0"/>
              <a:t>15 </a:t>
            </a:r>
            <a:r>
              <a:rPr lang="en-US" sz="2400" dirty="0" err="1"/>
              <a:t>giây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960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</Words>
  <Application>Microsoft Office PowerPoint</Application>
  <PresentationFormat>Widescreen</PresentationFormat>
  <Paragraphs>8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Trung Nghĩa</dc:creator>
  <cp:lastModifiedBy>Nguyễn Trung Nghĩa</cp:lastModifiedBy>
  <cp:revision>5</cp:revision>
  <dcterms:created xsi:type="dcterms:W3CDTF">2021-04-26T11:21:51Z</dcterms:created>
  <dcterms:modified xsi:type="dcterms:W3CDTF">2021-04-26T13:54:48Z</dcterms:modified>
</cp:coreProperties>
</file>