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0" r:id="rId4"/>
    <p:sldId id="262" r:id="rId5"/>
    <p:sldId id="261" r:id="rId6"/>
    <p:sldId id="263" r:id="rId7"/>
    <p:sldId id="266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D9E8C-506B-4BD4-8474-E5B28D34D48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491E7-B32F-46F0-99CD-7CF53DB3CD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40DEA-EF82-431F-A0F2-C1DDDE08F57D}" type="slidenum">
              <a:rPr lang="en-US"/>
              <a:pPr/>
              <a:t>11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D436F-C3B9-4F2F-AF7C-7D7A2545B6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3.wav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audio" Target="../media/audio1.wav"/><Relationship Id="rId9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các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tham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gia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tiết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hôm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nay</a:t>
            </a:r>
            <a:endParaRPr lang="en-US" sz="28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600200" y="23622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endParaRPr lang="en-US" sz="3600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4800" y="55626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 smtClean="0">
                <a:solidFill>
                  <a:srgbClr val="FF3300"/>
                </a:solidFill>
              </a:rPr>
              <a:t>Trường</a:t>
            </a:r>
            <a:r>
              <a:rPr lang="en-US" sz="2800" b="1" dirty="0" smtClean="0">
                <a:solidFill>
                  <a:srgbClr val="FF3300"/>
                </a:solidFill>
              </a:rPr>
              <a:t>: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7356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4343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6019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6155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8036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8074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4572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5774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3907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</a:t>
            </a:r>
            <a:r>
              <a:rPr lang="en-US" sz="3600" b="1" kern="10" spc="-360" dirty="0" err="1" smtClean="0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ào</a:t>
            </a:r>
            <a:r>
              <a:rPr lang="en-US" sz="3600" b="1" kern="10" spc="-360" dirty="0" smtClean="0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spc="-360" dirty="0" smtClean="0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vi-VN" sz="3600" b="1" kern="10" spc="-360" dirty="0" smtClean="0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en-US" sz="3600" b="1" kern="10" spc="-360" dirty="0">
              <a:ln w="2857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7989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1600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Hẹn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gặp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lại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" y="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" y="1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" y="2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" y="2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" y="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" y="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-228600" y="297180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1905000" y="42672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1295400" y="2362200"/>
            <a:ext cx="1371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graphicFrame>
        <p:nvGraphicFramePr>
          <p:cNvPr id="168967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Equation" r:id="rId4" imgW="114120" imgH="215640" progId="Equation.3">
              <p:embed/>
            </p:oleObj>
          </a:graphicData>
        </a:graphic>
      </p:graphicFrame>
      <p:graphicFrame>
        <p:nvGraphicFramePr>
          <p:cNvPr id="168968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7" name="Equation" r:id="rId5" imgW="114120" imgH="215640" progId="Equation.3">
              <p:embed/>
            </p:oleObj>
          </a:graphicData>
        </a:graphic>
      </p:graphicFrame>
      <p:graphicFrame>
        <p:nvGraphicFramePr>
          <p:cNvPr id="168969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8" name="Equation" r:id="rId6" imgW="114120" imgH="215640" progId="Equation.3">
              <p:embed/>
            </p:oleObj>
          </a:graphicData>
        </a:graphic>
      </p:graphicFrame>
      <p:pic>
        <p:nvPicPr>
          <p:cNvPr id="168970" name="Picture 10" descr="tulips_yellow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5103813"/>
            <a:ext cx="2209800" cy="1754187"/>
          </a:xfrm>
          <a:prstGeom prst="rect">
            <a:avLst/>
          </a:prstGeom>
          <a:noFill/>
        </p:spPr>
      </p:pic>
      <p:pic>
        <p:nvPicPr>
          <p:cNvPr id="168971" name="Picture 11" descr="tulips_yellow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5103813"/>
            <a:ext cx="2209800" cy="1754187"/>
          </a:xfrm>
          <a:prstGeom prst="rect">
            <a:avLst/>
          </a:prstGeom>
          <a:noFill/>
        </p:spPr>
      </p:pic>
      <p:pic>
        <p:nvPicPr>
          <p:cNvPr id="168972" name="Picture 12" descr="tulips_yellow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03813"/>
            <a:ext cx="2209800" cy="1754187"/>
          </a:xfrm>
          <a:prstGeom prst="rect">
            <a:avLst/>
          </a:prstGeom>
          <a:noFill/>
        </p:spPr>
      </p:pic>
      <p:pic>
        <p:nvPicPr>
          <p:cNvPr id="168973" name="Picture 13" descr="tulips_yellow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5103813"/>
            <a:ext cx="2209800" cy="1754187"/>
          </a:xfrm>
          <a:prstGeom prst="rect">
            <a:avLst/>
          </a:prstGeom>
          <a:noFill/>
        </p:spPr>
      </p:pic>
      <p:pic>
        <p:nvPicPr>
          <p:cNvPr id="168974" name="Picture 14" descr="tulips_yellow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5103813"/>
            <a:ext cx="2209800" cy="1754187"/>
          </a:xfrm>
          <a:prstGeom prst="rect">
            <a:avLst/>
          </a:prstGeom>
          <a:noFill/>
        </p:spPr>
      </p:pic>
      <p:pic>
        <p:nvPicPr>
          <p:cNvPr id="1029" name="Picture 5" descr="C:\Users\PC\Desktop\hình\ta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6"/>
          <p:cNvSpPr>
            <a:spLocks noChangeArrowheads="1" noChangeShapeType="1" noTextEdit="1"/>
          </p:cNvSpPr>
          <p:nvPr/>
        </p:nvSpPr>
        <p:spPr bwMode="auto">
          <a:xfrm>
            <a:off x="0" y="77490"/>
            <a:ext cx="17907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To¸n</a:t>
            </a:r>
            <a:r>
              <a:rPr lang="en-US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:</a:t>
            </a:r>
          </a:p>
        </p:txBody>
      </p:sp>
      <p:pic>
        <p:nvPicPr>
          <p:cNvPr id="3" name="Picture 6" descr="C:\Users\PC\Desktop\hình\t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0996"/>
            <a:ext cx="4038600" cy="923925"/>
          </a:xfrm>
          <a:prstGeom prst="rect">
            <a:avLst/>
          </a:prstGeom>
          <a:noFill/>
        </p:spPr>
      </p:pic>
      <p:pic>
        <p:nvPicPr>
          <p:cNvPr id="2050" name="Picture 2" descr="C:\Users\PC\Desktop\hình\ta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7388"/>
            <a:ext cx="1600200" cy="592812"/>
          </a:xfrm>
          <a:prstGeom prst="rect">
            <a:avLst/>
          </a:prstGeom>
          <a:noFill/>
        </p:spPr>
      </p:pic>
      <p:pic>
        <p:nvPicPr>
          <p:cNvPr id="2052" name="Picture 4" descr="C:\Users\PC\Desktop\hình\ta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97620"/>
            <a:ext cx="3886200" cy="962025"/>
          </a:xfrm>
          <a:prstGeom prst="rect">
            <a:avLst/>
          </a:prstGeom>
          <a:noFill/>
        </p:spPr>
      </p:pic>
      <p:pic>
        <p:nvPicPr>
          <p:cNvPr id="2053" name="Picture 5" descr="C:\Users\PC\Desktop\hình\ta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302" y="2636004"/>
            <a:ext cx="3825498" cy="914400"/>
          </a:xfrm>
          <a:prstGeom prst="rect">
            <a:avLst/>
          </a:prstGeom>
          <a:noFill/>
        </p:spPr>
      </p:pic>
      <p:pic>
        <p:nvPicPr>
          <p:cNvPr id="2054" name="Picture 6" descr="C:\Users\PC\Desktop\hình\ta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9008" y="3673098"/>
            <a:ext cx="3871992" cy="952500"/>
          </a:xfrm>
          <a:prstGeom prst="rect">
            <a:avLst/>
          </a:prstGeom>
          <a:noFill/>
        </p:spPr>
      </p:pic>
      <p:pic>
        <p:nvPicPr>
          <p:cNvPr id="2055" name="Picture 7" descr="C:\Users\PC\Desktop\hình\ta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3804" y="4710192"/>
            <a:ext cx="3993396" cy="914400"/>
          </a:xfrm>
          <a:prstGeom prst="rect">
            <a:avLst/>
          </a:prstGeom>
          <a:noFill/>
        </p:spPr>
      </p:pic>
      <p:pic>
        <p:nvPicPr>
          <p:cNvPr id="2056" name="Picture 8" descr="C:\Users\PC\Desktop\hình\ta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3804" y="5793780"/>
            <a:ext cx="3840996" cy="885825"/>
          </a:xfrm>
          <a:prstGeom prst="rect">
            <a:avLst/>
          </a:prstGeom>
          <a:noFill/>
        </p:spPr>
      </p:pic>
      <p:pic>
        <p:nvPicPr>
          <p:cNvPr id="2057" name="Picture 9" descr="C:\Users\PC\Desktop\hình\ta9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7200" y="1627032"/>
            <a:ext cx="4724400" cy="895350"/>
          </a:xfrm>
          <a:prstGeom prst="rect">
            <a:avLst/>
          </a:prstGeom>
          <a:noFill/>
        </p:spPr>
      </p:pic>
      <p:pic>
        <p:nvPicPr>
          <p:cNvPr id="2058" name="Picture 10" descr="C:\Users\PC\Desktop\hình\Ta10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2667000"/>
            <a:ext cx="4648200" cy="885825"/>
          </a:xfrm>
          <a:prstGeom prst="rect">
            <a:avLst/>
          </a:prstGeom>
          <a:noFill/>
        </p:spPr>
      </p:pic>
      <p:pic>
        <p:nvPicPr>
          <p:cNvPr id="2059" name="Picture 11" descr="C:\Users\PC\Desktop\hình\ta1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43400" y="3657600"/>
            <a:ext cx="4572000" cy="904875"/>
          </a:xfrm>
          <a:prstGeom prst="rect">
            <a:avLst/>
          </a:prstGeom>
          <a:noFill/>
        </p:spPr>
      </p:pic>
      <p:pic>
        <p:nvPicPr>
          <p:cNvPr id="2060" name="Picture 12" descr="C:\Users\PC\Desktop\hình\ta12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43400" y="4648200"/>
            <a:ext cx="4572000" cy="857250"/>
          </a:xfrm>
          <a:prstGeom prst="rect">
            <a:avLst/>
          </a:prstGeom>
          <a:noFill/>
        </p:spPr>
      </p:pic>
      <p:pic>
        <p:nvPicPr>
          <p:cNvPr id="2061" name="Picture 13" descr="C:\Users\PC\Desktop\hình\ta13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67200" y="5638800"/>
            <a:ext cx="4724400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>
                <a:spLocks/>
              </p:cNvSpPr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>
                <a:spLocks/>
              </p:cNvSpPr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>
                <a:spLocks/>
              </p:cNvSpPr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>
                <a:spLocks/>
              </p:cNvSpPr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>
                <a:spLocks/>
              </p:cNvSpPr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>
                <a:spLocks/>
              </p:cNvSpPr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>
                <a:spLocks/>
              </p:cNvSpPr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>
                <a:spLocks/>
              </p:cNvSpPr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>
                <a:spLocks/>
              </p:cNvSpPr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>
                <a:spLocks/>
              </p:cNvSpPr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>
                <a:spLocks/>
              </p:cNvSpPr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>
                <a:spLocks/>
              </p:cNvSpPr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>
                <a:spLocks/>
              </p:cNvSpPr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>
                <a:spLocks/>
              </p:cNvSpPr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>
                <a:spLocks/>
              </p:cNvSpPr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>
                <a:spLocks/>
              </p:cNvSpPr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>
                <a:spLocks/>
              </p:cNvSpPr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>
                <a:spLocks/>
              </p:cNvSpPr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>
                <a:spLocks/>
              </p:cNvSpPr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>
                <a:spLocks/>
              </p:cNvSpPr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>
                <a:spLocks/>
              </p:cNvSpPr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>
                <a:spLocks/>
              </p:cNvSpPr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>
                <a:spLocks/>
              </p:cNvSpPr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>
                <a:spLocks/>
              </p:cNvSpPr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>
                <a:spLocks/>
              </p:cNvSpPr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>
                <a:spLocks/>
              </p:cNvSpPr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>
                <a:spLocks/>
              </p:cNvSpPr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>
                <a:spLocks/>
              </p:cNvSpPr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>
                <a:spLocks/>
              </p:cNvSpPr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>
                <a:spLocks/>
              </p:cNvSpPr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>
                <a:spLocks/>
              </p:cNvSpPr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>
                <a:spLocks/>
              </p:cNvSpPr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>
                <a:spLocks/>
              </p:cNvSpPr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>
                <a:spLocks/>
              </p:cNvSpPr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>
                <a:spLocks/>
              </p:cNvSpPr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>
                <a:spLocks/>
              </p:cNvSpPr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>
                <a:spLocks/>
              </p:cNvSpPr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>
                <a:spLocks/>
              </p:cNvSpPr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>
                <a:spLocks/>
              </p:cNvSpPr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>
                <a:spLocks/>
              </p:cNvSpPr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>
                <a:spLocks/>
              </p:cNvSpPr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>
                <a:spLocks/>
              </p:cNvSpPr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>
                <a:spLocks/>
              </p:cNvSpPr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>
                <a:spLocks/>
              </p:cNvSpPr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>
                <a:spLocks/>
              </p:cNvSpPr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>
                <a:spLocks/>
              </p:cNvSpPr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>
                <a:spLocks/>
              </p:cNvSpPr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>
                <a:spLocks/>
              </p:cNvSpPr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>
                <a:spLocks/>
              </p:cNvSpPr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>
                <a:spLocks/>
              </p:cNvSpPr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>
                <a:spLocks/>
              </p:cNvSpPr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>
                <a:spLocks/>
              </p:cNvSpPr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>
                <a:spLocks/>
              </p:cNvSpPr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>
                <a:spLocks/>
              </p:cNvSpPr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>
                <a:spLocks/>
              </p:cNvSpPr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>
                <a:spLocks/>
              </p:cNvSpPr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>
                <a:spLocks/>
              </p:cNvSpPr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>
                <a:spLocks/>
              </p:cNvSpPr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>
                <a:spLocks/>
              </p:cNvSpPr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>
                <a:spLocks/>
              </p:cNvSpPr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>
                <a:spLocks/>
              </p:cNvSpPr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>
                <a:spLocks/>
              </p:cNvSpPr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>
                <a:spLocks/>
              </p:cNvSpPr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>
                <a:spLocks/>
              </p:cNvSpPr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>
                <a:spLocks/>
              </p:cNvSpPr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>
                <a:spLocks/>
              </p:cNvSpPr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>
                <a:spLocks/>
              </p:cNvSpPr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>
                <a:spLocks/>
              </p:cNvSpPr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>
                <a:spLocks/>
              </p:cNvSpPr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>
                <a:spLocks/>
              </p:cNvSpPr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>
                <a:spLocks/>
              </p:cNvSpPr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>
                <a:spLocks/>
              </p:cNvSpPr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>
                <a:spLocks/>
              </p:cNvSpPr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>
                <a:spLocks/>
              </p:cNvSpPr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>
                <a:spLocks/>
              </p:cNvSpPr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>
                <a:spLocks/>
              </p:cNvSpPr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>
                <a:spLocks/>
              </p:cNvSpPr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>
                <a:spLocks/>
              </p:cNvSpPr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>
                <a:spLocks/>
              </p:cNvSpPr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>
                <a:spLocks/>
              </p:cNvSpPr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>
                <a:spLocks/>
              </p:cNvSpPr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>
                <a:spLocks/>
              </p:cNvSpPr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>
                <a:spLocks/>
              </p:cNvSpPr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>
                <a:spLocks/>
              </p:cNvSpPr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>
                <a:spLocks/>
              </p:cNvSpPr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>
                <a:spLocks/>
              </p:cNvSpPr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>
                <a:spLocks/>
              </p:cNvSpPr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>
                <a:spLocks/>
              </p:cNvSpPr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>
                <a:spLocks/>
              </p:cNvSpPr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>
                <a:spLocks/>
              </p:cNvSpPr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>
                <a:spLocks/>
              </p:cNvSpPr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>
                <a:spLocks/>
              </p:cNvSpPr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>
                <a:spLocks/>
              </p:cNvSpPr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>
                <a:spLocks/>
              </p:cNvSpPr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>
                <a:spLocks/>
              </p:cNvSpPr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>
                <a:spLocks/>
              </p:cNvSpPr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>
                <a:spLocks/>
              </p:cNvSpPr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>
                <a:spLocks/>
              </p:cNvSpPr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>
                <a:spLocks/>
              </p:cNvSpPr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>
                <a:spLocks/>
              </p:cNvSpPr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>
                <a:spLocks/>
              </p:cNvSpPr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>
                <a:spLocks/>
              </p:cNvSpPr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>
                <a:spLocks/>
              </p:cNvSpPr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>
                <a:spLocks/>
              </p:cNvSpPr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>
                <a:spLocks/>
              </p:cNvSpPr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>
                <a:spLocks/>
              </p:cNvSpPr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>
                <a:spLocks/>
              </p:cNvSpPr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>
                <a:spLocks/>
              </p:cNvSpPr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>
                <a:spLocks/>
              </p:cNvSpPr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>
                <a:spLocks/>
              </p:cNvSpPr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>
                <a:spLocks/>
              </p:cNvSpPr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>
                <a:spLocks/>
              </p:cNvSpPr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>
                <a:spLocks/>
              </p:cNvSpPr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>
                <a:spLocks/>
              </p:cNvSpPr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>
                <a:spLocks/>
              </p:cNvSpPr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>
                <a:spLocks/>
              </p:cNvSpPr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>
                <a:spLocks/>
              </p:cNvSpPr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>
                <a:spLocks/>
              </p:cNvSpPr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>
                <a:spLocks/>
              </p:cNvSpPr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>
                <a:spLocks/>
              </p:cNvSpPr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>
                <a:spLocks/>
              </p:cNvSpPr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>
                <a:spLocks/>
              </p:cNvSpPr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>
                <a:spLocks/>
              </p:cNvSpPr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>
                <a:spLocks/>
              </p:cNvSpPr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>
                <a:spLocks/>
              </p:cNvSpPr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>
                <a:spLocks/>
              </p:cNvSpPr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>
                <a:spLocks/>
              </p:cNvSpPr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>
                <a:spLocks/>
              </p:cNvSpPr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>
                <a:spLocks/>
              </p:cNvSpPr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>
                <a:spLocks/>
              </p:cNvSpPr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>
                <a:spLocks/>
              </p:cNvSpPr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>
                <a:spLocks/>
              </p:cNvSpPr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>
                <a:spLocks/>
              </p:cNvSpPr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>
                <a:spLocks/>
              </p:cNvSpPr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>
                <a:spLocks/>
              </p:cNvSpPr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>
                <a:spLocks/>
              </p:cNvSpPr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>
                <a:spLocks/>
              </p:cNvSpPr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>
                <a:spLocks/>
              </p:cNvSpPr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>
                <a:spLocks/>
              </p:cNvSpPr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>
                <a:spLocks/>
              </p:cNvSpPr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>
                <a:spLocks/>
              </p:cNvSpPr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>
                <a:spLocks/>
              </p:cNvSpPr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>
                <a:spLocks/>
              </p:cNvSpPr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>
                <a:spLocks/>
              </p:cNvSpPr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>
                <a:spLocks/>
              </p:cNvSpPr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>
                <a:spLocks/>
              </p:cNvSpPr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>
                <a:spLocks/>
              </p:cNvSpPr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>
                <a:spLocks/>
              </p:cNvSpPr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>
                <a:spLocks/>
              </p:cNvSpPr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>
                <a:spLocks/>
              </p:cNvSpPr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>
                <a:spLocks/>
              </p:cNvSpPr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>
                <a:spLocks/>
              </p:cNvSpPr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>
                <a:spLocks/>
              </p:cNvSpPr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>
                <a:spLocks/>
              </p:cNvSpPr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>
                <a:spLocks/>
              </p:cNvSpPr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>
                <a:spLocks/>
              </p:cNvSpPr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>
                <a:spLocks/>
              </p:cNvSpPr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>
                <a:spLocks/>
              </p:cNvSpPr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>
                <a:spLocks/>
              </p:cNvSpPr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>
                <a:spLocks/>
              </p:cNvSpPr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>
                <a:spLocks/>
              </p:cNvSpPr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>
                <a:spLocks/>
              </p:cNvSpPr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>
                <a:spLocks/>
              </p:cNvSpPr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>
                <a:spLocks/>
              </p:cNvSpPr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>
                <a:spLocks/>
              </p:cNvSpPr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>
                <a:spLocks/>
              </p:cNvSpPr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>
                <a:spLocks/>
              </p:cNvSpPr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>
                <a:spLocks/>
              </p:cNvSpPr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>
                <a:spLocks/>
              </p:cNvSpPr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>
                <a:spLocks/>
              </p:cNvSpPr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>
                <a:spLocks/>
              </p:cNvSpPr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>
                <a:spLocks/>
              </p:cNvSpPr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>
                <a:spLocks/>
              </p:cNvSpPr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>
                <a:spLocks/>
              </p:cNvSpPr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>
                <a:spLocks/>
              </p:cNvSpPr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>
                <a:spLocks/>
              </p:cNvSpPr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>
                <a:spLocks/>
              </p:cNvSpPr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>
                <a:spLocks/>
              </p:cNvSpPr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>
                <a:spLocks/>
              </p:cNvSpPr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>
                <a:spLocks/>
              </p:cNvSpPr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>
                <a:spLocks/>
              </p:cNvSpPr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>
                <a:spLocks/>
              </p:cNvSpPr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>
                <a:spLocks/>
              </p:cNvSpPr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>
                <a:spLocks/>
              </p:cNvSpPr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>
                <a:spLocks/>
              </p:cNvSpPr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>
                <a:spLocks/>
              </p:cNvSpPr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>
                <a:spLocks/>
              </p:cNvSpPr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>
                <a:spLocks/>
              </p:cNvSpPr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>
                <a:spLocks/>
              </p:cNvSpPr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>
                <a:spLocks/>
              </p:cNvSpPr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>
                <a:spLocks/>
              </p:cNvSpPr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>
                <a:spLocks/>
              </p:cNvSpPr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>
                <a:spLocks/>
              </p:cNvSpPr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>
                <a:spLocks/>
              </p:cNvSpPr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>
                <a:spLocks/>
              </p:cNvSpPr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>
                <a:spLocks/>
              </p:cNvSpPr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>
                <a:spLocks/>
              </p:cNvSpPr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>
                <a:spLocks/>
              </p:cNvSpPr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>
                <a:spLocks/>
              </p:cNvSpPr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>
                <a:spLocks/>
              </p:cNvSpPr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>
                <a:spLocks/>
              </p:cNvSpPr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>
                <a:spLocks/>
              </p:cNvSpPr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>
                <a:spLocks/>
              </p:cNvSpPr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>
                <a:spLocks/>
              </p:cNvSpPr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>
                <a:spLocks/>
              </p:cNvSpPr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>
                <a:spLocks/>
              </p:cNvSpPr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>
                <a:spLocks/>
              </p:cNvSpPr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>
                <a:spLocks/>
              </p:cNvSpPr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>
                <a:spLocks/>
              </p:cNvSpPr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>
                <a:spLocks/>
              </p:cNvSpPr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>
                <a:spLocks/>
              </p:cNvSpPr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>
                <a:spLocks/>
              </p:cNvSpPr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>
                <a:spLocks/>
              </p:cNvSpPr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>
                <a:spLocks/>
              </p:cNvSpPr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>
                <a:spLocks/>
              </p:cNvSpPr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>
                <a:spLocks/>
              </p:cNvSpPr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>
                <a:spLocks/>
              </p:cNvSpPr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>
                <a:spLocks/>
              </p:cNvSpPr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>
                <a:spLocks/>
              </p:cNvSpPr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>
                <a:spLocks/>
              </p:cNvSpPr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>
                <a:spLocks/>
              </p:cNvSpPr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>
                <a:spLocks/>
              </p:cNvSpPr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>
                <a:spLocks/>
              </p:cNvSpPr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>
                <a:spLocks/>
              </p:cNvSpPr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>
                <a:spLocks/>
              </p:cNvSpPr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>
                <a:spLocks/>
              </p:cNvSpPr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>
                <a:spLocks/>
              </p:cNvSpPr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>
                <a:spLocks/>
              </p:cNvSpPr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>
                <a:spLocks/>
              </p:cNvSpPr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>
                <a:spLocks/>
              </p:cNvSpPr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>
                <a:spLocks/>
              </p:cNvSpPr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>
                <a:spLocks/>
              </p:cNvSpPr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>
                <a:spLocks/>
              </p:cNvSpPr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>
                <a:spLocks/>
              </p:cNvSpPr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>
                <a:spLocks/>
              </p:cNvSpPr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>
                <a:spLocks/>
              </p:cNvSpPr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>
                <a:spLocks/>
              </p:cNvSpPr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>
                <a:spLocks/>
              </p:cNvSpPr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>
                <a:spLocks/>
              </p:cNvSpPr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>
                <a:spLocks/>
              </p:cNvSpPr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>
                <a:spLocks/>
              </p:cNvSpPr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>
                <a:spLocks/>
              </p:cNvSpPr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>
                <a:spLocks/>
              </p:cNvSpPr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>
                <a:spLocks/>
              </p:cNvSpPr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>
                <a:spLocks/>
              </p:cNvSpPr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>
                <a:spLocks/>
              </p:cNvSpPr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>
                <a:spLocks/>
              </p:cNvSpPr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>
                <a:spLocks/>
              </p:cNvSpPr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>
                <a:spLocks/>
              </p:cNvSpPr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>
                <a:spLocks/>
              </p:cNvSpPr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>
                <a:spLocks/>
              </p:cNvSpPr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>
                <a:spLocks/>
              </p:cNvSpPr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>
                <a:spLocks/>
              </p:cNvSpPr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>
                <a:spLocks/>
              </p:cNvSpPr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>
                <a:spLocks/>
              </p:cNvSpPr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>
                <a:spLocks/>
              </p:cNvSpPr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>
                <a:spLocks/>
              </p:cNvSpPr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>
                <a:spLocks/>
              </p:cNvSpPr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>
                <a:spLocks/>
              </p:cNvSpPr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>
                <a:spLocks/>
              </p:cNvSpPr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>
                <a:spLocks/>
              </p:cNvSpPr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>
                <a:spLocks/>
              </p:cNvSpPr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>
                <a:spLocks/>
              </p:cNvSpPr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>
                <a:spLocks/>
              </p:cNvSpPr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>
                <a:spLocks/>
              </p:cNvSpPr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>
                <a:spLocks/>
              </p:cNvSpPr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>
                <a:spLocks/>
              </p:cNvSpPr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>
                <a:spLocks/>
              </p:cNvSpPr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>
                <a:spLocks/>
              </p:cNvSpPr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>
                <a:spLocks/>
              </p:cNvSpPr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>
                <a:spLocks/>
              </p:cNvSpPr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>
                <a:spLocks/>
              </p:cNvSpPr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>
                <a:spLocks/>
              </p:cNvSpPr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>
                <a:spLocks/>
              </p:cNvSpPr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>
                <a:spLocks/>
              </p:cNvSpPr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>
                <a:spLocks/>
              </p:cNvSpPr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>
                <a:spLocks/>
              </p:cNvSpPr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>
                <a:spLocks/>
              </p:cNvSpPr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>
                <a:spLocks/>
              </p:cNvSpPr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>
                <a:spLocks/>
              </p:cNvSpPr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>
                <a:spLocks/>
              </p:cNvSpPr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>
                <a:spLocks/>
              </p:cNvSpPr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>
                <a:spLocks/>
              </p:cNvSpPr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>
                <a:spLocks/>
              </p:cNvSpPr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>
                <a:spLocks/>
              </p:cNvSpPr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>
                <a:spLocks/>
              </p:cNvSpPr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>
                <a:spLocks/>
              </p:cNvSpPr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>
                <a:spLocks/>
              </p:cNvSpPr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>
                <a:spLocks/>
              </p:cNvSpPr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>
                <a:spLocks/>
              </p:cNvSpPr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>
                <a:spLocks/>
              </p:cNvSpPr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>
                <a:spLocks/>
              </p:cNvSpPr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>
                <a:spLocks/>
              </p:cNvSpPr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>
                <a:spLocks/>
              </p:cNvSpPr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>
                <a:spLocks/>
              </p:cNvSpPr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>
                <a:spLocks/>
              </p:cNvSpPr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>
                <a:spLocks/>
              </p:cNvSpPr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>
                <a:spLocks/>
              </p:cNvSpPr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>
                <a:spLocks/>
              </p:cNvSpPr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>
                <a:spLocks/>
              </p:cNvSpPr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>
                <a:spLocks/>
              </p:cNvSpPr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>
                <a:spLocks/>
              </p:cNvSpPr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>
                <a:spLocks/>
              </p:cNvSpPr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>
                <a:spLocks/>
              </p:cNvSpPr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>
                <a:spLocks/>
              </p:cNvSpPr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>
                <a:spLocks/>
              </p:cNvSpPr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>
                <a:spLocks/>
              </p:cNvSpPr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>
                <a:spLocks/>
              </p:cNvSpPr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>
                <a:spLocks/>
              </p:cNvSpPr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>
                <a:spLocks/>
              </p:cNvSpPr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>
                <a:spLocks/>
              </p:cNvSpPr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>
                <a:spLocks/>
              </p:cNvSpPr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>
                <a:spLocks/>
              </p:cNvSpPr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>
                <a:spLocks/>
              </p:cNvSpPr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>
                <a:spLocks/>
              </p:cNvSpPr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>
                <a:spLocks/>
              </p:cNvSpPr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>
                <a:spLocks/>
              </p:cNvSpPr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>
                <a:spLocks/>
              </p:cNvSpPr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>
                <a:spLocks/>
              </p:cNvSpPr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>
                <a:spLocks/>
              </p:cNvSpPr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>
                <a:spLocks/>
              </p:cNvSpPr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>
                <a:spLocks/>
              </p:cNvSpPr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>
                <a:spLocks/>
              </p:cNvSpPr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>
                <a:spLocks/>
              </p:cNvSpPr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>
                <a:spLocks/>
              </p:cNvSpPr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>
                <a:spLocks/>
              </p:cNvSpPr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>
                <a:spLocks/>
              </p:cNvSpPr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>
                <a:spLocks/>
              </p:cNvSpPr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>
                <a:spLocks/>
              </p:cNvSpPr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>
                <a:spLocks/>
              </p:cNvSpPr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>
                <a:spLocks/>
              </p:cNvSpPr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>
                <a:spLocks/>
              </p:cNvSpPr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>
                <a:spLocks/>
              </p:cNvSpPr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>
                <a:spLocks/>
              </p:cNvSpPr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>
                <a:spLocks/>
              </p:cNvSpPr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>
                <a:spLocks/>
              </p:cNvSpPr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>
                <a:spLocks/>
              </p:cNvSpPr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>
                <a:spLocks/>
              </p:cNvSpPr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>
                <a:spLocks/>
              </p:cNvSpPr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>
                <a:spLocks/>
              </p:cNvSpPr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>
                <a:spLocks/>
              </p:cNvSpPr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>
                <a:spLocks/>
              </p:cNvSpPr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>
                <a:spLocks/>
              </p:cNvSpPr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>
                <a:spLocks/>
              </p:cNvSpPr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>
                <a:spLocks/>
              </p:cNvSpPr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>
                <a:spLocks/>
              </p:cNvSpPr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>
                <a:spLocks/>
              </p:cNvSpPr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>
                <a:spLocks/>
              </p:cNvSpPr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>
                <a:spLocks/>
              </p:cNvSpPr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>
                <a:spLocks/>
              </p:cNvSpPr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>
                <a:spLocks/>
              </p:cNvSpPr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>
                <a:spLocks/>
              </p:cNvSpPr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>
                <a:spLocks/>
              </p:cNvSpPr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>
                <a:spLocks/>
              </p:cNvSpPr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>
                <a:spLocks/>
              </p:cNvSpPr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>
                <a:spLocks/>
              </p:cNvSpPr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>
                <a:spLocks/>
              </p:cNvSpPr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>
                <a:spLocks/>
              </p:cNvSpPr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>
                <a:spLocks/>
              </p:cNvSpPr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>
                <a:spLocks/>
              </p:cNvSpPr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>
                <a:spLocks/>
              </p:cNvSpPr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>
                <a:spLocks/>
              </p:cNvSpPr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>
                <a:spLocks/>
              </p:cNvSpPr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>
                <a:spLocks/>
              </p:cNvSpPr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>
                <a:spLocks/>
              </p:cNvSpPr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>
                <a:spLocks/>
              </p:cNvSpPr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>
                <a:spLocks/>
              </p:cNvSpPr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>
                <a:spLocks/>
              </p:cNvSpPr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>
                <a:spLocks/>
              </p:cNvSpPr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>
                <a:spLocks/>
              </p:cNvSpPr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>
                <a:spLocks/>
              </p:cNvSpPr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>
                <a:spLocks/>
              </p:cNvSpPr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>
                <a:spLocks/>
              </p:cNvSpPr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>
                <a:spLocks/>
              </p:cNvSpPr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>
                <a:spLocks/>
              </p:cNvSpPr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>
                <a:spLocks/>
              </p:cNvSpPr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>
                <a:spLocks/>
              </p:cNvSpPr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>
                <a:spLocks/>
              </p:cNvSpPr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>
                <a:spLocks/>
              </p:cNvSpPr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>
                <a:spLocks/>
              </p:cNvSpPr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>
                <a:spLocks/>
              </p:cNvSpPr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>
                <a:spLocks/>
              </p:cNvSpPr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>
                <a:spLocks/>
              </p:cNvSpPr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>
                <a:spLocks/>
              </p:cNvSpPr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>
                <a:spLocks/>
              </p:cNvSpPr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>
                <a:spLocks/>
              </p:cNvSpPr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>
                <a:spLocks/>
              </p:cNvSpPr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>
                <a:spLocks/>
              </p:cNvSpPr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>
                <a:spLocks/>
              </p:cNvSpPr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>
                <a:spLocks/>
              </p:cNvSpPr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>
                <a:spLocks/>
              </p:cNvSpPr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>
                <a:spLocks/>
              </p:cNvSpPr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>
                <a:spLocks/>
              </p:cNvSpPr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>
                <a:spLocks/>
              </p:cNvSpPr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>
                <a:spLocks/>
              </p:cNvSpPr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>
                <a:spLocks/>
              </p:cNvSpPr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>
                <a:spLocks/>
              </p:cNvSpPr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>
                <a:spLocks/>
              </p:cNvSpPr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>
                <a:spLocks/>
              </p:cNvSpPr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>
                <a:spLocks/>
              </p:cNvSpPr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>
                <a:spLocks/>
              </p:cNvSpPr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>
                <a:spLocks/>
              </p:cNvSpPr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>
                <a:spLocks/>
              </p:cNvSpPr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>
                <a:spLocks/>
              </p:cNvSpPr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>
                <a:spLocks/>
              </p:cNvSpPr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>
                <a:spLocks/>
              </p:cNvSpPr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>
                <a:spLocks/>
              </p:cNvSpPr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>
                <a:spLocks/>
              </p:cNvSpPr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>
                <a:spLocks/>
              </p:cNvSpPr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>
                <a:spLocks/>
              </p:cNvSpPr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>
                <a:spLocks/>
              </p:cNvSpPr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>
                <a:spLocks/>
              </p:cNvSpPr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>
                <a:spLocks/>
              </p:cNvSpPr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>
                <a:spLocks/>
              </p:cNvSpPr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>
                <a:spLocks/>
              </p:cNvSpPr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>
                <a:spLocks/>
              </p:cNvSpPr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>
                <a:spLocks/>
              </p:cNvSpPr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>
                <a:spLocks/>
              </p:cNvSpPr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>
                <a:spLocks/>
              </p:cNvSpPr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>
                <a:spLocks/>
              </p:cNvSpPr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>
                <a:spLocks/>
              </p:cNvSpPr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>
                <a:spLocks/>
              </p:cNvSpPr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>
                <a:spLocks/>
              </p:cNvSpPr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>
                <a:spLocks/>
              </p:cNvSpPr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>
                <a:spLocks/>
              </p:cNvSpPr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>
                <a:spLocks/>
              </p:cNvSpPr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>
                <a:spLocks/>
              </p:cNvSpPr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>
                <a:spLocks/>
              </p:cNvSpPr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>
                <a:spLocks/>
              </p:cNvSpPr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>
                <a:spLocks/>
              </p:cNvSpPr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>
                <a:spLocks/>
              </p:cNvSpPr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>
                <a:spLocks/>
              </p:cNvSpPr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>
                <a:spLocks/>
              </p:cNvSpPr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>
                <a:spLocks/>
              </p:cNvSpPr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>
                <a:spLocks/>
              </p:cNvSpPr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>
                <a:spLocks/>
              </p:cNvSpPr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>
                <a:spLocks/>
              </p:cNvSpPr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>
                <a:spLocks/>
              </p:cNvSpPr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>
                <a:spLocks/>
              </p:cNvSpPr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>
                <a:spLocks/>
              </p:cNvSpPr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>
                <a:spLocks/>
              </p:cNvSpPr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>
                <a:spLocks/>
              </p:cNvSpPr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>
                <a:spLocks/>
              </p:cNvSpPr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>
                <a:spLocks/>
              </p:cNvSpPr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>
                <a:spLocks/>
              </p:cNvSpPr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>
                <a:spLocks/>
              </p:cNvSpPr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>
                <a:spLocks/>
              </p:cNvSpPr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>
                <a:spLocks/>
              </p:cNvSpPr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>
                <a:spLocks/>
              </p:cNvSpPr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>
                <a:spLocks/>
              </p:cNvSpPr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>
                <a:spLocks/>
              </p:cNvSpPr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>
                <a:spLocks/>
              </p:cNvSpPr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>
                <a:spLocks/>
              </p:cNvSpPr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>
                <a:spLocks/>
              </p:cNvSpPr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>
                <a:spLocks/>
              </p:cNvSpPr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>
                <a:spLocks/>
              </p:cNvSpPr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>
                <a:spLocks/>
              </p:cNvSpPr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>
                <a:spLocks/>
              </p:cNvSpPr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>
                <a:spLocks/>
              </p:cNvSpPr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>
                <a:spLocks/>
              </p:cNvSpPr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>
                <a:spLocks/>
              </p:cNvSpPr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>
                <a:spLocks/>
              </p:cNvSpPr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>
                <a:spLocks/>
              </p:cNvSpPr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>
                <a:spLocks/>
              </p:cNvSpPr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>
                <a:spLocks/>
              </p:cNvSpPr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>
                <a:spLocks/>
              </p:cNvSpPr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>
                <a:spLocks/>
              </p:cNvSpPr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>
                <a:spLocks/>
              </p:cNvSpPr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>
                <a:spLocks/>
              </p:cNvSpPr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>
                <a:spLocks/>
              </p:cNvSpPr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>
                <a:spLocks/>
              </p:cNvSpPr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>
                <a:spLocks/>
              </p:cNvSpPr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>
                <a:spLocks/>
              </p:cNvSpPr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>
                <a:spLocks/>
              </p:cNvSpPr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>
                <a:spLocks/>
              </p:cNvSpPr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>
                <a:spLocks/>
              </p:cNvSpPr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>
                <a:spLocks/>
              </p:cNvSpPr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>
                <a:spLocks/>
              </p:cNvSpPr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>
                <a:spLocks/>
              </p:cNvSpPr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>
                <a:spLocks/>
              </p:cNvSpPr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>
                <a:spLocks/>
              </p:cNvSpPr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>
                <a:spLocks/>
              </p:cNvSpPr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>
                <a:spLocks/>
              </p:cNvSpPr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>
                <a:spLocks/>
              </p:cNvSpPr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>
                <a:spLocks/>
              </p:cNvSpPr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>
                <a:spLocks/>
              </p:cNvSpPr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>
                <a:spLocks/>
              </p:cNvSpPr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>
                <a:spLocks/>
              </p:cNvSpPr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>
                <a:spLocks/>
              </p:cNvSpPr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>
                <a:spLocks/>
              </p:cNvSpPr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>
                <a:spLocks/>
              </p:cNvSpPr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>
                <a:spLocks/>
              </p:cNvSpPr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>
                <a:spLocks/>
              </p:cNvSpPr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>
                <a:spLocks/>
              </p:cNvSpPr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>
                <a:spLocks/>
              </p:cNvSpPr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>
                <a:spLocks/>
              </p:cNvSpPr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>
                <a:spLocks/>
              </p:cNvSpPr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>
                <a:spLocks/>
              </p:cNvSpPr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>
                <a:spLocks/>
              </p:cNvSpPr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>
                <a:spLocks/>
              </p:cNvSpPr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>
                <a:spLocks/>
              </p:cNvSpPr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>
                <a:spLocks/>
              </p:cNvSpPr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>
                <a:spLocks/>
              </p:cNvSpPr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>
                <a:spLocks/>
              </p:cNvSpPr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>
                <a:spLocks/>
              </p:cNvSpPr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>
                <a:spLocks/>
              </p:cNvSpPr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>
                <a:spLocks/>
              </p:cNvSpPr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>
                <a:spLocks/>
              </p:cNvSpPr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>
                <a:spLocks/>
              </p:cNvSpPr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>
                <a:spLocks/>
              </p:cNvSpPr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>
                <a:spLocks/>
              </p:cNvSpPr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>
                <a:spLocks/>
              </p:cNvSpPr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>
                <a:spLocks/>
              </p:cNvSpPr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>
                <a:spLocks/>
              </p:cNvSpPr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>
                <a:spLocks/>
              </p:cNvSpPr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>
                <a:spLocks/>
              </p:cNvSpPr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>
                <a:spLocks/>
              </p:cNvSpPr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>
                <a:spLocks/>
              </p:cNvSpPr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>
                <a:spLocks/>
              </p:cNvSpPr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>
                <a:spLocks/>
              </p:cNvSpPr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>
                <a:spLocks/>
              </p:cNvSpPr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>
                <a:spLocks/>
              </p:cNvSpPr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>
                <a:spLocks/>
              </p:cNvSpPr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>
                <a:spLocks/>
              </p:cNvSpPr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>
                <a:spLocks/>
              </p:cNvSpPr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>
                <a:spLocks/>
              </p:cNvSpPr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>
                <a:spLocks/>
              </p:cNvSpPr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>
                <a:spLocks/>
              </p:cNvSpPr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>
                <a:spLocks/>
              </p:cNvSpPr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>
                <a:spLocks/>
              </p:cNvSpPr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>
                <a:spLocks/>
              </p:cNvSpPr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>
                <a:spLocks/>
              </p:cNvSpPr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>
                <a:spLocks/>
              </p:cNvSpPr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>
                <a:spLocks/>
              </p:cNvSpPr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>
                <a:spLocks/>
              </p:cNvSpPr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>
                <a:spLocks/>
              </p:cNvSpPr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>
                <a:spLocks/>
              </p:cNvSpPr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>
                <a:spLocks/>
              </p:cNvSpPr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>
                <a:spLocks/>
              </p:cNvSpPr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>
                <a:spLocks/>
              </p:cNvSpPr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>
                <a:spLocks/>
              </p:cNvSpPr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>
                <a:spLocks/>
              </p:cNvSpPr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>
                <a:spLocks/>
              </p:cNvSpPr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>
                <a:spLocks/>
              </p:cNvSpPr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>
                <a:spLocks/>
              </p:cNvSpPr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>
                <a:spLocks/>
              </p:cNvSpPr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>
                <a:spLocks/>
              </p:cNvSpPr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>
                <a:spLocks/>
              </p:cNvSpPr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>
                <a:spLocks/>
              </p:cNvSpPr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>
                <a:spLocks/>
              </p:cNvSpPr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>
                <a:spLocks/>
              </p:cNvSpPr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>
                <a:spLocks/>
              </p:cNvSpPr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>
                <a:spLocks/>
              </p:cNvSpPr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>
                <a:spLocks/>
              </p:cNvSpPr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>
                <a:spLocks/>
              </p:cNvSpPr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>
                <a:spLocks/>
              </p:cNvSpPr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>
                <a:spLocks/>
              </p:cNvSpPr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>
                <a:spLocks/>
              </p:cNvSpPr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>
                <a:spLocks/>
              </p:cNvSpPr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>
                <a:spLocks/>
              </p:cNvSpPr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>
                <a:spLocks/>
              </p:cNvSpPr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>
                <a:spLocks/>
              </p:cNvSpPr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>
                <a:spLocks/>
              </p:cNvSpPr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>
                <a:spLocks/>
              </p:cNvSpPr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>
                <a:spLocks/>
              </p:cNvSpPr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>
                <a:spLocks/>
              </p:cNvSpPr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>
                <a:spLocks/>
              </p:cNvSpPr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>
                <a:spLocks/>
              </p:cNvSpPr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>
                <a:spLocks/>
              </p:cNvSpPr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>
                <a:spLocks/>
              </p:cNvSpPr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>
                <a:spLocks/>
              </p:cNvSpPr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>
                <a:spLocks/>
              </p:cNvSpPr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>
                <a:spLocks/>
              </p:cNvSpPr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>
                <a:spLocks/>
              </p:cNvSpPr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>
                <a:spLocks/>
              </p:cNvSpPr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>
                <a:spLocks/>
              </p:cNvSpPr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>
                <a:spLocks/>
              </p:cNvSpPr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>
                <a:spLocks/>
              </p:cNvSpPr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>
                <a:spLocks/>
              </p:cNvSpPr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>
                <a:spLocks/>
              </p:cNvSpPr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>
                <a:spLocks/>
              </p:cNvSpPr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>
                <a:spLocks/>
              </p:cNvSpPr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>
                <a:spLocks/>
              </p:cNvSpPr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>
                <a:spLocks/>
              </p:cNvSpPr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>
                <a:spLocks/>
              </p:cNvSpPr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>
                <a:spLocks/>
              </p:cNvSpPr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>
                <a:spLocks/>
              </p:cNvSpPr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>
                <a:spLocks/>
              </p:cNvSpPr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>
                <a:spLocks/>
              </p:cNvSpPr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>
                <a:spLocks/>
              </p:cNvSpPr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>
                <a:spLocks/>
              </p:cNvSpPr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>
                <a:spLocks/>
              </p:cNvSpPr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>
                <a:spLocks/>
              </p:cNvSpPr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>
                <a:spLocks/>
              </p:cNvSpPr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>
                <a:spLocks/>
              </p:cNvSpPr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>
                <a:spLocks/>
              </p:cNvSpPr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>
                <a:spLocks/>
              </p:cNvSpPr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>
                <a:spLocks/>
              </p:cNvSpPr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>
                <a:spLocks/>
              </p:cNvSpPr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>
                <a:spLocks/>
              </p:cNvSpPr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>
                <a:spLocks/>
              </p:cNvSpPr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>
                <a:spLocks/>
              </p:cNvSpPr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>
                <a:spLocks/>
              </p:cNvSpPr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>
                <a:spLocks/>
              </p:cNvSpPr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>
                <a:spLocks/>
              </p:cNvSpPr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>
                <a:spLocks/>
              </p:cNvSpPr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>
                <a:spLocks/>
              </p:cNvSpPr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>
                <a:spLocks/>
              </p:cNvSpPr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>
                <a:spLocks/>
              </p:cNvSpPr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>
                <a:spLocks/>
              </p:cNvSpPr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>
                <a:spLocks/>
              </p:cNvSpPr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>
                <a:spLocks/>
              </p:cNvSpPr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>
                <a:spLocks/>
              </p:cNvSpPr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>
                <a:spLocks/>
              </p:cNvSpPr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>
                <a:spLocks/>
              </p:cNvSpPr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>
                <a:spLocks/>
              </p:cNvSpPr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>
                <a:spLocks/>
              </p:cNvSpPr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>
                <a:spLocks/>
              </p:cNvSpPr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>
              <a:spLocks/>
            </p:cNvSpPr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>
              <a:spLocks/>
            </p:cNvSpPr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>
              <a:spLocks/>
            </p:cNvSpPr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>
              <a:spLocks/>
            </p:cNvSpPr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>
              <a:spLocks/>
            </p:cNvSpPr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>
              <a:spLocks/>
            </p:cNvSpPr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>
              <a:spLocks/>
            </p:cNvSpPr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>
              <a:spLocks/>
            </p:cNvSpPr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>
              <a:spLocks/>
            </p:cNvSpPr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>
              <a:spLocks/>
            </p:cNvSpPr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>
              <a:spLocks/>
            </p:cNvSpPr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>
              <a:spLocks/>
            </p:cNvSpPr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>
              <a:spLocks/>
            </p:cNvSpPr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>
              <a:spLocks/>
            </p:cNvSpPr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>
              <a:spLocks/>
            </p:cNvSpPr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>
              <a:spLocks/>
            </p:cNvSpPr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>
              <a:spLocks/>
            </p:cNvSpPr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>
              <a:spLocks/>
            </p:cNvSpPr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>
              <a:spLocks/>
            </p:cNvSpPr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>
              <a:spLocks/>
            </p:cNvSpPr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>
              <a:spLocks/>
            </p:cNvSpPr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>
              <a:spLocks/>
            </p:cNvSpPr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>
              <a:spLocks/>
            </p:cNvSpPr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>
              <a:spLocks/>
            </p:cNvSpPr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>
              <a:spLocks/>
            </p:cNvSpPr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>
              <a:spLocks/>
            </p:cNvSpPr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>
              <a:spLocks/>
            </p:cNvSpPr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>
              <a:spLocks/>
            </p:cNvSpPr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>
              <a:spLocks/>
            </p:cNvSpPr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>
              <a:spLocks/>
            </p:cNvSpPr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>
              <a:spLocks/>
            </p:cNvSpPr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C\Desktop\hình\T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1121480" cy="890587"/>
          </a:xfrm>
          <a:prstGeom prst="rect">
            <a:avLst/>
          </a:prstGeom>
          <a:noFill/>
        </p:spPr>
      </p:pic>
      <p:pic>
        <p:nvPicPr>
          <p:cNvPr id="3076" name="Picture 4" descr="C:\Users\PC\Desktop\hình\T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81000"/>
            <a:ext cx="1362808" cy="885825"/>
          </a:xfrm>
          <a:prstGeom prst="rect">
            <a:avLst/>
          </a:prstGeom>
          <a:noFill/>
        </p:spPr>
      </p:pic>
      <p:pic>
        <p:nvPicPr>
          <p:cNvPr id="3078" name="Picture 6" descr="C:\Users\PC\Desktop\hình\TN.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9510" y="1371600"/>
            <a:ext cx="1981200" cy="1514475"/>
          </a:xfrm>
          <a:prstGeom prst="rect">
            <a:avLst/>
          </a:prstGeom>
          <a:noFill/>
        </p:spPr>
      </p:pic>
      <p:pic>
        <p:nvPicPr>
          <p:cNvPr id="3079" name="Picture 7" descr="C:\Users\PC\Desktop\hình\TN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371600"/>
            <a:ext cx="1981200" cy="1447800"/>
          </a:xfrm>
          <a:prstGeom prst="rect">
            <a:avLst/>
          </a:prstGeom>
          <a:noFill/>
        </p:spPr>
      </p:pic>
      <p:pic>
        <p:nvPicPr>
          <p:cNvPr id="3080" name="Picture 8" descr="C:\Users\PC\Desktop\hình\TN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71646" y="1341894"/>
            <a:ext cx="1905000" cy="1524000"/>
          </a:xfrm>
          <a:prstGeom prst="rect">
            <a:avLst/>
          </a:prstGeom>
          <a:noFill/>
        </p:spPr>
      </p:pic>
      <p:pic>
        <p:nvPicPr>
          <p:cNvPr id="3082" name="Picture 10" descr="C:\Users\PC\Desktop\hình\TN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1600200"/>
            <a:ext cx="1600200" cy="1438275"/>
          </a:xfrm>
          <a:prstGeom prst="rect">
            <a:avLst/>
          </a:prstGeom>
          <a:noFill/>
        </p:spPr>
      </p:pic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92988" y="1295400"/>
            <a:ext cx="10668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a.</a:t>
            </a:r>
            <a:endParaRPr lang="en-US" sz="3600" dirty="0"/>
          </a:p>
        </p:txBody>
      </p:sp>
      <p:sp>
        <p:nvSpPr>
          <p:cNvPr id="19" name="Title 16"/>
          <p:cNvSpPr txBox="1">
            <a:spLocks/>
          </p:cNvSpPr>
          <p:nvPr/>
        </p:nvSpPr>
        <p:spPr>
          <a:xfrm>
            <a:off x="5486400" y="3962400"/>
            <a:ext cx="1066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57400" y="3185373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40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Title 16"/>
          <p:cNvSpPr txBox="1">
            <a:spLocks/>
          </p:cNvSpPr>
          <p:nvPr/>
        </p:nvSpPr>
        <p:spPr>
          <a:xfrm>
            <a:off x="3962400" y="3505200"/>
            <a:ext cx="1828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itle 16"/>
          <p:cNvSpPr txBox="1">
            <a:spLocks/>
          </p:cNvSpPr>
          <p:nvPr/>
        </p:nvSpPr>
        <p:spPr>
          <a:xfrm>
            <a:off x="5791200" y="3581400"/>
            <a:ext cx="1066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itle 16"/>
          <p:cNvSpPr txBox="1">
            <a:spLocks/>
          </p:cNvSpPr>
          <p:nvPr/>
        </p:nvSpPr>
        <p:spPr>
          <a:xfrm>
            <a:off x="136299" y="3200400"/>
            <a:ext cx="1066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814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131195" y="3352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47 =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43200" y="326157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00400" y="3162837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7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66800" y="4038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53  =               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057400" y="40386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00400" y="4052553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?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44274" y="4038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36148" y="3200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69  =               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47953" y="3962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96  =               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467600" y="3999963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?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469748" y="3200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9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248400" y="3998889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248400" y="3173568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72837" y="31349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61032" y="399888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200400" y="40386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057400" y="40386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5</a:t>
            </a:r>
            <a:r>
              <a:rPr lang="en-US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0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200400" y="40386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3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248400" y="3174642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60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248400" y="3999963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90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467600" y="4012842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9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 animBg="1"/>
      <p:bldP spid="28" grpId="0"/>
      <p:bldP spid="47" grpId="0"/>
      <p:bldP spid="49" grpId="0"/>
      <p:bldP spid="50" grpId="0" animBg="1"/>
      <p:bldP spid="51" grpId="0"/>
      <p:bldP spid="53" grpId="0" animBg="1"/>
      <p:bldP spid="53" grpId="1" animBg="1"/>
      <p:bldP spid="54" grpId="0" animBg="1"/>
      <p:bldP spid="55" grpId="0"/>
      <p:bldP spid="56" grpId="0"/>
      <p:bldP spid="57" grpId="0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6" grpId="0" animBg="1"/>
      <p:bldP spid="68" grpId="0" animBg="1"/>
      <p:bldP spid="69" grpId="0" animBg="1"/>
      <p:bldP spid="70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>
                <a:spLocks/>
              </p:cNvSpPr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>
                <a:spLocks/>
              </p:cNvSpPr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>
                <a:spLocks/>
              </p:cNvSpPr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>
                <a:spLocks/>
              </p:cNvSpPr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>
                <a:spLocks/>
              </p:cNvSpPr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>
                <a:spLocks/>
              </p:cNvSpPr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>
                <a:spLocks/>
              </p:cNvSpPr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>
                <a:spLocks/>
              </p:cNvSpPr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>
                <a:spLocks/>
              </p:cNvSpPr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>
                <a:spLocks/>
              </p:cNvSpPr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>
                <a:spLocks/>
              </p:cNvSpPr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>
                <a:spLocks/>
              </p:cNvSpPr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>
                <a:spLocks/>
              </p:cNvSpPr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>
                <a:spLocks/>
              </p:cNvSpPr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>
                <a:spLocks/>
              </p:cNvSpPr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>
                <a:spLocks/>
              </p:cNvSpPr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>
                <a:spLocks/>
              </p:cNvSpPr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>
                <a:spLocks/>
              </p:cNvSpPr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>
                <a:spLocks/>
              </p:cNvSpPr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>
                <a:spLocks/>
              </p:cNvSpPr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>
                <a:spLocks/>
              </p:cNvSpPr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>
                <a:spLocks/>
              </p:cNvSpPr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>
                <a:spLocks/>
              </p:cNvSpPr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>
                <a:spLocks/>
              </p:cNvSpPr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>
                <a:spLocks/>
              </p:cNvSpPr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>
                <a:spLocks/>
              </p:cNvSpPr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>
                <a:spLocks/>
              </p:cNvSpPr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>
                <a:spLocks/>
              </p:cNvSpPr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>
                <a:spLocks/>
              </p:cNvSpPr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>
                <a:spLocks/>
              </p:cNvSpPr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>
                <a:spLocks/>
              </p:cNvSpPr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>
                <a:spLocks/>
              </p:cNvSpPr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>
                <a:spLocks/>
              </p:cNvSpPr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>
                <a:spLocks/>
              </p:cNvSpPr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>
                <a:spLocks/>
              </p:cNvSpPr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>
                <a:spLocks/>
              </p:cNvSpPr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>
                <a:spLocks/>
              </p:cNvSpPr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>
                <a:spLocks/>
              </p:cNvSpPr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>
                <a:spLocks/>
              </p:cNvSpPr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>
                <a:spLocks/>
              </p:cNvSpPr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>
                <a:spLocks/>
              </p:cNvSpPr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>
                <a:spLocks/>
              </p:cNvSpPr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>
                <a:spLocks/>
              </p:cNvSpPr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>
                <a:spLocks/>
              </p:cNvSpPr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>
                <a:spLocks/>
              </p:cNvSpPr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>
                <a:spLocks/>
              </p:cNvSpPr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>
                <a:spLocks/>
              </p:cNvSpPr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>
                <a:spLocks/>
              </p:cNvSpPr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>
                <a:spLocks/>
              </p:cNvSpPr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>
                <a:spLocks/>
              </p:cNvSpPr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>
                <a:spLocks/>
              </p:cNvSpPr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>
                <a:spLocks/>
              </p:cNvSpPr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>
                <a:spLocks/>
              </p:cNvSpPr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>
                <a:spLocks/>
              </p:cNvSpPr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>
                <a:spLocks/>
              </p:cNvSpPr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>
                <a:spLocks/>
              </p:cNvSpPr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>
                <a:spLocks/>
              </p:cNvSpPr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>
                <a:spLocks/>
              </p:cNvSpPr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>
                <a:spLocks/>
              </p:cNvSpPr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>
                <a:spLocks/>
              </p:cNvSpPr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>
                <a:spLocks/>
              </p:cNvSpPr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>
                <a:spLocks/>
              </p:cNvSpPr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>
                <a:spLocks/>
              </p:cNvSpPr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>
                <a:spLocks/>
              </p:cNvSpPr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>
                <a:spLocks/>
              </p:cNvSpPr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>
                <a:spLocks/>
              </p:cNvSpPr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>
                <a:spLocks/>
              </p:cNvSpPr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>
                <a:spLocks/>
              </p:cNvSpPr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>
                <a:spLocks/>
              </p:cNvSpPr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>
                <a:spLocks/>
              </p:cNvSpPr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>
                <a:spLocks/>
              </p:cNvSpPr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>
                <a:spLocks/>
              </p:cNvSpPr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>
                <a:spLocks/>
              </p:cNvSpPr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>
                <a:spLocks/>
              </p:cNvSpPr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>
                <a:spLocks/>
              </p:cNvSpPr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>
                <a:spLocks/>
              </p:cNvSpPr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>
                <a:spLocks/>
              </p:cNvSpPr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>
                <a:spLocks/>
              </p:cNvSpPr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>
                <a:spLocks/>
              </p:cNvSpPr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>
                <a:spLocks/>
              </p:cNvSpPr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>
                <a:spLocks/>
              </p:cNvSpPr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>
                <a:spLocks/>
              </p:cNvSpPr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>
                <a:spLocks/>
              </p:cNvSpPr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>
                <a:spLocks/>
              </p:cNvSpPr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>
                <a:spLocks/>
              </p:cNvSpPr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>
                <a:spLocks/>
              </p:cNvSpPr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>
                <a:spLocks/>
              </p:cNvSpPr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>
                <a:spLocks/>
              </p:cNvSpPr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>
                <a:spLocks/>
              </p:cNvSpPr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>
                <a:spLocks/>
              </p:cNvSpPr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>
                <a:spLocks/>
              </p:cNvSpPr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>
                <a:spLocks/>
              </p:cNvSpPr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>
                <a:spLocks/>
              </p:cNvSpPr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>
                <a:spLocks/>
              </p:cNvSpPr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>
                <a:spLocks/>
              </p:cNvSpPr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>
                <a:spLocks/>
              </p:cNvSpPr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>
                <a:spLocks/>
              </p:cNvSpPr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>
                <a:spLocks/>
              </p:cNvSpPr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>
                <a:spLocks/>
              </p:cNvSpPr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>
                <a:spLocks/>
              </p:cNvSpPr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>
                <a:spLocks/>
              </p:cNvSpPr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>
                <a:spLocks/>
              </p:cNvSpPr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>
                <a:spLocks/>
              </p:cNvSpPr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>
                <a:spLocks/>
              </p:cNvSpPr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>
                <a:spLocks/>
              </p:cNvSpPr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>
                <a:spLocks/>
              </p:cNvSpPr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>
                <a:spLocks/>
              </p:cNvSpPr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>
                <a:spLocks/>
              </p:cNvSpPr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>
                <a:spLocks/>
              </p:cNvSpPr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>
                <a:spLocks/>
              </p:cNvSpPr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>
                <a:spLocks/>
              </p:cNvSpPr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>
                <a:spLocks/>
              </p:cNvSpPr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>
                <a:spLocks/>
              </p:cNvSpPr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>
                <a:spLocks/>
              </p:cNvSpPr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>
                <a:spLocks/>
              </p:cNvSpPr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>
                <a:spLocks/>
              </p:cNvSpPr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>
                <a:spLocks/>
              </p:cNvSpPr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>
                <a:spLocks/>
              </p:cNvSpPr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>
                <a:spLocks/>
              </p:cNvSpPr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>
                <a:spLocks/>
              </p:cNvSpPr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>
                <a:spLocks/>
              </p:cNvSpPr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>
                <a:spLocks/>
              </p:cNvSpPr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>
                <a:spLocks/>
              </p:cNvSpPr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>
                <a:spLocks/>
              </p:cNvSpPr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>
                <a:spLocks/>
              </p:cNvSpPr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>
                <a:spLocks/>
              </p:cNvSpPr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>
                <a:spLocks/>
              </p:cNvSpPr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>
                <a:spLocks/>
              </p:cNvSpPr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>
                <a:spLocks/>
              </p:cNvSpPr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>
                <a:spLocks/>
              </p:cNvSpPr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>
                <a:spLocks/>
              </p:cNvSpPr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>
                <a:spLocks/>
              </p:cNvSpPr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>
                <a:spLocks/>
              </p:cNvSpPr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>
                <a:spLocks/>
              </p:cNvSpPr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>
                <a:spLocks/>
              </p:cNvSpPr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>
                <a:spLocks/>
              </p:cNvSpPr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>
                <a:spLocks/>
              </p:cNvSpPr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>
                <a:spLocks/>
              </p:cNvSpPr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>
                <a:spLocks/>
              </p:cNvSpPr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>
                <a:spLocks/>
              </p:cNvSpPr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>
                <a:spLocks/>
              </p:cNvSpPr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>
                <a:spLocks/>
              </p:cNvSpPr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>
                <a:spLocks/>
              </p:cNvSpPr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>
                <a:spLocks/>
              </p:cNvSpPr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>
                <a:spLocks/>
              </p:cNvSpPr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>
                <a:spLocks/>
              </p:cNvSpPr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>
                <a:spLocks/>
              </p:cNvSpPr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>
                <a:spLocks/>
              </p:cNvSpPr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>
                <a:spLocks/>
              </p:cNvSpPr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>
                <a:spLocks/>
              </p:cNvSpPr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>
                <a:spLocks/>
              </p:cNvSpPr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>
                <a:spLocks/>
              </p:cNvSpPr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>
                <a:spLocks/>
              </p:cNvSpPr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>
                <a:spLocks/>
              </p:cNvSpPr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>
                <a:spLocks/>
              </p:cNvSpPr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>
                <a:spLocks/>
              </p:cNvSpPr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>
                <a:spLocks/>
              </p:cNvSpPr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>
                <a:spLocks/>
              </p:cNvSpPr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>
                <a:spLocks/>
              </p:cNvSpPr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>
                <a:spLocks/>
              </p:cNvSpPr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>
                <a:spLocks/>
              </p:cNvSpPr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>
                <a:spLocks/>
              </p:cNvSpPr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>
                <a:spLocks/>
              </p:cNvSpPr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>
                <a:spLocks/>
              </p:cNvSpPr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>
                <a:spLocks/>
              </p:cNvSpPr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>
                <a:spLocks/>
              </p:cNvSpPr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>
                <a:spLocks/>
              </p:cNvSpPr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>
                <a:spLocks/>
              </p:cNvSpPr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>
                <a:spLocks/>
              </p:cNvSpPr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>
                <a:spLocks/>
              </p:cNvSpPr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>
                <a:spLocks/>
              </p:cNvSpPr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>
                <a:spLocks/>
              </p:cNvSpPr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>
                <a:spLocks/>
              </p:cNvSpPr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>
                <a:spLocks/>
              </p:cNvSpPr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>
                <a:spLocks/>
              </p:cNvSpPr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>
                <a:spLocks/>
              </p:cNvSpPr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>
                <a:spLocks/>
              </p:cNvSpPr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>
                <a:spLocks/>
              </p:cNvSpPr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>
                <a:spLocks/>
              </p:cNvSpPr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>
                <a:spLocks/>
              </p:cNvSpPr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>
                <a:spLocks/>
              </p:cNvSpPr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>
                <a:spLocks/>
              </p:cNvSpPr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>
                <a:spLocks/>
              </p:cNvSpPr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>
                <a:spLocks/>
              </p:cNvSpPr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>
                <a:spLocks/>
              </p:cNvSpPr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>
                <a:spLocks/>
              </p:cNvSpPr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>
                <a:spLocks/>
              </p:cNvSpPr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>
                <a:spLocks/>
              </p:cNvSpPr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>
                <a:spLocks/>
              </p:cNvSpPr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>
                <a:spLocks/>
              </p:cNvSpPr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>
                <a:spLocks/>
              </p:cNvSpPr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>
                <a:spLocks/>
              </p:cNvSpPr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>
                <a:spLocks/>
              </p:cNvSpPr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>
                <a:spLocks/>
              </p:cNvSpPr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>
                <a:spLocks/>
              </p:cNvSpPr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>
                <a:spLocks/>
              </p:cNvSpPr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>
                <a:spLocks/>
              </p:cNvSpPr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>
                <a:spLocks/>
              </p:cNvSpPr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>
                <a:spLocks/>
              </p:cNvSpPr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>
                <a:spLocks/>
              </p:cNvSpPr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>
                <a:spLocks/>
              </p:cNvSpPr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>
                <a:spLocks/>
              </p:cNvSpPr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>
                <a:spLocks/>
              </p:cNvSpPr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>
                <a:spLocks/>
              </p:cNvSpPr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>
                <a:spLocks/>
              </p:cNvSpPr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>
                <a:spLocks/>
              </p:cNvSpPr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>
                <a:spLocks/>
              </p:cNvSpPr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>
                <a:spLocks/>
              </p:cNvSpPr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>
                <a:spLocks/>
              </p:cNvSpPr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>
                <a:spLocks/>
              </p:cNvSpPr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>
                <a:spLocks/>
              </p:cNvSpPr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>
                <a:spLocks/>
              </p:cNvSpPr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>
                <a:spLocks/>
              </p:cNvSpPr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>
                <a:spLocks/>
              </p:cNvSpPr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>
                <a:spLocks/>
              </p:cNvSpPr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>
                <a:spLocks/>
              </p:cNvSpPr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>
                <a:spLocks/>
              </p:cNvSpPr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>
                <a:spLocks/>
              </p:cNvSpPr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>
                <a:spLocks/>
              </p:cNvSpPr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>
                <a:spLocks/>
              </p:cNvSpPr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>
                <a:spLocks/>
              </p:cNvSpPr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>
                <a:spLocks/>
              </p:cNvSpPr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>
                <a:spLocks/>
              </p:cNvSpPr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>
                <a:spLocks/>
              </p:cNvSpPr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>
                <a:spLocks/>
              </p:cNvSpPr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>
                <a:spLocks/>
              </p:cNvSpPr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>
                <a:spLocks/>
              </p:cNvSpPr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>
                <a:spLocks/>
              </p:cNvSpPr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>
                <a:spLocks/>
              </p:cNvSpPr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>
                <a:spLocks/>
              </p:cNvSpPr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>
                <a:spLocks/>
              </p:cNvSpPr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>
                <a:spLocks/>
              </p:cNvSpPr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>
                <a:spLocks/>
              </p:cNvSpPr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>
                <a:spLocks/>
              </p:cNvSpPr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>
                <a:spLocks/>
              </p:cNvSpPr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>
                <a:spLocks/>
              </p:cNvSpPr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>
                <a:spLocks/>
              </p:cNvSpPr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>
                <a:spLocks/>
              </p:cNvSpPr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>
                <a:spLocks/>
              </p:cNvSpPr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>
                <a:spLocks/>
              </p:cNvSpPr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>
                <a:spLocks/>
              </p:cNvSpPr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>
                <a:spLocks/>
              </p:cNvSpPr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>
                <a:spLocks/>
              </p:cNvSpPr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>
                <a:spLocks/>
              </p:cNvSpPr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>
                <a:spLocks/>
              </p:cNvSpPr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>
                <a:spLocks/>
              </p:cNvSpPr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>
                <a:spLocks/>
              </p:cNvSpPr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>
                <a:spLocks/>
              </p:cNvSpPr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>
                <a:spLocks/>
              </p:cNvSpPr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>
                <a:spLocks/>
              </p:cNvSpPr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>
                <a:spLocks/>
              </p:cNvSpPr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>
                <a:spLocks/>
              </p:cNvSpPr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>
                <a:spLocks/>
              </p:cNvSpPr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>
                <a:spLocks/>
              </p:cNvSpPr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>
                <a:spLocks/>
              </p:cNvSpPr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>
                <a:spLocks/>
              </p:cNvSpPr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>
                <a:spLocks/>
              </p:cNvSpPr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>
                <a:spLocks/>
              </p:cNvSpPr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>
                <a:spLocks/>
              </p:cNvSpPr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>
                <a:spLocks/>
              </p:cNvSpPr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>
                <a:spLocks/>
              </p:cNvSpPr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>
                <a:spLocks/>
              </p:cNvSpPr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>
                <a:spLocks/>
              </p:cNvSpPr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>
                <a:spLocks/>
              </p:cNvSpPr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>
                <a:spLocks/>
              </p:cNvSpPr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>
                <a:spLocks/>
              </p:cNvSpPr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>
                <a:spLocks/>
              </p:cNvSpPr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>
                <a:spLocks/>
              </p:cNvSpPr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>
                <a:spLocks/>
              </p:cNvSpPr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>
                <a:spLocks/>
              </p:cNvSpPr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>
                <a:spLocks/>
              </p:cNvSpPr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>
                <a:spLocks/>
              </p:cNvSpPr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>
                <a:spLocks/>
              </p:cNvSpPr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>
                <a:spLocks/>
              </p:cNvSpPr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>
                <a:spLocks/>
              </p:cNvSpPr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>
                <a:spLocks/>
              </p:cNvSpPr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>
                <a:spLocks/>
              </p:cNvSpPr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>
                <a:spLocks/>
              </p:cNvSpPr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>
                <a:spLocks/>
              </p:cNvSpPr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>
                <a:spLocks/>
              </p:cNvSpPr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>
                <a:spLocks/>
              </p:cNvSpPr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>
                <a:spLocks/>
              </p:cNvSpPr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>
                <a:spLocks/>
              </p:cNvSpPr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>
                <a:spLocks/>
              </p:cNvSpPr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>
                <a:spLocks/>
              </p:cNvSpPr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>
                <a:spLocks/>
              </p:cNvSpPr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>
                <a:spLocks/>
              </p:cNvSpPr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>
                <a:spLocks/>
              </p:cNvSpPr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>
                <a:spLocks/>
              </p:cNvSpPr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>
                <a:spLocks/>
              </p:cNvSpPr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>
                <a:spLocks/>
              </p:cNvSpPr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>
                <a:spLocks/>
              </p:cNvSpPr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>
                <a:spLocks/>
              </p:cNvSpPr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>
                <a:spLocks/>
              </p:cNvSpPr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>
                <a:spLocks/>
              </p:cNvSpPr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>
                <a:spLocks/>
              </p:cNvSpPr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>
                <a:spLocks/>
              </p:cNvSpPr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>
                <a:spLocks/>
              </p:cNvSpPr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>
                <a:spLocks/>
              </p:cNvSpPr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>
                <a:spLocks/>
              </p:cNvSpPr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>
                <a:spLocks/>
              </p:cNvSpPr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>
                <a:spLocks/>
              </p:cNvSpPr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>
                <a:spLocks/>
              </p:cNvSpPr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>
                <a:spLocks/>
              </p:cNvSpPr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>
                <a:spLocks/>
              </p:cNvSpPr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>
                <a:spLocks/>
              </p:cNvSpPr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>
                <a:spLocks/>
              </p:cNvSpPr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>
                <a:spLocks/>
              </p:cNvSpPr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>
                <a:spLocks/>
              </p:cNvSpPr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>
                <a:spLocks/>
              </p:cNvSpPr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>
                <a:spLocks/>
              </p:cNvSpPr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>
                <a:spLocks/>
              </p:cNvSpPr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>
                <a:spLocks/>
              </p:cNvSpPr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>
                <a:spLocks/>
              </p:cNvSpPr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>
                <a:spLocks/>
              </p:cNvSpPr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>
                <a:spLocks/>
              </p:cNvSpPr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>
                <a:spLocks/>
              </p:cNvSpPr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>
                <a:spLocks/>
              </p:cNvSpPr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>
                <a:spLocks/>
              </p:cNvSpPr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>
                <a:spLocks/>
              </p:cNvSpPr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>
                <a:spLocks/>
              </p:cNvSpPr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>
                <a:spLocks/>
              </p:cNvSpPr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>
                <a:spLocks/>
              </p:cNvSpPr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>
                <a:spLocks/>
              </p:cNvSpPr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>
                <a:spLocks/>
              </p:cNvSpPr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>
                <a:spLocks/>
              </p:cNvSpPr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>
                <a:spLocks/>
              </p:cNvSpPr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>
                <a:spLocks/>
              </p:cNvSpPr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>
                <a:spLocks/>
              </p:cNvSpPr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>
                <a:spLocks/>
              </p:cNvSpPr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>
                <a:spLocks/>
              </p:cNvSpPr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>
                <a:spLocks/>
              </p:cNvSpPr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>
                <a:spLocks/>
              </p:cNvSpPr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>
                <a:spLocks/>
              </p:cNvSpPr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>
                <a:spLocks/>
              </p:cNvSpPr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>
                <a:spLocks/>
              </p:cNvSpPr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>
                <a:spLocks/>
              </p:cNvSpPr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>
                <a:spLocks/>
              </p:cNvSpPr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>
                <a:spLocks/>
              </p:cNvSpPr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>
                <a:spLocks/>
              </p:cNvSpPr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>
                <a:spLocks/>
              </p:cNvSpPr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>
                <a:spLocks/>
              </p:cNvSpPr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>
                <a:spLocks/>
              </p:cNvSpPr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>
                <a:spLocks/>
              </p:cNvSpPr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>
                <a:spLocks/>
              </p:cNvSpPr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>
                <a:spLocks/>
              </p:cNvSpPr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>
                <a:spLocks/>
              </p:cNvSpPr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>
                <a:spLocks/>
              </p:cNvSpPr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>
                <a:spLocks/>
              </p:cNvSpPr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>
                <a:spLocks/>
              </p:cNvSpPr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>
                <a:spLocks/>
              </p:cNvSpPr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>
                <a:spLocks/>
              </p:cNvSpPr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>
                <a:spLocks/>
              </p:cNvSpPr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>
                <a:spLocks/>
              </p:cNvSpPr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>
                <a:spLocks/>
              </p:cNvSpPr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>
                <a:spLocks/>
              </p:cNvSpPr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>
                <a:spLocks/>
              </p:cNvSpPr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>
                <a:spLocks/>
              </p:cNvSpPr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>
                <a:spLocks/>
              </p:cNvSpPr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>
                <a:spLocks/>
              </p:cNvSpPr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>
                <a:spLocks/>
              </p:cNvSpPr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>
                <a:spLocks/>
              </p:cNvSpPr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>
                <a:spLocks/>
              </p:cNvSpPr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>
                <a:spLocks/>
              </p:cNvSpPr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>
                <a:spLocks/>
              </p:cNvSpPr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>
                <a:spLocks/>
              </p:cNvSpPr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>
                <a:spLocks/>
              </p:cNvSpPr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>
                <a:spLocks/>
              </p:cNvSpPr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>
                <a:spLocks/>
              </p:cNvSpPr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>
                <a:spLocks/>
              </p:cNvSpPr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>
                <a:spLocks/>
              </p:cNvSpPr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>
                <a:spLocks/>
              </p:cNvSpPr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>
                <a:spLocks/>
              </p:cNvSpPr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>
                <a:spLocks/>
              </p:cNvSpPr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>
                <a:spLocks/>
              </p:cNvSpPr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>
                <a:spLocks/>
              </p:cNvSpPr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>
                <a:spLocks/>
              </p:cNvSpPr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>
                <a:spLocks/>
              </p:cNvSpPr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>
                <a:spLocks/>
              </p:cNvSpPr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>
                <a:spLocks/>
              </p:cNvSpPr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>
                <a:spLocks/>
              </p:cNvSpPr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>
                <a:spLocks/>
              </p:cNvSpPr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>
                <a:spLocks/>
              </p:cNvSpPr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>
                <a:spLocks/>
              </p:cNvSpPr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>
                <a:spLocks/>
              </p:cNvSpPr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>
                <a:spLocks/>
              </p:cNvSpPr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>
                <a:spLocks/>
              </p:cNvSpPr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>
                <a:spLocks/>
              </p:cNvSpPr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>
                <a:spLocks/>
              </p:cNvSpPr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>
                <a:spLocks/>
              </p:cNvSpPr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>
                <a:spLocks/>
              </p:cNvSpPr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>
                <a:spLocks/>
              </p:cNvSpPr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>
                <a:spLocks/>
              </p:cNvSpPr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>
                <a:spLocks/>
              </p:cNvSpPr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>
                <a:spLocks/>
              </p:cNvSpPr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>
                <a:spLocks/>
              </p:cNvSpPr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>
                <a:spLocks/>
              </p:cNvSpPr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>
                <a:spLocks/>
              </p:cNvSpPr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>
                <a:spLocks/>
              </p:cNvSpPr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>
                <a:spLocks/>
              </p:cNvSpPr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>
                <a:spLocks/>
              </p:cNvSpPr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>
                <a:spLocks/>
              </p:cNvSpPr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>
                <a:spLocks/>
              </p:cNvSpPr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>
                <a:spLocks/>
              </p:cNvSpPr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>
                <a:spLocks/>
              </p:cNvSpPr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>
                <a:spLocks/>
              </p:cNvSpPr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>
                <a:spLocks/>
              </p:cNvSpPr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>
                <a:spLocks/>
              </p:cNvSpPr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>
                <a:spLocks/>
              </p:cNvSpPr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>
                <a:spLocks/>
              </p:cNvSpPr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>
                <a:spLocks/>
              </p:cNvSpPr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>
                <a:spLocks/>
              </p:cNvSpPr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>
                <a:spLocks/>
              </p:cNvSpPr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>
                <a:spLocks/>
              </p:cNvSpPr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>
                <a:spLocks/>
              </p:cNvSpPr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>
                <a:spLocks/>
              </p:cNvSpPr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>
                <a:spLocks/>
              </p:cNvSpPr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>
                <a:spLocks/>
              </p:cNvSpPr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>
                <a:spLocks/>
              </p:cNvSpPr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>
                <a:spLocks/>
              </p:cNvSpPr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>
                <a:spLocks/>
              </p:cNvSpPr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>
                <a:spLocks/>
              </p:cNvSpPr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>
                <a:spLocks/>
              </p:cNvSpPr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>
                <a:spLocks/>
              </p:cNvSpPr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>
                <a:spLocks/>
              </p:cNvSpPr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>
                <a:spLocks/>
              </p:cNvSpPr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>
                <a:spLocks/>
              </p:cNvSpPr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>
                <a:spLocks/>
              </p:cNvSpPr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>
                <a:spLocks/>
              </p:cNvSpPr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>
                <a:spLocks/>
              </p:cNvSpPr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>
                <a:spLocks/>
              </p:cNvSpPr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>
                <a:spLocks/>
              </p:cNvSpPr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>
                <a:spLocks/>
              </p:cNvSpPr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>
                <a:spLocks/>
              </p:cNvSpPr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>
                <a:spLocks/>
              </p:cNvSpPr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>
                <a:spLocks/>
              </p:cNvSpPr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>
                <a:spLocks/>
              </p:cNvSpPr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>
                <a:spLocks/>
              </p:cNvSpPr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>
                <a:spLocks/>
              </p:cNvSpPr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>
                <a:spLocks/>
              </p:cNvSpPr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>
                <a:spLocks/>
              </p:cNvSpPr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>
                <a:spLocks/>
              </p:cNvSpPr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>
                <a:spLocks/>
              </p:cNvSpPr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>
                <a:spLocks/>
              </p:cNvSpPr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>
                <a:spLocks/>
              </p:cNvSpPr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>
                <a:spLocks/>
              </p:cNvSpPr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>
                <a:spLocks/>
              </p:cNvSpPr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>
                <a:spLocks/>
              </p:cNvSpPr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>
                <a:spLocks/>
              </p:cNvSpPr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>
                <a:spLocks/>
              </p:cNvSpPr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>
                <a:spLocks/>
              </p:cNvSpPr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>
                <a:spLocks/>
              </p:cNvSpPr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>
                <a:spLocks/>
              </p:cNvSpPr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>
                <a:spLocks/>
              </p:cNvSpPr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>
                <a:spLocks/>
              </p:cNvSpPr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>
                <a:spLocks/>
              </p:cNvSpPr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>
                <a:spLocks/>
              </p:cNvSpPr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>
                <a:spLocks/>
              </p:cNvSpPr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>
                <a:spLocks/>
              </p:cNvSpPr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>
                <a:spLocks/>
              </p:cNvSpPr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>
                <a:spLocks/>
              </p:cNvSpPr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>
                <a:spLocks/>
              </p:cNvSpPr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>
                <a:spLocks/>
              </p:cNvSpPr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>
                <a:spLocks/>
              </p:cNvSpPr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>
                <a:spLocks/>
              </p:cNvSpPr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>
                <a:spLocks/>
              </p:cNvSpPr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>
                <a:spLocks/>
              </p:cNvSpPr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>
                <a:spLocks/>
              </p:cNvSpPr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>
                <a:spLocks/>
              </p:cNvSpPr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>
                <a:spLocks/>
              </p:cNvSpPr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>
                <a:spLocks/>
              </p:cNvSpPr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>
                <a:spLocks/>
              </p:cNvSpPr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>
                <a:spLocks/>
              </p:cNvSpPr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>
                <a:spLocks/>
              </p:cNvSpPr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>
                <a:spLocks/>
              </p:cNvSpPr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>
                <a:spLocks/>
              </p:cNvSpPr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>
                <a:spLocks/>
              </p:cNvSpPr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>
                <a:spLocks/>
              </p:cNvSpPr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>
                <a:spLocks/>
              </p:cNvSpPr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>
                <a:spLocks/>
              </p:cNvSpPr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>
                <a:spLocks/>
              </p:cNvSpPr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>
                <a:spLocks/>
              </p:cNvSpPr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>
                <a:spLocks/>
              </p:cNvSpPr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>
                <a:spLocks/>
              </p:cNvSpPr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>
                <a:spLocks/>
              </p:cNvSpPr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>
                <a:spLocks/>
              </p:cNvSpPr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>
                <a:spLocks/>
              </p:cNvSpPr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>
                <a:spLocks/>
              </p:cNvSpPr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>
                <a:spLocks/>
              </p:cNvSpPr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>
                <a:spLocks/>
              </p:cNvSpPr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>
                <a:spLocks/>
              </p:cNvSpPr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>
                <a:spLocks/>
              </p:cNvSpPr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>
                <a:spLocks/>
              </p:cNvSpPr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>
                <a:spLocks/>
              </p:cNvSpPr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>
                <a:spLocks/>
              </p:cNvSpPr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>
                <a:spLocks/>
              </p:cNvSpPr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>
                <a:spLocks/>
              </p:cNvSpPr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>
                <a:spLocks/>
              </p:cNvSpPr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>
                <a:spLocks/>
              </p:cNvSpPr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>
                <a:spLocks/>
              </p:cNvSpPr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>
                <a:spLocks/>
              </p:cNvSpPr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>
                <a:spLocks/>
              </p:cNvSpPr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>
                <a:spLocks/>
              </p:cNvSpPr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>
                <a:spLocks/>
              </p:cNvSpPr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>
                <a:spLocks/>
              </p:cNvSpPr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>
                <a:spLocks/>
              </p:cNvSpPr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>
                <a:spLocks/>
              </p:cNvSpPr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>
                <a:spLocks/>
              </p:cNvSpPr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>
                <a:spLocks/>
              </p:cNvSpPr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>
                <a:spLocks/>
              </p:cNvSpPr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>
                <a:spLocks/>
              </p:cNvSpPr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>
                <a:spLocks/>
              </p:cNvSpPr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>
                <a:spLocks/>
              </p:cNvSpPr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>
                <a:spLocks/>
              </p:cNvSpPr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>
                <a:spLocks/>
              </p:cNvSpPr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>
                <a:spLocks/>
              </p:cNvSpPr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>
                <a:spLocks/>
              </p:cNvSpPr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>
                <a:spLocks/>
              </p:cNvSpPr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>
                <a:spLocks/>
              </p:cNvSpPr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>
                <a:spLocks/>
              </p:cNvSpPr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>
                <a:spLocks/>
              </p:cNvSpPr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>
                <a:spLocks/>
              </p:cNvSpPr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>
                <a:spLocks/>
              </p:cNvSpPr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>
                <a:spLocks/>
              </p:cNvSpPr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>
                <a:spLocks/>
              </p:cNvSpPr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>
                <a:spLocks/>
              </p:cNvSpPr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>
                <a:spLocks/>
              </p:cNvSpPr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>
                <a:spLocks/>
              </p:cNvSpPr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>
                <a:spLocks/>
              </p:cNvSpPr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>
                <a:spLocks/>
              </p:cNvSpPr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>
                <a:spLocks/>
              </p:cNvSpPr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>
                <a:spLocks/>
              </p:cNvSpPr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>
                <a:spLocks/>
              </p:cNvSpPr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>
                <a:spLocks/>
              </p:cNvSpPr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>
                <a:spLocks/>
              </p:cNvSpPr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>
                <a:spLocks/>
              </p:cNvSpPr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>
                <a:spLocks/>
              </p:cNvSpPr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>
                <a:spLocks/>
              </p:cNvSpPr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>
                <a:spLocks/>
              </p:cNvSpPr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>
                <a:spLocks/>
              </p:cNvSpPr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>
                <a:spLocks/>
              </p:cNvSpPr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>
                <a:spLocks/>
              </p:cNvSpPr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>
                <a:spLocks/>
              </p:cNvSpPr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>
                <a:spLocks/>
              </p:cNvSpPr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>
                <a:spLocks/>
              </p:cNvSpPr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>
                <a:spLocks/>
              </p:cNvSpPr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>
                <a:spLocks/>
              </p:cNvSpPr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>
                <a:spLocks/>
              </p:cNvSpPr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>
                <a:spLocks/>
              </p:cNvSpPr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>
                <a:spLocks/>
              </p:cNvSpPr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>
                <a:spLocks/>
              </p:cNvSpPr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>
                <a:spLocks/>
              </p:cNvSpPr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>
                <a:spLocks/>
              </p:cNvSpPr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>
                <a:spLocks/>
              </p:cNvSpPr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>
                <a:spLocks/>
              </p:cNvSpPr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>
                <a:spLocks/>
              </p:cNvSpPr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>
                <a:spLocks/>
              </p:cNvSpPr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>
                <a:spLocks/>
              </p:cNvSpPr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>
                <a:spLocks/>
              </p:cNvSpPr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>
                <a:spLocks/>
              </p:cNvSpPr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>
                <a:spLocks/>
              </p:cNvSpPr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>
                <a:spLocks/>
              </p:cNvSpPr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>
                <a:spLocks/>
              </p:cNvSpPr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>
                <a:spLocks/>
              </p:cNvSpPr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>
                <a:spLocks/>
              </p:cNvSpPr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>
                <a:spLocks/>
              </p:cNvSpPr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>
                <a:spLocks/>
              </p:cNvSpPr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>
                <a:spLocks/>
              </p:cNvSpPr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>
                <a:spLocks/>
              </p:cNvSpPr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>
                <a:spLocks/>
              </p:cNvSpPr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>
                <a:spLocks/>
              </p:cNvSpPr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>
                <a:spLocks/>
              </p:cNvSpPr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>
                <a:spLocks/>
              </p:cNvSpPr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>
                <a:spLocks/>
              </p:cNvSpPr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>
                <a:spLocks/>
              </p:cNvSpPr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>
                <a:spLocks/>
              </p:cNvSpPr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>
                <a:spLocks/>
              </p:cNvSpPr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>
                <a:spLocks/>
              </p:cNvSpPr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>
                <a:spLocks/>
              </p:cNvSpPr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>
                <a:spLocks/>
              </p:cNvSpPr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>
                <a:spLocks/>
              </p:cNvSpPr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>
                <a:spLocks/>
              </p:cNvSpPr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>
                <a:spLocks/>
              </p:cNvSpPr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>
                <a:spLocks/>
              </p:cNvSpPr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>
                <a:spLocks/>
              </p:cNvSpPr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>
                <a:spLocks/>
              </p:cNvSpPr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>
                <a:spLocks/>
              </p:cNvSpPr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>
                <a:spLocks/>
              </p:cNvSpPr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>
                <a:spLocks/>
              </p:cNvSpPr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>
                <a:spLocks/>
              </p:cNvSpPr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>
                <a:spLocks/>
              </p:cNvSpPr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>
                <a:spLocks/>
              </p:cNvSpPr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>
                <a:spLocks/>
              </p:cNvSpPr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>
                <a:spLocks/>
              </p:cNvSpPr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>
                <a:spLocks/>
              </p:cNvSpPr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>
                <a:spLocks/>
              </p:cNvSpPr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>
                <a:spLocks/>
              </p:cNvSpPr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>
                <a:spLocks/>
              </p:cNvSpPr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>
                <a:spLocks/>
              </p:cNvSpPr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>
                <a:spLocks/>
              </p:cNvSpPr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>
                <a:spLocks/>
              </p:cNvSpPr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>
                <a:spLocks/>
              </p:cNvSpPr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>
                <a:spLocks/>
              </p:cNvSpPr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>
                <a:spLocks/>
              </p:cNvSpPr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>
                <a:spLocks/>
              </p:cNvSpPr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>
                <a:spLocks/>
              </p:cNvSpPr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>
                <a:spLocks/>
              </p:cNvSpPr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>
                <a:spLocks/>
              </p:cNvSpPr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>
                <a:spLocks/>
              </p:cNvSpPr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>
                <a:spLocks/>
              </p:cNvSpPr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>
                <a:spLocks/>
              </p:cNvSpPr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>
                <a:spLocks/>
              </p:cNvSpPr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>
                <a:spLocks/>
              </p:cNvSpPr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>
                <a:spLocks/>
              </p:cNvSpPr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>
                <a:spLocks/>
              </p:cNvSpPr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>
                <a:spLocks/>
              </p:cNvSpPr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>
                <a:spLocks/>
              </p:cNvSpPr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>
                <a:spLocks/>
              </p:cNvSpPr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>
              <a:spLocks/>
            </p:cNvSpPr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>
              <a:spLocks/>
            </p:cNvSpPr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>
              <a:spLocks/>
            </p:cNvSpPr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>
              <a:spLocks/>
            </p:cNvSpPr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>
              <a:spLocks/>
            </p:cNvSpPr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>
              <a:spLocks/>
            </p:cNvSpPr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>
              <a:spLocks/>
            </p:cNvSpPr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>
              <a:spLocks/>
            </p:cNvSpPr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>
              <a:spLocks/>
            </p:cNvSpPr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>
              <a:spLocks/>
            </p:cNvSpPr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>
              <a:spLocks/>
            </p:cNvSpPr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>
              <a:spLocks/>
            </p:cNvSpPr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>
              <a:spLocks/>
            </p:cNvSpPr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>
              <a:spLocks/>
            </p:cNvSpPr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>
              <a:spLocks/>
            </p:cNvSpPr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>
              <a:spLocks/>
            </p:cNvSpPr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>
              <a:spLocks/>
            </p:cNvSpPr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>
              <a:spLocks/>
            </p:cNvSpPr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>
              <a:spLocks/>
            </p:cNvSpPr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>
              <a:spLocks/>
            </p:cNvSpPr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>
              <a:spLocks/>
            </p:cNvSpPr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>
              <a:spLocks/>
            </p:cNvSpPr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>
              <a:spLocks/>
            </p:cNvSpPr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>
              <a:spLocks/>
            </p:cNvSpPr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>
              <a:spLocks/>
            </p:cNvSpPr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>
              <a:spLocks/>
            </p:cNvSpPr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>
              <a:spLocks/>
            </p:cNvSpPr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>
              <a:spLocks/>
            </p:cNvSpPr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>
              <a:spLocks/>
            </p:cNvSpPr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>
              <a:spLocks/>
            </p:cNvSpPr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>
              <a:spLocks/>
            </p:cNvSpPr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utoShape 2"/>
          <p:cNvSpPr>
            <a:spLocks noChangeArrowheads="1"/>
          </p:cNvSpPr>
          <p:nvPr/>
        </p:nvSpPr>
        <p:spPr bwMode="auto">
          <a:xfrm>
            <a:off x="457200" y="152400"/>
            <a:ext cx="8153400" cy="1143000"/>
          </a:xfrm>
          <a:prstGeom prst="cloudCallout">
            <a:avLst>
              <a:gd name="adj1" fmla="val -21088"/>
              <a:gd name="adj2" fmla="val 354583"/>
            </a:avLst>
          </a:prstGeom>
          <a:solidFill>
            <a:srgbClr val="E0F70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6000">
                <a:solidFill>
                  <a:srgbClr val="D339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GIẢI LAO</a:t>
            </a:r>
          </a:p>
        </p:txBody>
      </p:sp>
      <p:graphicFrame>
        <p:nvGraphicFramePr>
          <p:cNvPr id="171011" name="Object 3"/>
          <p:cNvGraphicFramePr>
            <a:graphicFrameLocks noChangeAspect="1"/>
          </p:cNvGraphicFramePr>
          <p:nvPr/>
        </p:nvGraphicFramePr>
        <p:xfrm>
          <a:off x="6819900" y="3581400"/>
          <a:ext cx="2324100" cy="3276600"/>
        </p:xfrm>
        <a:graphic>
          <a:graphicData uri="http://schemas.openxmlformats.org/presentationml/2006/ole">
            <p:oleObj spid="_x0000_s5122" name="Clip" r:id="rId3" imgW="1999440" imgH="1831320" progId="MS_ClipArt_Gallery.2">
              <p:embed/>
            </p:oleObj>
          </a:graphicData>
        </a:graphic>
      </p:graphicFrame>
      <p:pic>
        <p:nvPicPr>
          <p:cNvPr id="171012" name="Picture 4" descr="_dvat(28)866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590800"/>
            <a:ext cx="3200400" cy="3429000"/>
          </a:xfrm>
          <a:prstGeom prst="rect">
            <a:avLst/>
          </a:prstGeom>
          <a:noFill/>
        </p:spPr>
      </p:pic>
      <p:pic>
        <p:nvPicPr>
          <p:cNvPr id="171013" name="Picture 5" descr="BLUMEN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343400"/>
            <a:ext cx="2016125" cy="2209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47244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a.  Ai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chân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4099" name="Picture 3" descr="C:\Users\PC\Desktop\hình\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689"/>
            <a:ext cx="909637" cy="845574"/>
          </a:xfrm>
          <a:prstGeom prst="rect">
            <a:avLst/>
          </a:prstGeom>
          <a:noFill/>
        </p:spPr>
      </p:pic>
      <p:pic>
        <p:nvPicPr>
          <p:cNvPr id="4102" name="Picture 6" descr="C:\Users\PC\Desktop\hình\B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95400"/>
            <a:ext cx="3352800" cy="20574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22099" y="34341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một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của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Mai,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Việt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lần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32cm, 30 cm, 34cm.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260" y="2209804"/>
            <a:ext cx="4724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b. Ai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bước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ngắn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nhất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4106" name="Picture 10" descr="C:\Users\PC\Desktop\hình\to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429000"/>
            <a:ext cx="2971800" cy="2667000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914400" y="3276600"/>
            <a:ext cx="4724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Việt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ghép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tấm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thẻ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như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vẽ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được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chữ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Việt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ghép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những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7" name="Picture 11" descr="C:\Users\PC\Desktop\hình\ss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3008" y="3429001"/>
            <a:ext cx="1066800" cy="762000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04800" y="51816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37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828800" y="51816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73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14400" y="60198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590800" y="60198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5" grpId="0"/>
      <p:bldP spid="17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>
                <a:spLocks/>
              </p:cNvSpPr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>
                <a:spLocks/>
              </p:cNvSpPr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>
                <a:spLocks/>
              </p:cNvSpPr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>
                <a:spLocks/>
              </p:cNvSpPr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>
                <a:spLocks/>
              </p:cNvSpPr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>
                <a:spLocks/>
              </p:cNvSpPr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>
                <a:spLocks/>
              </p:cNvSpPr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>
                <a:spLocks/>
              </p:cNvSpPr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>
                <a:spLocks/>
              </p:cNvSpPr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>
                <a:spLocks/>
              </p:cNvSpPr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>
                <a:spLocks/>
              </p:cNvSpPr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>
                <a:spLocks/>
              </p:cNvSpPr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>
                <a:spLocks/>
              </p:cNvSpPr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>
                <a:spLocks/>
              </p:cNvSpPr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>
                <a:spLocks/>
              </p:cNvSpPr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>
                <a:spLocks/>
              </p:cNvSpPr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>
                <a:spLocks/>
              </p:cNvSpPr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>
                <a:spLocks/>
              </p:cNvSpPr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>
                <a:spLocks/>
              </p:cNvSpPr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>
                <a:spLocks/>
              </p:cNvSpPr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>
                <a:spLocks/>
              </p:cNvSpPr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>
                <a:spLocks/>
              </p:cNvSpPr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>
                <a:spLocks/>
              </p:cNvSpPr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>
                <a:spLocks/>
              </p:cNvSpPr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>
                <a:spLocks/>
              </p:cNvSpPr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>
                <a:spLocks/>
              </p:cNvSpPr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>
                <a:spLocks/>
              </p:cNvSpPr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>
                <a:spLocks/>
              </p:cNvSpPr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>
                <a:spLocks/>
              </p:cNvSpPr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>
                <a:spLocks/>
              </p:cNvSpPr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>
                <a:spLocks/>
              </p:cNvSpPr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>
                <a:spLocks/>
              </p:cNvSpPr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>
                <a:spLocks/>
              </p:cNvSpPr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>
                <a:spLocks/>
              </p:cNvSpPr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>
                <a:spLocks/>
              </p:cNvSpPr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>
                <a:spLocks/>
              </p:cNvSpPr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>
                <a:spLocks/>
              </p:cNvSpPr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>
                <a:spLocks/>
              </p:cNvSpPr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>
                <a:spLocks/>
              </p:cNvSpPr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>
                <a:spLocks/>
              </p:cNvSpPr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>
                <a:spLocks/>
              </p:cNvSpPr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>
                <a:spLocks/>
              </p:cNvSpPr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>
                <a:spLocks/>
              </p:cNvSpPr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>
                <a:spLocks/>
              </p:cNvSpPr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>
                <a:spLocks/>
              </p:cNvSpPr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>
                <a:spLocks/>
              </p:cNvSpPr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>
                <a:spLocks/>
              </p:cNvSpPr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>
                <a:spLocks/>
              </p:cNvSpPr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>
                <a:spLocks/>
              </p:cNvSpPr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>
                <a:spLocks/>
              </p:cNvSpPr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>
                <a:spLocks/>
              </p:cNvSpPr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>
                <a:spLocks/>
              </p:cNvSpPr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>
                <a:spLocks/>
              </p:cNvSpPr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>
                <a:spLocks/>
              </p:cNvSpPr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>
                <a:spLocks/>
              </p:cNvSpPr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>
                <a:spLocks/>
              </p:cNvSpPr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>
                <a:spLocks/>
              </p:cNvSpPr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>
                <a:spLocks/>
              </p:cNvSpPr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>
                <a:spLocks/>
              </p:cNvSpPr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>
                <a:spLocks/>
              </p:cNvSpPr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>
                <a:spLocks/>
              </p:cNvSpPr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>
                <a:spLocks/>
              </p:cNvSpPr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>
                <a:spLocks/>
              </p:cNvSpPr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>
                <a:spLocks/>
              </p:cNvSpPr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>
                <a:spLocks/>
              </p:cNvSpPr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>
                <a:spLocks/>
              </p:cNvSpPr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>
                <a:spLocks/>
              </p:cNvSpPr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>
                <a:spLocks/>
              </p:cNvSpPr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>
                <a:spLocks/>
              </p:cNvSpPr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>
                <a:spLocks/>
              </p:cNvSpPr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>
                <a:spLocks/>
              </p:cNvSpPr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>
                <a:spLocks/>
              </p:cNvSpPr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>
                <a:spLocks/>
              </p:cNvSpPr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>
                <a:spLocks/>
              </p:cNvSpPr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>
                <a:spLocks/>
              </p:cNvSpPr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>
                <a:spLocks/>
              </p:cNvSpPr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>
                <a:spLocks/>
              </p:cNvSpPr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>
                <a:spLocks/>
              </p:cNvSpPr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>
                <a:spLocks/>
              </p:cNvSpPr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>
                <a:spLocks/>
              </p:cNvSpPr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>
                <a:spLocks/>
              </p:cNvSpPr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>
                <a:spLocks/>
              </p:cNvSpPr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>
                <a:spLocks/>
              </p:cNvSpPr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>
                <a:spLocks/>
              </p:cNvSpPr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>
                <a:spLocks/>
              </p:cNvSpPr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>
                <a:spLocks/>
              </p:cNvSpPr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>
                <a:spLocks/>
              </p:cNvSpPr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>
                <a:spLocks/>
              </p:cNvSpPr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>
                <a:spLocks/>
              </p:cNvSpPr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>
                <a:spLocks/>
              </p:cNvSpPr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>
                <a:spLocks/>
              </p:cNvSpPr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>
                <a:spLocks/>
              </p:cNvSpPr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>
                <a:spLocks/>
              </p:cNvSpPr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>
                <a:spLocks/>
              </p:cNvSpPr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>
                <a:spLocks/>
              </p:cNvSpPr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>
                <a:spLocks/>
              </p:cNvSpPr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>
                <a:spLocks/>
              </p:cNvSpPr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>
                <a:spLocks/>
              </p:cNvSpPr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>
                <a:spLocks/>
              </p:cNvSpPr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>
                <a:spLocks/>
              </p:cNvSpPr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>
                <a:spLocks/>
              </p:cNvSpPr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>
                <a:spLocks/>
              </p:cNvSpPr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>
                <a:spLocks/>
              </p:cNvSpPr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>
                <a:spLocks/>
              </p:cNvSpPr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>
                <a:spLocks/>
              </p:cNvSpPr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>
                <a:spLocks/>
              </p:cNvSpPr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>
                <a:spLocks/>
              </p:cNvSpPr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>
                <a:spLocks/>
              </p:cNvSpPr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>
                <a:spLocks/>
              </p:cNvSpPr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>
                <a:spLocks/>
              </p:cNvSpPr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>
                <a:spLocks/>
              </p:cNvSpPr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>
                <a:spLocks/>
              </p:cNvSpPr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>
                <a:spLocks/>
              </p:cNvSpPr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>
                <a:spLocks/>
              </p:cNvSpPr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>
                <a:spLocks/>
              </p:cNvSpPr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>
                <a:spLocks/>
              </p:cNvSpPr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>
                <a:spLocks/>
              </p:cNvSpPr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>
                <a:spLocks/>
              </p:cNvSpPr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>
                <a:spLocks/>
              </p:cNvSpPr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>
                <a:spLocks/>
              </p:cNvSpPr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>
                <a:spLocks/>
              </p:cNvSpPr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>
                <a:spLocks/>
              </p:cNvSpPr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>
                <a:spLocks/>
              </p:cNvSpPr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>
                <a:spLocks/>
              </p:cNvSpPr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>
                <a:spLocks/>
              </p:cNvSpPr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>
                <a:spLocks/>
              </p:cNvSpPr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>
                <a:spLocks/>
              </p:cNvSpPr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>
                <a:spLocks/>
              </p:cNvSpPr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>
                <a:spLocks/>
              </p:cNvSpPr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>
                <a:spLocks/>
              </p:cNvSpPr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>
                <a:spLocks/>
              </p:cNvSpPr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>
                <a:spLocks/>
              </p:cNvSpPr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>
                <a:spLocks/>
              </p:cNvSpPr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>
                <a:spLocks/>
              </p:cNvSpPr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>
                <a:spLocks/>
              </p:cNvSpPr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>
                <a:spLocks/>
              </p:cNvSpPr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>
                <a:spLocks/>
              </p:cNvSpPr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>
                <a:spLocks/>
              </p:cNvSpPr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>
                <a:spLocks/>
              </p:cNvSpPr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>
                <a:spLocks/>
              </p:cNvSpPr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>
                <a:spLocks/>
              </p:cNvSpPr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>
                <a:spLocks/>
              </p:cNvSpPr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>
                <a:spLocks/>
              </p:cNvSpPr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>
                <a:spLocks/>
              </p:cNvSpPr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>
                <a:spLocks/>
              </p:cNvSpPr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>
                <a:spLocks/>
              </p:cNvSpPr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>
                <a:spLocks/>
              </p:cNvSpPr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>
                <a:spLocks/>
              </p:cNvSpPr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>
                <a:spLocks/>
              </p:cNvSpPr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>
                <a:spLocks/>
              </p:cNvSpPr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>
                <a:spLocks/>
              </p:cNvSpPr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>
                <a:spLocks/>
              </p:cNvSpPr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>
                <a:spLocks/>
              </p:cNvSpPr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>
                <a:spLocks/>
              </p:cNvSpPr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>
                <a:spLocks/>
              </p:cNvSpPr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>
                <a:spLocks/>
              </p:cNvSpPr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>
                <a:spLocks/>
              </p:cNvSpPr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>
                <a:spLocks/>
              </p:cNvSpPr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>
                <a:spLocks/>
              </p:cNvSpPr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>
                <a:spLocks/>
              </p:cNvSpPr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>
                <a:spLocks/>
              </p:cNvSpPr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>
                <a:spLocks/>
              </p:cNvSpPr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>
                <a:spLocks/>
              </p:cNvSpPr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>
                <a:spLocks/>
              </p:cNvSpPr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>
                <a:spLocks/>
              </p:cNvSpPr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>
                <a:spLocks/>
              </p:cNvSpPr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>
                <a:spLocks/>
              </p:cNvSpPr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>
                <a:spLocks/>
              </p:cNvSpPr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>
                <a:spLocks/>
              </p:cNvSpPr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>
                <a:spLocks/>
              </p:cNvSpPr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>
                <a:spLocks/>
              </p:cNvSpPr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>
                <a:spLocks/>
              </p:cNvSpPr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>
                <a:spLocks/>
              </p:cNvSpPr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>
                <a:spLocks/>
              </p:cNvSpPr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>
                <a:spLocks/>
              </p:cNvSpPr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>
                <a:spLocks/>
              </p:cNvSpPr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>
                <a:spLocks/>
              </p:cNvSpPr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>
                <a:spLocks/>
              </p:cNvSpPr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>
                <a:spLocks/>
              </p:cNvSpPr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>
                <a:spLocks/>
              </p:cNvSpPr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>
                <a:spLocks/>
              </p:cNvSpPr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>
                <a:spLocks/>
              </p:cNvSpPr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>
                <a:spLocks/>
              </p:cNvSpPr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>
                <a:spLocks/>
              </p:cNvSpPr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>
                <a:spLocks/>
              </p:cNvSpPr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>
                <a:spLocks/>
              </p:cNvSpPr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>
                <a:spLocks/>
              </p:cNvSpPr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>
                <a:spLocks/>
              </p:cNvSpPr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>
                <a:spLocks/>
              </p:cNvSpPr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>
                <a:spLocks/>
              </p:cNvSpPr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>
                <a:spLocks/>
              </p:cNvSpPr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>
                <a:spLocks/>
              </p:cNvSpPr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>
                <a:spLocks/>
              </p:cNvSpPr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>
                <a:spLocks/>
              </p:cNvSpPr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>
                <a:spLocks/>
              </p:cNvSpPr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>
                <a:spLocks/>
              </p:cNvSpPr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>
                <a:spLocks/>
              </p:cNvSpPr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>
                <a:spLocks/>
              </p:cNvSpPr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>
                <a:spLocks/>
              </p:cNvSpPr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>
                <a:spLocks/>
              </p:cNvSpPr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>
                <a:spLocks/>
              </p:cNvSpPr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>
                <a:spLocks/>
              </p:cNvSpPr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>
                <a:spLocks/>
              </p:cNvSpPr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>
                <a:spLocks/>
              </p:cNvSpPr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>
                <a:spLocks/>
              </p:cNvSpPr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>
                <a:spLocks/>
              </p:cNvSpPr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>
                <a:spLocks/>
              </p:cNvSpPr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>
                <a:spLocks/>
              </p:cNvSpPr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>
                <a:spLocks/>
              </p:cNvSpPr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>
                <a:spLocks/>
              </p:cNvSpPr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>
                <a:spLocks/>
              </p:cNvSpPr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>
                <a:spLocks/>
              </p:cNvSpPr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>
                <a:spLocks/>
              </p:cNvSpPr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>
                <a:spLocks/>
              </p:cNvSpPr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>
                <a:spLocks/>
              </p:cNvSpPr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>
                <a:spLocks/>
              </p:cNvSpPr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>
                <a:spLocks/>
              </p:cNvSpPr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>
                <a:spLocks/>
              </p:cNvSpPr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>
                <a:spLocks/>
              </p:cNvSpPr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>
                <a:spLocks/>
              </p:cNvSpPr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>
                <a:spLocks/>
              </p:cNvSpPr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>
                <a:spLocks/>
              </p:cNvSpPr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>
                <a:spLocks/>
              </p:cNvSpPr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>
                <a:spLocks/>
              </p:cNvSpPr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>
                <a:spLocks/>
              </p:cNvSpPr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>
                <a:spLocks/>
              </p:cNvSpPr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>
                <a:spLocks/>
              </p:cNvSpPr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>
                <a:spLocks/>
              </p:cNvSpPr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>
                <a:spLocks/>
              </p:cNvSpPr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>
                <a:spLocks/>
              </p:cNvSpPr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>
                <a:spLocks/>
              </p:cNvSpPr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>
                <a:spLocks/>
              </p:cNvSpPr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>
                <a:spLocks/>
              </p:cNvSpPr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>
                <a:spLocks/>
              </p:cNvSpPr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>
                <a:spLocks/>
              </p:cNvSpPr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>
                <a:spLocks/>
              </p:cNvSpPr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>
                <a:spLocks/>
              </p:cNvSpPr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>
                <a:spLocks/>
              </p:cNvSpPr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>
                <a:spLocks/>
              </p:cNvSpPr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>
                <a:spLocks/>
              </p:cNvSpPr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>
                <a:spLocks/>
              </p:cNvSpPr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>
                <a:spLocks/>
              </p:cNvSpPr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>
                <a:spLocks/>
              </p:cNvSpPr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>
                <a:spLocks/>
              </p:cNvSpPr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>
                <a:spLocks/>
              </p:cNvSpPr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>
                <a:spLocks/>
              </p:cNvSpPr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>
                <a:spLocks/>
              </p:cNvSpPr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>
                <a:spLocks/>
              </p:cNvSpPr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>
                <a:spLocks/>
              </p:cNvSpPr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>
                <a:spLocks/>
              </p:cNvSpPr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>
                <a:spLocks/>
              </p:cNvSpPr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>
                <a:spLocks/>
              </p:cNvSpPr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>
                <a:spLocks/>
              </p:cNvSpPr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>
                <a:spLocks/>
              </p:cNvSpPr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>
                <a:spLocks/>
              </p:cNvSpPr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>
                <a:spLocks/>
              </p:cNvSpPr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>
                <a:spLocks/>
              </p:cNvSpPr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>
                <a:spLocks/>
              </p:cNvSpPr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>
                <a:spLocks/>
              </p:cNvSpPr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>
                <a:spLocks/>
              </p:cNvSpPr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>
                <a:spLocks/>
              </p:cNvSpPr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>
                <a:spLocks/>
              </p:cNvSpPr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>
                <a:spLocks/>
              </p:cNvSpPr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>
                <a:spLocks/>
              </p:cNvSpPr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>
                <a:spLocks/>
              </p:cNvSpPr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>
                <a:spLocks/>
              </p:cNvSpPr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>
                <a:spLocks/>
              </p:cNvSpPr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>
                <a:spLocks/>
              </p:cNvSpPr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>
                <a:spLocks/>
              </p:cNvSpPr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>
                <a:spLocks/>
              </p:cNvSpPr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>
                <a:spLocks/>
              </p:cNvSpPr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>
                <a:spLocks/>
              </p:cNvSpPr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>
                <a:spLocks/>
              </p:cNvSpPr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>
                <a:spLocks/>
              </p:cNvSpPr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>
                <a:spLocks/>
              </p:cNvSpPr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>
                <a:spLocks/>
              </p:cNvSpPr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>
                <a:spLocks/>
              </p:cNvSpPr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>
                <a:spLocks/>
              </p:cNvSpPr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>
                <a:spLocks/>
              </p:cNvSpPr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>
                <a:spLocks/>
              </p:cNvSpPr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>
                <a:spLocks/>
              </p:cNvSpPr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>
                <a:spLocks/>
              </p:cNvSpPr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>
                <a:spLocks/>
              </p:cNvSpPr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>
                <a:spLocks/>
              </p:cNvSpPr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>
                <a:spLocks/>
              </p:cNvSpPr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>
                <a:spLocks/>
              </p:cNvSpPr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>
                <a:spLocks/>
              </p:cNvSpPr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>
                <a:spLocks/>
              </p:cNvSpPr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>
                <a:spLocks/>
              </p:cNvSpPr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>
                <a:spLocks/>
              </p:cNvSpPr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>
                <a:spLocks/>
              </p:cNvSpPr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>
                <a:spLocks/>
              </p:cNvSpPr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>
                <a:spLocks/>
              </p:cNvSpPr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>
                <a:spLocks/>
              </p:cNvSpPr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>
                <a:spLocks/>
              </p:cNvSpPr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>
                <a:spLocks/>
              </p:cNvSpPr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>
                <a:spLocks/>
              </p:cNvSpPr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>
                <a:spLocks/>
              </p:cNvSpPr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>
                <a:spLocks/>
              </p:cNvSpPr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>
                <a:spLocks/>
              </p:cNvSpPr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>
                <a:spLocks/>
              </p:cNvSpPr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>
                <a:spLocks/>
              </p:cNvSpPr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>
                <a:spLocks/>
              </p:cNvSpPr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>
                <a:spLocks/>
              </p:cNvSpPr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>
                <a:spLocks/>
              </p:cNvSpPr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>
                <a:spLocks/>
              </p:cNvSpPr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>
                <a:spLocks/>
              </p:cNvSpPr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>
                <a:spLocks/>
              </p:cNvSpPr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>
                <a:spLocks/>
              </p:cNvSpPr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>
                <a:spLocks/>
              </p:cNvSpPr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>
                <a:spLocks/>
              </p:cNvSpPr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>
                <a:spLocks/>
              </p:cNvSpPr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>
                <a:spLocks/>
              </p:cNvSpPr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>
                <a:spLocks/>
              </p:cNvSpPr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>
                <a:spLocks/>
              </p:cNvSpPr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>
                <a:spLocks/>
              </p:cNvSpPr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>
                <a:spLocks/>
              </p:cNvSpPr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>
                <a:spLocks/>
              </p:cNvSpPr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>
                <a:spLocks/>
              </p:cNvSpPr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>
                <a:spLocks/>
              </p:cNvSpPr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>
                <a:spLocks/>
              </p:cNvSpPr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>
                <a:spLocks/>
              </p:cNvSpPr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>
                <a:spLocks/>
              </p:cNvSpPr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>
                <a:spLocks/>
              </p:cNvSpPr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>
                <a:spLocks/>
              </p:cNvSpPr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>
                <a:spLocks/>
              </p:cNvSpPr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>
                <a:spLocks/>
              </p:cNvSpPr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>
                <a:spLocks/>
              </p:cNvSpPr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>
                <a:spLocks/>
              </p:cNvSpPr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>
                <a:spLocks/>
              </p:cNvSpPr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>
                <a:spLocks/>
              </p:cNvSpPr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>
                <a:spLocks/>
              </p:cNvSpPr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>
                <a:spLocks/>
              </p:cNvSpPr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>
                <a:spLocks/>
              </p:cNvSpPr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>
                <a:spLocks/>
              </p:cNvSpPr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>
                <a:spLocks/>
              </p:cNvSpPr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>
                <a:spLocks/>
              </p:cNvSpPr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>
                <a:spLocks/>
              </p:cNvSpPr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>
                <a:spLocks/>
              </p:cNvSpPr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>
                <a:spLocks/>
              </p:cNvSpPr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>
                <a:spLocks/>
              </p:cNvSpPr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>
                <a:spLocks/>
              </p:cNvSpPr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>
                <a:spLocks/>
              </p:cNvSpPr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>
                <a:spLocks/>
              </p:cNvSpPr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>
                <a:spLocks/>
              </p:cNvSpPr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>
                <a:spLocks/>
              </p:cNvSpPr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>
                <a:spLocks/>
              </p:cNvSpPr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>
                <a:spLocks/>
              </p:cNvSpPr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>
                <a:spLocks/>
              </p:cNvSpPr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>
                <a:spLocks/>
              </p:cNvSpPr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>
                <a:spLocks/>
              </p:cNvSpPr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>
                <a:spLocks/>
              </p:cNvSpPr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>
                <a:spLocks/>
              </p:cNvSpPr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>
                <a:spLocks/>
              </p:cNvSpPr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>
                <a:spLocks/>
              </p:cNvSpPr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>
                <a:spLocks/>
              </p:cNvSpPr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>
                <a:spLocks/>
              </p:cNvSpPr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>
                <a:spLocks/>
              </p:cNvSpPr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>
                <a:spLocks/>
              </p:cNvSpPr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>
                <a:spLocks/>
              </p:cNvSpPr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>
                <a:spLocks/>
              </p:cNvSpPr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>
                <a:spLocks/>
              </p:cNvSpPr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>
                <a:spLocks/>
              </p:cNvSpPr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>
                <a:spLocks/>
              </p:cNvSpPr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>
                <a:spLocks/>
              </p:cNvSpPr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>
                <a:spLocks/>
              </p:cNvSpPr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>
                <a:spLocks/>
              </p:cNvSpPr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>
                <a:spLocks/>
              </p:cNvSpPr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>
                <a:spLocks/>
              </p:cNvSpPr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>
                <a:spLocks/>
              </p:cNvSpPr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>
                <a:spLocks/>
              </p:cNvSpPr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>
                <a:spLocks/>
              </p:cNvSpPr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>
                <a:spLocks/>
              </p:cNvSpPr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>
                <a:spLocks/>
              </p:cNvSpPr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>
                <a:spLocks/>
              </p:cNvSpPr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>
                <a:spLocks/>
              </p:cNvSpPr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>
                <a:spLocks/>
              </p:cNvSpPr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>
                <a:spLocks/>
              </p:cNvSpPr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>
                <a:spLocks/>
              </p:cNvSpPr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>
                <a:spLocks/>
              </p:cNvSpPr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>
                <a:spLocks/>
              </p:cNvSpPr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>
                <a:spLocks/>
              </p:cNvSpPr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>
                <a:spLocks/>
              </p:cNvSpPr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>
                <a:spLocks/>
              </p:cNvSpPr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>
                <a:spLocks/>
              </p:cNvSpPr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>
                <a:spLocks/>
              </p:cNvSpPr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>
                <a:spLocks/>
              </p:cNvSpPr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>
                <a:spLocks/>
              </p:cNvSpPr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>
                <a:spLocks/>
              </p:cNvSpPr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>
                <a:spLocks/>
              </p:cNvSpPr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>
                <a:spLocks/>
              </p:cNvSpPr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>
                <a:spLocks/>
              </p:cNvSpPr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>
                <a:spLocks/>
              </p:cNvSpPr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>
                <a:spLocks/>
              </p:cNvSpPr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>
                <a:spLocks/>
              </p:cNvSpPr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>
                <a:spLocks/>
              </p:cNvSpPr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>
                <a:spLocks/>
              </p:cNvSpPr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>
                <a:spLocks/>
              </p:cNvSpPr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>
                <a:spLocks/>
              </p:cNvSpPr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>
                <a:spLocks/>
              </p:cNvSpPr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>
                <a:spLocks/>
              </p:cNvSpPr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>
                <a:spLocks/>
              </p:cNvSpPr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>
                <a:spLocks/>
              </p:cNvSpPr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>
                <a:spLocks/>
              </p:cNvSpPr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>
                <a:spLocks/>
              </p:cNvSpPr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>
                <a:spLocks/>
              </p:cNvSpPr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>
                <a:spLocks/>
              </p:cNvSpPr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>
                <a:spLocks/>
              </p:cNvSpPr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>
                <a:spLocks/>
              </p:cNvSpPr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>
                <a:spLocks/>
              </p:cNvSpPr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>
                <a:spLocks/>
              </p:cNvSpPr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>
                <a:spLocks/>
              </p:cNvSpPr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>
                <a:spLocks/>
              </p:cNvSpPr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>
                <a:spLocks/>
              </p:cNvSpPr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>
                <a:spLocks/>
              </p:cNvSpPr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>
                <a:spLocks/>
              </p:cNvSpPr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>
                <a:spLocks/>
              </p:cNvSpPr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>
                <a:spLocks/>
              </p:cNvSpPr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>
                <a:spLocks/>
              </p:cNvSpPr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>
                <a:spLocks/>
              </p:cNvSpPr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>
                <a:spLocks/>
              </p:cNvSpPr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>
                <a:spLocks/>
              </p:cNvSpPr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>
                <a:spLocks/>
              </p:cNvSpPr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>
                <a:spLocks/>
              </p:cNvSpPr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>
                <a:spLocks/>
              </p:cNvSpPr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>
                <a:spLocks/>
              </p:cNvSpPr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>
                <a:spLocks/>
              </p:cNvSpPr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>
                <a:spLocks/>
              </p:cNvSpPr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>
                <a:spLocks/>
              </p:cNvSpPr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>
                <a:spLocks/>
              </p:cNvSpPr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>
                <a:spLocks/>
              </p:cNvSpPr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>
                <a:spLocks/>
              </p:cNvSpPr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>
                <a:spLocks/>
              </p:cNvSpPr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>
                <a:spLocks/>
              </p:cNvSpPr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>
                <a:spLocks/>
              </p:cNvSpPr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>
                <a:spLocks/>
              </p:cNvSpPr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>
                <a:spLocks/>
              </p:cNvSpPr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>
                <a:spLocks/>
              </p:cNvSpPr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>
                <a:spLocks/>
              </p:cNvSpPr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>
                <a:spLocks/>
              </p:cNvSpPr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>
                <a:spLocks/>
              </p:cNvSpPr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>
                <a:spLocks/>
              </p:cNvSpPr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>
                <a:spLocks/>
              </p:cNvSpPr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>
                <a:spLocks/>
              </p:cNvSpPr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>
                <a:spLocks/>
              </p:cNvSpPr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>
                <a:spLocks/>
              </p:cNvSpPr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>
                <a:spLocks/>
              </p:cNvSpPr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>
                <a:spLocks/>
              </p:cNvSpPr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>
                <a:spLocks/>
              </p:cNvSpPr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>
                <a:spLocks/>
              </p:cNvSpPr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>
                <a:spLocks/>
              </p:cNvSpPr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>
                <a:spLocks/>
              </p:cNvSpPr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>
                <a:spLocks/>
              </p:cNvSpPr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>
                <a:spLocks/>
              </p:cNvSpPr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>
                <a:spLocks/>
              </p:cNvSpPr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>
                <a:spLocks/>
              </p:cNvSpPr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>
                <a:spLocks/>
              </p:cNvSpPr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>
                <a:spLocks/>
              </p:cNvSpPr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>
                <a:spLocks/>
              </p:cNvSpPr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>
                <a:spLocks/>
              </p:cNvSpPr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>
                <a:spLocks/>
              </p:cNvSpPr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>
                <a:spLocks/>
              </p:cNvSpPr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>
                <a:spLocks/>
              </p:cNvSpPr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>
                <a:spLocks/>
              </p:cNvSpPr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>
                <a:spLocks/>
              </p:cNvSpPr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>
                <a:spLocks/>
              </p:cNvSpPr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>
                <a:spLocks/>
              </p:cNvSpPr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>
                <a:spLocks/>
              </p:cNvSpPr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>
                <a:spLocks/>
              </p:cNvSpPr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>
                <a:spLocks/>
              </p:cNvSpPr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>
                <a:spLocks/>
              </p:cNvSpPr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>
                <a:spLocks/>
              </p:cNvSpPr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>
                <a:spLocks/>
              </p:cNvSpPr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>
                <a:spLocks/>
              </p:cNvSpPr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>
                <a:spLocks/>
              </p:cNvSpPr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>
                <a:spLocks/>
              </p:cNvSpPr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>
                <a:spLocks/>
              </p:cNvSpPr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>
                <a:spLocks/>
              </p:cNvSpPr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>
                <a:spLocks/>
              </p:cNvSpPr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>
                <a:spLocks/>
              </p:cNvSpPr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>
                <a:spLocks/>
              </p:cNvSpPr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>
                <a:spLocks/>
              </p:cNvSpPr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>
                <a:spLocks/>
              </p:cNvSpPr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>
                <a:spLocks/>
              </p:cNvSpPr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>
                <a:spLocks/>
              </p:cNvSpPr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>
                <a:spLocks/>
              </p:cNvSpPr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>
                <a:spLocks/>
              </p:cNvSpPr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>
                <a:spLocks/>
              </p:cNvSpPr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>
                <a:spLocks/>
              </p:cNvSpPr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>
                <a:spLocks/>
              </p:cNvSpPr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>
                <a:spLocks/>
              </p:cNvSpPr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>
                <a:spLocks/>
              </p:cNvSpPr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>
                <a:spLocks/>
              </p:cNvSpPr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>
                <a:spLocks/>
              </p:cNvSpPr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>
                <a:spLocks/>
              </p:cNvSpPr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>
                <a:spLocks/>
              </p:cNvSpPr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>
                <a:spLocks/>
              </p:cNvSpPr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>
                <a:spLocks/>
              </p:cNvSpPr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>
                <a:spLocks/>
              </p:cNvSpPr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>
                <a:spLocks/>
              </p:cNvSpPr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>
                <a:spLocks/>
              </p:cNvSpPr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>
                <a:spLocks/>
              </p:cNvSpPr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>
                <a:spLocks/>
              </p:cNvSpPr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>
                <a:spLocks/>
              </p:cNvSpPr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>
                <a:spLocks/>
              </p:cNvSpPr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>
                <a:spLocks/>
              </p:cNvSpPr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>
                <a:spLocks/>
              </p:cNvSpPr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>
                <a:spLocks/>
              </p:cNvSpPr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>
                <a:spLocks/>
              </p:cNvSpPr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>
                <a:spLocks/>
              </p:cNvSpPr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>
                <a:spLocks/>
              </p:cNvSpPr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>
                <a:spLocks/>
              </p:cNvSpPr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>
                <a:spLocks/>
              </p:cNvSpPr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>
                <a:spLocks/>
              </p:cNvSpPr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>
                <a:spLocks/>
              </p:cNvSpPr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>
                <a:spLocks/>
              </p:cNvSpPr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>
                <a:spLocks/>
              </p:cNvSpPr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>
                <a:spLocks/>
              </p:cNvSpPr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>
                <a:spLocks/>
              </p:cNvSpPr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>
                <a:spLocks/>
              </p:cNvSpPr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>
                <a:spLocks/>
              </p:cNvSpPr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>
                <a:spLocks/>
              </p:cNvSpPr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>
                <a:spLocks/>
              </p:cNvSpPr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>
                <a:spLocks/>
              </p:cNvSpPr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>
                <a:spLocks/>
              </p:cNvSpPr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>
                <a:spLocks/>
              </p:cNvSpPr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>
                <a:spLocks/>
              </p:cNvSpPr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>
                <a:spLocks/>
              </p:cNvSpPr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>
                <a:spLocks/>
              </p:cNvSpPr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>
                <a:spLocks/>
              </p:cNvSpPr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>
                <a:spLocks/>
              </p:cNvSpPr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>
                <a:spLocks/>
              </p:cNvSpPr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>
                <a:spLocks/>
              </p:cNvSpPr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>
                <a:spLocks/>
              </p:cNvSpPr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>
                <a:spLocks/>
              </p:cNvSpPr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>
                <a:spLocks/>
              </p:cNvSpPr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>
                <a:spLocks/>
              </p:cNvSpPr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>
                <a:spLocks/>
              </p:cNvSpPr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>
                <a:spLocks/>
              </p:cNvSpPr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>
                <a:spLocks/>
              </p:cNvSpPr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>
                <a:spLocks/>
              </p:cNvSpPr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>
                <a:spLocks/>
              </p:cNvSpPr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>
                <a:spLocks/>
              </p:cNvSpPr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>
                <a:spLocks/>
              </p:cNvSpPr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>
                <a:spLocks/>
              </p:cNvSpPr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>
                <a:spLocks/>
              </p:cNvSpPr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>
                <a:spLocks/>
              </p:cNvSpPr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>
                <a:spLocks/>
              </p:cNvSpPr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>
                <a:spLocks/>
              </p:cNvSpPr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>
                <a:spLocks/>
              </p:cNvSpPr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>
                <a:spLocks/>
              </p:cNvSpPr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>
                <a:spLocks/>
              </p:cNvSpPr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>
                <a:spLocks/>
              </p:cNvSpPr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>
                <a:spLocks/>
              </p:cNvSpPr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>
                <a:spLocks/>
              </p:cNvSpPr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>
                <a:spLocks/>
              </p:cNvSpPr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>
                <a:spLocks/>
              </p:cNvSpPr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>
                <a:spLocks/>
              </p:cNvSpPr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>
                <a:spLocks/>
              </p:cNvSpPr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>
                <a:spLocks/>
              </p:cNvSpPr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>
                <a:spLocks/>
              </p:cNvSpPr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>
                <a:spLocks/>
              </p:cNvSpPr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>
                <a:spLocks/>
              </p:cNvSpPr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>
                <a:spLocks/>
              </p:cNvSpPr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>
                <a:spLocks/>
              </p:cNvSpPr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>
                <a:spLocks/>
              </p:cNvSpPr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>
                <a:spLocks/>
              </p:cNvSpPr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>
                <a:spLocks/>
              </p:cNvSpPr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>
                <a:spLocks/>
              </p:cNvSpPr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>
                <a:spLocks/>
              </p:cNvSpPr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>
                <a:spLocks/>
              </p:cNvSpPr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>
                <a:spLocks/>
              </p:cNvSpPr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>
                <a:spLocks/>
              </p:cNvSpPr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>
                <a:spLocks/>
              </p:cNvSpPr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>
                <a:spLocks/>
              </p:cNvSpPr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>
                <a:spLocks/>
              </p:cNvSpPr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>
                <a:spLocks/>
              </p:cNvSpPr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>
                <a:spLocks/>
              </p:cNvSpPr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>
                <a:spLocks/>
              </p:cNvSpPr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>
                <a:spLocks/>
              </p:cNvSpPr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>
                <a:spLocks/>
              </p:cNvSpPr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>
                <a:spLocks/>
              </p:cNvSpPr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>
                <a:spLocks/>
              </p:cNvSpPr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>
                <a:spLocks/>
              </p:cNvSpPr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>
                <a:spLocks/>
              </p:cNvSpPr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>
                <a:spLocks/>
              </p:cNvSpPr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>
                <a:spLocks/>
              </p:cNvSpPr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>
                <a:spLocks/>
              </p:cNvSpPr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>
                <a:spLocks/>
              </p:cNvSpPr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>
                <a:spLocks/>
              </p:cNvSpPr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>
                <a:spLocks/>
              </p:cNvSpPr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>
                <a:spLocks/>
              </p:cNvSpPr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>
                <a:spLocks/>
              </p:cNvSpPr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>
                <a:spLocks/>
              </p:cNvSpPr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>
                <a:spLocks/>
              </p:cNvSpPr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>
                <a:spLocks/>
              </p:cNvSpPr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>
                <a:spLocks/>
              </p:cNvSpPr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>
                <a:spLocks/>
              </p:cNvSpPr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>
                <a:spLocks/>
              </p:cNvSpPr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>
                <a:spLocks/>
              </p:cNvSpPr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>
                <a:spLocks/>
              </p:cNvSpPr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>
                <a:spLocks/>
              </p:cNvSpPr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>
                <a:spLocks/>
              </p:cNvSpPr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>
                <a:spLocks/>
              </p:cNvSpPr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>
                <a:spLocks/>
              </p:cNvSpPr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>
                <a:spLocks/>
              </p:cNvSpPr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>
                <a:spLocks/>
              </p:cNvSpPr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>
                <a:spLocks/>
              </p:cNvSpPr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>
                <a:spLocks/>
              </p:cNvSpPr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>
                <a:spLocks/>
              </p:cNvSpPr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>
                <a:spLocks/>
              </p:cNvSpPr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>
                <a:spLocks/>
              </p:cNvSpPr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>
                <a:spLocks/>
              </p:cNvSpPr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>
                <a:spLocks/>
              </p:cNvSpPr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>
                <a:spLocks/>
              </p:cNvSpPr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>
                <a:spLocks/>
              </p:cNvSpPr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>
                <a:spLocks/>
              </p:cNvSpPr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>
                <a:spLocks/>
              </p:cNvSpPr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>
              <a:spLocks/>
            </p:cNvSpPr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>
              <a:spLocks/>
            </p:cNvSpPr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>
              <a:spLocks/>
            </p:cNvSpPr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>
              <a:spLocks/>
            </p:cNvSpPr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>
              <a:spLocks/>
            </p:cNvSpPr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>
              <a:spLocks/>
            </p:cNvSpPr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>
              <a:spLocks/>
            </p:cNvSpPr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>
              <a:spLocks/>
            </p:cNvSpPr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>
              <a:spLocks/>
            </p:cNvSpPr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>
              <a:spLocks/>
            </p:cNvSpPr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>
              <a:spLocks/>
            </p:cNvSpPr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>
              <a:spLocks/>
            </p:cNvSpPr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>
              <a:spLocks/>
            </p:cNvSpPr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>
              <a:spLocks/>
            </p:cNvSpPr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>
              <a:spLocks/>
            </p:cNvSpPr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>
              <a:spLocks/>
            </p:cNvSpPr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>
              <a:spLocks/>
            </p:cNvSpPr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>
              <a:spLocks/>
            </p:cNvSpPr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>
              <a:spLocks/>
            </p:cNvSpPr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>
              <a:spLocks/>
            </p:cNvSpPr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>
              <a:spLocks/>
            </p:cNvSpPr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>
              <a:spLocks/>
            </p:cNvSpPr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>
              <a:spLocks/>
            </p:cNvSpPr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>
              <a:spLocks/>
            </p:cNvSpPr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>
              <a:spLocks/>
            </p:cNvSpPr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>
              <a:spLocks/>
            </p:cNvSpPr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>
              <a:spLocks/>
            </p:cNvSpPr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>
              <a:spLocks/>
            </p:cNvSpPr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>
              <a:spLocks/>
            </p:cNvSpPr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>
              <a:spLocks/>
            </p:cNvSpPr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>
              <a:spLocks/>
            </p:cNvSpPr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149</Words>
  <PresentationFormat>On-screen Show (4:3)</PresentationFormat>
  <Paragraphs>44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Microsoft Equation 3.0</vt:lpstr>
      <vt:lpstr>Microsoft Clip Gallery</vt:lpstr>
      <vt:lpstr>Slide 1</vt:lpstr>
      <vt:lpstr>Slide 2</vt:lpstr>
      <vt:lpstr>Slide 3</vt:lpstr>
      <vt:lpstr>Slide 4</vt:lpstr>
      <vt:lpstr>a.</vt:lpstr>
      <vt:lpstr>Slide 6</vt:lpstr>
      <vt:lpstr>Slide 7</vt:lpstr>
      <vt:lpstr>a.  Ai có bước chân dài nhất?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2020-08-28T07:51:34Z</dcterms:created>
  <dcterms:modified xsi:type="dcterms:W3CDTF">2020-08-28T11:17:33Z</dcterms:modified>
</cp:coreProperties>
</file>