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9" r:id="rId3"/>
    <p:sldId id="260" r:id="rId4"/>
    <p:sldId id="261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8" r:id="rId16"/>
    <p:sldId id="309" r:id="rId17"/>
    <p:sldId id="29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00CC"/>
    <a:srgbClr val="FFFF66"/>
    <a:srgbClr val="33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1E2FF-0786-4CC3-A409-40519C4AC36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D965A-A941-4ED4-BD7D-E30417C5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5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4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6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4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4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E9026-9509-4F4B-B281-8021D617809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2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570706" y="1432436"/>
            <a:ext cx="2821649" cy="3993124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50469">
            <a:off x="2000045" y="1206613"/>
            <a:ext cx="2829117" cy="382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16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436687" y="5696651"/>
            <a:ext cx="6248400" cy="95410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352233"/>
            <a:ext cx="3256208" cy="3117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87989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HÌNH CÓ TÂM ĐỐI XỨNG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61558"/>
            <a:ext cx="2749262" cy="27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1066800" y="4469456"/>
            <a:ext cx="6248400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1456892" y="5912095"/>
            <a:ext cx="5715000" cy="52322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474" y="1512332"/>
            <a:ext cx="2652950" cy="2727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339436" y="5696650"/>
            <a:ext cx="8540462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nhụy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553877" y="1706940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30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15362" grpId="0"/>
      <p:bldP spid="19" grpId="0"/>
      <p:bldP spid="21" grpId="0" animBg="1"/>
      <p:bldP spid="21" grpId="1" animBg="1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91" y="1793474"/>
            <a:ext cx="2488192" cy="2473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44160" y="923330"/>
            <a:ext cx="9099839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838200" y="4153970"/>
            <a:ext cx="1481572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ình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endParaRPr lang="en-US" sz="24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156132" y="1814945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8666" y="0"/>
            <a:ext cx="86365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– VẬN DỤNG</a:t>
            </a:r>
            <a:endParaRPr lang="en-US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1" y="1616348"/>
            <a:ext cx="2590800" cy="2768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3347629" y="1379270"/>
            <a:ext cx="2191140" cy="3370376"/>
            <a:chOff x="3347629" y="1379270"/>
            <a:chExt cx="2191140" cy="3370376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629" y="1379270"/>
              <a:ext cx="2191140" cy="3139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TextBox 4"/>
            <p:cNvSpPr txBox="1">
              <a:spLocks noChangeArrowheads="1"/>
            </p:cNvSpPr>
            <p:nvPr/>
          </p:nvSpPr>
          <p:spPr bwMode="auto">
            <a:xfrm>
              <a:off x="3966177" y="4287981"/>
              <a:ext cx="1481572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i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ình</a:t>
              </a:r>
              <a:r>
                <a:rPr lang="en-US" sz="2400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b</a:t>
              </a:r>
              <a:endPara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6944301" y="4370786"/>
            <a:ext cx="1481572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ình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endParaRPr lang="en-US" sz="24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905000"/>
            <a:ext cx="1143000" cy="21336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35986" y="2590800"/>
            <a:ext cx="1883786" cy="713186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4"/>
          <p:cNvSpPr txBox="1">
            <a:spLocks noChangeArrowheads="1"/>
          </p:cNvSpPr>
          <p:nvPr/>
        </p:nvSpPr>
        <p:spPr bwMode="auto">
          <a:xfrm>
            <a:off x="7242466" y="1887050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06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9" grpId="0"/>
      <p:bldP spid="15" grpId="0"/>
      <p:bldP spid="16" grpId="0"/>
      <p:bldP spid="2" grpId="0"/>
      <p:bldP spid="18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581400" y="1972260"/>
            <a:ext cx="2542114" cy="3031941"/>
            <a:chOff x="3581400" y="1972260"/>
            <a:chExt cx="2542114" cy="3031941"/>
          </a:xfrm>
        </p:grpSpPr>
        <p:sp>
          <p:nvSpPr>
            <p:cNvPr id="17" name="TextBox 4"/>
            <p:cNvSpPr txBox="1">
              <a:spLocks noChangeArrowheads="1"/>
            </p:cNvSpPr>
            <p:nvPr/>
          </p:nvSpPr>
          <p:spPr bwMode="auto">
            <a:xfrm>
              <a:off x="4267200" y="4542536"/>
              <a:ext cx="1481572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i="1" dirty="0" err="1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dirty="0" err="1" smtClean="0">
                  <a:latin typeface="Times New Roman" pitchFamily="18" charset="0"/>
                  <a:cs typeface="Times New Roman" pitchFamily="18" charset="0"/>
                </a:rPr>
                <a:t>ình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 b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1400" y="1972260"/>
              <a:ext cx="2542114" cy="24707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44160" y="923330"/>
            <a:ext cx="9099839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8666" y="0"/>
            <a:ext cx="86365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– VẬN DỤNG</a:t>
            </a:r>
            <a:endParaRPr lang="en-US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4"/>
          <p:cNvSpPr txBox="1">
            <a:spLocks noChangeArrowheads="1"/>
          </p:cNvSpPr>
          <p:nvPr/>
        </p:nvSpPr>
        <p:spPr bwMode="auto">
          <a:xfrm>
            <a:off x="4544192" y="2050607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21964" y="1524000"/>
            <a:ext cx="3040019" cy="3525428"/>
            <a:chOff x="121964" y="1524000"/>
            <a:chExt cx="3040019" cy="3525428"/>
          </a:xfrm>
        </p:grpSpPr>
        <p:sp>
          <p:nvSpPr>
            <p:cNvPr id="15" name="TextBox 4"/>
            <p:cNvSpPr txBox="1">
              <a:spLocks noChangeArrowheads="1"/>
            </p:cNvSpPr>
            <p:nvPr/>
          </p:nvSpPr>
          <p:spPr bwMode="auto">
            <a:xfrm>
              <a:off x="990600" y="4587763"/>
              <a:ext cx="1481572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i="1" dirty="0" err="1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dirty="0" err="1" smtClean="0">
                  <a:latin typeface="Times New Roman" pitchFamily="18" charset="0"/>
                  <a:cs typeface="Times New Roman" pitchFamily="18" charset="0"/>
                </a:rPr>
                <a:t>ình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 a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964" y="1524000"/>
              <a:ext cx="3040019" cy="3026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7" name="Group 6"/>
          <p:cNvGrpSpPr/>
          <p:nvPr/>
        </p:nvGrpSpPr>
        <p:grpSpPr>
          <a:xfrm>
            <a:off x="6323608" y="1808145"/>
            <a:ext cx="2813464" cy="3089560"/>
            <a:chOff x="6420654" y="1808145"/>
            <a:chExt cx="2813464" cy="3089560"/>
          </a:xfrm>
        </p:grpSpPr>
        <p:sp>
          <p:nvSpPr>
            <p:cNvPr id="18" name="TextBox 4"/>
            <p:cNvSpPr txBox="1">
              <a:spLocks noChangeArrowheads="1"/>
            </p:cNvSpPr>
            <p:nvPr/>
          </p:nvSpPr>
          <p:spPr bwMode="auto">
            <a:xfrm>
              <a:off x="7315200" y="4436040"/>
              <a:ext cx="1481572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i="1" dirty="0" err="1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dirty="0" err="1" smtClean="0">
                  <a:latin typeface="Times New Roman" pitchFamily="18" charset="0"/>
                  <a:cs typeface="Times New Roman" pitchFamily="18" charset="0"/>
                </a:rPr>
                <a:t>ình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 c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0654" y="1808145"/>
              <a:ext cx="2813464" cy="2742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1413165" y="1863565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78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9" grpId="0"/>
      <p:bldP spid="3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4"/>
          <p:cNvSpPr txBox="1">
            <a:spLocks noChangeArrowheads="1"/>
          </p:cNvSpPr>
          <p:nvPr/>
        </p:nvSpPr>
        <p:spPr bwMode="auto">
          <a:xfrm>
            <a:off x="7239000" y="1239322"/>
            <a:ext cx="1447800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 smtClean="0">
                <a:latin typeface=".VnAvantH" pitchFamily="34" charset="0"/>
                <a:cs typeface="Times New Roman" pitchFamily="18" charset="0"/>
              </a:rPr>
              <a:t>N</a:t>
            </a:r>
            <a:endParaRPr lang="en-US" sz="16600" b="1" dirty="0">
              <a:latin typeface=".VnAvantH" pitchFamily="34" charset="0"/>
              <a:cs typeface="Times New Roman" pitchFamily="18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157043" y="707242"/>
            <a:ext cx="9099839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0287" y="0"/>
            <a:ext cx="709335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– VẬN DỤNG</a:t>
            </a:r>
            <a:endParaRPr lang="en-US" sz="4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-85443" y="1184295"/>
            <a:ext cx="1269944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1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066800" y="1184295"/>
            <a:ext cx="1387770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743200" y="1184295"/>
            <a:ext cx="982531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1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3725731" y="1184295"/>
            <a:ext cx="1447800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5486400" y="1184295"/>
            <a:ext cx="1347474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1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-14995" y="3657600"/>
            <a:ext cx="6568196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S, I, O, N.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143188" y="4343400"/>
            <a:ext cx="8550570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I, O.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125823" y="1828800"/>
            <a:ext cx="864777" cy="1447800"/>
            <a:chOff x="125823" y="1828800"/>
            <a:chExt cx="864777" cy="1447800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143188" y="2286000"/>
              <a:ext cx="847412" cy="53340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125823" y="1828800"/>
              <a:ext cx="864777" cy="144780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520464" y="2507734"/>
              <a:ext cx="76200" cy="10142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860954" y="1905000"/>
            <a:ext cx="720446" cy="1357272"/>
            <a:chOff x="2860954" y="1905000"/>
            <a:chExt cx="720446" cy="1357272"/>
          </a:xfrm>
        </p:grpSpPr>
        <p:cxnSp>
          <p:nvCxnSpPr>
            <p:cNvPr id="35" name="Straight Connector 34"/>
            <p:cNvCxnSpPr/>
            <p:nvPr/>
          </p:nvCxnSpPr>
          <p:spPr>
            <a:xfrm flipV="1">
              <a:off x="2860954" y="1905000"/>
              <a:ext cx="720446" cy="1326634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 flipV="1">
              <a:off x="2895600" y="1905000"/>
              <a:ext cx="685800" cy="1357272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3181546" y="2479951"/>
              <a:ext cx="76200" cy="10142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715000" y="1889681"/>
            <a:ext cx="1447800" cy="1386919"/>
            <a:chOff x="2556154" y="1905000"/>
            <a:chExt cx="1447800" cy="1386919"/>
          </a:xfrm>
        </p:grpSpPr>
        <p:cxnSp>
          <p:nvCxnSpPr>
            <p:cNvPr id="52" name="Straight Connector 51"/>
            <p:cNvCxnSpPr/>
            <p:nvPr/>
          </p:nvCxnSpPr>
          <p:spPr>
            <a:xfrm flipV="1">
              <a:off x="2556154" y="2568020"/>
              <a:ext cx="1447800" cy="15616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3219646" y="1905000"/>
              <a:ext cx="18854" cy="1386919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3190973" y="2517659"/>
              <a:ext cx="76200" cy="10142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7483989" y="1828800"/>
            <a:ext cx="1279011" cy="1524001"/>
            <a:chOff x="2039081" y="1906564"/>
            <a:chExt cx="1735800" cy="1524001"/>
          </a:xfrm>
        </p:grpSpPr>
        <p:cxnSp>
          <p:nvCxnSpPr>
            <p:cNvPr id="63" name="Straight Connector 62"/>
            <p:cNvCxnSpPr/>
            <p:nvPr/>
          </p:nvCxnSpPr>
          <p:spPr>
            <a:xfrm flipV="1">
              <a:off x="2430496" y="1906564"/>
              <a:ext cx="930728" cy="1524001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 flipV="1">
              <a:off x="2039081" y="1906564"/>
              <a:ext cx="1735800" cy="1524001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>
              <a:off x="2856947" y="2595423"/>
              <a:ext cx="76199" cy="10142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5291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6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157043" y="707242"/>
            <a:ext cx="9099839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0287" y="0"/>
            <a:ext cx="709335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– VẬN DỤNG</a:t>
            </a:r>
            <a:endParaRPr lang="en-US" sz="4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-85443" y="1184295"/>
            <a:ext cx="1269944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886685" y="1170440"/>
            <a:ext cx="1387770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1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867895" y="1239715"/>
            <a:ext cx="982531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sz="1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4114800" y="1232402"/>
            <a:ext cx="1447800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en-US" sz="1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279451" y="1286187"/>
            <a:ext cx="1347474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7467600" y="1184295"/>
            <a:ext cx="1572078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sz="1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0" y="4648200"/>
            <a:ext cx="8915400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96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62371" y="5355710"/>
            <a:ext cx="8550570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EF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PQ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1302384" y="1219200"/>
            <a:ext cx="7310557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i="1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0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6" grpId="0"/>
      <p:bldP spid="20" grpId="0"/>
      <p:bldP spid="22" grpId="0"/>
      <p:bldP spid="23" grpId="1"/>
      <p:bldP spid="24" grpId="0"/>
      <p:bldP spid="25" grpId="0"/>
      <p:bldP spid="26" grpId="0"/>
      <p:bldP spid="27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F8602B2-AFC1-494D-9C5C-ED515B187D2D}" type="datetime12">
              <a:rPr lang="en-US">
                <a:latin typeface="Times New Roman" pitchFamily="18" charset="0"/>
                <a:cs typeface="Times New Roman" pitchFamily="18" charset="0"/>
              </a:rPr>
              <a:pPr eaLnBrk="1" hangingPunct="1"/>
              <a:t>9:53 AM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5: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Cho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20484" name="AutoShape 3"/>
          <p:cNvSpPr>
            <a:spLocks noChangeArrowheads="1"/>
          </p:cNvSpPr>
          <p:nvPr/>
        </p:nvSpPr>
        <p:spPr bwMode="auto">
          <a:xfrm>
            <a:off x="0" y="609600"/>
            <a:ext cx="6248400" cy="6248400"/>
          </a:xfrm>
          <a:prstGeom prst="star32">
            <a:avLst>
              <a:gd name="adj" fmla="val 44282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457200" indent="-457200" algn="ctr"/>
            <a:r>
              <a:rPr lang="en-US" sz="3600" b="1">
                <a:latin typeface="Times New Roman" pitchFamily="18" charset="0"/>
              </a:rPr>
              <a:t>         </a:t>
            </a:r>
          </a:p>
          <a:p>
            <a:pPr marL="457200" indent="-457200" algn="ctr"/>
            <a:r>
              <a:rPr lang="en-US" sz="3600" b="1">
                <a:latin typeface="Times New Roman" pitchFamily="18" charset="0"/>
              </a:rPr>
              <a:t>  </a:t>
            </a:r>
          </a:p>
        </p:txBody>
      </p:sp>
      <p:sp>
        <p:nvSpPr>
          <p:cNvPr id="177156" name="AutoShape 4"/>
          <p:cNvSpPr>
            <a:spLocks noChangeArrowheads="1"/>
          </p:cNvSpPr>
          <p:nvPr/>
        </p:nvSpPr>
        <p:spPr bwMode="auto">
          <a:xfrm>
            <a:off x="5562600" y="704850"/>
            <a:ext cx="3505200" cy="2133600"/>
          </a:xfrm>
          <a:prstGeom prst="wedgeEllipseCallout">
            <a:avLst>
              <a:gd name="adj1" fmla="val -57880"/>
              <a:gd name="adj2" fmla="val 17486"/>
            </a:avLst>
          </a:prstGeom>
          <a:gradFill rotWithShape="0">
            <a:gsLst>
              <a:gs pos="0">
                <a:srgbClr val="00CC00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tìm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6" name="WordArt 6"/>
          <p:cNvSpPr>
            <a:spLocks noChangeArrowheads="1" noChangeShapeType="1" noTextEdit="1"/>
          </p:cNvSpPr>
          <p:nvPr/>
        </p:nvSpPr>
        <p:spPr bwMode="auto">
          <a:xfrm>
            <a:off x="2133600" y="12192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</a:p>
        </p:txBody>
      </p:sp>
      <p:sp>
        <p:nvSpPr>
          <p:cNvPr id="20487" name="WordArt 7"/>
          <p:cNvSpPr>
            <a:spLocks noChangeArrowheads="1" noChangeShapeType="1" noTextEdit="1"/>
          </p:cNvSpPr>
          <p:nvPr/>
        </p:nvSpPr>
        <p:spPr bwMode="auto">
          <a:xfrm>
            <a:off x="15240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</a:p>
        </p:txBody>
      </p:sp>
      <p:sp>
        <p:nvSpPr>
          <p:cNvPr id="20488" name="WordArt 8"/>
          <p:cNvSpPr>
            <a:spLocks noChangeArrowheads="1" noChangeShapeType="1" noTextEdit="1"/>
          </p:cNvSpPr>
          <p:nvPr/>
        </p:nvSpPr>
        <p:spPr bwMode="auto">
          <a:xfrm>
            <a:off x="2514600" y="1828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</a:p>
        </p:txBody>
      </p:sp>
      <p:sp>
        <p:nvSpPr>
          <p:cNvPr id="20489" name="WordArt 9"/>
          <p:cNvSpPr>
            <a:spLocks noChangeArrowheads="1" noChangeShapeType="1" noTextEdit="1"/>
          </p:cNvSpPr>
          <p:nvPr/>
        </p:nvSpPr>
        <p:spPr bwMode="auto">
          <a:xfrm>
            <a:off x="2514600" y="1828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</a:p>
        </p:txBody>
      </p:sp>
      <p:sp>
        <p:nvSpPr>
          <p:cNvPr id="20490" name="WordArt 10"/>
          <p:cNvSpPr>
            <a:spLocks noChangeArrowheads="1" noChangeShapeType="1" noTextEdit="1"/>
          </p:cNvSpPr>
          <p:nvPr/>
        </p:nvSpPr>
        <p:spPr bwMode="auto">
          <a:xfrm>
            <a:off x="990600" y="2667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</a:p>
        </p:txBody>
      </p:sp>
      <p:sp>
        <p:nvSpPr>
          <p:cNvPr id="20491" name="WordArt 11"/>
          <p:cNvSpPr>
            <a:spLocks noChangeArrowheads="1" noChangeShapeType="1" noTextEdit="1"/>
          </p:cNvSpPr>
          <p:nvPr/>
        </p:nvSpPr>
        <p:spPr bwMode="auto">
          <a:xfrm>
            <a:off x="2209800" y="2590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</a:p>
        </p:txBody>
      </p:sp>
      <p:sp>
        <p:nvSpPr>
          <p:cNvPr id="20492" name="WordArt 12"/>
          <p:cNvSpPr>
            <a:spLocks noChangeArrowheads="1" noChangeShapeType="1" noTextEdit="1"/>
          </p:cNvSpPr>
          <p:nvPr/>
        </p:nvSpPr>
        <p:spPr bwMode="auto">
          <a:xfrm>
            <a:off x="990600" y="3276600"/>
            <a:ext cx="152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20493" name="WordArt 13"/>
          <p:cNvSpPr>
            <a:spLocks noChangeArrowheads="1" noChangeShapeType="1" noTextEdit="1"/>
          </p:cNvSpPr>
          <p:nvPr/>
        </p:nvSpPr>
        <p:spPr bwMode="auto">
          <a:xfrm>
            <a:off x="3733800" y="2819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</a:p>
        </p:txBody>
      </p:sp>
      <p:sp>
        <p:nvSpPr>
          <p:cNvPr id="20494" name="WordArt 14"/>
          <p:cNvSpPr>
            <a:spLocks noChangeArrowheads="1" noChangeShapeType="1" noTextEdit="1"/>
          </p:cNvSpPr>
          <p:nvPr/>
        </p:nvSpPr>
        <p:spPr bwMode="auto">
          <a:xfrm>
            <a:off x="2209800" y="36576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</a:p>
        </p:txBody>
      </p:sp>
      <p:sp>
        <p:nvSpPr>
          <p:cNvPr id="20495" name="WordArt 15"/>
          <p:cNvSpPr>
            <a:spLocks noChangeArrowheads="1" noChangeShapeType="1" noTextEdit="1"/>
          </p:cNvSpPr>
          <p:nvPr/>
        </p:nvSpPr>
        <p:spPr bwMode="auto">
          <a:xfrm>
            <a:off x="4724400" y="2667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</a:p>
        </p:txBody>
      </p:sp>
      <p:sp>
        <p:nvSpPr>
          <p:cNvPr id="20496" name="WordArt 16"/>
          <p:cNvSpPr>
            <a:spLocks noChangeArrowheads="1" noChangeShapeType="1" noTextEdit="1"/>
          </p:cNvSpPr>
          <p:nvPr/>
        </p:nvSpPr>
        <p:spPr bwMode="auto">
          <a:xfrm>
            <a:off x="3200400" y="35052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20497" name="WordArt 17"/>
          <p:cNvSpPr>
            <a:spLocks noChangeArrowheads="1" noChangeShapeType="1" noTextEdit="1"/>
          </p:cNvSpPr>
          <p:nvPr/>
        </p:nvSpPr>
        <p:spPr bwMode="auto">
          <a:xfrm>
            <a:off x="2362200" y="4191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</a:p>
        </p:txBody>
      </p:sp>
      <p:sp>
        <p:nvSpPr>
          <p:cNvPr id="20498" name="WordArt 18"/>
          <p:cNvSpPr>
            <a:spLocks noChangeArrowheads="1" noChangeShapeType="1" noTextEdit="1"/>
          </p:cNvSpPr>
          <p:nvPr/>
        </p:nvSpPr>
        <p:spPr bwMode="auto">
          <a:xfrm>
            <a:off x="838200" y="50292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20499" name="WordArt 19"/>
          <p:cNvSpPr>
            <a:spLocks noChangeArrowheads="1" noChangeShapeType="1" noTextEdit="1"/>
          </p:cNvSpPr>
          <p:nvPr/>
        </p:nvSpPr>
        <p:spPr bwMode="auto">
          <a:xfrm>
            <a:off x="3048000" y="4724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20500" name="WordArt 20"/>
          <p:cNvSpPr>
            <a:spLocks noChangeArrowheads="1" noChangeShapeType="1" noTextEdit="1"/>
          </p:cNvSpPr>
          <p:nvPr/>
        </p:nvSpPr>
        <p:spPr bwMode="auto">
          <a:xfrm>
            <a:off x="1524000" y="55626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</a:p>
        </p:txBody>
      </p:sp>
      <p:sp>
        <p:nvSpPr>
          <p:cNvPr id="20501" name="WordArt 21"/>
          <p:cNvSpPr>
            <a:spLocks noChangeArrowheads="1" noChangeShapeType="1" noTextEdit="1"/>
          </p:cNvSpPr>
          <p:nvPr/>
        </p:nvSpPr>
        <p:spPr bwMode="auto">
          <a:xfrm>
            <a:off x="5181600" y="32004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</a:p>
        </p:txBody>
      </p:sp>
      <p:sp>
        <p:nvSpPr>
          <p:cNvPr id="20502" name="WordArt 22"/>
          <p:cNvSpPr>
            <a:spLocks noChangeArrowheads="1" noChangeShapeType="1" noTextEdit="1"/>
          </p:cNvSpPr>
          <p:nvPr/>
        </p:nvSpPr>
        <p:spPr bwMode="auto">
          <a:xfrm>
            <a:off x="3657600" y="40386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</a:p>
        </p:txBody>
      </p:sp>
      <p:sp>
        <p:nvSpPr>
          <p:cNvPr id="20503" name="WordArt 23"/>
          <p:cNvSpPr>
            <a:spLocks noChangeArrowheads="1" noChangeShapeType="1" noTextEdit="1"/>
          </p:cNvSpPr>
          <p:nvPr/>
        </p:nvSpPr>
        <p:spPr bwMode="auto">
          <a:xfrm>
            <a:off x="4495800" y="3581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Q</a:t>
            </a:r>
          </a:p>
        </p:txBody>
      </p:sp>
      <p:sp>
        <p:nvSpPr>
          <p:cNvPr id="20504" name="WordArt 24"/>
          <p:cNvSpPr>
            <a:spLocks noChangeArrowheads="1" noChangeShapeType="1" noTextEdit="1"/>
          </p:cNvSpPr>
          <p:nvPr/>
        </p:nvSpPr>
        <p:spPr bwMode="auto">
          <a:xfrm>
            <a:off x="2438400" y="51816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</a:p>
        </p:txBody>
      </p:sp>
      <p:sp>
        <p:nvSpPr>
          <p:cNvPr id="20505" name="WordArt 25"/>
          <p:cNvSpPr>
            <a:spLocks noChangeArrowheads="1" noChangeShapeType="1" noTextEdit="1"/>
          </p:cNvSpPr>
          <p:nvPr/>
        </p:nvSpPr>
        <p:spPr bwMode="auto">
          <a:xfrm>
            <a:off x="3505200" y="1447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</a:p>
        </p:txBody>
      </p:sp>
      <p:sp>
        <p:nvSpPr>
          <p:cNvPr id="20506" name="WordArt 26"/>
          <p:cNvSpPr>
            <a:spLocks noChangeArrowheads="1" noChangeShapeType="1" noTextEdit="1"/>
          </p:cNvSpPr>
          <p:nvPr/>
        </p:nvSpPr>
        <p:spPr bwMode="auto">
          <a:xfrm>
            <a:off x="41148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</a:p>
        </p:txBody>
      </p:sp>
      <p:sp>
        <p:nvSpPr>
          <p:cNvPr id="20507" name="WordArt 27"/>
          <p:cNvSpPr>
            <a:spLocks noChangeArrowheads="1" noChangeShapeType="1" noTextEdit="1"/>
          </p:cNvSpPr>
          <p:nvPr/>
        </p:nvSpPr>
        <p:spPr bwMode="auto">
          <a:xfrm>
            <a:off x="3048000" y="4724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20508" name="WordArt 28"/>
          <p:cNvSpPr>
            <a:spLocks noChangeArrowheads="1" noChangeShapeType="1" noTextEdit="1"/>
          </p:cNvSpPr>
          <p:nvPr/>
        </p:nvSpPr>
        <p:spPr bwMode="auto">
          <a:xfrm>
            <a:off x="41148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</a:p>
        </p:txBody>
      </p:sp>
      <p:sp>
        <p:nvSpPr>
          <p:cNvPr id="20509" name="WordArt 29"/>
          <p:cNvSpPr>
            <a:spLocks noChangeArrowheads="1" noChangeShapeType="1" noTextEdit="1"/>
          </p:cNvSpPr>
          <p:nvPr/>
        </p:nvSpPr>
        <p:spPr bwMode="auto">
          <a:xfrm>
            <a:off x="1371600" y="4343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</a:p>
        </p:txBody>
      </p:sp>
      <p:sp>
        <p:nvSpPr>
          <p:cNvPr id="20510" name="WordArt 30"/>
          <p:cNvSpPr>
            <a:spLocks noChangeArrowheads="1" noChangeShapeType="1" noTextEdit="1"/>
          </p:cNvSpPr>
          <p:nvPr/>
        </p:nvSpPr>
        <p:spPr bwMode="auto">
          <a:xfrm>
            <a:off x="3200400" y="21336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</a:p>
        </p:txBody>
      </p:sp>
      <p:sp>
        <p:nvSpPr>
          <p:cNvPr id="20511" name="WordArt 31"/>
          <p:cNvSpPr>
            <a:spLocks noChangeArrowheads="1" noChangeShapeType="1" noTextEdit="1"/>
          </p:cNvSpPr>
          <p:nvPr/>
        </p:nvSpPr>
        <p:spPr bwMode="auto">
          <a:xfrm>
            <a:off x="3886200" y="45720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</a:p>
        </p:txBody>
      </p:sp>
      <p:sp>
        <p:nvSpPr>
          <p:cNvPr id="20512" name="WordArt 32"/>
          <p:cNvSpPr>
            <a:spLocks noChangeArrowheads="1" noChangeShapeType="1" noTextEdit="1"/>
          </p:cNvSpPr>
          <p:nvPr/>
        </p:nvSpPr>
        <p:spPr bwMode="auto">
          <a:xfrm>
            <a:off x="3429000" y="5486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309644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6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FA17DFE-750A-4CD2-B077-8EC96D16DC6B}" type="datetime12">
              <a:rPr lang="en-US">
                <a:latin typeface="Times New Roman" pitchFamily="18" charset="0"/>
                <a:cs typeface="Times New Roman" pitchFamily="18" charset="0"/>
              </a:rPr>
              <a:pPr eaLnBrk="1" hangingPunct="1"/>
              <a:t>9:53 AM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0" y="0"/>
            <a:ext cx="868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AutoShape 3"/>
          <p:cNvSpPr>
            <a:spLocks noChangeArrowheads="1"/>
          </p:cNvSpPr>
          <p:nvPr/>
        </p:nvSpPr>
        <p:spPr bwMode="auto">
          <a:xfrm>
            <a:off x="0" y="609600"/>
            <a:ext cx="6248400" cy="6248400"/>
          </a:xfrm>
          <a:prstGeom prst="star32">
            <a:avLst>
              <a:gd name="adj" fmla="val 44282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457200" indent="-457200" algn="ctr"/>
            <a:r>
              <a:rPr lang="en-US" sz="3600" b="1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457200" indent="-457200" algn="ctr"/>
            <a:r>
              <a:rPr lang="en-US" sz="3600" b="1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78180" name="AutoShape 4"/>
          <p:cNvSpPr>
            <a:spLocks noChangeArrowheads="1"/>
          </p:cNvSpPr>
          <p:nvPr/>
        </p:nvSpPr>
        <p:spPr bwMode="auto">
          <a:xfrm>
            <a:off x="5638800" y="320675"/>
            <a:ext cx="3505200" cy="2133600"/>
          </a:xfrm>
          <a:prstGeom prst="wedgeEllipseCallout">
            <a:avLst>
              <a:gd name="adj1" fmla="val -57880"/>
              <a:gd name="adj2" fmla="val 17486"/>
            </a:avLst>
          </a:prstGeom>
          <a:gradFill rotWithShape="1">
            <a:gsLst>
              <a:gs pos="0">
                <a:srgbClr val="767647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3000" b="1">
                <a:latin typeface="Times New Roman" pitchFamily="18" charset="0"/>
                <a:cs typeface="Times New Roman" pitchFamily="18" charset="0"/>
              </a:rPr>
              <a:t>Các chữ cái có tâm đối xứng là:</a:t>
            </a:r>
          </a:p>
        </p:txBody>
      </p:sp>
      <p:sp>
        <p:nvSpPr>
          <p:cNvPr id="21510" name="WordArt 6"/>
          <p:cNvSpPr>
            <a:spLocks noChangeArrowheads="1" noChangeShapeType="1" noTextEdit="1"/>
          </p:cNvSpPr>
          <p:nvPr/>
        </p:nvSpPr>
        <p:spPr bwMode="auto">
          <a:xfrm>
            <a:off x="2133600" y="12192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A</a:t>
            </a:r>
          </a:p>
        </p:txBody>
      </p:sp>
      <p:sp>
        <p:nvSpPr>
          <p:cNvPr id="21511" name="WordArt 7"/>
          <p:cNvSpPr>
            <a:spLocks noChangeArrowheads="1" noChangeShapeType="1" noTextEdit="1"/>
          </p:cNvSpPr>
          <p:nvPr/>
        </p:nvSpPr>
        <p:spPr bwMode="auto">
          <a:xfrm>
            <a:off x="15240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B</a:t>
            </a:r>
          </a:p>
        </p:txBody>
      </p:sp>
      <p:sp>
        <p:nvSpPr>
          <p:cNvPr id="21512" name="WordArt 8"/>
          <p:cNvSpPr>
            <a:spLocks noChangeArrowheads="1" noChangeShapeType="1" noTextEdit="1"/>
          </p:cNvSpPr>
          <p:nvPr/>
        </p:nvSpPr>
        <p:spPr bwMode="auto">
          <a:xfrm>
            <a:off x="2514600" y="1828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</a:p>
        </p:txBody>
      </p:sp>
      <p:sp>
        <p:nvSpPr>
          <p:cNvPr id="21513" name="WordArt 9"/>
          <p:cNvSpPr>
            <a:spLocks noChangeArrowheads="1" noChangeShapeType="1" noTextEdit="1"/>
          </p:cNvSpPr>
          <p:nvPr/>
        </p:nvSpPr>
        <p:spPr bwMode="auto">
          <a:xfrm>
            <a:off x="2514600" y="1828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C</a:t>
            </a:r>
          </a:p>
        </p:txBody>
      </p:sp>
      <p:sp>
        <p:nvSpPr>
          <p:cNvPr id="21514" name="WordArt 10"/>
          <p:cNvSpPr>
            <a:spLocks noChangeArrowheads="1" noChangeShapeType="1" noTextEdit="1"/>
          </p:cNvSpPr>
          <p:nvPr/>
        </p:nvSpPr>
        <p:spPr bwMode="auto">
          <a:xfrm>
            <a:off x="990600" y="2667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D</a:t>
            </a:r>
          </a:p>
        </p:txBody>
      </p:sp>
      <p:sp>
        <p:nvSpPr>
          <p:cNvPr id="21515" name="WordArt 11"/>
          <p:cNvSpPr>
            <a:spLocks noChangeArrowheads="1" noChangeShapeType="1" noTextEdit="1"/>
          </p:cNvSpPr>
          <p:nvPr/>
        </p:nvSpPr>
        <p:spPr bwMode="auto">
          <a:xfrm>
            <a:off x="2209800" y="2590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E</a:t>
            </a:r>
          </a:p>
        </p:txBody>
      </p:sp>
      <p:sp>
        <p:nvSpPr>
          <p:cNvPr id="178188" name="WordArt 12"/>
          <p:cNvSpPr>
            <a:spLocks noChangeArrowheads="1" noChangeShapeType="1" noTextEdit="1"/>
          </p:cNvSpPr>
          <p:nvPr/>
        </p:nvSpPr>
        <p:spPr bwMode="auto">
          <a:xfrm>
            <a:off x="990600" y="3276600"/>
            <a:ext cx="152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21517" name="WordArt 13"/>
          <p:cNvSpPr>
            <a:spLocks noChangeArrowheads="1" noChangeShapeType="1" noTextEdit="1"/>
          </p:cNvSpPr>
          <p:nvPr/>
        </p:nvSpPr>
        <p:spPr bwMode="auto">
          <a:xfrm>
            <a:off x="3733800" y="2819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F</a:t>
            </a:r>
          </a:p>
        </p:txBody>
      </p:sp>
      <p:sp>
        <p:nvSpPr>
          <p:cNvPr id="21518" name="WordArt 14"/>
          <p:cNvSpPr>
            <a:spLocks noChangeArrowheads="1" noChangeShapeType="1" noTextEdit="1"/>
          </p:cNvSpPr>
          <p:nvPr/>
        </p:nvSpPr>
        <p:spPr bwMode="auto">
          <a:xfrm>
            <a:off x="2209800" y="36576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K</a:t>
            </a:r>
          </a:p>
        </p:txBody>
      </p:sp>
      <p:sp>
        <p:nvSpPr>
          <p:cNvPr id="21519" name="WordArt 15"/>
          <p:cNvSpPr>
            <a:spLocks noChangeArrowheads="1" noChangeShapeType="1" noTextEdit="1"/>
          </p:cNvSpPr>
          <p:nvPr/>
        </p:nvSpPr>
        <p:spPr bwMode="auto">
          <a:xfrm>
            <a:off x="4724400" y="2667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G</a:t>
            </a:r>
          </a:p>
        </p:txBody>
      </p:sp>
      <p:sp>
        <p:nvSpPr>
          <p:cNvPr id="21520" name="WordArt 16"/>
          <p:cNvSpPr>
            <a:spLocks noChangeArrowheads="1" noChangeShapeType="1" noTextEdit="1"/>
          </p:cNvSpPr>
          <p:nvPr/>
        </p:nvSpPr>
        <p:spPr bwMode="auto">
          <a:xfrm>
            <a:off x="3200400" y="35052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78193" name="WordArt 17"/>
          <p:cNvSpPr>
            <a:spLocks noChangeArrowheads="1" noChangeShapeType="1" noTextEdit="1"/>
          </p:cNvSpPr>
          <p:nvPr/>
        </p:nvSpPr>
        <p:spPr bwMode="auto">
          <a:xfrm>
            <a:off x="2057400" y="4191000"/>
            <a:ext cx="45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N</a:t>
            </a:r>
          </a:p>
        </p:txBody>
      </p:sp>
      <p:sp>
        <p:nvSpPr>
          <p:cNvPr id="178194" name="WordArt 18"/>
          <p:cNvSpPr>
            <a:spLocks noChangeArrowheads="1" noChangeShapeType="1" noTextEdit="1"/>
          </p:cNvSpPr>
          <p:nvPr/>
        </p:nvSpPr>
        <p:spPr bwMode="auto">
          <a:xfrm>
            <a:off x="838200" y="4876800"/>
            <a:ext cx="457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21523" name="WordArt 19"/>
          <p:cNvSpPr>
            <a:spLocks noChangeArrowheads="1" noChangeShapeType="1" noTextEdit="1"/>
          </p:cNvSpPr>
          <p:nvPr/>
        </p:nvSpPr>
        <p:spPr bwMode="auto">
          <a:xfrm>
            <a:off x="3048000" y="4724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178196" name="WordArt 20"/>
          <p:cNvSpPr>
            <a:spLocks noChangeArrowheads="1" noChangeShapeType="1" noTextEdit="1"/>
          </p:cNvSpPr>
          <p:nvPr/>
        </p:nvSpPr>
        <p:spPr bwMode="auto">
          <a:xfrm>
            <a:off x="1524000" y="5334000"/>
            <a:ext cx="45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S</a:t>
            </a:r>
          </a:p>
        </p:txBody>
      </p:sp>
      <p:sp>
        <p:nvSpPr>
          <p:cNvPr id="178197" name="WordArt 21"/>
          <p:cNvSpPr>
            <a:spLocks noChangeArrowheads="1" noChangeShapeType="1" noTextEdit="1"/>
          </p:cNvSpPr>
          <p:nvPr/>
        </p:nvSpPr>
        <p:spPr bwMode="auto">
          <a:xfrm>
            <a:off x="5181600" y="3200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H</a:t>
            </a:r>
          </a:p>
        </p:txBody>
      </p:sp>
      <p:sp>
        <p:nvSpPr>
          <p:cNvPr id="21526" name="WordArt 22"/>
          <p:cNvSpPr>
            <a:spLocks noChangeArrowheads="1" noChangeShapeType="1" noTextEdit="1"/>
          </p:cNvSpPr>
          <p:nvPr/>
        </p:nvSpPr>
        <p:spPr bwMode="auto">
          <a:xfrm>
            <a:off x="3657600" y="40386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M</a:t>
            </a:r>
          </a:p>
        </p:txBody>
      </p:sp>
      <p:sp>
        <p:nvSpPr>
          <p:cNvPr id="21527" name="WordArt 23"/>
          <p:cNvSpPr>
            <a:spLocks noChangeArrowheads="1" noChangeShapeType="1" noTextEdit="1"/>
          </p:cNvSpPr>
          <p:nvPr/>
        </p:nvSpPr>
        <p:spPr bwMode="auto">
          <a:xfrm>
            <a:off x="4495800" y="3581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Q</a:t>
            </a:r>
          </a:p>
        </p:txBody>
      </p:sp>
      <p:sp>
        <p:nvSpPr>
          <p:cNvPr id="21528" name="WordArt 24"/>
          <p:cNvSpPr>
            <a:spLocks noChangeArrowheads="1" noChangeShapeType="1" noTextEdit="1"/>
          </p:cNvSpPr>
          <p:nvPr/>
        </p:nvSpPr>
        <p:spPr bwMode="auto">
          <a:xfrm>
            <a:off x="2438400" y="51816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T</a:t>
            </a:r>
          </a:p>
        </p:txBody>
      </p:sp>
      <p:sp>
        <p:nvSpPr>
          <p:cNvPr id="21529" name="WordArt 25"/>
          <p:cNvSpPr>
            <a:spLocks noChangeArrowheads="1" noChangeShapeType="1" noTextEdit="1"/>
          </p:cNvSpPr>
          <p:nvPr/>
        </p:nvSpPr>
        <p:spPr bwMode="auto">
          <a:xfrm>
            <a:off x="3505200" y="1447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U</a:t>
            </a:r>
          </a:p>
        </p:txBody>
      </p:sp>
      <p:sp>
        <p:nvSpPr>
          <p:cNvPr id="21530" name="WordArt 26"/>
          <p:cNvSpPr>
            <a:spLocks noChangeArrowheads="1" noChangeShapeType="1" noTextEdit="1"/>
          </p:cNvSpPr>
          <p:nvPr/>
        </p:nvSpPr>
        <p:spPr bwMode="auto">
          <a:xfrm>
            <a:off x="41148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</a:p>
        </p:txBody>
      </p:sp>
      <p:sp>
        <p:nvSpPr>
          <p:cNvPr id="21531" name="WordArt 27"/>
          <p:cNvSpPr>
            <a:spLocks noChangeArrowheads="1" noChangeShapeType="1" noTextEdit="1"/>
          </p:cNvSpPr>
          <p:nvPr/>
        </p:nvSpPr>
        <p:spPr bwMode="auto">
          <a:xfrm>
            <a:off x="3048000" y="4724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21532" name="WordArt 28"/>
          <p:cNvSpPr>
            <a:spLocks noChangeArrowheads="1" noChangeShapeType="1" noTextEdit="1"/>
          </p:cNvSpPr>
          <p:nvPr/>
        </p:nvSpPr>
        <p:spPr bwMode="auto">
          <a:xfrm>
            <a:off x="41148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V</a:t>
            </a:r>
          </a:p>
        </p:txBody>
      </p:sp>
      <p:sp>
        <p:nvSpPr>
          <p:cNvPr id="21533" name="WordArt 29"/>
          <p:cNvSpPr>
            <a:spLocks noChangeArrowheads="1" noChangeShapeType="1" noTextEdit="1"/>
          </p:cNvSpPr>
          <p:nvPr/>
        </p:nvSpPr>
        <p:spPr bwMode="auto">
          <a:xfrm>
            <a:off x="1371600" y="4343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Y</a:t>
            </a:r>
          </a:p>
        </p:txBody>
      </p:sp>
      <p:sp>
        <p:nvSpPr>
          <p:cNvPr id="178206" name="WordArt 30"/>
          <p:cNvSpPr>
            <a:spLocks noChangeArrowheads="1" noChangeShapeType="1" noTextEdit="1"/>
          </p:cNvSpPr>
          <p:nvPr/>
        </p:nvSpPr>
        <p:spPr bwMode="auto">
          <a:xfrm>
            <a:off x="2971800" y="2362200"/>
            <a:ext cx="45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X</a:t>
            </a:r>
          </a:p>
        </p:txBody>
      </p:sp>
      <p:sp>
        <p:nvSpPr>
          <p:cNvPr id="178207" name="WordArt 31"/>
          <p:cNvSpPr>
            <a:spLocks noChangeArrowheads="1" noChangeShapeType="1" noTextEdit="1"/>
          </p:cNvSpPr>
          <p:nvPr/>
        </p:nvSpPr>
        <p:spPr bwMode="auto">
          <a:xfrm>
            <a:off x="4419600" y="4724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Z</a:t>
            </a:r>
          </a:p>
        </p:txBody>
      </p:sp>
      <p:sp>
        <p:nvSpPr>
          <p:cNvPr id="21536" name="WordArt 32"/>
          <p:cNvSpPr>
            <a:spLocks noChangeArrowheads="1" noChangeShapeType="1" noTextEdit="1"/>
          </p:cNvSpPr>
          <p:nvPr/>
        </p:nvSpPr>
        <p:spPr bwMode="auto">
          <a:xfrm>
            <a:off x="3429000" y="5486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W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457200" y="0"/>
            <a:ext cx="2286000" cy="64135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ĐÁP ÁN: </a:t>
            </a:r>
          </a:p>
        </p:txBody>
      </p:sp>
    </p:spTree>
    <p:extLst>
      <p:ext uri="{BB962C8B-B14F-4D97-AF65-F5344CB8AC3E}">
        <p14:creationId xmlns:p14="http://schemas.microsoft.com/office/powerpoint/2010/main" val="195280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78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78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781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78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178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178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1781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78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" dur="500" fill="hold"/>
                                        <p:tgtEl>
                                          <p:spTgt spid="178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178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1781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78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178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178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17819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78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178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178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1782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78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178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178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1782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78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 animBg="1" autoUpdateAnimBg="0"/>
      <p:bldP spid="178188" grpId="0" animBg="1"/>
      <p:bldP spid="178193" grpId="0" animBg="1"/>
      <p:bldP spid="178194" grpId="0" animBg="1"/>
      <p:bldP spid="178196" grpId="0" animBg="1"/>
      <p:bldP spid="178197" grpId="0" animBg="1"/>
      <p:bldP spid="178206" grpId="0" animBg="1"/>
      <p:bldP spid="17820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 descr="JER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7" descr="Những chú chuột nổi tiếng trên phim - Báo Long An Onlin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7" name="Picture 11" descr="Hình nền powerpoint đơn giản mà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937"/>
            <a:ext cx="9026475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67691" y="1954041"/>
            <a:ext cx="638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95400" y="2581189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12836" y="3432968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33618" y="838200"/>
            <a:ext cx="27815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GHI NHỚ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096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900"/>
                            </p:stCondLst>
                            <p:childTnLst>
                              <p:par>
                                <p:cTn id="16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500"/>
                            </p:stCondLst>
                            <p:childTnLst>
                              <p:par>
                                <p:cTn id="23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5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74565" y="0"/>
            <a:ext cx="5299669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KHỞI ĐỘNG</a:t>
            </a: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411178" y="4573421"/>
            <a:ext cx="811024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O?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205" y="838200"/>
            <a:ext cx="3564195" cy="356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411178" y="5527528"/>
            <a:ext cx="811024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quay O.</a:t>
            </a:r>
          </a:p>
        </p:txBody>
      </p:sp>
      <p:pic>
        <p:nvPicPr>
          <p:cNvPr id="1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7922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9981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3" grpId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81000" y="533402"/>
            <a:ext cx="2527300" cy="1108075"/>
            <a:chOff x="136" y="911"/>
            <a:chExt cx="1592" cy="698"/>
          </a:xfrm>
        </p:grpSpPr>
        <p:sp>
          <p:nvSpPr>
            <p:cNvPr id="6159" name="Text Box 4"/>
            <p:cNvSpPr txBox="1">
              <a:spLocks noChangeArrowheads="1"/>
            </p:cNvSpPr>
            <p:nvPr/>
          </p:nvSpPr>
          <p:spPr bwMode="auto">
            <a:xfrm>
              <a:off x="144" y="911"/>
              <a:ext cx="1584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6600" b="1" i="1" u="sng" dirty="0" err="1">
                  <a:solidFill>
                    <a:srgbClr val="3333FF"/>
                  </a:solidFill>
                  <a:latin typeface="VNI-Brush" pitchFamily="2" charset="0"/>
                </a:rPr>
                <a:t>Bài</a:t>
              </a:r>
              <a:r>
                <a:rPr lang="en-US" sz="6600" b="1" i="1" u="sng" dirty="0">
                  <a:solidFill>
                    <a:srgbClr val="3333FF"/>
                  </a:solidFill>
                  <a:latin typeface="VNI-Brush" pitchFamily="2" charset="0"/>
                </a:rPr>
                <a:t> </a:t>
              </a:r>
              <a:r>
                <a:rPr lang="en-US" sz="6600" b="1" i="1" u="sng" dirty="0" smtClean="0">
                  <a:solidFill>
                    <a:srgbClr val="3333FF"/>
                  </a:solidFill>
                  <a:latin typeface="VNI-Brush" pitchFamily="2" charset="0"/>
                </a:rPr>
                <a:t>2</a:t>
              </a:r>
              <a:endParaRPr lang="en-US" sz="6600" b="1" i="1" dirty="0">
                <a:solidFill>
                  <a:srgbClr val="3333FF"/>
                </a:solidFill>
                <a:latin typeface="VNI-Brush" pitchFamily="2" charset="0"/>
              </a:endParaRPr>
            </a:p>
          </p:txBody>
        </p:sp>
        <p:sp>
          <p:nvSpPr>
            <p:cNvPr id="6160" name="Text Box 10"/>
            <p:cNvSpPr txBox="1">
              <a:spLocks noChangeArrowheads="1"/>
            </p:cNvSpPr>
            <p:nvPr/>
          </p:nvSpPr>
          <p:spPr bwMode="auto">
            <a:xfrm>
              <a:off x="136" y="911"/>
              <a:ext cx="1584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6600" b="1" i="1" u="sng" dirty="0" err="1">
                  <a:solidFill>
                    <a:srgbClr val="FF00FF"/>
                  </a:solidFill>
                  <a:latin typeface="VNI-Brush" pitchFamily="2" charset="0"/>
                </a:rPr>
                <a:t>Bài</a:t>
              </a:r>
              <a:r>
                <a:rPr lang="en-US" sz="6600" b="1" i="1" u="sng" dirty="0">
                  <a:solidFill>
                    <a:srgbClr val="FF00FF"/>
                  </a:solidFill>
                  <a:latin typeface="VNI-Brush" pitchFamily="2" charset="0"/>
                </a:rPr>
                <a:t> 2</a:t>
              </a:r>
              <a:endParaRPr lang="en-US" sz="6600" b="1" i="1" dirty="0">
                <a:solidFill>
                  <a:srgbClr val="FF00FF"/>
                </a:solidFill>
                <a:latin typeface="VNI-Brush" pitchFamily="2" charset="0"/>
              </a:endParaRPr>
            </a:p>
          </p:txBody>
        </p:sp>
      </p:grpSp>
      <p:sp>
        <p:nvSpPr>
          <p:cNvPr id="6158" name="WordArt 12"/>
          <p:cNvSpPr>
            <a:spLocks noChangeArrowheads="1" noChangeShapeType="1" noTextEdit="1"/>
          </p:cNvSpPr>
          <p:nvPr/>
        </p:nvSpPr>
        <p:spPr bwMode="auto">
          <a:xfrm>
            <a:off x="187325" y="1763713"/>
            <a:ext cx="8728075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HÌNH CÓ TÂM  ĐỐI XỨNG</a:t>
            </a:r>
            <a:endParaRPr lang="en-US" sz="2000" b="1" kern="10" dirty="0"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013364"/>
            <a:ext cx="3564195" cy="356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WordArt 13"/>
          <p:cNvSpPr>
            <a:spLocks noChangeArrowheads="1" noChangeShapeType="1" noTextEdit="1"/>
          </p:cNvSpPr>
          <p:nvPr/>
        </p:nvSpPr>
        <p:spPr bwMode="auto">
          <a:xfrm>
            <a:off x="6400800" y="370681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Hình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học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và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đo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lường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66CC"/>
                  </a:gs>
                  <a:gs pos="100000">
                    <a:srgbClr val="5599DD"/>
                  </a:gs>
                </a:gsLst>
                <a:lin ang="0" scaled="1"/>
              </a:gradFill>
              <a:effectLst>
                <a:outerShdw dist="81320" dir="2319588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044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96" y="1143000"/>
            <a:ext cx="2840904" cy="2946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354876" y="3286780"/>
            <a:ext cx="558221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HÌNH CÓ TÂM ĐỐI XỨNG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92362" y="4906365"/>
            <a:ext cx="8937049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AB.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0" y="1333500"/>
            <a:ext cx="4454528" cy="2565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685800" y="1828800"/>
            <a:ext cx="1905000" cy="16002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91835" y="2286000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92361" y="5167974"/>
            <a:ext cx="8937049" cy="138499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ABCD,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 I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M’</a:t>
            </a:r>
          </a:p>
          <a:p>
            <a:pPr algn="just" eaLnBrk="1" hangingPunct="1"/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IM’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17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5362" grpId="0"/>
      <p:bldP spid="25" grpId="0"/>
      <p:bldP spid="25" grpId="1"/>
      <p:bldP spid="18" grpId="0"/>
      <p:bldP spid="20" grpId="0"/>
      <p:bldP spid="2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96" y="1143000"/>
            <a:ext cx="2840904" cy="2946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354876" y="3286780"/>
            <a:ext cx="558221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HÌNH CÓ TÂM ĐỐI XỨNG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206951" y="4445021"/>
            <a:ext cx="8937049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(O)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(O).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0" y="1333500"/>
            <a:ext cx="4454528" cy="2565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685800" y="1828800"/>
            <a:ext cx="1905000" cy="16002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91835" y="2286000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913097" y="3901773"/>
            <a:ext cx="20296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OA = OB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5181600" y="3778524"/>
            <a:ext cx="20296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IM = IM’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63500" y="5562600"/>
            <a:ext cx="8937049" cy="138499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ABCD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72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1" grpId="0"/>
      <p:bldP spid="2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HÌNH CÓ TÂM ĐỐI XỨNG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206951" y="4445021"/>
            <a:ext cx="5812849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43000"/>
            <a:ext cx="534874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06950" y="5257800"/>
            <a:ext cx="7108250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77922" y="4561674"/>
            <a:ext cx="8784649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26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15" grpId="0"/>
      <p:bldP spid="15" grpId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HÌNH CÓ TÂM ĐỐI XỨNG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68562" y="1177636"/>
            <a:ext cx="8784649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711" y="2057400"/>
            <a:ext cx="733872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851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HÌNH CÓ TÂM ĐỐI XỨNG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68563" y="1177636"/>
            <a:ext cx="8137238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TH1: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700856"/>
            <a:ext cx="1824191" cy="157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0673" y="1687001"/>
            <a:ext cx="2856567" cy="181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385125"/>
            <a:ext cx="2503487" cy="2213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385125"/>
            <a:ext cx="262231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263668" y="5598153"/>
            <a:ext cx="8137238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847110" y="1364675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6352310" y="1371600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937165" y="3359518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34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HÌNH CÓ TÂM ĐỐI XỨNG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42660" y="5571361"/>
            <a:ext cx="8137238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32" y="1828800"/>
            <a:ext cx="124777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00856"/>
            <a:ext cx="1400175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651" y="1700856"/>
            <a:ext cx="199072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872517"/>
            <a:ext cx="2105025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782" y="3528029"/>
            <a:ext cx="2763079" cy="1392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336" y="3733800"/>
            <a:ext cx="2506664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060" y="3673502"/>
            <a:ext cx="2572401" cy="138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05808" y="5173589"/>
            <a:ext cx="8137238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27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869</Words>
  <Application>Microsoft Office PowerPoint</Application>
  <PresentationFormat>On-screen Show (4:3)</PresentationFormat>
  <Paragraphs>157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133</cp:revision>
  <dcterms:created xsi:type="dcterms:W3CDTF">2021-07-27T23:26:22Z</dcterms:created>
  <dcterms:modified xsi:type="dcterms:W3CDTF">2021-08-21T02:53:25Z</dcterms:modified>
</cp:coreProperties>
</file>