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81" r:id="rId2"/>
    <p:sldId id="276" r:id="rId3"/>
    <p:sldId id="280" r:id="rId4"/>
    <p:sldId id="304" r:id="rId5"/>
    <p:sldId id="331" r:id="rId6"/>
    <p:sldId id="305" r:id="rId7"/>
    <p:sldId id="312" r:id="rId8"/>
    <p:sldId id="327" r:id="rId9"/>
  </p:sldIdLst>
  <p:sldSz cx="12192000" cy="6858000"/>
  <p:notesSz cx="6858000" cy="9144000"/>
  <p:embeddedFontLst>
    <p:embeddedFont>
      <p:font typeface="字魂59号-创粗黑" panose="00000500000000000000" charset="-122"/>
      <p:regular r:id="rId11"/>
    </p:embeddedFont>
  </p:embeddedFontLst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2"/>
    <a:srgbClr val="83B07B"/>
    <a:srgbClr val="12735D"/>
    <a:srgbClr val="F4BD80"/>
    <a:srgbClr val="B5D8DC"/>
    <a:srgbClr val="F8EFE7"/>
    <a:srgbClr val="F2DC8E"/>
    <a:srgbClr val="C59850"/>
    <a:srgbClr val="41977C"/>
    <a:srgbClr val="2E9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4660"/>
  </p:normalViewPr>
  <p:slideViewPr>
    <p:cSldViewPr>
      <p:cViewPr varScale="1">
        <p:scale>
          <a:sx n="60" d="100"/>
          <a:sy n="60" d="100"/>
        </p:scale>
        <p:origin x="19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02982EF-6D29-482D-B595-E657060E1A94}" type="datetimeFigureOut">
              <a:rPr lang="zh-CN" altLang="en-US" smtClean="0"/>
              <a:pPr/>
              <a:t>2021/7/29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E84E2E59-1352-4F46-8DA2-FEE878BBA3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63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01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837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014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1712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8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9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27250" y="1744964"/>
            <a:ext cx="6984357" cy="258532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33363"/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quý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trọng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thời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gian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ta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gặp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điều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lang="en-US" altLang="zh-CN" sz="54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lang="zh-CN" altLang="en-US" sz="5400" spc="600" dirty="0">
              <a:blipFill dpi="0" rotWithShape="1">
                <a:blip r:embed="rId10"/>
                <a:srcRect/>
                <a:stretch>
                  <a:fillRect/>
                </a:stretch>
              </a:blip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99" y="2819400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32444" y="1462792"/>
            <a:ext cx="73036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spc="-300" dirty="0" err="1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Đao</a:t>
            </a:r>
            <a:r>
              <a:rPr lang="en-US" altLang="zh-CN" sz="6000" spc="-300" dirty="0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spc="-300" dirty="0" err="1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đức</a:t>
            </a:r>
            <a:endParaRPr lang="en-US" altLang="zh-CN" sz="6000" spc="-300" dirty="0" smtClean="0">
              <a:blipFill dpi="0" rotWithShape="1">
                <a:blip r:embed="rId13"/>
                <a:srcRect/>
                <a:stretch>
                  <a:fillRect/>
                </a:stretch>
              </a:blip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algn="ctr"/>
            <a:r>
              <a:rPr lang="en-US" altLang="zh-CN" sz="6000" spc="-300" dirty="0" err="1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6000" spc="-300" dirty="0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1: </a:t>
            </a:r>
            <a:r>
              <a:rPr lang="en-US" altLang="zh-CN" sz="6000" spc="-300" dirty="0" err="1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Quý</a:t>
            </a:r>
            <a:r>
              <a:rPr lang="en-US" altLang="zh-CN" sz="6000" spc="-300" dirty="0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spc="-300" dirty="0" err="1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trọng</a:t>
            </a:r>
            <a:r>
              <a:rPr lang="en-US" altLang="zh-CN" sz="6000" spc="-300" dirty="0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spc="-300" dirty="0" err="1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thời</a:t>
            </a:r>
            <a:r>
              <a:rPr lang="en-US" altLang="zh-CN" sz="6000" spc="-300" dirty="0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spc="-300" dirty="0" err="1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gian</a:t>
            </a:r>
            <a:endParaRPr lang="en-US" altLang="zh-CN" sz="6000" spc="-300" dirty="0" smtClean="0">
              <a:blipFill dpi="0" rotWithShape="1">
                <a:blip r:embed="rId13"/>
                <a:srcRect/>
                <a:stretch>
                  <a:fillRect/>
                </a:stretch>
              </a:blip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algn="ctr"/>
            <a:r>
              <a:rPr lang="en-US" altLang="zh-CN" sz="6000" spc="-300" dirty="0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(</a:t>
            </a:r>
            <a:r>
              <a:rPr lang="en-US" altLang="zh-CN" sz="6000" spc="-300" dirty="0" err="1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Tiết</a:t>
            </a:r>
            <a:r>
              <a:rPr lang="en-US" altLang="zh-CN" sz="6000" spc="-300" dirty="0" smtClean="0">
                <a:blipFill dpi="0" rotWithShape="1">
                  <a:blip r:embed="rId13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2)</a:t>
            </a:r>
            <a:endParaRPr lang="zh-CN" altLang="en-US" sz="6000" spc="-300" dirty="0">
              <a:blipFill dpi="0" rotWithShape="1">
                <a:blip r:embed="rId13"/>
                <a:srcRect/>
                <a:stretch>
                  <a:fillRect/>
                </a:stretch>
              </a:blip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95" y="3961603"/>
            <a:ext cx="6617148" cy="29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0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878900" y="1718601"/>
            <a:ext cx="6434199" cy="1597789"/>
            <a:chOff x="5226735" y="1950996"/>
            <a:chExt cx="6971452" cy="137544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4868" y="1963739"/>
              <a:ext cx="6263319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400" kern="0" dirty="0">
                <a:solidFill>
                  <a:srgbClr val="4D4D4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226735" y="1950996"/>
              <a:ext cx="762001" cy="763587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200" b="1" i="1" kern="0" dirty="0">
                  <a:solidFill>
                    <a:srgbClr val="2E907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6007382" cy="124645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Quý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trọng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thời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gian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mang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lợi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ích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?</a:t>
              </a:r>
              <a:endParaRPr lang="zh-CN" altLang="en-US" sz="2400" b="1" dirty="0">
                <a:solidFill>
                  <a:srgbClr val="12735D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796036" y="2930333"/>
            <a:ext cx="6599927" cy="978729"/>
            <a:chOff x="5224410" y="1963739"/>
            <a:chExt cx="6932374" cy="82433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2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6" y="1963739"/>
              <a:ext cx="622191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400" kern="0" dirty="0">
                <a:solidFill>
                  <a:srgbClr val="4D4D4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4410" y="1963739"/>
              <a:ext cx="762001" cy="763587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200" b="1" i="1" kern="0" dirty="0">
                  <a:solidFill>
                    <a:srgbClr val="2E907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2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210548" y="1963739"/>
              <a:ext cx="5859198" cy="8243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Việc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không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quý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trọng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thời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gian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dẫn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điều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?</a:t>
              </a:r>
              <a:endParaRPr lang="zh-CN" altLang="en-US" sz="2400" b="1" dirty="0">
                <a:solidFill>
                  <a:srgbClr val="12735D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4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4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4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4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VL - Bóng mát tâm hồn- Hãy biết quý trọng thời gi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878900" y="1718601"/>
            <a:ext cx="6434199" cy="1597789"/>
            <a:chOff x="5226735" y="1950996"/>
            <a:chExt cx="6971452" cy="137544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4868" y="1963739"/>
              <a:ext cx="6263319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400" kern="0" dirty="0">
                <a:solidFill>
                  <a:srgbClr val="4D4D4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226735" y="1950996"/>
              <a:ext cx="762001" cy="763587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200" b="1" i="1" kern="0" dirty="0">
                  <a:solidFill>
                    <a:srgbClr val="2E907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6007382" cy="124645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Quý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trọng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thời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gian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mang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lợi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ích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?</a:t>
              </a:r>
              <a:endParaRPr lang="zh-CN" altLang="en-US" sz="2400" b="1" dirty="0">
                <a:solidFill>
                  <a:srgbClr val="12735D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796036" y="2930333"/>
            <a:ext cx="6599927" cy="978729"/>
            <a:chOff x="5224410" y="1963739"/>
            <a:chExt cx="6932374" cy="82433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2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6" y="1963739"/>
              <a:ext cx="622191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400" kern="0" dirty="0">
                <a:solidFill>
                  <a:srgbClr val="4D4D4D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4410" y="1963739"/>
              <a:ext cx="762001" cy="763587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3200" b="1" i="1" kern="0" dirty="0">
                  <a:solidFill>
                    <a:srgbClr val="2E907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2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210548" y="1963739"/>
              <a:ext cx="5859198" cy="8243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Việc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không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quý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trọng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thời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gian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dẫn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điều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gì</a:t>
              </a:r>
              <a:r>
                <a:rPr lang="en-US" altLang="zh-CN" sz="2400" b="1" dirty="0" smtClean="0">
                  <a:solidFill>
                    <a:srgbClr val="12735D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?</a:t>
              </a:r>
              <a:endParaRPr lang="zh-CN" altLang="en-US" sz="2400" b="1" dirty="0">
                <a:solidFill>
                  <a:srgbClr val="12735D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8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4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4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4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4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5695" y="779907"/>
            <a:ext cx="8561796" cy="6078093"/>
            <a:chOff x="872575" y="1000462"/>
            <a:chExt cx="6247998" cy="5018401"/>
          </a:xfrm>
        </p:grpSpPr>
        <p:grpSp>
          <p:nvGrpSpPr>
            <p:cNvPr id="32" name="组合 31"/>
            <p:cNvGrpSpPr/>
            <p:nvPr/>
          </p:nvGrpSpPr>
          <p:grpSpPr>
            <a:xfrm>
              <a:off x="1220964" y="2210241"/>
              <a:ext cx="5899609" cy="3808622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圆角矩形 32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7" name="圆角矩形 36"/>
          <p:cNvSpPr/>
          <p:nvPr/>
        </p:nvSpPr>
        <p:spPr>
          <a:xfrm flipV="1">
            <a:off x="319042" y="435464"/>
            <a:ext cx="11811000" cy="667115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="" xmlns:a16="http://schemas.microsoft.com/office/drawing/2014/main" id="{F953D702-DA6F-4E12-96CD-D548CD86F11B}"/>
              </a:ext>
            </a:extLst>
          </p:cNvPr>
          <p:cNvSpPr/>
          <p:nvPr/>
        </p:nvSpPr>
        <p:spPr>
          <a:xfrm>
            <a:off x="461931" y="377298"/>
            <a:ext cx="11477730" cy="7570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Theo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sử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dụng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thời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gian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hợp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lí</a:t>
            </a:r>
            <a:r>
              <a:rPr lang="en-US" altLang="zh-CN" sz="3599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lang="zh-CN" altLang="en-US" sz="3599" b="1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7EC6BA5-788F-49F0-B710-A97815A36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82" y="1271394"/>
            <a:ext cx="3480514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22895" r="35606" b="48822"/>
          <a:stretch/>
        </p:blipFill>
        <p:spPr>
          <a:xfrm>
            <a:off x="2196572" y="2438400"/>
            <a:ext cx="5094514" cy="198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52525" r="44697" b="21885"/>
          <a:stretch/>
        </p:blipFill>
        <p:spPr>
          <a:xfrm>
            <a:off x="2196572" y="4440880"/>
            <a:ext cx="5094514" cy="20594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" y="29718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0030" y="2773541"/>
            <a:ext cx="109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4945362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0030" y="4784064"/>
            <a:ext cx="960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0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58652" y="238259"/>
            <a:ext cx="7726052" cy="4707833"/>
            <a:chOff x="3382652" y="695459"/>
            <a:chExt cx="5249261" cy="667115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69458" y="785627"/>
              <a:ext cx="4764096" cy="2956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Ngoài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những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nêu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trên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em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còn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có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sử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thời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gian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lí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nào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599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khác</a:t>
              </a:r>
              <a:r>
                <a:rPr lang="en-US" altLang="zh-CN" sz="3599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?</a:t>
              </a:r>
              <a:endParaRPr lang="zh-CN" altLang="en-US" sz="3599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917746"/>
            <a:ext cx="2453645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56485" y="2226221"/>
            <a:ext cx="6250429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66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Chào</a:t>
            </a:r>
            <a:r>
              <a:rPr lang="en-US" altLang="zh-CN" sz="66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spc="600" dirty="0" err="1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6600" spc="600" dirty="0" smtClean="0"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con!</a:t>
            </a:r>
            <a:endParaRPr lang="zh-CN" altLang="en-US" sz="6600" spc="600" dirty="0">
              <a:blipFill dpi="0" rotWithShape="1">
                <a:blip r:embed="rId10"/>
                <a:srcRect/>
                <a:stretch>
                  <a:fillRect/>
                </a:stretch>
              </a:blip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386583A6-C30A-4EA6-A3A5-F1758593F7D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17269"/>
  <p:tag name="ISPRING_FIRST_PUBLISH" val="1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76&quot;/&gt;&lt;/object&gt;&lt;object type=&quot;3&quot; unique_id=&quot;10004&quot;&gt;&lt;property id=&quot;20148&quot; value=&quot;5&quot;/&gt;&lt;property id=&quot;20300&quot; value=&quot;Slide 3&quot;/&gt;&lt;property id=&quot;20307&quot; value=&quot;280&quot;/&gt;&lt;/object&gt;&lt;object type=&quot;3&quot; unique_id=&quot;10005&quot;&gt;&lt;property id=&quot;20148&quot; value=&quot;5&quot;/&gt;&lt;property id=&quot;20300&quot; value=&quot;Slide 1&quot;/&gt;&lt;property id=&quot;20307&quot; value=&quot;281&quot;/&gt;&lt;/object&gt;&lt;object type=&quot;3&quot; unique_id=&quot;10006&quot;&gt;&lt;property id=&quot;20148&quot; value=&quot;5&quot;/&gt;&lt;property id=&quot;20300&quot; value=&quot;Slide 4&quot;/&gt;&lt;property id=&quot;20307&quot; value=&quot;304&quot;/&gt;&lt;/object&gt;&lt;object type=&quot;3&quot; unique_id=&quot;10007&quot;&gt;&lt;property id=&quot;20148&quot; value=&quot;5&quot;/&gt;&lt;property id=&quot;20300&quot; value=&quot;Slide 6&quot;/&gt;&lt;property id=&quot;20307&quot; value=&quot;305&quot;/&gt;&lt;/object&gt;&lt;object type=&quot;3&quot; unique_id=&quot;10009&quot;&gt;&lt;property id=&quot;20148&quot; value=&quot;5&quot;/&gt;&lt;property id=&quot;20300&quot; value=&quot;Slide 7&quot;/&gt;&lt;property id=&quot;20307&quot; value=&quot;312&quot;/&gt;&lt;/object&gt;&lt;object type=&quot;3&quot; unique_id=&quot;10013&quot;&gt;&lt;property id=&quot;20148&quot; value=&quot;5&quot;/&gt;&lt;property id=&quot;20300&quot; value=&quot;Slide 8&quot;/&gt;&lt;property id=&quot;20307&quot; value=&quot;327&quot;/&gt;&lt;/object&gt;&lt;object type=&quot;3&quot; unique_id=&quot;10125&quot;&gt;&lt;property id=&quot;20148&quot; value=&quot;5&quot;/&gt;&lt;property id=&quot;20300&quot; value=&quot;Slide 5&quot;/&gt;&lt;property id=&quot;20307&quot; value=&quot;331&quot;/&gt;&lt;/object&gt;&lt;/object&gt;&lt;object type=&quot;8&quot; unique_id=&quot;1006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133</Words>
  <Application>Microsoft Office PowerPoint</Application>
  <PresentationFormat>Widescreen</PresentationFormat>
  <Paragraphs>27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Times New Roman</vt:lpstr>
      <vt:lpstr>字魂59号-创粗黑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439</cp:revision>
  <dcterms:created xsi:type="dcterms:W3CDTF">2006-08-16T00:00:00Z</dcterms:created>
  <dcterms:modified xsi:type="dcterms:W3CDTF">2021-07-29T16:50:13Z</dcterms:modified>
</cp:coreProperties>
</file>