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72" r:id="rId3"/>
  </p:sldMasterIdLst>
  <p:notesMasterIdLst>
    <p:notesMasterId r:id="rId12"/>
  </p:notesMasterIdLst>
  <p:sldIdLst>
    <p:sldId id="289" r:id="rId4"/>
    <p:sldId id="285" r:id="rId5"/>
    <p:sldId id="267" r:id="rId6"/>
    <p:sldId id="268" r:id="rId7"/>
    <p:sldId id="274" r:id="rId8"/>
    <p:sldId id="271" r:id="rId9"/>
    <p:sldId id="275" r:id="rId10"/>
    <p:sldId id="288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1" autoAdjust="0"/>
    <p:restoredTop sz="94660"/>
  </p:normalViewPr>
  <p:slideViewPr>
    <p:cSldViewPr snapToGrid="0">
      <p:cViewPr varScale="1">
        <p:scale>
          <a:sx n="86" d="100"/>
          <a:sy n="86" d="100"/>
        </p:scale>
        <p:origin x="442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4954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8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06375"/>
            <a:ext cx="2743200" cy="438785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06375"/>
            <a:ext cx="8026400" cy="43878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FF9D3E-4EA2-4F72-8A82-588E2BC4C7D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1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59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06E9206-D2D6-4057-92D4-39C87A03E66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052E9E1-D97D-4C90-BB96-FA1ED58B786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1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7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5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59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53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700" b="1"/>
            </a:lvl2pPr>
            <a:lvl3pPr marL="1219200" indent="0">
              <a:buNone/>
              <a:defRPr sz="2400" b="1"/>
            </a:lvl3pPr>
            <a:lvl4pPr marL="1828165" indent="0">
              <a:buNone/>
              <a:defRPr sz="2200" b="1"/>
            </a:lvl4pPr>
            <a:lvl5pPr marL="2437765" indent="0">
              <a:buNone/>
              <a:defRPr sz="2200" b="1"/>
            </a:lvl5pPr>
            <a:lvl6pPr marL="3047365" indent="0">
              <a:buNone/>
              <a:defRPr sz="2200" b="1"/>
            </a:lvl6pPr>
            <a:lvl7pPr marL="3656965" indent="0">
              <a:buNone/>
              <a:defRPr sz="2200" b="1"/>
            </a:lvl7pPr>
            <a:lvl8pPr marL="4265930" indent="0">
              <a:buNone/>
              <a:defRPr sz="2200" b="1"/>
            </a:lvl8pPr>
            <a:lvl9pPr marL="4875530" indent="0">
              <a:buNone/>
              <a:defRPr sz="2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14CAFC4-799C-4CDE-B92B-8C262F06CF3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 userDrawn="1"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6" name="圆角矩形 5"/>
          <p:cNvSpPr/>
          <p:nvPr userDrawn="1"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SimSun" panose="02010600030101010101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ITC Avant Garde Std Bk" panose="020B0502020202020204" pitchFamily="34" charset="0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5335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665">
                <a:solidFill>
                  <a:schemeClr val="tx1">
                    <a:tint val="75000"/>
                  </a:schemeClr>
                </a:solidFill>
              </a:defRPr>
            </a:lvl1pPr>
            <a:lvl2pPr marL="60960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200" indent="0">
              <a:buNone/>
              <a:defRPr sz="2135">
                <a:solidFill>
                  <a:schemeClr val="tx1">
                    <a:tint val="75000"/>
                  </a:schemeClr>
                </a:solidFill>
              </a:defRPr>
            </a:lvl3pPr>
            <a:lvl4pPr marL="1828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4pPr>
            <a:lvl5pPr marL="24384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5pPr>
            <a:lvl6pPr marL="30480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6pPr>
            <a:lvl7pPr marL="36576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7pPr>
            <a:lvl8pPr marL="42672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8pPr>
            <a:lvl9pPr marL="4876800" indent="0">
              <a:buNone/>
              <a:defRPr sz="186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600" indent="0">
              <a:buNone/>
              <a:defRPr sz="3800"/>
            </a:lvl2pPr>
            <a:lvl3pPr marL="1219200" indent="0">
              <a:buNone/>
              <a:defRPr sz="3200"/>
            </a:lvl3pPr>
            <a:lvl4pPr marL="1828165" indent="0">
              <a:buNone/>
              <a:defRPr sz="2700"/>
            </a:lvl4pPr>
            <a:lvl5pPr marL="2437765" indent="0">
              <a:buNone/>
              <a:defRPr sz="2700"/>
            </a:lvl5pPr>
            <a:lvl6pPr marL="3047365" indent="0">
              <a:buNone/>
              <a:defRPr sz="2700"/>
            </a:lvl6pPr>
            <a:lvl7pPr marL="3656965" indent="0">
              <a:buNone/>
              <a:defRPr sz="2700"/>
            </a:lvl7pPr>
            <a:lvl8pPr marL="4265930" indent="0">
              <a:buNone/>
              <a:defRPr sz="2700"/>
            </a:lvl8pPr>
            <a:lvl9pPr marL="4875530" indent="0">
              <a:buNone/>
              <a:defRPr sz="27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600" indent="0">
              <a:buNone/>
              <a:defRPr sz="1600"/>
            </a:lvl2pPr>
            <a:lvl3pPr marL="1219200" indent="0">
              <a:buNone/>
              <a:defRPr sz="1400"/>
            </a:lvl3pPr>
            <a:lvl4pPr marL="1828165" indent="0">
              <a:buNone/>
              <a:defRPr sz="1200"/>
            </a:lvl4pPr>
            <a:lvl5pPr marL="2437765" indent="0">
              <a:buNone/>
              <a:defRPr sz="1200"/>
            </a:lvl5pPr>
            <a:lvl6pPr marL="3047365" indent="0">
              <a:buNone/>
              <a:defRPr sz="1200"/>
            </a:lvl6pPr>
            <a:lvl7pPr marL="3656965" indent="0">
              <a:buNone/>
              <a:defRPr sz="1200"/>
            </a:lvl7pPr>
            <a:lvl8pPr marL="4265930" indent="0">
              <a:buNone/>
              <a:defRPr sz="1200"/>
            </a:lvl8pPr>
            <a:lvl9pPr marL="487553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00151"/>
            <a:ext cx="5384800" cy="3394075"/>
          </a:xfrm>
        </p:spPr>
        <p:txBody>
          <a:bodyPr/>
          <a:lstStyle>
            <a:lvl1pPr>
              <a:defRPr sz="3735"/>
            </a:lvl1pPr>
            <a:lvl2pPr>
              <a:defRPr sz="3200"/>
            </a:lvl2pPr>
            <a:lvl3pPr>
              <a:defRPr sz="2665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600" indent="0">
              <a:buNone/>
              <a:defRPr sz="2665" b="1"/>
            </a:lvl2pPr>
            <a:lvl3pPr marL="1219200" indent="0">
              <a:buNone/>
              <a:defRPr sz="2400" b="1"/>
            </a:lvl3pPr>
            <a:lvl4pPr marL="1828800" indent="0">
              <a:buNone/>
              <a:defRPr sz="2135" b="1"/>
            </a:lvl4pPr>
            <a:lvl5pPr marL="2438400" indent="0">
              <a:buNone/>
              <a:defRPr sz="2135" b="1"/>
            </a:lvl5pPr>
            <a:lvl6pPr marL="3048000" indent="0">
              <a:buNone/>
              <a:defRPr sz="2135" b="1"/>
            </a:lvl6pPr>
            <a:lvl7pPr marL="3657600" indent="0">
              <a:buNone/>
              <a:defRPr sz="2135" b="1"/>
            </a:lvl7pPr>
            <a:lvl8pPr marL="4267200" indent="0">
              <a:buNone/>
              <a:defRPr sz="2135" b="1"/>
            </a:lvl8pPr>
            <a:lvl9pPr marL="4876800" indent="0">
              <a:buNone/>
              <a:defRPr sz="2135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665"/>
            </a:lvl2pPr>
            <a:lvl3pPr>
              <a:defRPr sz="2400"/>
            </a:lvl3pPr>
            <a:lvl4pPr>
              <a:defRPr sz="2135"/>
            </a:lvl4pPr>
            <a:lvl5pPr>
              <a:defRPr sz="2135"/>
            </a:lvl5pPr>
            <a:lvl6pPr>
              <a:defRPr sz="2135"/>
            </a:lvl6pPr>
            <a:lvl7pPr>
              <a:defRPr sz="2135"/>
            </a:lvl7pPr>
            <a:lvl8pPr>
              <a:defRPr sz="2135"/>
            </a:lvl8pPr>
            <a:lvl9pPr>
              <a:defRPr sz="213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49"/>
            <a:ext cx="4011084" cy="1162051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4265"/>
            </a:lvl1pPr>
            <a:lvl2pPr>
              <a:defRPr sz="3735"/>
            </a:lvl2pPr>
            <a:lvl3pPr>
              <a:defRPr sz="3200"/>
            </a:lvl3pPr>
            <a:lvl4pPr>
              <a:defRPr sz="2665"/>
            </a:lvl4pPr>
            <a:lvl5pPr>
              <a:defRPr sz="2665"/>
            </a:lvl5pPr>
            <a:lvl6pPr>
              <a:defRPr sz="2665"/>
            </a:lvl6pPr>
            <a:lvl7pPr>
              <a:defRPr sz="2665"/>
            </a:lvl7pPr>
            <a:lvl8pPr>
              <a:defRPr sz="2665"/>
            </a:lvl8pPr>
            <a:lvl9pPr>
              <a:defRPr sz="2665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2"/>
            <a:ext cx="4011084" cy="46910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9"/>
          </a:xfrm>
        </p:spPr>
        <p:txBody>
          <a:bodyPr anchor="b"/>
          <a:lstStyle>
            <a:lvl1pPr algn="l">
              <a:defRPr sz="2665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265"/>
            </a:lvl1pPr>
            <a:lvl2pPr marL="609600" indent="0">
              <a:buNone/>
              <a:defRPr sz="3735"/>
            </a:lvl2pPr>
            <a:lvl3pPr marL="1219200" indent="0">
              <a:buNone/>
              <a:defRPr sz="3200"/>
            </a:lvl3pPr>
            <a:lvl4pPr marL="1828800" indent="0">
              <a:buNone/>
              <a:defRPr sz="2665"/>
            </a:lvl4pPr>
            <a:lvl5pPr marL="2438400" indent="0">
              <a:buNone/>
              <a:defRPr sz="2665"/>
            </a:lvl5pPr>
            <a:lvl6pPr marL="3048000" indent="0">
              <a:buNone/>
              <a:defRPr sz="2665"/>
            </a:lvl6pPr>
            <a:lvl7pPr marL="3657600" indent="0">
              <a:buNone/>
              <a:defRPr sz="2665"/>
            </a:lvl7pPr>
            <a:lvl8pPr marL="4267200" indent="0">
              <a:buNone/>
              <a:defRPr sz="2665"/>
            </a:lvl8pPr>
            <a:lvl9pPr marL="4876800" indent="0">
              <a:buNone/>
              <a:defRPr sz="2665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3"/>
          </a:xfrm>
        </p:spPr>
        <p:txBody>
          <a:bodyPr/>
          <a:lstStyle>
            <a:lvl1pPr marL="0" indent="0">
              <a:buNone/>
              <a:defRPr sz="1865"/>
            </a:lvl1pPr>
            <a:lvl2pPr marL="609600" indent="0">
              <a:buNone/>
              <a:defRPr sz="1600"/>
            </a:lvl2pPr>
            <a:lvl3pPr marL="1219200" indent="0">
              <a:buNone/>
              <a:defRPr sz="1335"/>
            </a:lvl3pPr>
            <a:lvl4pPr marL="1828800" indent="0">
              <a:buNone/>
              <a:defRPr sz="1200"/>
            </a:lvl4pPr>
            <a:lvl5pPr marL="2438400" indent="0">
              <a:buNone/>
              <a:defRPr sz="1200"/>
            </a:lvl5pPr>
            <a:lvl6pPr marL="3048000" indent="0">
              <a:buNone/>
              <a:defRPr sz="1200"/>
            </a:lvl6pPr>
            <a:lvl7pPr marL="3657600" indent="0">
              <a:buNone/>
              <a:defRPr sz="1200"/>
            </a:lvl7pPr>
            <a:lvl8pPr marL="4267200" indent="0">
              <a:buNone/>
              <a:defRPr sz="1200"/>
            </a:lvl8pPr>
            <a:lvl9pPr marL="4876800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CF2E77-4E87-4338-A6B2-93E833A84A3C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E19DA-92E0-4635-8627-DEB5FDE3EB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ctr" defTabSz="1219200" rtl="0" eaLnBrk="1" latinLnBrk="0" hangingPunct="1">
        <a:spcBef>
          <a:spcPct val="0"/>
        </a:spcBef>
        <a:buNone/>
        <a:defRPr sz="586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5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5" kern="1200">
          <a:solidFill>
            <a:schemeClr val="tx1"/>
          </a:solidFill>
          <a:latin typeface="+mn-lt"/>
          <a:ea typeface="+mn-ea"/>
          <a:cs typeface="+mn-cs"/>
        </a:defRPr>
      </a:lvl2pPr>
      <a:lvl3pPr marL="1524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5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5" kern="1200">
          <a:solidFill>
            <a:schemeClr val="tx1"/>
          </a:solidFill>
          <a:latin typeface="+mn-lt"/>
          <a:ea typeface="+mn-ea"/>
          <a:cs typeface="+mn-cs"/>
        </a:defRPr>
      </a:lvl5pPr>
      <a:lvl6pPr marL="33528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6pPr>
      <a:lvl7pPr marL="39624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7pPr>
      <a:lvl8pPr marL="45720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8pPr>
      <a:lvl9pPr marL="518160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4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80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8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FF9D3E-4EA2-4F72-8A82-588E2BC4C7DF}" type="datetimeFigureOut">
              <a:rPr lang="en-US" smtClean="0"/>
              <a:t>6/19/2021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8B4158-D3EF-467F-93DE-8704A44FE8B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t>6/19/2021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hf hdr="0" ftr="0" dt="0"/>
  <p:txStyles>
    <p:titleStyle>
      <a:lvl1pPr algn="ctr" defTabSz="121920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600" indent="-3810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3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29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5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1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61765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707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80330" indent="-304800" algn="l" defTabSz="12192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6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20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1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7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5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59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530" algn="l" defTabSz="121920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77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625144" y="2715383"/>
            <a:ext cx="6941712" cy="1446550"/>
          </a:xfrm>
          <a:prstGeom prst="rect">
            <a:avLst/>
          </a:prstGeom>
          <a:noFill/>
        </p:spPr>
        <p:txBody>
          <a:bodyPr spcFirstLastPara="1">
            <a:prstTxWarp prst="textArchUp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CHÀO MỪNG CÁC CON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5400" b="1" dirty="0">
                <a:ln/>
                <a:solidFill>
                  <a:srgbClr val="00B050"/>
                </a:solidFill>
                <a:latin typeface="UTM Avo" panose="02040603050506020204" pitchFamily="18" charset="0"/>
                <a:cs typeface="+mn-cs"/>
              </a:rPr>
              <a:t>ĐẾN VỚI TIẾT HỌC</a:t>
            </a:r>
            <a:endParaRPr lang="en-US" sz="5400" b="1" dirty="0">
              <a:ln/>
              <a:solidFill>
                <a:srgbClr val="00B050"/>
              </a:solidFill>
              <a:latin typeface="UTM Avo" panose="0204060305050602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4119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9300"/>
            <a:ext cx="12192000" cy="274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7"/>
          <p:cNvSpPr txBox="1"/>
          <p:nvPr/>
        </p:nvSpPr>
        <p:spPr>
          <a:xfrm>
            <a:off x="3840163" y="2501900"/>
            <a:ext cx="2447925" cy="434975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ctr">
              <a:defRPr/>
            </a:pPr>
            <a:endParaRPr lang="en-US" sz="4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inpin heiti" charset="-122"/>
              <a:cs typeface="Times New Roman" panose="02020603050405020304" pitchFamily="18" charset="0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61388" y="4054475"/>
            <a:ext cx="3498850" cy="193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2685001" y="783659"/>
            <a:ext cx="57912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000" u="sng" dirty="0" err="1">
                <a:latin typeface=".VnAvant" panose="020B7200000000000000" pitchFamily="34" charset="0"/>
              </a:rPr>
              <a:t>To¸n</a:t>
            </a:r>
            <a:endParaRPr lang="en-US" sz="4000" u="sng" dirty="0">
              <a:latin typeface=".VnAvant" panose="020B7200000000000000" pitchFamily="34" charset="0"/>
            </a:endParaRPr>
          </a:p>
        </p:txBody>
      </p:sp>
      <p:pic>
        <p:nvPicPr>
          <p:cNvPr id="8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1974" y="-637799"/>
            <a:ext cx="2096378" cy="2268995"/>
          </a:xfrm>
          <a:prstGeom prst="rect">
            <a:avLst/>
          </a:prstGeom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5542" y="214581"/>
            <a:ext cx="1694696" cy="216190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63" y="2088725"/>
            <a:ext cx="11378129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4400" u="none" strike="noStrike" kern="1200" cap="none" spc="100" normalizeH="0" baseline="0" noProof="0" dirty="0" err="1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kumimoji="0" lang="en-US" sz="4400" u="none" strike="noStrike" kern="1200" cap="none" spc="100" normalizeH="0" baseline="0" noProof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42:</a:t>
            </a:r>
            <a:r>
              <a:rPr kumimoji="0" lang="en-US" sz="4400" i="0" u="none" strike="noStrike" kern="1200" cap="none" spc="100" normalizeH="0" baseline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baseline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400" i="0" u="none" strike="noStrike" kern="1200" cap="none" spc="100" normalizeH="0" noProof="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cong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4400" spc="10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400" spc="100" dirty="0" err="1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kumimoji="0" lang="en-US" sz="4400" i="0" u="none" strike="noStrike" kern="1200" cap="none" spc="100" normalizeH="0" noProof="0" dirty="0" smtClean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4400" i="0" u="none" strike="noStrike" kern="1200" cap="none" spc="100" normalizeH="0" baseline="0" noProof="0" dirty="0">
              <a:ln w="22225">
                <a:solidFill>
                  <a:srgbClr val="FF0000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1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flipH="1">
            <a:off x="0" y="1"/>
            <a:ext cx="4355558" cy="1736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8763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814873" y="0"/>
            <a:ext cx="6285391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5410" y="-171659"/>
            <a:ext cx="5930283" cy="702965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1924522" cy="5362089"/>
          </a:xfrm>
          <a:prstGeom prst="rect">
            <a:avLst/>
          </a:prstGeom>
        </p:spPr>
      </p:pic>
      <p:sp>
        <p:nvSpPr>
          <p:cNvPr id="7" name="Rounded Rectangle 6"/>
          <p:cNvSpPr/>
          <p:nvPr/>
        </p:nvSpPr>
        <p:spPr>
          <a:xfrm>
            <a:off x="3629085" y="2298849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thẳng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1056946" y="1294253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cong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1672766" y="4905200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thẳng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5962261" y="4833762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cong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8219746" y="1197837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thẳng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9936578" y="4833761"/>
            <a:ext cx="2109470" cy="528327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cong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4254759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1511036" y="1235158"/>
            <a:ext cx="2109470" cy="750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Điểm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D,B,E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511036" y="3647666"/>
            <a:ext cx="2109470" cy="75057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</a:rPr>
              <a:t>A,B,C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7" grpId="0" bldLvl="0" animBg="1"/>
      <p:bldP spid="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5019675"/>
          </a:xfrm>
          <a:prstGeom prst="rect">
            <a:avLst/>
          </a:prstGeom>
        </p:spPr>
      </p:pic>
      <p:sp>
        <p:nvSpPr>
          <p:cNvPr id="5" name="Rounded Rectangular Callout 4"/>
          <p:cNvSpPr/>
          <p:nvPr/>
        </p:nvSpPr>
        <p:spPr>
          <a:xfrm>
            <a:off x="186611" y="5019675"/>
            <a:ext cx="3265716" cy="92373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khúc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ABCD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gồm</a:t>
            </a:r>
            <a:r>
              <a:rPr lang="en-US" sz="2400" dirty="0" smtClean="0">
                <a:solidFill>
                  <a:srgbClr val="FF0000"/>
                </a:solidFill>
              </a:rPr>
              <a:t> 3 </a:t>
            </a:r>
            <a:r>
              <a:rPr lang="en-US" sz="2400" dirty="0" err="1" smtClean="0">
                <a:solidFill>
                  <a:srgbClr val="FF0000"/>
                </a:solidFill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</a:rPr>
              <a:t> :</a:t>
            </a:r>
            <a:r>
              <a:rPr lang="en-US" sz="2400" dirty="0" err="1" smtClean="0">
                <a:solidFill>
                  <a:srgbClr val="FF0000"/>
                </a:solidFill>
              </a:rPr>
              <a:t>AB,BC,CD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3638937" y="5019675"/>
            <a:ext cx="3573625" cy="92373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khúc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TUVXY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gồm</a:t>
            </a:r>
            <a:r>
              <a:rPr lang="en-US" sz="2400" dirty="0" smtClean="0">
                <a:solidFill>
                  <a:srgbClr val="FF0000"/>
                </a:solidFill>
              </a:rPr>
              <a:t> 4 </a:t>
            </a:r>
            <a:r>
              <a:rPr lang="en-US" sz="2400" dirty="0" err="1" smtClean="0">
                <a:solidFill>
                  <a:srgbClr val="FF0000"/>
                </a:solidFill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</a:rPr>
              <a:t> :</a:t>
            </a:r>
            <a:r>
              <a:rPr lang="en-US" sz="2400" dirty="0" err="1" smtClean="0">
                <a:solidFill>
                  <a:srgbClr val="FF0000"/>
                </a:solidFill>
              </a:rPr>
              <a:t>TU,UV,VX,XY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ounded Rectangular Callout 9"/>
          <p:cNvSpPr/>
          <p:nvPr/>
        </p:nvSpPr>
        <p:spPr>
          <a:xfrm>
            <a:off x="7707082" y="5084990"/>
            <a:ext cx="4329408" cy="923730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rgbClr val="FF0000"/>
                </a:solidFill>
              </a:rPr>
              <a:t>Đường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gấp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khúc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EGHIKLM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err="1" smtClean="0">
                <a:solidFill>
                  <a:srgbClr val="FF0000"/>
                </a:solidFill>
              </a:rPr>
              <a:t>gồm</a:t>
            </a:r>
            <a:r>
              <a:rPr lang="en-US" sz="2400" dirty="0" smtClean="0">
                <a:solidFill>
                  <a:srgbClr val="FF0000"/>
                </a:solidFill>
              </a:rPr>
              <a:t> 6 </a:t>
            </a:r>
            <a:r>
              <a:rPr lang="en-US" sz="2400" dirty="0" err="1" smtClean="0">
                <a:solidFill>
                  <a:srgbClr val="FF0000"/>
                </a:solidFill>
              </a:rPr>
              <a:t>đoạn</a:t>
            </a:r>
            <a:r>
              <a:rPr lang="en-US" sz="2400" dirty="0" smtClean="0">
                <a:solidFill>
                  <a:srgbClr val="FF0000"/>
                </a:solidFill>
              </a:rPr>
              <a:t> :</a:t>
            </a:r>
            <a:r>
              <a:rPr lang="en-US" sz="2400" dirty="0" err="1" smtClean="0">
                <a:solidFill>
                  <a:srgbClr val="FF0000"/>
                </a:solidFill>
              </a:rPr>
              <a:t>EG,GH,HI,IK,KL,LM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7377"/>
            <a:ext cx="11859208" cy="655601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01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71" t="27847" r="5032" b="7510"/>
          <a:stretch>
            <a:fillRect/>
          </a:stretch>
        </p:blipFill>
        <p:spPr bwMode="auto">
          <a:xfrm>
            <a:off x="-141288" y="536575"/>
            <a:ext cx="13023851" cy="621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500" name="TextBox 9"/>
          <p:cNvSpPr txBox="1">
            <a:spLocks noChangeArrowheads="1"/>
          </p:cNvSpPr>
          <p:nvPr/>
        </p:nvSpPr>
        <p:spPr bwMode="auto">
          <a:xfrm>
            <a:off x="3740150" y="3973513"/>
            <a:ext cx="5707063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1pPr>
            <a:lvl2pPr marL="742950" indent="-28575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2pPr>
            <a:lvl3pPr marL="11430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3pPr>
            <a:lvl4pPr marL="16002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4pPr>
            <a:lvl5pPr marL="2057400" indent="-228600" defTabSz="457200"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b="1">
                <a:solidFill>
                  <a:schemeClr val="tx1"/>
                </a:solidFill>
                <a:latin typeface=".VnAvant" panose="020B7200000000000000" pitchFamily="34" charset="0"/>
                <a:ea typeface="SimSun" panose="02010600030101010101" pitchFamily="2" charset="-122"/>
              </a:defRPr>
            </a:lvl9pPr>
          </a:lstStyle>
          <a:p>
            <a:pPr eaLnBrk="1" hangingPunct="1"/>
            <a:r>
              <a:rPr lang="en-US" sz="6600">
                <a:solidFill>
                  <a:schemeClr val="bg1"/>
                </a:solidFill>
                <a:latin typeface="UTM Avo"/>
              </a:rPr>
              <a:t>HẸN GẶP LẠI</a:t>
            </a:r>
          </a:p>
        </p:txBody>
      </p:sp>
    </p:spTree>
    <p:extLst>
      <p:ext uri="{BB962C8B-B14F-4D97-AF65-F5344CB8AC3E}">
        <p14:creationId xmlns:p14="http://schemas.microsoft.com/office/powerpoint/2010/main" val="4063731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250</TotalTime>
  <Words>66</Words>
  <Application>Microsoft Office PowerPoint</Application>
  <PresentationFormat>Widescreen</PresentationFormat>
  <Paragraphs>17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21" baseType="lpstr">
      <vt:lpstr>inpin heiti</vt:lpstr>
      <vt:lpstr>ITC Avant Garde Std Bk</vt:lpstr>
      <vt:lpstr>宋体</vt:lpstr>
      <vt:lpstr>宋体</vt:lpstr>
      <vt:lpstr>UTM Avo</vt:lpstr>
      <vt:lpstr>.VnAvant</vt:lpstr>
      <vt:lpstr>Arial</vt:lpstr>
      <vt:lpstr>Calibri</vt:lpstr>
      <vt:lpstr>Calibri Light</vt:lpstr>
      <vt:lpstr>Times New Roman</vt:lpstr>
      <vt:lpstr>2_Office Theme</vt:lpstr>
      <vt:lpstr>3_Office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DELL</cp:lastModifiedBy>
  <cp:revision>16</cp:revision>
  <dcterms:created xsi:type="dcterms:W3CDTF">2021-05-19T13:36:00Z</dcterms:created>
  <dcterms:modified xsi:type="dcterms:W3CDTF">2021-06-19T12:13:31Z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1033-11.2.0.10132</vt:lpwstr>
  </property>
</Properties>
</file>