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7" r:id="rId3"/>
    <p:sldId id="256" r:id="rId4"/>
    <p:sldId id="263" r:id="rId5"/>
    <p:sldId id="258" r:id="rId6"/>
    <p:sldId id="259" r:id="rId7"/>
    <p:sldId id="276" r:id="rId8"/>
    <p:sldId id="277" r:id="rId9"/>
    <p:sldId id="278" r:id="rId10"/>
    <p:sldId id="279" r:id="rId11"/>
    <p:sldId id="280" r:id="rId12"/>
    <p:sldId id="260" r:id="rId13"/>
    <p:sldId id="281" r:id="rId14"/>
    <p:sldId id="282" r:id="rId15"/>
    <p:sldId id="283" r:id="rId16"/>
    <p:sldId id="284" r:id="rId17"/>
    <p:sldId id="261" r:id="rId18"/>
    <p:sldId id="285" r:id="rId19"/>
    <p:sldId id="265" r:id="rId20"/>
    <p:sldId id="286" r:id="rId21"/>
    <p:sldId id="268" r:id="rId22"/>
    <p:sldId id="287" r:id="rId23"/>
    <p:sldId id="275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58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6.svg"/><Relationship Id="rId3" Type="http://schemas.openxmlformats.org/officeDocument/2006/relationships/image" Target="../media/image57.svg"/><Relationship Id="rId7" Type="http://schemas.openxmlformats.org/officeDocument/2006/relationships/image" Target="../media/image107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1.svg"/><Relationship Id="rId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0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5.svg"/><Relationship Id="rId9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12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12" Type="http://schemas.openxmlformats.org/officeDocument/2006/relationships/image" Target="../media/image22.png"/><Relationship Id="rId2" Type="http://schemas.openxmlformats.org/officeDocument/2006/relationships/image" Target="../media/image28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12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12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12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9.sv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7.sv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3.svg"/><Relationship Id="rId7" Type="http://schemas.openxmlformats.org/officeDocument/2006/relationships/image" Target="../media/image89.svg"/><Relationship Id="rId12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91.svg"/><Relationship Id="rId5" Type="http://schemas.openxmlformats.org/officeDocument/2006/relationships/image" Target="../media/image87.svg"/><Relationship Id="rId10" Type="http://schemas.openxmlformats.org/officeDocument/2006/relationships/image" Target="../media/image34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12.svg"/><Relationship Id="rId10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3.svg"/><Relationship Id="rId7" Type="http://schemas.openxmlformats.org/officeDocument/2006/relationships/image" Target="../media/image89.svg"/><Relationship Id="rId12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91.svg"/><Relationship Id="rId5" Type="http://schemas.openxmlformats.org/officeDocument/2006/relationships/image" Target="../media/image87.svg"/><Relationship Id="rId10" Type="http://schemas.openxmlformats.org/officeDocument/2006/relationships/image" Target="../media/image34.png"/><Relationship Id="rId9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3.svg"/><Relationship Id="rId7" Type="http://schemas.openxmlformats.org/officeDocument/2006/relationships/image" Target="../media/image80.svg"/><Relationship Id="rId12" Type="http://schemas.openxmlformats.org/officeDocument/2006/relationships/image" Target="../media/image8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76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8" Type="http://schemas.openxmlformats.org/officeDocument/2006/relationships/image" Target="../media/image40.png"/><Relationship Id="rId3" Type="http://schemas.openxmlformats.org/officeDocument/2006/relationships/image" Target="../media/image10.svg"/><Relationship Id="rId7" Type="http://schemas.openxmlformats.org/officeDocument/2006/relationships/image" Target="../media/image70.svg"/><Relationship Id="rId17" Type="http://schemas.openxmlformats.org/officeDocument/2006/relationships/image" Target="../media/image6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8.sv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6.svg"/><Relationship Id="rId3" Type="http://schemas.openxmlformats.org/officeDocument/2006/relationships/image" Target="../media/image57.svg"/><Relationship Id="rId7" Type="http://schemas.openxmlformats.org/officeDocument/2006/relationships/image" Target="../media/image107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1.svg"/><Relationship Id="rId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0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svg"/><Relationship Id="rId7" Type="http://schemas.openxmlformats.org/officeDocument/2006/relationships/image" Target="../media/image70.svg"/><Relationship Id="rId17" Type="http://schemas.openxmlformats.org/officeDocument/2006/relationships/image" Target="../media/image6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8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openxmlformats.org/officeDocument/2006/relationships/image" Target="../media/image35.svg"/><Relationship Id="rId10" Type="http://schemas.openxmlformats.org/officeDocument/2006/relationships/image" Target="../media/image24.png"/><Relationship Id="rId9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svg"/><Relationship Id="rId5" Type="http://schemas.openxmlformats.org/officeDocument/2006/relationships/image" Target="../media/image35.svg"/><Relationship Id="rId10" Type="http://schemas.openxmlformats.org/officeDocument/2006/relationships/image" Target="../media/image26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5.svg"/><Relationship Id="rId10" Type="http://schemas.openxmlformats.org/officeDocument/2006/relationships/image" Target="../media/image27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5.sv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811028" y="3097815"/>
            <a:ext cx="1466594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E177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dirty="0">
              <a:solidFill>
                <a:srgbClr val="E17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1509">
            <a:off x="-127294" y="-1307915"/>
            <a:ext cx="2526926" cy="39025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1509">
            <a:off x="15888368" y="-1307915"/>
            <a:ext cx="2526926" cy="39025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80052"/>
          <a:stretch>
            <a:fillRect/>
          </a:stretch>
        </p:blipFill>
        <p:spPr>
          <a:xfrm>
            <a:off x="0" y="8964331"/>
            <a:ext cx="18288000" cy="13226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7377" b="21037"/>
          <a:stretch>
            <a:fillRect/>
          </a:stretch>
        </p:blipFill>
        <p:spPr>
          <a:xfrm>
            <a:off x="15156831" y="7062794"/>
            <a:ext cx="3131169" cy="32454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302798" y="7631778"/>
            <a:ext cx="1956502" cy="19938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19652" b="31607"/>
          <a:stretch>
            <a:fillRect/>
          </a:stretch>
        </p:blipFill>
        <p:spPr>
          <a:xfrm>
            <a:off x="0" y="7404950"/>
            <a:ext cx="2580570" cy="28480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45865" y="7917528"/>
            <a:ext cx="2196271" cy="505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807" t="6582"/>
          <a:stretch>
            <a:fillRect/>
          </a:stretch>
        </p:blipFill>
        <p:spPr>
          <a:xfrm>
            <a:off x="0" y="0"/>
            <a:ext cx="1432123" cy="1409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80052"/>
          <a:stretch>
            <a:fillRect/>
          </a:stretch>
        </p:blipFill>
        <p:spPr>
          <a:xfrm>
            <a:off x="-85614" y="8951947"/>
            <a:ext cx="18459227" cy="13350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8135"/>
          <a:stretch>
            <a:fillRect/>
          </a:stretch>
        </p:blipFill>
        <p:spPr>
          <a:xfrm flipH="1">
            <a:off x="15857887" y="7311943"/>
            <a:ext cx="2802826" cy="2975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3415" y="841801"/>
            <a:ext cx="16378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về một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việc,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sống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hevron 1"/>
          <p:cNvSpPr/>
          <p:nvPr/>
        </p:nvSpPr>
        <p:spPr>
          <a:xfrm>
            <a:off x="1600201" y="3043037"/>
            <a:ext cx="15195616" cy="3776863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3800" b="1" dirty="0" smtClean="0">
                <a:solidFill>
                  <a:schemeClr val="tx1"/>
                </a:solidFill>
              </a:rPr>
              <a:t>Điểm </a:t>
            </a:r>
            <a:r>
              <a:rPr lang="vi-VN" sz="3800" b="1" dirty="0">
                <a:solidFill>
                  <a:schemeClr val="tx1"/>
                </a:solidFill>
              </a:rPr>
              <a:t>giống </a:t>
            </a:r>
            <a:r>
              <a:rPr lang="vi-VN" sz="3800" b="1" dirty="0" smtClean="0">
                <a:solidFill>
                  <a:schemeClr val="tx1"/>
                </a:solidFill>
              </a:rPr>
              <a:t>nhau</a:t>
            </a:r>
            <a:r>
              <a:rPr lang="vi-VN" sz="3800" dirty="0" smtClean="0">
                <a:solidFill>
                  <a:schemeClr val="tx1"/>
                </a:solidFill>
              </a:rPr>
              <a:t>: </a:t>
            </a:r>
            <a:r>
              <a:rPr lang="vi-VN" sz="3800" dirty="0">
                <a:solidFill>
                  <a:schemeClr val="tx1"/>
                </a:solidFill>
              </a:rPr>
              <a:t>Đều đề cập đến những sự vật, hiện tượng của đời sống xã hội, đều yêu cầu người viết trình bày nhận xét, suy nghĩ</a:t>
            </a:r>
            <a:r>
              <a:rPr lang="vi-VN" sz="3800" dirty="0" smtClean="0">
                <a:solidFill>
                  <a:schemeClr val="tx1"/>
                </a:solidFill>
              </a:rPr>
              <a:t>…</a:t>
            </a:r>
            <a:endParaRPr lang="en-US" sz="3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271" r="7259" b="62451"/>
          <a:stretch>
            <a:fillRect/>
          </a:stretch>
        </p:blipFill>
        <p:spPr>
          <a:xfrm rot="-10800000">
            <a:off x="14524311" y="0"/>
            <a:ext cx="3763689" cy="34365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8028" b="13083"/>
          <a:stretch>
            <a:fillRect/>
          </a:stretch>
        </p:blipFill>
        <p:spPr>
          <a:xfrm rot="-5400000" flipV="1">
            <a:off x="256003" y="-256003"/>
            <a:ext cx="3436516" cy="3948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34499" cy="16854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45044" y="1315641"/>
            <a:ext cx="797913" cy="8052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4719776" y="747289"/>
            <a:ext cx="2539524" cy="17300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28476" y="3488412"/>
            <a:ext cx="15231047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  <a:spcBef>
                <a:spcPct val="0"/>
              </a:spcBef>
            </a:pPr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CÁCH LÀM BÀI NGHỊ LUẬN VỀ MỘT SỰ VIỆC, HIỆN TƯỢNG ĐỜI SỐNG</a:t>
            </a:r>
            <a:endParaRPr lang="en-US" sz="6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45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8879" flipH="1">
            <a:off x="17275659" y="7383942"/>
            <a:ext cx="1213663" cy="3556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2996" y="1469335"/>
            <a:ext cx="1945506" cy="4474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2996" y="5584135"/>
            <a:ext cx="1945506" cy="4474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6375" y="2307783"/>
            <a:ext cx="1027042" cy="16047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12807" t="6582"/>
          <a:stretch>
            <a:fillRect/>
          </a:stretch>
        </p:blipFill>
        <p:spPr>
          <a:xfrm rot="5400000">
            <a:off x="16059080" y="17588"/>
            <a:ext cx="2246507" cy="22113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6193" y="495300"/>
            <a:ext cx="13453185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Cách làm bài văn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về một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việc,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sống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6193" y="3009900"/>
            <a:ext cx="5710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hiểu ý, hiểu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1365" y="3912536"/>
            <a:ext cx="14799244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hiểu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 Thể loại: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Phạm Văn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8879" flipH="1">
            <a:off x="17275659" y="7383942"/>
            <a:ext cx="1213663" cy="3556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2996" y="1469335"/>
            <a:ext cx="1945506" cy="4474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2996" y="5584135"/>
            <a:ext cx="1945506" cy="4474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6375" y="2307783"/>
            <a:ext cx="1027042" cy="16047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12807" t="6582"/>
          <a:stretch>
            <a:fillRect/>
          </a:stretch>
        </p:blipFill>
        <p:spPr>
          <a:xfrm rot="5400000">
            <a:off x="16059080" y="17588"/>
            <a:ext cx="2246507" cy="22113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0" y="571500"/>
            <a:ext cx="5710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hiểu ý, hiểu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1700469"/>
            <a:ext cx="11976828" cy="1911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Phạm Văn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có ý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như thế nào?</a:t>
            </a:r>
            <a:endParaRPr lang="en-US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56" y="1853143"/>
            <a:ext cx="1552396" cy="1725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912536"/>
            <a:ext cx="13944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Phạm Văn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25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+ Khi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đỡ mẹ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>
              <a:lnSpc>
                <a:spcPct val="125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+ Khi làm việc ở nhà: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1200150" lvl="2" indent="-285750">
              <a:lnSpc>
                <a:spcPct val="125000"/>
              </a:lnSpc>
              <a:buFont typeface="Symbol" panose="05050102010706020507" pitchFamily="18" charset="2"/>
              <a:buChar char="Þ"/>
            </a:pPr>
            <a:r>
              <a:rPr lang="en-US" sz="3800" b="1" dirty="0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3800" b="1" dirty="0" err="1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b="1" dirty="0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>
              <a:lnSpc>
                <a:spcPct val="125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Là người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mẹ</a:t>
            </a:r>
          </a:p>
          <a:p>
            <a:pPr lvl="2">
              <a:lnSpc>
                <a:spcPct val="125000"/>
              </a:lnSpc>
            </a:pP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Là người biết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hợp học với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3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25000"/>
              </a:lnSpc>
            </a:pP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Là người sáng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3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5000"/>
              </a:lnSpc>
              <a:buFont typeface="Symbol" panose="05050102010706020507" pitchFamily="18" charset="2"/>
              <a:buChar char="Þ"/>
            </a:pP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người học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8879" flipH="1">
            <a:off x="17275659" y="7383942"/>
            <a:ext cx="1213663" cy="3556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2996" y="1469335"/>
            <a:ext cx="1945506" cy="4474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2996" y="5584135"/>
            <a:ext cx="1945506" cy="4474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6375" y="2307783"/>
            <a:ext cx="1027042" cy="16047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12807" t="6582"/>
          <a:stretch>
            <a:fillRect/>
          </a:stretch>
        </p:blipFill>
        <p:spPr>
          <a:xfrm rot="5400000">
            <a:off x="16059080" y="17588"/>
            <a:ext cx="2246507" cy="22113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0" y="571500"/>
            <a:ext cx="5710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491258"/>
            <a:ext cx="14590854" cy="68788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200" b="1" dirty="0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bài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Phạm Văn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Phạm Văn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200" b="1" dirty="0" err="1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b.Thân</a:t>
            </a:r>
            <a:r>
              <a:rPr lang="en-US" sz="4200" b="1" dirty="0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</a:p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i="1" dirty="0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Phạm Văn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 Khi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làm việc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+ Lúc ở nhà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8879" flipH="1">
            <a:off x="17275659" y="7383942"/>
            <a:ext cx="1213663" cy="3556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2996" y="1469335"/>
            <a:ext cx="1945506" cy="4474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2996" y="5584135"/>
            <a:ext cx="1945506" cy="4474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6375" y="2307783"/>
            <a:ext cx="1027042" cy="16047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12807" t="6582"/>
          <a:stretch>
            <a:fillRect/>
          </a:stretch>
        </p:blipFill>
        <p:spPr>
          <a:xfrm rot="5400000">
            <a:off x="16059080" y="17588"/>
            <a:ext cx="2246507" cy="22113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0" y="571500"/>
            <a:ext cx="5710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278245"/>
            <a:ext cx="15468600" cy="881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err="1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b.Thân</a:t>
            </a:r>
            <a:r>
              <a:rPr lang="en-US" sz="4200" b="1" dirty="0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</a:p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i="1" dirty="0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việc làm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 Là người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mẹ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+ Là người biết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hợp học đi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+ Là người sáng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Đánh giá việc làm của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học sinh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biết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cha mẹ, biết 		sáng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trong học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8879" flipH="1">
            <a:off x="17275659" y="7383942"/>
            <a:ext cx="1213663" cy="3556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2996" y="1469335"/>
            <a:ext cx="1945506" cy="4474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2996" y="5584135"/>
            <a:ext cx="1945506" cy="4474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6375" y="2307783"/>
            <a:ext cx="1027042" cy="16047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12807" t="6582"/>
          <a:stretch>
            <a:fillRect/>
          </a:stretch>
        </p:blipFill>
        <p:spPr>
          <a:xfrm rot="5400000">
            <a:off x="16059080" y="17588"/>
            <a:ext cx="2246507" cy="22113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14511" y="123148"/>
            <a:ext cx="5710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775552"/>
            <a:ext cx="13411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b="1" dirty="0" err="1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b="1" dirty="0" smtClean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</a:t>
            </a:r>
          </a:p>
          <a:p>
            <a:pPr algn="just">
              <a:lnSpc>
                <a:spcPct val="150000"/>
              </a:lnSpc>
            </a:pPr>
            <a:r>
              <a:rPr lang="en-US" sz="4200" b="1" dirty="0">
                <a:solidFill>
                  <a:srgbClr val="191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định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hệ với bản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trong học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với cha mẹ.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0711" y="5598972"/>
            <a:ext cx="5710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2611" y="6665608"/>
            <a:ext cx="8153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Đọc lại bài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5246" y="7404272"/>
            <a:ext cx="14173200" cy="261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5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chính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dùng từ,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35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các câu trong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các phần của bài văn.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901509">
            <a:off x="-127294" y="-1307915"/>
            <a:ext cx="2526926" cy="39025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901509">
            <a:off x="15888368" y="-1307915"/>
            <a:ext cx="2526926" cy="39025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1363" y="1295672"/>
            <a:ext cx="155448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làm bài văn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một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việc,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sống,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cần có:</a:t>
            </a:r>
            <a:endParaRPr lang="en-US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5763" y="3467100"/>
            <a:ext cx="1371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Mở bài: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việc,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cần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bài: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hệ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phần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các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giá,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định.</a:t>
            </a:r>
          </a:p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bài: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định,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định,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271" r="7259" b="62451"/>
          <a:stretch>
            <a:fillRect/>
          </a:stretch>
        </p:blipFill>
        <p:spPr>
          <a:xfrm rot="-10800000">
            <a:off x="14524311" y="0"/>
            <a:ext cx="3763689" cy="34365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8028" b="13083"/>
          <a:stretch>
            <a:fillRect/>
          </a:stretch>
        </p:blipFill>
        <p:spPr>
          <a:xfrm rot="-5400000" flipV="1">
            <a:off x="256003" y="-256003"/>
            <a:ext cx="3436516" cy="3948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34499" cy="16854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45044" y="1315641"/>
            <a:ext cx="797913" cy="8052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4719776" y="747289"/>
            <a:ext cx="2539524" cy="17300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942110" y="2936722"/>
            <a:ext cx="6091524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  <a:spcBef>
                <a:spcPct val="0"/>
              </a:spcBef>
            </a:pPr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LUYỆN TẬP</a:t>
            </a:r>
            <a:endParaRPr lang="en-US" sz="6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r="13577" b="2265"/>
          <a:stretch/>
        </p:blipFill>
        <p:spPr>
          <a:xfrm>
            <a:off x="7010400" y="4610100"/>
            <a:ext cx="4267200" cy="5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67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349525" y="508823"/>
            <a:ext cx="1358349" cy="1039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7089" b="38686"/>
          <a:stretch>
            <a:fillRect/>
          </a:stretch>
        </p:blipFill>
        <p:spPr>
          <a:xfrm>
            <a:off x="0" y="7472315"/>
            <a:ext cx="4173334" cy="24717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80052"/>
          <a:stretch>
            <a:fillRect/>
          </a:stretch>
        </p:blipFill>
        <p:spPr>
          <a:xfrm>
            <a:off x="-85614" y="8951947"/>
            <a:ext cx="18459227" cy="13350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825621" y="6568138"/>
            <a:ext cx="1345407" cy="394258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12825" y="-984697"/>
            <a:ext cx="1558290" cy="31165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95600" y="1300886"/>
            <a:ext cx="13374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(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I – SGK/tr22)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07875" y="2177586"/>
            <a:ext cx="1574413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Trả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các câu hỏi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Hiền có gì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 Tinh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ham học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Hiền như thế nào? Ý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Hiền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có thể học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Hiền ở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nào?</a:t>
            </a:r>
            <a:endParaRPr lang="en-US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80052"/>
          <a:stretch>
            <a:fillRect/>
          </a:stretch>
        </p:blipFill>
        <p:spPr>
          <a:xfrm>
            <a:off x="-85614" y="8951947"/>
            <a:ext cx="18459227" cy="13350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33684" y="-159808"/>
            <a:ext cx="2820866" cy="14104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08551">
            <a:off x="15231084" y="97894"/>
            <a:ext cx="3466859" cy="2305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20204" y="5143500"/>
            <a:ext cx="2042600" cy="47502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95400" y="523398"/>
            <a:ext cx="495929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lnSpc>
                <a:spcPts val="12000"/>
              </a:lnSpc>
              <a:spcBef>
                <a:spcPct val="0"/>
              </a:spcBef>
            </a:pPr>
            <a:r>
              <a:rPr lang="en-US" sz="6400" b="1" u="none" dirty="0" smtClean="0">
                <a:solidFill>
                  <a:srgbClr val="E177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u="none" dirty="0">
              <a:solidFill>
                <a:srgbClr val="E17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188022">
            <a:off x="2785896" y="2220198"/>
            <a:ext cx="1670272" cy="5435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62804" y="3059136"/>
            <a:ext cx="14325600" cy="327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 </a:t>
            </a:r>
            <a:r>
              <a:rPr lang="de-DE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 là nghị luận về một sự việc, hiện tượng đời </a:t>
            </a:r>
            <a:r>
              <a:rPr lang="de-DE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sống?</a:t>
            </a:r>
            <a:r>
              <a:rPr lang="en-US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 </a:t>
            </a:r>
            <a:r>
              <a:rPr lang="de-DE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 về hình thức, nội dung nghị luận về một hiện tượng đời sống?</a:t>
            </a:r>
            <a:endParaRPr lang="en-US" sz="48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152400" y="240359"/>
            <a:ext cx="1358349" cy="1039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7089" b="38686"/>
          <a:stretch>
            <a:fillRect/>
          </a:stretch>
        </p:blipFill>
        <p:spPr>
          <a:xfrm>
            <a:off x="-147215" y="7919463"/>
            <a:ext cx="4173334" cy="24717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80052"/>
          <a:stretch>
            <a:fillRect/>
          </a:stretch>
        </p:blipFill>
        <p:spPr>
          <a:xfrm>
            <a:off x="-171227" y="9056195"/>
            <a:ext cx="18459227" cy="13350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-323180" y="7048500"/>
            <a:ext cx="1189387" cy="348538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145000" y="-1409700"/>
            <a:ext cx="1271402" cy="2542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926757"/>
            <a:ext cx="16878972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b="1" dirty="0" smtClean="0">
                <a:solidFill>
                  <a:srgbClr val="000000"/>
                </a:solidFill>
              </a:rPr>
              <a:t>M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bài</a:t>
            </a:r>
            <a:r>
              <a:rPr lang="vi-VN" sz="3800" b="1" dirty="0" smtClean="0">
                <a:solidFill>
                  <a:srgbClr val="000000"/>
                </a:solidFill>
              </a:rPr>
              <a:t>:</a:t>
            </a:r>
            <a:r>
              <a:rPr lang="vi-VN" sz="3800" dirty="0">
                <a:solidFill>
                  <a:srgbClr val="000000"/>
                </a:solidFill>
              </a:rPr>
              <a:t> Giới thiệu nhân vật Nguyễn Hiền </a:t>
            </a:r>
            <a:r>
              <a:rPr lang="vi-VN" sz="3800" i="1" dirty="0">
                <a:solidFill>
                  <a:srgbClr val="000000"/>
                </a:solidFill>
              </a:rPr>
              <a:t>(hoàn cảnh, thời đại, gia cảnh…)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b="1" dirty="0" smtClean="0">
                <a:solidFill>
                  <a:srgbClr val="000000"/>
                </a:solidFill>
              </a:rPr>
              <a:t>T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hân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</a:t>
            </a:r>
            <a:r>
              <a:rPr lang="vi-VN" sz="3800" b="1" dirty="0" smtClean="0">
                <a:solidFill>
                  <a:srgbClr val="000000"/>
                </a:solidFill>
              </a:rPr>
              <a:t>:</a:t>
            </a:r>
            <a:r>
              <a:rPr lang="vi-VN" sz="3800" dirty="0">
                <a:solidFill>
                  <a:srgbClr val="000000"/>
                </a:solidFill>
              </a:rPr>
              <a:t> Ý chí và thái độ học </a:t>
            </a:r>
            <a:r>
              <a:rPr lang="vi-VN" sz="3800" dirty="0" smtClean="0">
                <a:solidFill>
                  <a:srgbClr val="000000"/>
                </a:solidFill>
              </a:rPr>
              <a:t>tập</a:t>
            </a:r>
            <a:r>
              <a:rPr lang="en-US" sz="3800" dirty="0" smtClean="0">
                <a:solidFill>
                  <a:srgbClr val="000000"/>
                </a:solidFill>
              </a:rPr>
              <a:t>:</a:t>
            </a:r>
            <a:endParaRPr lang="vi-VN" sz="3800" dirty="0">
              <a:solidFill>
                <a:srgbClr val="00000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- Nguyễn Hiền không đến được trường vì nhà nghèo nhưng vẫn ham học, học giỏi, có mục </a:t>
            </a:r>
            <a:r>
              <a:rPr lang="vi-VN" sz="3800" dirty="0" smtClean="0">
                <a:solidFill>
                  <a:srgbClr val="000000"/>
                </a:solidFill>
              </a:rPr>
              <a:t>đích</a:t>
            </a:r>
            <a:r>
              <a:rPr lang="en-US" sz="3800" dirty="0" smtClean="0">
                <a:solidFill>
                  <a:srgbClr val="000000"/>
                </a:solidFill>
              </a:rPr>
              <a:t>.</a:t>
            </a:r>
            <a:endParaRPr lang="vi-VN" sz="3800" dirty="0">
              <a:solidFill>
                <a:srgbClr val="00000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- Nguyễn Hiền hăng say học, dù không có điều kiện được ngồi trong lớp nghe giảng như các </a:t>
            </a:r>
            <a:r>
              <a:rPr lang="vi-VN" sz="3800" dirty="0" smtClean="0">
                <a:solidFill>
                  <a:srgbClr val="000000"/>
                </a:solidFill>
              </a:rPr>
              <a:t>bạn</a:t>
            </a:r>
            <a:r>
              <a:rPr lang="en-US" sz="3800" dirty="0" smtClean="0">
                <a:solidFill>
                  <a:srgbClr val="000000"/>
                </a:solidFill>
              </a:rPr>
              <a:t>.</a:t>
            </a:r>
            <a:endParaRPr lang="vi-VN" sz="3800" dirty="0">
              <a:solidFill>
                <a:srgbClr val="000000"/>
              </a:solidFill>
            </a:endParaRPr>
          </a:p>
          <a:p>
            <a:pPr marL="1028700" lvl="1" indent="-571500" algn="just">
              <a:lnSpc>
                <a:spcPct val="150000"/>
              </a:lnSpc>
              <a:buFontTx/>
              <a:buChar char="-"/>
            </a:pPr>
            <a:r>
              <a:rPr lang="vi-VN" sz="3800" dirty="0" smtClean="0">
                <a:solidFill>
                  <a:srgbClr val="000000"/>
                </a:solidFill>
              </a:rPr>
              <a:t>Nguyễn </a:t>
            </a:r>
            <a:r>
              <a:rPr lang="vi-VN" sz="3800" dirty="0">
                <a:solidFill>
                  <a:srgbClr val="000000"/>
                </a:solidFill>
              </a:rPr>
              <a:t>Hiền có lòng tự trọng khi nhận ra giá trị của bản </a:t>
            </a:r>
            <a:r>
              <a:rPr lang="vi-VN" sz="3800" dirty="0" smtClean="0">
                <a:solidFill>
                  <a:srgbClr val="000000"/>
                </a:solidFill>
              </a:rPr>
              <a:t>thân</a:t>
            </a:r>
            <a:r>
              <a:rPr lang="en-US" sz="3800" dirty="0">
                <a:solidFill>
                  <a:srgbClr val="000000"/>
                </a:solidFill>
              </a:rPr>
              <a:t>.</a:t>
            </a:r>
            <a:endParaRPr lang="en-US" sz="3800" dirty="0" smtClean="0">
              <a:solidFill>
                <a:srgbClr val="00000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b="1" dirty="0" smtClean="0">
                <a:solidFill>
                  <a:srgbClr val="000000"/>
                </a:solidFill>
              </a:rPr>
              <a:t>K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</a:t>
            </a:r>
            <a:r>
              <a:rPr lang="vi-VN" sz="3800" b="1" dirty="0" smtClean="0">
                <a:solidFill>
                  <a:srgbClr val="000000"/>
                </a:solidFill>
              </a:rPr>
              <a:t>:</a:t>
            </a:r>
            <a:r>
              <a:rPr lang="en-US" sz="3800" b="1" dirty="0" smtClean="0">
                <a:solidFill>
                  <a:srgbClr val="000000"/>
                </a:solidFill>
              </a:rPr>
              <a:t> </a:t>
            </a:r>
            <a:r>
              <a:rPr lang="vi-VN" sz="3800" dirty="0" smtClean="0">
                <a:solidFill>
                  <a:srgbClr val="000000"/>
                </a:solidFill>
              </a:rPr>
              <a:t>Nguyễn </a:t>
            </a:r>
            <a:r>
              <a:rPr lang="vi-VN" sz="3800" dirty="0">
                <a:solidFill>
                  <a:srgbClr val="000000"/>
                </a:solidFill>
              </a:rPr>
              <a:t>Hiền là tấm gương đáng học tập, noi theo: Tinh thần ham học hỏi, chăm chỉ, cầu </a:t>
            </a:r>
            <a:r>
              <a:rPr lang="vi-VN" sz="3800" dirty="0" smtClean="0">
                <a:solidFill>
                  <a:srgbClr val="000000"/>
                </a:solidFill>
              </a:rPr>
              <a:t>tiến</a:t>
            </a:r>
            <a:r>
              <a:rPr lang="en-US" sz="3800" dirty="0" smtClean="0">
                <a:solidFill>
                  <a:srgbClr val="000000"/>
                </a:solidFill>
              </a:rPr>
              <a:t>.</a:t>
            </a:r>
            <a:endParaRPr lang="vi-VN" sz="38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2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03369" y="1187622"/>
            <a:ext cx="449576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9600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E177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u="none" dirty="0">
              <a:solidFill>
                <a:srgbClr val="E17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59000" y="-114300"/>
            <a:ext cx="2938430" cy="146921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743200" y="2628900"/>
            <a:ext cx="13030200" cy="6324600"/>
            <a:chOff x="0" y="0"/>
            <a:chExt cx="1173590" cy="1385244"/>
          </a:xfrm>
        </p:grpSpPr>
        <p:sp>
          <p:nvSpPr>
            <p:cNvPr id="15" name="Freeform 15"/>
            <p:cNvSpPr/>
            <p:nvPr/>
          </p:nvSpPr>
          <p:spPr>
            <a:xfrm>
              <a:off x="10160" y="16510"/>
              <a:ext cx="1150730" cy="1357304"/>
            </a:xfrm>
            <a:custGeom>
              <a:avLst/>
              <a:gdLst/>
              <a:ahLst/>
              <a:cxnLst/>
              <a:rect l="l" t="t" r="r" b="b"/>
              <a:pathLst>
                <a:path w="1150730" h="1357304">
                  <a:moveTo>
                    <a:pt x="1150730" y="1357304"/>
                  </a:moveTo>
                  <a:lnTo>
                    <a:pt x="0" y="1349684"/>
                  </a:lnTo>
                  <a:lnTo>
                    <a:pt x="0" y="483975"/>
                  </a:lnTo>
                  <a:lnTo>
                    <a:pt x="17780" y="19050"/>
                  </a:lnTo>
                  <a:lnTo>
                    <a:pt x="571607" y="0"/>
                  </a:lnTo>
                  <a:lnTo>
                    <a:pt x="113168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-3810" y="0"/>
              <a:ext cx="1179940" cy="1383974"/>
            </a:xfrm>
            <a:custGeom>
              <a:avLst/>
              <a:gdLst/>
              <a:ahLst/>
              <a:cxnLst/>
              <a:rect l="l" t="t" r="r" b="b"/>
              <a:pathLst>
                <a:path w="1179940" h="1383974">
                  <a:moveTo>
                    <a:pt x="1145650" y="21590"/>
                  </a:moveTo>
                  <a:cubicBezTo>
                    <a:pt x="1146920" y="34290"/>
                    <a:pt x="1146920" y="44450"/>
                    <a:pt x="1148190" y="54610"/>
                  </a:cubicBezTo>
                  <a:cubicBezTo>
                    <a:pt x="1150730" y="83805"/>
                    <a:pt x="1152000" y="111987"/>
                    <a:pt x="1154540" y="139161"/>
                  </a:cubicBezTo>
                  <a:cubicBezTo>
                    <a:pt x="1154540" y="178414"/>
                    <a:pt x="1167240" y="952392"/>
                    <a:pt x="1173590" y="991644"/>
                  </a:cubicBezTo>
                  <a:cubicBezTo>
                    <a:pt x="1179940" y="1051026"/>
                    <a:pt x="1176130" y="1111414"/>
                    <a:pt x="1176130" y="1170796"/>
                  </a:cubicBezTo>
                  <a:cubicBezTo>
                    <a:pt x="1176130" y="1223133"/>
                    <a:pt x="1177400" y="1271444"/>
                    <a:pt x="1178670" y="1323014"/>
                  </a:cubicBezTo>
                  <a:cubicBezTo>
                    <a:pt x="1178670" y="1344604"/>
                    <a:pt x="1178670" y="1358574"/>
                    <a:pt x="1178670" y="1382704"/>
                  </a:cubicBezTo>
                  <a:cubicBezTo>
                    <a:pt x="1155810" y="1382704"/>
                    <a:pt x="1135490" y="1383974"/>
                    <a:pt x="1116904" y="1382704"/>
                  </a:cubicBezTo>
                  <a:cubicBezTo>
                    <a:pt x="1061910" y="1377624"/>
                    <a:pt x="1006070" y="1383974"/>
                    <a:pt x="951076" y="1378894"/>
                  </a:cubicBezTo>
                  <a:cubicBezTo>
                    <a:pt x="918080" y="1375084"/>
                    <a:pt x="885929" y="1377624"/>
                    <a:pt x="852933" y="1375084"/>
                  </a:cubicBezTo>
                  <a:cubicBezTo>
                    <a:pt x="837704" y="1373814"/>
                    <a:pt x="822475" y="1372544"/>
                    <a:pt x="807246" y="1371274"/>
                  </a:cubicBezTo>
                  <a:cubicBezTo>
                    <a:pt x="797939" y="1371274"/>
                    <a:pt x="789478" y="1372544"/>
                    <a:pt x="780172" y="1372544"/>
                  </a:cubicBezTo>
                  <a:cubicBezTo>
                    <a:pt x="756482" y="1371274"/>
                    <a:pt x="691335" y="1372544"/>
                    <a:pt x="667645" y="1371274"/>
                  </a:cubicBezTo>
                  <a:cubicBezTo>
                    <a:pt x="650724" y="1370004"/>
                    <a:pt x="312299" y="1378894"/>
                    <a:pt x="295378" y="1377624"/>
                  </a:cubicBezTo>
                  <a:cubicBezTo>
                    <a:pt x="291148" y="1377624"/>
                    <a:pt x="286072" y="1378894"/>
                    <a:pt x="281841" y="1378894"/>
                  </a:cubicBezTo>
                  <a:cubicBezTo>
                    <a:pt x="271689" y="1378894"/>
                    <a:pt x="262382" y="1380164"/>
                    <a:pt x="252229" y="1380164"/>
                  </a:cubicBezTo>
                  <a:cubicBezTo>
                    <a:pt x="226847" y="1380164"/>
                    <a:pt x="202311" y="1378894"/>
                    <a:pt x="176930" y="1377624"/>
                  </a:cubicBezTo>
                  <a:cubicBezTo>
                    <a:pt x="161701" y="1376354"/>
                    <a:pt x="146471" y="1375084"/>
                    <a:pt x="132088" y="1373814"/>
                  </a:cubicBezTo>
                  <a:cubicBezTo>
                    <a:pt x="105014" y="1372544"/>
                    <a:pt x="77940" y="1371274"/>
                    <a:pt x="48260" y="1371274"/>
                  </a:cubicBezTo>
                  <a:cubicBezTo>
                    <a:pt x="38100" y="1371274"/>
                    <a:pt x="29210" y="1371274"/>
                    <a:pt x="19050" y="1370004"/>
                  </a:cubicBezTo>
                  <a:cubicBezTo>
                    <a:pt x="10160" y="1368734"/>
                    <a:pt x="5080" y="1362384"/>
                    <a:pt x="7620" y="1353494"/>
                  </a:cubicBezTo>
                  <a:cubicBezTo>
                    <a:pt x="16510" y="1321767"/>
                    <a:pt x="12700" y="1296605"/>
                    <a:pt x="11430" y="1270437"/>
                  </a:cubicBezTo>
                  <a:cubicBezTo>
                    <a:pt x="10160" y="1217094"/>
                    <a:pt x="6350" y="1164757"/>
                    <a:pt x="7620" y="1111414"/>
                  </a:cubicBezTo>
                  <a:cubicBezTo>
                    <a:pt x="5080" y="1044987"/>
                    <a:pt x="0" y="222699"/>
                    <a:pt x="7620" y="155265"/>
                  </a:cubicBezTo>
                  <a:cubicBezTo>
                    <a:pt x="8890" y="142181"/>
                    <a:pt x="7620" y="128090"/>
                    <a:pt x="8890" y="115006"/>
                  </a:cubicBezTo>
                  <a:cubicBezTo>
                    <a:pt x="10160" y="93870"/>
                    <a:pt x="12700" y="7072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789" y="30480"/>
                    <a:pt x="70326" y="29210"/>
                  </a:cubicBezTo>
                  <a:cubicBezTo>
                    <a:pt x="93170" y="25400"/>
                    <a:pt x="116013" y="22860"/>
                    <a:pt x="139703" y="20320"/>
                  </a:cubicBezTo>
                  <a:cubicBezTo>
                    <a:pt x="155778" y="17780"/>
                    <a:pt x="171853" y="16510"/>
                    <a:pt x="187082" y="13970"/>
                  </a:cubicBezTo>
                  <a:cubicBezTo>
                    <a:pt x="202311" y="11430"/>
                    <a:pt x="218387" y="8890"/>
                    <a:pt x="233616" y="8890"/>
                  </a:cubicBezTo>
                  <a:cubicBezTo>
                    <a:pt x="250537" y="7620"/>
                    <a:pt x="267458" y="10160"/>
                    <a:pt x="284379" y="8890"/>
                  </a:cubicBezTo>
                  <a:cubicBezTo>
                    <a:pt x="305531" y="8890"/>
                    <a:pt x="688797" y="6350"/>
                    <a:pt x="709948" y="5080"/>
                  </a:cubicBezTo>
                  <a:cubicBezTo>
                    <a:pt x="730254" y="3810"/>
                    <a:pt x="750559" y="2540"/>
                    <a:pt x="771711" y="2540"/>
                  </a:cubicBezTo>
                  <a:cubicBezTo>
                    <a:pt x="806400" y="1270"/>
                    <a:pt x="840242" y="0"/>
                    <a:pt x="874931" y="0"/>
                  </a:cubicBezTo>
                  <a:cubicBezTo>
                    <a:pt x="889314" y="0"/>
                    <a:pt x="904543" y="2540"/>
                    <a:pt x="918926" y="2540"/>
                  </a:cubicBezTo>
                  <a:cubicBezTo>
                    <a:pt x="958691" y="3810"/>
                    <a:pt x="999302" y="5080"/>
                    <a:pt x="1039066" y="7620"/>
                  </a:cubicBezTo>
                  <a:cubicBezTo>
                    <a:pt x="1060218" y="8890"/>
                    <a:pt x="1081370" y="12700"/>
                    <a:pt x="1102521" y="16510"/>
                  </a:cubicBezTo>
                  <a:cubicBezTo>
                    <a:pt x="1107598" y="16510"/>
                    <a:pt x="1112674" y="16510"/>
                    <a:pt x="1116904" y="16510"/>
                  </a:cubicBezTo>
                  <a:cubicBezTo>
                    <a:pt x="1126600" y="17780"/>
                    <a:pt x="1135490" y="20320"/>
                    <a:pt x="1145650" y="21590"/>
                  </a:cubicBezTo>
                  <a:close/>
                  <a:moveTo>
                    <a:pt x="1155810" y="1366194"/>
                  </a:moveTo>
                  <a:cubicBezTo>
                    <a:pt x="1157080" y="1349684"/>
                    <a:pt x="1158350" y="1336984"/>
                    <a:pt x="1158350" y="1324284"/>
                  </a:cubicBezTo>
                  <a:cubicBezTo>
                    <a:pt x="1157080" y="1266411"/>
                    <a:pt x="1155810" y="1213068"/>
                    <a:pt x="1155810" y="1155699"/>
                  </a:cubicBezTo>
                  <a:cubicBezTo>
                    <a:pt x="1155810" y="1129531"/>
                    <a:pt x="1158350" y="1103363"/>
                    <a:pt x="1157080" y="1077194"/>
                  </a:cubicBezTo>
                  <a:cubicBezTo>
                    <a:pt x="1157080" y="1053039"/>
                    <a:pt x="1155810" y="1027877"/>
                    <a:pt x="1154540" y="1003722"/>
                  </a:cubicBezTo>
                  <a:cubicBezTo>
                    <a:pt x="1149460" y="966482"/>
                    <a:pt x="1138030" y="195524"/>
                    <a:pt x="1138030" y="158284"/>
                  </a:cubicBezTo>
                  <a:cubicBezTo>
                    <a:pt x="1135490" y="127084"/>
                    <a:pt x="1132950" y="94877"/>
                    <a:pt x="1130410" y="63500"/>
                  </a:cubicBezTo>
                  <a:cubicBezTo>
                    <a:pt x="1129140" y="44450"/>
                    <a:pt x="1127870" y="43180"/>
                    <a:pt x="1114366" y="41910"/>
                  </a:cubicBezTo>
                  <a:cubicBezTo>
                    <a:pt x="1111828" y="41910"/>
                    <a:pt x="1110136" y="41910"/>
                    <a:pt x="1107598" y="40640"/>
                  </a:cubicBezTo>
                  <a:cubicBezTo>
                    <a:pt x="1086446" y="36830"/>
                    <a:pt x="1064448" y="31750"/>
                    <a:pt x="1043297" y="30480"/>
                  </a:cubicBezTo>
                  <a:cubicBezTo>
                    <a:pt x="991687" y="26670"/>
                    <a:pt x="939231" y="25400"/>
                    <a:pt x="887621" y="22860"/>
                  </a:cubicBezTo>
                  <a:cubicBezTo>
                    <a:pt x="880007" y="22860"/>
                    <a:pt x="871546" y="22860"/>
                    <a:pt x="863932" y="22860"/>
                  </a:cubicBezTo>
                  <a:cubicBezTo>
                    <a:pt x="851241" y="22860"/>
                    <a:pt x="838550" y="22860"/>
                    <a:pt x="826705" y="22860"/>
                  </a:cubicBezTo>
                  <a:cubicBezTo>
                    <a:pt x="799631" y="22860"/>
                    <a:pt x="772557" y="22860"/>
                    <a:pt x="746329" y="24130"/>
                  </a:cubicBezTo>
                  <a:cubicBezTo>
                    <a:pt x="723486" y="25400"/>
                    <a:pt x="338527" y="29210"/>
                    <a:pt x="315684" y="29210"/>
                  </a:cubicBezTo>
                  <a:cubicBezTo>
                    <a:pt x="278457" y="29210"/>
                    <a:pt x="241230" y="26670"/>
                    <a:pt x="204004" y="33020"/>
                  </a:cubicBezTo>
                  <a:cubicBezTo>
                    <a:pt x="184544" y="36830"/>
                    <a:pt x="165931" y="36830"/>
                    <a:pt x="147317" y="38100"/>
                  </a:cubicBezTo>
                  <a:cubicBezTo>
                    <a:pt x="115167" y="41910"/>
                    <a:pt x="83017" y="45720"/>
                    <a:pt x="49530" y="50800"/>
                  </a:cubicBezTo>
                  <a:cubicBezTo>
                    <a:pt x="36830" y="50800"/>
                    <a:pt x="34290" y="53340"/>
                    <a:pt x="33020" y="67702"/>
                  </a:cubicBezTo>
                  <a:cubicBezTo>
                    <a:pt x="31750" y="85818"/>
                    <a:pt x="31750" y="103935"/>
                    <a:pt x="30480" y="122051"/>
                  </a:cubicBezTo>
                  <a:cubicBezTo>
                    <a:pt x="29210" y="152246"/>
                    <a:pt x="26670" y="181433"/>
                    <a:pt x="25400" y="211628"/>
                  </a:cubicBezTo>
                  <a:cubicBezTo>
                    <a:pt x="20320" y="243835"/>
                    <a:pt x="26670" y="1030897"/>
                    <a:pt x="29210" y="1063104"/>
                  </a:cubicBezTo>
                  <a:cubicBezTo>
                    <a:pt x="29210" y="1097324"/>
                    <a:pt x="29210" y="1132550"/>
                    <a:pt x="30480" y="1166770"/>
                  </a:cubicBezTo>
                  <a:cubicBezTo>
                    <a:pt x="30480" y="1191932"/>
                    <a:pt x="33020" y="1217094"/>
                    <a:pt x="33020" y="1242256"/>
                  </a:cubicBezTo>
                  <a:cubicBezTo>
                    <a:pt x="33020" y="1269431"/>
                    <a:pt x="33020" y="1296606"/>
                    <a:pt x="31750" y="1324284"/>
                  </a:cubicBezTo>
                  <a:cubicBezTo>
                    <a:pt x="31750" y="1328094"/>
                    <a:pt x="31750" y="1330634"/>
                    <a:pt x="31750" y="1334444"/>
                  </a:cubicBezTo>
                  <a:cubicBezTo>
                    <a:pt x="31750" y="1344604"/>
                    <a:pt x="35560" y="1348414"/>
                    <a:pt x="44450" y="1348414"/>
                  </a:cubicBezTo>
                  <a:cubicBezTo>
                    <a:pt x="58481" y="1348414"/>
                    <a:pt x="70326" y="1349684"/>
                    <a:pt x="81325" y="1349684"/>
                  </a:cubicBezTo>
                  <a:cubicBezTo>
                    <a:pt x="97400" y="1349684"/>
                    <a:pt x="114321" y="1347144"/>
                    <a:pt x="130396" y="1349684"/>
                  </a:cubicBezTo>
                  <a:cubicBezTo>
                    <a:pt x="156624" y="1353494"/>
                    <a:pt x="182852" y="1356034"/>
                    <a:pt x="209080" y="1354764"/>
                  </a:cubicBezTo>
                  <a:cubicBezTo>
                    <a:pt x="226001" y="1353494"/>
                    <a:pt x="242076" y="1356034"/>
                    <a:pt x="258998" y="1356034"/>
                  </a:cubicBezTo>
                  <a:cubicBezTo>
                    <a:pt x="283533" y="1356034"/>
                    <a:pt x="308069" y="1354764"/>
                    <a:pt x="332605" y="1356034"/>
                  </a:cubicBezTo>
                  <a:cubicBezTo>
                    <a:pt x="368986" y="1357304"/>
                    <a:pt x="768327" y="1347144"/>
                    <a:pt x="805554" y="1349684"/>
                  </a:cubicBezTo>
                  <a:cubicBezTo>
                    <a:pt x="821629" y="1350954"/>
                    <a:pt x="837704" y="1352224"/>
                    <a:pt x="852933" y="1352224"/>
                  </a:cubicBezTo>
                  <a:cubicBezTo>
                    <a:pt x="880853" y="1354764"/>
                    <a:pt x="907927" y="1350954"/>
                    <a:pt x="935847" y="1354764"/>
                  </a:cubicBezTo>
                  <a:cubicBezTo>
                    <a:pt x="958691" y="1357304"/>
                    <a:pt x="981534" y="1357304"/>
                    <a:pt x="1004378" y="1359844"/>
                  </a:cubicBezTo>
                  <a:cubicBezTo>
                    <a:pt x="1038221" y="1363654"/>
                    <a:pt x="1072063" y="1366194"/>
                    <a:pt x="1105905" y="1367464"/>
                  </a:cubicBezTo>
                  <a:cubicBezTo>
                    <a:pt x="1118596" y="1367464"/>
                    <a:pt x="1135490" y="1366194"/>
                    <a:pt x="1155810" y="13661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38400" y="2208556"/>
            <a:ext cx="1197429" cy="1036320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6894967"/>
            <a:ext cx="3007583" cy="3753614"/>
          </a:xfrm>
          <a:prstGeom prst="rect">
            <a:avLst/>
          </a:prstGeom>
        </p:spPr>
      </p:pic>
      <p:pic>
        <p:nvPicPr>
          <p:cNvPr id="38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5843318" flipH="1">
            <a:off x="11033448" y="612574"/>
            <a:ext cx="1358349" cy="103975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372963" y="3939982"/>
            <a:ext cx="11756571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nghĩ của mình về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học qua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80052"/>
          <a:stretch>
            <a:fillRect/>
          </a:stretch>
        </p:blipFill>
        <p:spPr>
          <a:xfrm>
            <a:off x="-85614" y="8951947"/>
            <a:ext cx="18459227" cy="13350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14812747" y="-1305588"/>
            <a:ext cx="3634442" cy="3810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4528" y="-357954"/>
            <a:ext cx="2453269" cy="122663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48000" y="2704368"/>
            <a:ext cx="12573000" cy="5674774"/>
            <a:chOff x="0" y="0"/>
            <a:chExt cx="1358318" cy="676091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335458" cy="648151"/>
            </a:xfrm>
            <a:custGeom>
              <a:avLst/>
              <a:gdLst/>
              <a:ahLst/>
              <a:cxnLst/>
              <a:rect l="l" t="t" r="r" b="b"/>
              <a:pathLst>
                <a:path w="1335458" h="648151">
                  <a:moveTo>
                    <a:pt x="1335458" y="648151"/>
                  </a:moveTo>
                  <a:lnTo>
                    <a:pt x="0" y="640531"/>
                  </a:lnTo>
                  <a:lnTo>
                    <a:pt x="0" y="238023"/>
                  </a:lnTo>
                  <a:lnTo>
                    <a:pt x="17780" y="19050"/>
                  </a:lnTo>
                  <a:lnTo>
                    <a:pt x="663734" y="0"/>
                  </a:lnTo>
                  <a:lnTo>
                    <a:pt x="13164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364668" cy="674821"/>
            </a:xfrm>
            <a:custGeom>
              <a:avLst/>
              <a:gdLst/>
              <a:ahLst/>
              <a:cxnLst/>
              <a:rect l="l" t="t" r="r" b="b"/>
              <a:pathLst>
                <a:path w="1364668" h="674821">
                  <a:moveTo>
                    <a:pt x="1330378" y="21590"/>
                  </a:moveTo>
                  <a:cubicBezTo>
                    <a:pt x="1331648" y="34290"/>
                    <a:pt x="1331648" y="44450"/>
                    <a:pt x="1332918" y="54610"/>
                  </a:cubicBezTo>
                  <a:cubicBezTo>
                    <a:pt x="1335458" y="72833"/>
                    <a:pt x="1336728" y="85122"/>
                    <a:pt x="1339268" y="96972"/>
                  </a:cubicBezTo>
                  <a:cubicBezTo>
                    <a:pt x="1339268" y="114088"/>
                    <a:pt x="1351968" y="451594"/>
                    <a:pt x="1358318" y="468710"/>
                  </a:cubicBezTo>
                  <a:cubicBezTo>
                    <a:pt x="1364668" y="494605"/>
                    <a:pt x="1360858" y="520938"/>
                    <a:pt x="1360858" y="546833"/>
                  </a:cubicBezTo>
                  <a:cubicBezTo>
                    <a:pt x="1360858" y="569655"/>
                    <a:pt x="1362128" y="590722"/>
                    <a:pt x="1363398" y="613861"/>
                  </a:cubicBezTo>
                  <a:cubicBezTo>
                    <a:pt x="1363398" y="635451"/>
                    <a:pt x="1363398" y="649421"/>
                    <a:pt x="1363398" y="673551"/>
                  </a:cubicBezTo>
                  <a:cubicBezTo>
                    <a:pt x="1340538" y="673551"/>
                    <a:pt x="1320218" y="674821"/>
                    <a:pt x="1301032" y="673551"/>
                  </a:cubicBezTo>
                  <a:cubicBezTo>
                    <a:pt x="1236516" y="668471"/>
                    <a:pt x="1171007" y="674821"/>
                    <a:pt x="1106490" y="669741"/>
                  </a:cubicBezTo>
                  <a:cubicBezTo>
                    <a:pt x="1067780" y="665931"/>
                    <a:pt x="1030063" y="668471"/>
                    <a:pt x="991353" y="665931"/>
                  </a:cubicBezTo>
                  <a:cubicBezTo>
                    <a:pt x="973487" y="664661"/>
                    <a:pt x="955621" y="663391"/>
                    <a:pt x="937755" y="662121"/>
                  </a:cubicBezTo>
                  <a:cubicBezTo>
                    <a:pt x="926837" y="662121"/>
                    <a:pt x="916911" y="663391"/>
                    <a:pt x="905993" y="663391"/>
                  </a:cubicBezTo>
                  <a:cubicBezTo>
                    <a:pt x="878201" y="662121"/>
                    <a:pt x="801774" y="663391"/>
                    <a:pt x="773982" y="662121"/>
                  </a:cubicBezTo>
                  <a:cubicBezTo>
                    <a:pt x="754131" y="660851"/>
                    <a:pt x="357106" y="669741"/>
                    <a:pt x="337255" y="668471"/>
                  </a:cubicBezTo>
                  <a:cubicBezTo>
                    <a:pt x="332292" y="668471"/>
                    <a:pt x="326337" y="669741"/>
                    <a:pt x="321374" y="669741"/>
                  </a:cubicBezTo>
                  <a:cubicBezTo>
                    <a:pt x="309463" y="669741"/>
                    <a:pt x="298545" y="671011"/>
                    <a:pt x="286634" y="671011"/>
                  </a:cubicBezTo>
                  <a:cubicBezTo>
                    <a:pt x="256857" y="671011"/>
                    <a:pt x="228073" y="669741"/>
                    <a:pt x="198296" y="668471"/>
                  </a:cubicBezTo>
                  <a:cubicBezTo>
                    <a:pt x="180430" y="667201"/>
                    <a:pt x="162564" y="665931"/>
                    <a:pt x="145691" y="664661"/>
                  </a:cubicBezTo>
                  <a:cubicBezTo>
                    <a:pt x="113929" y="663391"/>
                    <a:pt x="82167" y="662121"/>
                    <a:pt x="48260" y="662121"/>
                  </a:cubicBezTo>
                  <a:cubicBezTo>
                    <a:pt x="38100" y="662121"/>
                    <a:pt x="29210" y="662121"/>
                    <a:pt x="19050" y="660851"/>
                  </a:cubicBezTo>
                  <a:cubicBezTo>
                    <a:pt x="10160" y="659581"/>
                    <a:pt x="5080" y="653231"/>
                    <a:pt x="7620" y="644341"/>
                  </a:cubicBezTo>
                  <a:cubicBezTo>
                    <a:pt x="16510" y="612666"/>
                    <a:pt x="12700" y="601694"/>
                    <a:pt x="11430" y="590283"/>
                  </a:cubicBezTo>
                  <a:cubicBezTo>
                    <a:pt x="10160" y="567022"/>
                    <a:pt x="6350" y="544199"/>
                    <a:pt x="7620" y="520938"/>
                  </a:cubicBezTo>
                  <a:cubicBezTo>
                    <a:pt x="5080" y="491972"/>
                    <a:pt x="0" y="133399"/>
                    <a:pt x="7620" y="103994"/>
                  </a:cubicBezTo>
                  <a:cubicBezTo>
                    <a:pt x="8890" y="98288"/>
                    <a:pt x="7620" y="92144"/>
                    <a:pt x="8890" y="86438"/>
                  </a:cubicBezTo>
                  <a:cubicBezTo>
                    <a:pt x="10160" y="77222"/>
                    <a:pt x="12700" y="6712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353" y="30480"/>
                    <a:pt x="73234" y="29210"/>
                  </a:cubicBezTo>
                  <a:cubicBezTo>
                    <a:pt x="100033" y="25400"/>
                    <a:pt x="126832" y="22860"/>
                    <a:pt x="154624" y="20320"/>
                  </a:cubicBezTo>
                  <a:cubicBezTo>
                    <a:pt x="173482" y="17780"/>
                    <a:pt x="192341" y="16510"/>
                    <a:pt x="210207" y="13970"/>
                  </a:cubicBezTo>
                  <a:cubicBezTo>
                    <a:pt x="228073" y="11430"/>
                    <a:pt x="246932" y="8890"/>
                    <a:pt x="264798" y="8890"/>
                  </a:cubicBezTo>
                  <a:cubicBezTo>
                    <a:pt x="284649" y="7620"/>
                    <a:pt x="304500" y="10160"/>
                    <a:pt x="324352" y="8890"/>
                  </a:cubicBezTo>
                  <a:cubicBezTo>
                    <a:pt x="349166" y="8890"/>
                    <a:pt x="798796" y="6350"/>
                    <a:pt x="823610" y="5080"/>
                  </a:cubicBezTo>
                  <a:cubicBezTo>
                    <a:pt x="847432" y="3810"/>
                    <a:pt x="871253" y="2540"/>
                    <a:pt x="896067" y="2540"/>
                  </a:cubicBezTo>
                  <a:cubicBezTo>
                    <a:pt x="936762" y="1270"/>
                    <a:pt x="976465" y="0"/>
                    <a:pt x="1017160" y="0"/>
                  </a:cubicBezTo>
                  <a:cubicBezTo>
                    <a:pt x="1034033" y="0"/>
                    <a:pt x="1051899" y="2540"/>
                    <a:pt x="1068773" y="2540"/>
                  </a:cubicBezTo>
                  <a:cubicBezTo>
                    <a:pt x="1115423" y="3810"/>
                    <a:pt x="1163066" y="5080"/>
                    <a:pt x="1209717" y="7620"/>
                  </a:cubicBezTo>
                  <a:cubicBezTo>
                    <a:pt x="1234531" y="8890"/>
                    <a:pt x="1259345" y="12700"/>
                    <a:pt x="1284159" y="16510"/>
                  </a:cubicBezTo>
                  <a:cubicBezTo>
                    <a:pt x="1290114" y="16510"/>
                    <a:pt x="1296069" y="16510"/>
                    <a:pt x="1301032" y="16510"/>
                  </a:cubicBezTo>
                  <a:cubicBezTo>
                    <a:pt x="1311328" y="17780"/>
                    <a:pt x="1320218" y="20320"/>
                    <a:pt x="1330378" y="21590"/>
                  </a:cubicBezTo>
                  <a:close/>
                  <a:moveTo>
                    <a:pt x="1340538" y="657041"/>
                  </a:moveTo>
                  <a:cubicBezTo>
                    <a:pt x="1341808" y="640531"/>
                    <a:pt x="1343078" y="627831"/>
                    <a:pt x="1343078" y="615131"/>
                  </a:cubicBezTo>
                  <a:cubicBezTo>
                    <a:pt x="1341808" y="588527"/>
                    <a:pt x="1340538" y="565266"/>
                    <a:pt x="1340538" y="540249"/>
                  </a:cubicBezTo>
                  <a:cubicBezTo>
                    <a:pt x="1340538" y="528838"/>
                    <a:pt x="1343078" y="517427"/>
                    <a:pt x="1341808" y="506016"/>
                  </a:cubicBezTo>
                  <a:cubicBezTo>
                    <a:pt x="1341808" y="495483"/>
                    <a:pt x="1340538" y="484510"/>
                    <a:pt x="1339268" y="473977"/>
                  </a:cubicBezTo>
                  <a:cubicBezTo>
                    <a:pt x="1334188" y="457738"/>
                    <a:pt x="1322758" y="121549"/>
                    <a:pt x="1322758" y="105311"/>
                  </a:cubicBezTo>
                  <a:cubicBezTo>
                    <a:pt x="1320218" y="91705"/>
                    <a:pt x="1317678" y="77661"/>
                    <a:pt x="1315138" y="63500"/>
                  </a:cubicBezTo>
                  <a:cubicBezTo>
                    <a:pt x="1313868" y="44450"/>
                    <a:pt x="1312598" y="43180"/>
                    <a:pt x="1298055" y="41910"/>
                  </a:cubicBezTo>
                  <a:cubicBezTo>
                    <a:pt x="1295077" y="41910"/>
                    <a:pt x="1293092" y="41910"/>
                    <a:pt x="1290114" y="40640"/>
                  </a:cubicBezTo>
                  <a:cubicBezTo>
                    <a:pt x="1265300" y="36830"/>
                    <a:pt x="1239493" y="31750"/>
                    <a:pt x="1214680" y="30480"/>
                  </a:cubicBezTo>
                  <a:cubicBezTo>
                    <a:pt x="1154133" y="26670"/>
                    <a:pt x="1092594" y="25400"/>
                    <a:pt x="1032048" y="22860"/>
                  </a:cubicBezTo>
                  <a:cubicBezTo>
                    <a:pt x="1023115" y="22860"/>
                    <a:pt x="1013189" y="22860"/>
                    <a:pt x="1004256" y="22860"/>
                  </a:cubicBezTo>
                  <a:cubicBezTo>
                    <a:pt x="989368" y="22860"/>
                    <a:pt x="974480" y="22860"/>
                    <a:pt x="960584" y="22860"/>
                  </a:cubicBezTo>
                  <a:cubicBezTo>
                    <a:pt x="928822" y="22860"/>
                    <a:pt x="897060" y="22860"/>
                    <a:pt x="866290" y="24130"/>
                  </a:cubicBezTo>
                  <a:cubicBezTo>
                    <a:pt x="839491" y="25400"/>
                    <a:pt x="387876" y="29210"/>
                    <a:pt x="361076" y="29210"/>
                  </a:cubicBezTo>
                  <a:cubicBezTo>
                    <a:pt x="317404" y="29210"/>
                    <a:pt x="273731" y="26670"/>
                    <a:pt x="230058" y="33020"/>
                  </a:cubicBezTo>
                  <a:cubicBezTo>
                    <a:pt x="207229" y="36830"/>
                    <a:pt x="185393" y="36830"/>
                    <a:pt x="163557" y="38100"/>
                  </a:cubicBezTo>
                  <a:cubicBezTo>
                    <a:pt x="125839" y="41910"/>
                    <a:pt x="88122" y="45720"/>
                    <a:pt x="49530" y="50800"/>
                  </a:cubicBezTo>
                  <a:cubicBezTo>
                    <a:pt x="36830" y="50800"/>
                    <a:pt x="34290" y="53340"/>
                    <a:pt x="33020" y="65811"/>
                  </a:cubicBezTo>
                  <a:cubicBezTo>
                    <a:pt x="31750" y="73711"/>
                    <a:pt x="31750" y="81611"/>
                    <a:pt x="30480" y="89511"/>
                  </a:cubicBezTo>
                  <a:cubicBezTo>
                    <a:pt x="29210" y="102677"/>
                    <a:pt x="26670" y="115405"/>
                    <a:pt x="25400" y="128572"/>
                  </a:cubicBezTo>
                  <a:cubicBezTo>
                    <a:pt x="20320" y="142616"/>
                    <a:pt x="26670" y="485827"/>
                    <a:pt x="29210" y="499872"/>
                  </a:cubicBezTo>
                  <a:cubicBezTo>
                    <a:pt x="29210" y="514794"/>
                    <a:pt x="29210" y="530155"/>
                    <a:pt x="30480" y="545077"/>
                  </a:cubicBezTo>
                  <a:cubicBezTo>
                    <a:pt x="30480" y="556049"/>
                    <a:pt x="33020" y="567022"/>
                    <a:pt x="33020" y="577994"/>
                  </a:cubicBezTo>
                  <a:cubicBezTo>
                    <a:pt x="33020" y="589844"/>
                    <a:pt x="33020" y="601694"/>
                    <a:pt x="31750" y="615131"/>
                  </a:cubicBezTo>
                  <a:cubicBezTo>
                    <a:pt x="31750" y="618941"/>
                    <a:pt x="31750" y="621481"/>
                    <a:pt x="31750" y="625291"/>
                  </a:cubicBezTo>
                  <a:cubicBezTo>
                    <a:pt x="31750" y="635451"/>
                    <a:pt x="35560" y="639261"/>
                    <a:pt x="44450" y="639261"/>
                  </a:cubicBezTo>
                  <a:cubicBezTo>
                    <a:pt x="59338" y="639261"/>
                    <a:pt x="73234" y="640531"/>
                    <a:pt x="86137" y="640531"/>
                  </a:cubicBezTo>
                  <a:cubicBezTo>
                    <a:pt x="104995" y="640531"/>
                    <a:pt x="124847" y="637991"/>
                    <a:pt x="143705" y="640531"/>
                  </a:cubicBezTo>
                  <a:cubicBezTo>
                    <a:pt x="174475" y="644341"/>
                    <a:pt x="205244" y="646881"/>
                    <a:pt x="236014" y="645611"/>
                  </a:cubicBezTo>
                  <a:cubicBezTo>
                    <a:pt x="255865" y="644341"/>
                    <a:pt x="274724" y="646881"/>
                    <a:pt x="294575" y="646881"/>
                  </a:cubicBezTo>
                  <a:cubicBezTo>
                    <a:pt x="323359" y="646881"/>
                    <a:pt x="352143" y="645611"/>
                    <a:pt x="380928" y="646881"/>
                  </a:cubicBezTo>
                  <a:cubicBezTo>
                    <a:pt x="423608" y="648151"/>
                    <a:pt x="892097" y="637991"/>
                    <a:pt x="935770" y="640531"/>
                  </a:cubicBezTo>
                  <a:cubicBezTo>
                    <a:pt x="954628" y="641801"/>
                    <a:pt x="973487" y="643071"/>
                    <a:pt x="991353" y="643071"/>
                  </a:cubicBezTo>
                  <a:cubicBezTo>
                    <a:pt x="1024108" y="645611"/>
                    <a:pt x="1055870" y="641801"/>
                    <a:pt x="1088624" y="645611"/>
                  </a:cubicBezTo>
                  <a:cubicBezTo>
                    <a:pt x="1115423" y="648151"/>
                    <a:pt x="1142222" y="648151"/>
                    <a:pt x="1169022" y="650691"/>
                  </a:cubicBezTo>
                  <a:cubicBezTo>
                    <a:pt x="1208724" y="654501"/>
                    <a:pt x="1248427" y="657041"/>
                    <a:pt x="1288129" y="658311"/>
                  </a:cubicBezTo>
                  <a:cubicBezTo>
                    <a:pt x="1303018" y="658311"/>
                    <a:pt x="1320218" y="657041"/>
                    <a:pt x="1340538" y="6570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345245" y="1585142"/>
            <a:ext cx="9423449" cy="667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6400" b="1" u="none" spc="210" dirty="0" smtClean="0">
                <a:solidFill>
                  <a:srgbClr val="99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u="none" spc="210" dirty="0">
              <a:solidFill>
                <a:srgbClr val="9955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098018" y="6600825"/>
            <a:ext cx="2161282" cy="49709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97413" y="3815472"/>
            <a:ext cx="10895797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cũ, trả lời câu hỏi SGK.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câu hỏi phần vận dụng.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 bài </a:t>
            </a: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mới.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77371"/>
            <a:ext cx="4071224" cy="43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9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811028" y="3097815"/>
            <a:ext cx="1466594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E177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</a:t>
            </a:r>
          </a:p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E177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LẮNG NGHE BÀI GIẢNG!</a:t>
            </a:r>
            <a:endParaRPr lang="en-US" sz="7200" b="1" u="none" dirty="0">
              <a:solidFill>
                <a:srgbClr val="E17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1509">
            <a:off x="-127294" y="-1307915"/>
            <a:ext cx="2526926" cy="39025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01509">
            <a:off x="15888368" y="-1307915"/>
            <a:ext cx="2526926" cy="39025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80052"/>
          <a:stretch>
            <a:fillRect/>
          </a:stretch>
        </p:blipFill>
        <p:spPr>
          <a:xfrm>
            <a:off x="0" y="8964331"/>
            <a:ext cx="18288000" cy="13226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7377" b="21037"/>
          <a:stretch>
            <a:fillRect/>
          </a:stretch>
        </p:blipFill>
        <p:spPr>
          <a:xfrm>
            <a:off x="15156831" y="7062794"/>
            <a:ext cx="3131169" cy="32454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302798" y="7631778"/>
            <a:ext cx="1956502" cy="19938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19652" b="31607"/>
          <a:stretch>
            <a:fillRect/>
          </a:stretch>
        </p:blipFill>
        <p:spPr>
          <a:xfrm>
            <a:off x="0" y="7404950"/>
            <a:ext cx="2580570" cy="28480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45865" y="7917528"/>
            <a:ext cx="2196271" cy="5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0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3617902"/>
            <a:ext cx="1750667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E177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LÀM BÀI VĂN NGHỊ LUẬN VỀ MỘT SỰ VIỆC, HIỆN TƯỢNG ĐỜI SỐNG</a:t>
            </a:r>
            <a:endParaRPr lang="en-US" sz="7200" b="1" dirty="0">
              <a:solidFill>
                <a:srgbClr val="E177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31442" b="28086"/>
          <a:stretch>
            <a:fillRect/>
          </a:stretch>
        </p:blipFill>
        <p:spPr>
          <a:xfrm>
            <a:off x="15906862" y="7048500"/>
            <a:ext cx="2381138" cy="3238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6231" b="3630"/>
          <a:stretch>
            <a:fillRect/>
          </a:stretch>
        </p:blipFill>
        <p:spPr>
          <a:xfrm>
            <a:off x="0" y="7246469"/>
            <a:ext cx="2091812" cy="30405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2807" t="6582"/>
          <a:stretch>
            <a:fillRect/>
          </a:stretch>
        </p:blipFill>
        <p:spPr>
          <a:xfrm>
            <a:off x="0" y="0"/>
            <a:ext cx="2091812" cy="20590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11679">
            <a:off x="14842843" y="238668"/>
            <a:ext cx="3948050" cy="11597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84624">
            <a:off x="14740891" y="-685906"/>
            <a:ext cx="4250136" cy="124847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181600" y="1779325"/>
            <a:ext cx="7987648" cy="1313282"/>
            <a:chOff x="0" y="0"/>
            <a:chExt cx="2420499" cy="271467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397639" cy="243527"/>
            </a:xfrm>
            <a:custGeom>
              <a:avLst/>
              <a:gdLst/>
              <a:ahLst/>
              <a:cxnLst/>
              <a:rect l="l" t="t" r="r" b="b"/>
              <a:pathLst>
                <a:path w="2397639" h="243527">
                  <a:moveTo>
                    <a:pt x="2397639" y="243527"/>
                  </a:moveTo>
                  <a:lnTo>
                    <a:pt x="0" y="235907"/>
                  </a:lnTo>
                  <a:lnTo>
                    <a:pt x="0" y="97688"/>
                  </a:lnTo>
                  <a:lnTo>
                    <a:pt x="17780" y="19050"/>
                  </a:lnTo>
                  <a:lnTo>
                    <a:pt x="1193459" y="0"/>
                  </a:lnTo>
                  <a:lnTo>
                    <a:pt x="2378589" y="5080"/>
                  </a:lnTo>
                  <a:close/>
                </a:path>
              </a:pathLst>
            </a:custGeom>
            <a:solidFill>
              <a:srgbClr val="ABDEE6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2426850" cy="270197"/>
            </a:xfrm>
            <a:custGeom>
              <a:avLst/>
              <a:gdLst/>
              <a:ahLst/>
              <a:cxnLst/>
              <a:rect l="l" t="t" r="r" b="b"/>
              <a:pathLst>
                <a:path w="2426850" h="270197">
                  <a:moveTo>
                    <a:pt x="2392559" y="21590"/>
                  </a:moveTo>
                  <a:cubicBezTo>
                    <a:pt x="2393829" y="34290"/>
                    <a:pt x="2393829" y="44450"/>
                    <a:pt x="2395100" y="54610"/>
                  </a:cubicBezTo>
                  <a:cubicBezTo>
                    <a:pt x="2397639" y="66572"/>
                    <a:pt x="2398909" y="69793"/>
                    <a:pt x="2401450" y="72899"/>
                  </a:cubicBezTo>
                  <a:cubicBezTo>
                    <a:pt x="2401450" y="77386"/>
                    <a:pt x="2414150" y="165851"/>
                    <a:pt x="2420500" y="170338"/>
                  </a:cubicBezTo>
                  <a:cubicBezTo>
                    <a:pt x="2426850" y="177125"/>
                    <a:pt x="2423039" y="184027"/>
                    <a:pt x="2423039" y="190815"/>
                  </a:cubicBezTo>
                  <a:cubicBezTo>
                    <a:pt x="2423039" y="196797"/>
                    <a:pt x="2424309" y="202319"/>
                    <a:pt x="2425579" y="209237"/>
                  </a:cubicBezTo>
                  <a:cubicBezTo>
                    <a:pt x="2425579" y="230827"/>
                    <a:pt x="2425579" y="244797"/>
                    <a:pt x="2425579" y="268927"/>
                  </a:cubicBezTo>
                  <a:cubicBezTo>
                    <a:pt x="2402719" y="268927"/>
                    <a:pt x="2382400" y="270197"/>
                    <a:pt x="2359769" y="268927"/>
                  </a:cubicBezTo>
                  <a:cubicBezTo>
                    <a:pt x="2240498" y="263847"/>
                    <a:pt x="2119392" y="270197"/>
                    <a:pt x="2000121" y="265117"/>
                  </a:cubicBezTo>
                  <a:cubicBezTo>
                    <a:pt x="1928559" y="261307"/>
                    <a:pt x="1858831" y="263847"/>
                    <a:pt x="1787269" y="261307"/>
                  </a:cubicBezTo>
                  <a:cubicBezTo>
                    <a:pt x="1754240" y="260037"/>
                    <a:pt x="1721211" y="258767"/>
                    <a:pt x="1688182" y="257497"/>
                  </a:cubicBezTo>
                  <a:cubicBezTo>
                    <a:pt x="1667998" y="257497"/>
                    <a:pt x="1649648" y="258767"/>
                    <a:pt x="1629464" y="258767"/>
                  </a:cubicBezTo>
                  <a:cubicBezTo>
                    <a:pt x="1578086" y="257497"/>
                    <a:pt x="1436796" y="258767"/>
                    <a:pt x="1385418" y="257497"/>
                  </a:cubicBezTo>
                  <a:cubicBezTo>
                    <a:pt x="1348719" y="256227"/>
                    <a:pt x="614744" y="265117"/>
                    <a:pt x="578046" y="263847"/>
                  </a:cubicBezTo>
                  <a:cubicBezTo>
                    <a:pt x="568871" y="263847"/>
                    <a:pt x="557861" y="265117"/>
                    <a:pt x="548687" y="265117"/>
                  </a:cubicBezTo>
                  <a:cubicBezTo>
                    <a:pt x="526667" y="265117"/>
                    <a:pt x="506483" y="266387"/>
                    <a:pt x="484464" y="266387"/>
                  </a:cubicBezTo>
                  <a:cubicBezTo>
                    <a:pt x="429416" y="266387"/>
                    <a:pt x="376203" y="265117"/>
                    <a:pt x="321155" y="263847"/>
                  </a:cubicBezTo>
                  <a:cubicBezTo>
                    <a:pt x="288126" y="262577"/>
                    <a:pt x="255097" y="261307"/>
                    <a:pt x="223903" y="260037"/>
                  </a:cubicBezTo>
                  <a:cubicBezTo>
                    <a:pt x="165185" y="258767"/>
                    <a:pt x="106467" y="257497"/>
                    <a:pt x="48260" y="257497"/>
                  </a:cubicBezTo>
                  <a:cubicBezTo>
                    <a:pt x="38100" y="257497"/>
                    <a:pt x="29210" y="257497"/>
                    <a:pt x="19050" y="256227"/>
                  </a:cubicBezTo>
                  <a:cubicBezTo>
                    <a:pt x="10160" y="254957"/>
                    <a:pt x="5080" y="248607"/>
                    <a:pt x="7620" y="239717"/>
                  </a:cubicBezTo>
                  <a:cubicBezTo>
                    <a:pt x="16510" y="208071"/>
                    <a:pt x="12700" y="205195"/>
                    <a:pt x="11430" y="202204"/>
                  </a:cubicBezTo>
                  <a:cubicBezTo>
                    <a:pt x="10160" y="196107"/>
                    <a:pt x="6350" y="190125"/>
                    <a:pt x="7620" y="184027"/>
                  </a:cubicBezTo>
                  <a:cubicBezTo>
                    <a:pt x="5080" y="176435"/>
                    <a:pt x="0" y="82448"/>
                    <a:pt x="7620" y="74740"/>
                  </a:cubicBezTo>
                  <a:cubicBezTo>
                    <a:pt x="8890" y="73244"/>
                    <a:pt x="7620" y="71634"/>
                    <a:pt x="8890" y="70138"/>
                  </a:cubicBezTo>
                  <a:cubicBezTo>
                    <a:pt x="10160" y="67722"/>
                    <a:pt x="12700" y="6507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594" y="30480"/>
                    <a:pt x="89953" y="29210"/>
                  </a:cubicBezTo>
                  <a:cubicBezTo>
                    <a:pt x="139496" y="25400"/>
                    <a:pt x="189039" y="22860"/>
                    <a:pt x="240417" y="20320"/>
                  </a:cubicBezTo>
                  <a:cubicBezTo>
                    <a:pt x="275281" y="17780"/>
                    <a:pt x="310145" y="16510"/>
                    <a:pt x="343174" y="13970"/>
                  </a:cubicBezTo>
                  <a:cubicBezTo>
                    <a:pt x="376203" y="11430"/>
                    <a:pt x="411066" y="8890"/>
                    <a:pt x="444095" y="8890"/>
                  </a:cubicBezTo>
                  <a:cubicBezTo>
                    <a:pt x="480794" y="7620"/>
                    <a:pt x="517493" y="10160"/>
                    <a:pt x="554192" y="8890"/>
                  </a:cubicBezTo>
                  <a:cubicBezTo>
                    <a:pt x="600065" y="8890"/>
                    <a:pt x="1431291" y="6350"/>
                    <a:pt x="1477165" y="5080"/>
                  </a:cubicBezTo>
                  <a:cubicBezTo>
                    <a:pt x="1521203" y="3810"/>
                    <a:pt x="1565241" y="2540"/>
                    <a:pt x="1611115" y="2540"/>
                  </a:cubicBezTo>
                  <a:cubicBezTo>
                    <a:pt x="1686347" y="1270"/>
                    <a:pt x="1759745" y="0"/>
                    <a:pt x="1834977" y="0"/>
                  </a:cubicBezTo>
                  <a:cubicBezTo>
                    <a:pt x="1866171" y="0"/>
                    <a:pt x="1899200" y="2540"/>
                    <a:pt x="1930394" y="2540"/>
                  </a:cubicBezTo>
                  <a:cubicBezTo>
                    <a:pt x="2016636" y="3810"/>
                    <a:pt x="2104713" y="5080"/>
                    <a:pt x="2190955" y="7620"/>
                  </a:cubicBezTo>
                  <a:cubicBezTo>
                    <a:pt x="2236828" y="8890"/>
                    <a:pt x="2282702" y="12700"/>
                    <a:pt x="2328575" y="16510"/>
                  </a:cubicBezTo>
                  <a:cubicBezTo>
                    <a:pt x="2339585" y="16510"/>
                    <a:pt x="2350594" y="16510"/>
                    <a:pt x="2359769" y="16510"/>
                  </a:cubicBezTo>
                  <a:cubicBezTo>
                    <a:pt x="2373509" y="17780"/>
                    <a:pt x="2382399" y="20320"/>
                    <a:pt x="2392559" y="21590"/>
                  </a:cubicBezTo>
                  <a:close/>
                  <a:moveTo>
                    <a:pt x="2402719" y="252417"/>
                  </a:moveTo>
                  <a:cubicBezTo>
                    <a:pt x="2403989" y="235907"/>
                    <a:pt x="2405260" y="223207"/>
                    <a:pt x="2405260" y="210507"/>
                  </a:cubicBezTo>
                  <a:cubicBezTo>
                    <a:pt x="2403989" y="201744"/>
                    <a:pt x="2402719" y="195646"/>
                    <a:pt x="2402719" y="189089"/>
                  </a:cubicBezTo>
                  <a:cubicBezTo>
                    <a:pt x="2402719" y="186098"/>
                    <a:pt x="2405260" y="183107"/>
                    <a:pt x="2403989" y="180116"/>
                  </a:cubicBezTo>
                  <a:cubicBezTo>
                    <a:pt x="2403989" y="177355"/>
                    <a:pt x="2402719" y="174479"/>
                    <a:pt x="2401450" y="171718"/>
                  </a:cubicBezTo>
                  <a:cubicBezTo>
                    <a:pt x="2396369" y="167462"/>
                    <a:pt x="2384939" y="79341"/>
                    <a:pt x="2384939" y="75085"/>
                  </a:cubicBezTo>
                  <a:cubicBezTo>
                    <a:pt x="2382400" y="71519"/>
                    <a:pt x="2379860" y="67838"/>
                    <a:pt x="2377319" y="63500"/>
                  </a:cubicBezTo>
                  <a:cubicBezTo>
                    <a:pt x="2376050" y="44450"/>
                    <a:pt x="2374779" y="43180"/>
                    <a:pt x="2354264" y="41910"/>
                  </a:cubicBezTo>
                  <a:cubicBezTo>
                    <a:pt x="2348759" y="41910"/>
                    <a:pt x="2345089" y="41910"/>
                    <a:pt x="2339585" y="40640"/>
                  </a:cubicBezTo>
                  <a:cubicBezTo>
                    <a:pt x="2293711" y="36830"/>
                    <a:pt x="2246003" y="31750"/>
                    <a:pt x="2200129" y="30480"/>
                  </a:cubicBezTo>
                  <a:cubicBezTo>
                    <a:pt x="2088198" y="26670"/>
                    <a:pt x="1974432" y="25400"/>
                    <a:pt x="1862501" y="22860"/>
                  </a:cubicBezTo>
                  <a:cubicBezTo>
                    <a:pt x="1845987" y="22860"/>
                    <a:pt x="1827637" y="22860"/>
                    <a:pt x="1811123" y="22860"/>
                  </a:cubicBezTo>
                  <a:cubicBezTo>
                    <a:pt x="1783599" y="22860"/>
                    <a:pt x="1756075" y="22860"/>
                    <a:pt x="1730386" y="22860"/>
                  </a:cubicBezTo>
                  <a:cubicBezTo>
                    <a:pt x="1671668" y="22860"/>
                    <a:pt x="1612950" y="22860"/>
                    <a:pt x="1556067" y="24130"/>
                  </a:cubicBezTo>
                  <a:cubicBezTo>
                    <a:pt x="1506524" y="25400"/>
                    <a:pt x="671627" y="29210"/>
                    <a:pt x="622084" y="29210"/>
                  </a:cubicBezTo>
                  <a:cubicBezTo>
                    <a:pt x="541347" y="29210"/>
                    <a:pt x="460610" y="26670"/>
                    <a:pt x="379873" y="33020"/>
                  </a:cubicBezTo>
                  <a:cubicBezTo>
                    <a:pt x="337669" y="36830"/>
                    <a:pt x="297300" y="36830"/>
                    <a:pt x="256932" y="38100"/>
                  </a:cubicBezTo>
                  <a:cubicBezTo>
                    <a:pt x="187204" y="41910"/>
                    <a:pt x="117477" y="45720"/>
                    <a:pt x="49530" y="50800"/>
                  </a:cubicBezTo>
                  <a:cubicBezTo>
                    <a:pt x="36830" y="50800"/>
                    <a:pt x="34290" y="53340"/>
                    <a:pt x="33020" y="64731"/>
                  </a:cubicBezTo>
                  <a:cubicBezTo>
                    <a:pt x="31750" y="66802"/>
                    <a:pt x="31750" y="68873"/>
                    <a:pt x="30480" y="70944"/>
                  </a:cubicBezTo>
                  <a:cubicBezTo>
                    <a:pt x="29210" y="74395"/>
                    <a:pt x="26670" y="77731"/>
                    <a:pt x="25400" y="81182"/>
                  </a:cubicBezTo>
                  <a:cubicBezTo>
                    <a:pt x="20320" y="84863"/>
                    <a:pt x="26670" y="174824"/>
                    <a:pt x="29210" y="178506"/>
                  </a:cubicBezTo>
                  <a:cubicBezTo>
                    <a:pt x="29210" y="182417"/>
                    <a:pt x="29210" y="186443"/>
                    <a:pt x="30480" y="190355"/>
                  </a:cubicBezTo>
                  <a:cubicBezTo>
                    <a:pt x="30480" y="193231"/>
                    <a:pt x="33020" y="196107"/>
                    <a:pt x="33020" y="198983"/>
                  </a:cubicBezTo>
                  <a:cubicBezTo>
                    <a:pt x="33020" y="202089"/>
                    <a:pt x="33020" y="205195"/>
                    <a:pt x="31750" y="210507"/>
                  </a:cubicBezTo>
                  <a:cubicBezTo>
                    <a:pt x="31750" y="214317"/>
                    <a:pt x="31750" y="216857"/>
                    <a:pt x="31750" y="220667"/>
                  </a:cubicBezTo>
                  <a:cubicBezTo>
                    <a:pt x="31750" y="230827"/>
                    <a:pt x="35560" y="234637"/>
                    <a:pt x="44450" y="234637"/>
                  </a:cubicBezTo>
                  <a:cubicBezTo>
                    <a:pt x="64264" y="234637"/>
                    <a:pt x="89953" y="235907"/>
                    <a:pt x="113807" y="235907"/>
                  </a:cubicBezTo>
                  <a:cubicBezTo>
                    <a:pt x="148671" y="235907"/>
                    <a:pt x="185369" y="233367"/>
                    <a:pt x="220233" y="235907"/>
                  </a:cubicBezTo>
                  <a:cubicBezTo>
                    <a:pt x="277116" y="239717"/>
                    <a:pt x="333999" y="242257"/>
                    <a:pt x="390882" y="240987"/>
                  </a:cubicBezTo>
                  <a:cubicBezTo>
                    <a:pt x="427581" y="239717"/>
                    <a:pt x="462445" y="242257"/>
                    <a:pt x="499143" y="242257"/>
                  </a:cubicBezTo>
                  <a:cubicBezTo>
                    <a:pt x="552357" y="242257"/>
                    <a:pt x="605570" y="240987"/>
                    <a:pt x="658783" y="242257"/>
                  </a:cubicBezTo>
                  <a:cubicBezTo>
                    <a:pt x="737685" y="243527"/>
                    <a:pt x="1603775" y="233367"/>
                    <a:pt x="1684512" y="235907"/>
                  </a:cubicBezTo>
                  <a:cubicBezTo>
                    <a:pt x="1719376" y="237177"/>
                    <a:pt x="1754240" y="238447"/>
                    <a:pt x="1787269" y="238447"/>
                  </a:cubicBezTo>
                  <a:cubicBezTo>
                    <a:pt x="1847822" y="240987"/>
                    <a:pt x="1906540" y="237177"/>
                    <a:pt x="1967092" y="240987"/>
                  </a:cubicBezTo>
                  <a:cubicBezTo>
                    <a:pt x="2016636" y="243527"/>
                    <a:pt x="2066179" y="243527"/>
                    <a:pt x="2115722" y="246067"/>
                  </a:cubicBezTo>
                  <a:cubicBezTo>
                    <a:pt x="2189120" y="249877"/>
                    <a:pt x="2262517" y="252417"/>
                    <a:pt x="2335915" y="253687"/>
                  </a:cubicBezTo>
                  <a:cubicBezTo>
                    <a:pt x="2363439" y="253687"/>
                    <a:pt x="2382399" y="252417"/>
                    <a:pt x="2402719" y="252417"/>
                  </a:cubicBezTo>
                  <a:close/>
                </a:path>
              </a:pathLst>
            </a:custGeom>
            <a:solidFill>
              <a:srgbClr val="ABDEE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400800" y="2237071"/>
            <a:ext cx="5774330" cy="69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6400" spc="21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400" spc="2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6400" spc="2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80052"/>
          <a:stretch>
            <a:fillRect/>
          </a:stretch>
        </p:blipFill>
        <p:spPr>
          <a:xfrm>
            <a:off x="-85614" y="8951947"/>
            <a:ext cx="18459227" cy="13350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14812747" y="-1305588"/>
            <a:ext cx="3634442" cy="3810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4528" y="-357954"/>
            <a:ext cx="2453269" cy="122663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52600" y="1935886"/>
            <a:ext cx="14859000" cy="7016061"/>
            <a:chOff x="0" y="0"/>
            <a:chExt cx="1358318" cy="676091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335458" cy="648151"/>
            </a:xfrm>
            <a:custGeom>
              <a:avLst/>
              <a:gdLst/>
              <a:ahLst/>
              <a:cxnLst/>
              <a:rect l="l" t="t" r="r" b="b"/>
              <a:pathLst>
                <a:path w="1335458" h="648151">
                  <a:moveTo>
                    <a:pt x="1335458" y="648151"/>
                  </a:moveTo>
                  <a:lnTo>
                    <a:pt x="0" y="640531"/>
                  </a:lnTo>
                  <a:lnTo>
                    <a:pt x="0" y="238023"/>
                  </a:lnTo>
                  <a:lnTo>
                    <a:pt x="17780" y="19050"/>
                  </a:lnTo>
                  <a:lnTo>
                    <a:pt x="663734" y="0"/>
                  </a:lnTo>
                  <a:lnTo>
                    <a:pt x="13164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364668" cy="674821"/>
            </a:xfrm>
            <a:custGeom>
              <a:avLst/>
              <a:gdLst/>
              <a:ahLst/>
              <a:cxnLst/>
              <a:rect l="l" t="t" r="r" b="b"/>
              <a:pathLst>
                <a:path w="1364668" h="674821">
                  <a:moveTo>
                    <a:pt x="1330378" y="21590"/>
                  </a:moveTo>
                  <a:cubicBezTo>
                    <a:pt x="1331648" y="34290"/>
                    <a:pt x="1331648" y="44450"/>
                    <a:pt x="1332918" y="54610"/>
                  </a:cubicBezTo>
                  <a:cubicBezTo>
                    <a:pt x="1335458" y="72833"/>
                    <a:pt x="1336728" y="85122"/>
                    <a:pt x="1339268" y="96972"/>
                  </a:cubicBezTo>
                  <a:cubicBezTo>
                    <a:pt x="1339268" y="114088"/>
                    <a:pt x="1351968" y="451594"/>
                    <a:pt x="1358318" y="468710"/>
                  </a:cubicBezTo>
                  <a:cubicBezTo>
                    <a:pt x="1364668" y="494605"/>
                    <a:pt x="1360858" y="520938"/>
                    <a:pt x="1360858" y="546833"/>
                  </a:cubicBezTo>
                  <a:cubicBezTo>
                    <a:pt x="1360858" y="569655"/>
                    <a:pt x="1362128" y="590722"/>
                    <a:pt x="1363398" y="613861"/>
                  </a:cubicBezTo>
                  <a:cubicBezTo>
                    <a:pt x="1363398" y="635451"/>
                    <a:pt x="1363398" y="649421"/>
                    <a:pt x="1363398" y="673551"/>
                  </a:cubicBezTo>
                  <a:cubicBezTo>
                    <a:pt x="1340538" y="673551"/>
                    <a:pt x="1320218" y="674821"/>
                    <a:pt x="1301032" y="673551"/>
                  </a:cubicBezTo>
                  <a:cubicBezTo>
                    <a:pt x="1236516" y="668471"/>
                    <a:pt x="1171007" y="674821"/>
                    <a:pt x="1106490" y="669741"/>
                  </a:cubicBezTo>
                  <a:cubicBezTo>
                    <a:pt x="1067780" y="665931"/>
                    <a:pt x="1030063" y="668471"/>
                    <a:pt x="991353" y="665931"/>
                  </a:cubicBezTo>
                  <a:cubicBezTo>
                    <a:pt x="973487" y="664661"/>
                    <a:pt x="955621" y="663391"/>
                    <a:pt x="937755" y="662121"/>
                  </a:cubicBezTo>
                  <a:cubicBezTo>
                    <a:pt x="926837" y="662121"/>
                    <a:pt x="916911" y="663391"/>
                    <a:pt x="905993" y="663391"/>
                  </a:cubicBezTo>
                  <a:cubicBezTo>
                    <a:pt x="878201" y="662121"/>
                    <a:pt x="801774" y="663391"/>
                    <a:pt x="773982" y="662121"/>
                  </a:cubicBezTo>
                  <a:cubicBezTo>
                    <a:pt x="754131" y="660851"/>
                    <a:pt x="357106" y="669741"/>
                    <a:pt x="337255" y="668471"/>
                  </a:cubicBezTo>
                  <a:cubicBezTo>
                    <a:pt x="332292" y="668471"/>
                    <a:pt x="326337" y="669741"/>
                    <a:pt x="321374" y="669741"/>
                  </a:cubicBezTo>
                  <a:cubicBezTo>
                    <a:pt x="309463" y="669741"/>
                    <a:pt x="298545" y="671011"/>
                    <a:pt x="286634" y="671011"/>
                  </a:cubicBezTo>
                  <a:cubicBezTo>
                    <a:pt x="256857" y="671011"/>
                    <a:pt x="228073" y="669741"/>
                    <a:pt x="198296" y="668471"/>
                  </a:cubicBezTo>
                  <a:cubicBezTo>
                    <a:pt x="180430" y="667201"/>
                    <a:pt x="162564" y="665931"/>
                    <a:pt x="145691" y="664661"/>
                  </a:cubicBezTo>
                  <a:cubicBezTo>
                    <a:pt x="113929" y="663391"/>
                    <a:pt x="82167" y="662121"/>
                    <a:pt x="48260" y="662121"/>
                  </a:cubicBezTo>
                  <a:cubicBezTo>
                    <a:pt x="38100" y="662121"/>
                    <a:pt x="29210" y="662121"/>
                    <a:pt x="19050" y="660851"/>
                  </a:cubicBezTo>
                  <a:cubicBezTo>
                    <a:pt x="10160" y="659581"/>
                    <a:pt x="5080" y="653231"/>
                    <a:pt x="7620" y="644341"/>
                  </a:cubicBezTo>
                  <a:cubicBezTo>
                    <a:pt x="16510" y="612666"/>
                    <a:pt x="12700" y="601694"/>
                    <a:pt x="11430" y="590283"/>
                  </a:cubicBezTo>
                  <a:cubicBezTo>
                    <a:pt x="10160" y="567022"/>
                    <a:pt x="6350" y="544199"/>
                    <a:pt x="7620" y="520938"/>
                  </a:cubicBezTo>
                  <a:cubicBezTo>
                    <a:pt x="5080" y="491972"/>
                    <a:pt x="0" y="133399"/>
                    <a:pt x="7620" y="103994"/>
                  </a:cubicBezTo>
                  <a:cubicBezTo>
                    <a:pt x="8890" y="98288"/>
                    <a:pt x="7620" y="92144"/>
                    <a:pt x="8890" y="86438"/>
                  </a:cubicBezTo>
                  <a:cubicBezTo>
                    <a:pt x="10160" y="77222"/>
                    <a:pt x="12700" y="6712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353" y="30480"/>
                    <a:pt x="73234" y="29210"/>
                  </a:cubicBezTo>
                  <a:cubicBezTo>
                    <a:pt x="100033" y="25400"/>
                    <a:pt x="126832" y="22860"/>
                    <a:pt x="154624" y="20320"/>
                  </a:cubicBezTo>
                  <a:cubicBezTo>
                    <a:pt x="173482" y="17780"/>
                    <a:pt x="192341" y="16510"/>
                    <a:pt x="210207" y="13970"/>
                  </a:cubicBezTo>
                  <a:cubicBezTo>
                    <a:pt x="228073" y="11430"/>
                    <a:pt x="246932" y="8890"/>
                    <a:pt x="264798" y="8890"/>
                  </a:cubicBezTo>
                  <a:cubicBezTo>
                    <a:pt x="284649" y="7620"/>
                    <a:pt x="304500" y="10160"/>
                    <a:pt x="324352" y="8890"/>
                  </a:cubicBezTo>
                  <a:cubicBezTo>
                    <a:pt x="349166" y="8890"/>
                    <a:pt x="798796" y="6350"/>
                    <a:pt x="823610" y="5080"/>
                  </a:cubicBezTo>
                  <a:cubicBezTo>
                    <a:pt x="847432" y="3810"/>
                    <a:pt x="871253" y="2540"/>
                    <a:pt x="896067" y="2540"/>
                  </a:cubicBezTo>
                  <a:cubicBezTo>
                    <a:pt x="936762" y="1270"/>
                    <a:pt x="976465" y="0"/>
                    <a:pt x="1017160" y="0"/>
                  </a:cubicBezTo>
                  <a:cubicBezTo>
                    <a:pt x="1034033" y="0"/>
                    <a:pt x="1051899" y="2540"/>
                    <a:pt x="1068773" y="2540"/>
                  </a:cubicBezTo>
                  <a:cubicBezTo>
                    <a:pt x="1115423" y="3810"/>
                    <a:pt x="1163066" y="5080"/>
                    <a:pt x="1209717" y="7620"/>
                  </a:cubicBezTo>
                  <a:cubicBezTo>
                    <a:pt x="1234531" y="8890"/>
                    <a:pt x="1259345" y="12700"/>
                    <a:pt x="1284159" y="16510"/>
                  </a:cubicBezTo>
                  <a:cubicBezTo>
                    <a:pt x="1290114" y="16510"/>
                    <a:pt x="1296069" y="16510"/>
                    <a:pt x="1301032" y="16510"/>
                  </a:cubicBezTo>
                  <a:cubicBezTo>
                    <a:pt x="1311328" y="17780"/>
                    <a:pt x="1320218" y="20320"/>
                    <a:pt x="1330378" y="21590"/>
                  </a:cubicBezTo>
                  <a:close/>
                  <a:moveTo>
                    <a:pt x="1340538" y="657041"/>
                  </a:moveTo>
                  <a:cubicBezTo>
                    <a:pt x="1341808" y="640531"/>
                    <a:pt x="1343078" y="627831"/>
                    <a:pt x="1343078" y="615131"/>
                  </a:cubicBezTo>
                  <a:cubicBezTo>
                    <a:pt x="1341808" y="588527"/>
                    <a:pt x="1340538" y="565266"/>
                    <a:pt x="1340538" y="540249"/>
                  </a:cubicBezTo>
                  <a:cubicBezTo>
                    <a:pt x="1340538" y="528838"/>
                    <a:pt x="1343078" y="517427"/>
                    <a:pt x="1341808" y="506016"/>
                  </a:cubicBezTo>
                  <a:cubicBezTo>
                    <a:pt x="1341808" y="495483"/>
                    <a:pt x="1340538" y="484510"/>
                    <a:pt x="1339268" y="473977"/>
                  </a:cubicBezTo>
                  <a:cubicBezTo>
                    <a:pt x="1334188" y="457738"/>
                    <a:pt x="1322758" y="121549"/>
                    <a:pt x="1322758" y="105311"/>
                  </a:cubicBezTo>
                  <a:cubicBezTo>
                    <a:pt x="1320218" y="91705"/>
                    <a:pt x="1317678" y="77661"/>
                    <a:pt x="1315138" y="63500"/>
                  </a:cubicBezTo>
                  <a:cubicBezTo>
                    <a:pt x="1313868" y="44450"/>
                    <a:pt x="1312598" y="43180"/>
                    <a:pt x="1298055" y="41910"/>
                  </a:cubicBezTo>
                  <a:cubicBezTo>
                    <a:pt x="1295077" y="41910"/>
                    <a:pt x="1293092" y="41910"/>
                    <a:pt x="1290114" y="40640"/>
                  </a:cubicBezTo>
                  <a:cubicBezTo>
                    <a:pt x="1265300" y="36830"/>
                    <a:pt x="1239493" y="31750"/>
                    <a:pt x="1214680" y="30480"/>
                  </a:cubicBezTo>
                  <a:cubicBezTo>
                    <a:pt x="1154133" y="26670"/>
                    <a:pt x="1092594" y="25400"/>
                    <a:pt x="1032048" y="22860"/>
                  </a:cubicBezTo>
                  <a:cubicBezTo>
                    <a:pt x="1023115" y="22860"/>
                    <a:pt x="1013189" y="22860"/>
                    <a:pt x="1004256" y="22860"/>
                  </a:cubicBezTo>
                  <a:cubicBezTo>
                    <a:pt x="989368" y="22860"/>
                    <a:pt x="974480" y="22860"/>
                    <a:pt x="960584" y="22860"/>
                  </a:cubicBezTo>
                  <a:cubicBezTo>
                    <a:pt x="928822" y="22860"/>
                    <a:pt x="897060" y="22860"/>
                    <a:pt x="866290" y="24130"/>
                  </a:cubicBezTo>
                  <a:cubicBezTo>
                    <a:pt x="839491" y="25400"/>
                    <a:pt x="387876" y="29210"/>
                    <a:pt x="361076" y="29210"/>
                  </a:cubicBezTo>
                  <a:cubicBezTo>
                    <a:pt x="317404" y="29210"/>
                    <a:pt x="273731" y="26670"/>
                    <a:pt x="230058" y="33020"/>
                  </a:cubicBezTo>
                  <a:cubicBezTo>
                    <a:pt x="207229" y="36830"/>
                    <a:pt x="185393" y="36830"/>
                    <a:pt x="163557" y="38100"/>
                  </a:cubicBezTo>
                  <a:cubicBezTo>
                    <a:pt x="125839" y="41910"/>
                    <a:pt x="88122" y="45720"/>
                    <a:pt x="49530" y="50800"/>
                  </a:cubicBezTo>
                  <a:cubicBezTo>
                    <a:pt x="36830" y="50800"/>
                    <a:pt x="34290" y="53340"/>
                    <a:pt x="33020" y="65811"/>
                  </a:cubicBezTo>
                  <a:cubicBezTo>
                    <a:pt x="31750" y="73711"/>
                    <a:pt x="31750" y="81611"/>
                    <a:pt x="30480" y="89511"/>
                  </a:cubicBezTo>
                  <a:cubicBezTo>
                    <a:pt x="29210" y="102677"/>
                    <a:pt x="26670" y="115405"/>
                    <a:pt x="25400" y="128572"/>
                  </a:cubicBezTo>
                  <a:cubicBezTo>
                    <a:pt x="20320" y="142616"/>
                    <a:pt x="26670" y="485827"/>
                    <a:pt x="29210" y="499872"/>
                  </a:cubicBezTo>
                  <a:cubicBezTo>
                    <a:pt x="29210" y="514794"/>
                    <a:pt x="29210" y="530155"/>
                    <a:pt x="30480" y="545077"/>
                  </a:cubicBezTo>
                  <a:cubicBezTo>
                    <a:pt x="30480" y="556049"/>
                    <a:pt x="33020" y="567022"/>
                    <a:pt x="33020" y="577994"/>
                  </a:cubicBezTo>
                  <a:cubicBezTo>
                    <a:pt x="33020" y="589844"/>
                    <a:pt x="33020" y="601694"/>
                    <a:pt x="31750" y="615131"/>
                  </a:cubicBezTo>
                  <a:cubicBezTo>
                    <a:pt x="31750" y="618941"/>
                    <a:pt x="31750" y="621481"/>
                    <a:pt x="31750" y="625291"/>
                  </a:cubicBezTo>
                  <a:cubicBezTo>
                    <a:pt x="31750" y="635451"/>
                    <a:pt x="35560" y="639261"/>
                    <a:pt x="44450" y="639261"/>
                  </a:cubicBezTo>
                  <a:cubicBezTo>
                    <a:pt x="59338" y="639261"/>
                    <a:pt x="73234" y="640531"/>
                    <a:pt x="86137" y="640531"/>
                  </a:cubicBezTo>
                  <a:cubicBezTo>
                    <a:pt x="104995" y="640531"/>
                    <a:pt x="124847" y="637991"/>
                    <a:pt x="143705" y="640531"/>
                  </a:cubicBezTo>
                  <a:cubicBezTo>
                    <a:pt x="174475" y="644341"/>
                    <a:pt x="205244" y="646881"/>
                    <a:pt x="236014" y="645611"/>
                  </a:cubicBezTo>
                  <a:cubicBezTo>
                    <a:pt x="255865" y="644341"/>
                    <a:pt x="274724" y="646881"/>
                    <a:pt x="294575" y="646881"/>
                  </a:cubicBezTo>
                  <a:cubicBezTo>
                    <a:pt x="323359" y="646881"/>
                    <a:pt x="352143" y="645611"/>
                    <a:pt x="380928" y="646881"/>
                  </a:cubicBezTo>
                  <a:cubicBezTo>
                    <a:pt x="423608" y="648151"/>
                    <a:pt x="892097" y="637991"/>
                    <a:pt x="935770" y="640531"/>
                  </a:cubicBezTo>
                  <a:cubicBezTo>
                    <a:pt x="954628" y="641801"/>
                    <a:pt x="973487" y="643071"/>
                    <a:pt x="991353" y="643071"/>
                  </a:cubicBezTo>
                  <a:cubicBezTo>
                    <a:pt x="1024108" y="645611"/>
                    <a:pt x="1055870" y="641801"/>
                    <a:pt x="1088624" y="645611"/>
                  </a:cubicBezTo>
                  <a:cubicBezTo>
                    <a:pt x="1115423" y="648151"/>
                    <a:pt x="1142222" y="648151"/>
                    <a:pt x="1169022" y="650691"/>
                  </a:cubicBezTo>
                  <a:cubicBezTo>
                    <a:pt x="1208724" y="654501"/>
                    <a:pt x="1248427" y="657041"/>
                    <a:pt x="1288129" y="658311"/>
                  </a:cubicBezTo>
                  <a:cubicBezTo>
                    <a:pt x="1303018" y="658311"/>
                    <a:pt x="1320218" y="657041"/>
                    <a:pt x="1340538" y="6570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298132" y="1040011"/>
            <a:ext cx="9423449" cy="667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6400" b="1" u="none" spc="210" dirty="0" smtClean="0">
                <a:solidFill>
                  <a:srgbClr val="99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u="none" spc="210" dirty="0">
              <a:solidFill>
                <a:srgbClr val="9955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663966" y="7900388"/>
            <a:ext cx="2161282" cy="49709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474913" y="2314162"/>
            <a:ext cx="13069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ĐỀ BÀI NGHỊ LUẬN VỀ MỘT SỰ VIỆC, HIỆN TƯỢNG ĐỜI SỐNG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CÁCH LÀM BÀI NGHỊ LUẬN VỀ MỘT SỰ VIỆC, HIỆN TƯỢNG ĐỜI SỐNG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LUYỆN TẬP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271" r="7259" b="62451"/>
          <a:stretch>
            <a:fillRect/>
          </a:stretch>
        </p:blipFill>
        <p:spPr>
          <a:xfrm rot="-10800000">
            <a:off x="14524311" y="0"/>
            <a:ext cx="3763689" cy="34365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8028" b="13083"/>
          <a:stretch>
            <a:fillRect/>
          </a:stretch>
        </p:blipFill>
        <p:spPr>
          <a:xfrm rot="-5400000" flipV="1">
            <a:off x="256003" y="-256003"/>
            <a:ext cx="3436516" cy="3948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34499" cy="16854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45044" y="1315641"/>
            <a:ext cx="797913" cy="8052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4719776" y="747289"/>
            <a:ext cx="2539524" cy="17300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94953" y="3494098"/>
            <a:ext cx="13698094" cy="3104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  <a:spcBef>
                <a:spcPct val="0"/>
              </a:spcBef>
            </a:pPr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ĐỀ BÀI NGHỊ LUẬN VỀ MỘT SỰ VIỆC, HIỆN TƯỢNG ĐỜI SỐNG</a:t>
            </a:r>
            <a:endParaRPr lang="en-US" sz="6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807" t="6582"/>
          <a:stretch>
            <a:fillRect/>
          </a:stretch>
        </p:blipFill>
        <p:spPr>
          <a:xfrm>
            <a:off x="0" y="0"/>
            <a:ext cx="1432123" cy="1409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80052"/>
          <a:stretch>
            <a:fillRect/>
          </a:stretch>
        </p:blipFill>
        <p:spPr>
          <a:xfrm>
            <a:off x="-85614" y="8951947"/>
            <a:ext cx="18459227" cy="13350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8135"/>
          <a:stretch>
            <a:fillRect/>
          </a:stretch>
        </p:blipFill>
        <p:spPr>
          <a:xfrm flipH="1">
            <a:off x="15857887" y="7311943"/>
            <a:ext cx="2802826" cy="2975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3415" y="841801"/>
            <a:ext cx="16378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về một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việc,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sống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019300"/>
            <a:ext cx="13944599" cy="19115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Đọc các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bài trong SGK/tr22,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định vấn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cần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9" y="2111230"/>
            <a:ext cx="1552396" cy="17259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06" y="3805799"/>
            <a:ext cx="8788894" cy="5731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807" t="6582"/>
          <a:stretch>
            <a:fillRect/>
          </a:stretch>
        </p:blipFill>
        <p:spPr>
          <a:xfrm>
            <a:off x="0" y="0"/>
            <a:ext cx="1432123" cy="1409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80052"/>
          <a:stretch>
            <a:fillRect/>
          </a:stretch>
        </p:blipFill>
        <p:spPr>
          <a:xfrm>
            <a:off x="-85614" y="8951947"/>
            <a:ext cx="18459227" cy="13350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8135"/>
          <a:stretch>
            <a:fillRect/>
          </a:stretch>
        </p:blipFill>
        <p:spPr>
          <a:xfrm flipH="1">
            <a:off x="15857887" y="7311943"/>
            <a:ext cx="2802826" cy="2975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3415" y="841801"/>
            <a:ext cx="16378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về một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việc,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sống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484" y="1899470"/>
            <a:ext cx="16475985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ĐỀ 1: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vấn </a:t>
            </a:r>
            <a:r>
              <a:rPr lang="en-US" sz="3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Học sinh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nghèo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khó, học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nghĩ.</a:t>
            </a:r>
          </a:p>
          <a:p>
            <a:pPr>
              <a:lnSpc>
                <a:spcPct val="150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ĐỀ 2: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vấn </a:t>
            </a:r>
            <a:r>
              <a:rPr lang="en-US" sz="3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Cả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quỹ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đỡ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nhắn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da cam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nghĩ về vấn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ĐỀ 3: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vấn </a:t>
            </a:r>
            <a:r>
              <a:rPr lang="en-US" sz="3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Học sinh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chơi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bỏ học nhiều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sz="3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về vấn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ĐỀ 4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 -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qua câu chuyện,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nghĩ,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mình.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93985" y="2180627"/>
            <a:ext cx="475156" cy="47951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1003" y="3898278"/>
            <a:ext cx="475156" cy="479515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1003" y="5654905"/>
            <a:ext cx="475156" cy="47951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56967" y="7419072"/>
            <a:ext cx="475156" cy="4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807" t="6582"/>
          <a:stretch>
            <a:fillRect/>
          </a:stretch>
        </p:blipFill>
        <p:spPr>
          <a:xfrm>
            <a:off x="0" y="0"/>
            <a:ext cx="1432123" cy="1409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80052"/>
          <a:stretch>
            <a:fillRect/>
          </a:stretch>
        </p:blipFill>
        <p:spPr>
          <a:xfrm>
            <a:off x="-85614" y="8951947"/>
            <a:ext cx="18459227" cy="13350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8135"/>
          <a:stretch>
            <a:fillRect/>
          </a:stretch>
        </p:blipFill>
        <p:spPr>
          <a:xfrm flipH="1">
            <a:off x="15857887" y="7311943"/>
            <a:ext cx="2802826" cy="2975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3415" y="841801"/>
            <a:ext cx="16378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về một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việc,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sống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 b="15380"/>
          <a:stretch/>
        </p:blipFill>
        <p:spPr>
          <a:xfrm>
            <a:off x="4935515" y="2015697"/>
            <a:ext cx="1278034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3549" y="2099100"/>
            <a:ext cx="586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1180" y="3118721"/>
            <a:ext cx="1556267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vi-VN" sz="4200" dirty="0">
                <a:ea typeface="Times New Roman" panose="02020603050405020304" pitchFamily="18" charset="0"/>
              </a:rPr>
              <a:t>Qua phần đọc, các em hãy cho biết cấu tạo của các đề bài? Các đề bài có điểm gì giống </a:t>
            </a:r>
            <a:r>
              <a:rPr lang="vi-VN" sz="4200" dirty="0" smtClean="0">
                <a:ea typeface="Times New Roman" panose="02020603050405020304" pitchFamily="18" charset="0"/>
              </a:rPr>
              <a:t>nhau? </a:t>
            </a:r>
            <a:r>
              <a:rPr lang="vi-VN" sz="4200" dirty="0">
                <a:ea typeface="Times New Roman" panose="02020603050405020304" pitchFamily="18" charset="0"/>
              </a:rPr>
              <a:t>Hãy chỉ ra những điểm giống nhau </a:t>
            </a:r>
            <a:r>
              <a:rPr lang="vi-VN" sz="4200" dirty="0" smtClean="0">
                <a:ea typeface="Times New Roman" panose="02020603050405020304" pitchFamily="18" charset="0"/>
              </a:rPr>
              <a:t>đó? </a:t>
            </a:r>
            <a:endParaRPr lang="en-US" sz="4200" dirty="0">
              <a:ea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vi-VN" sz="4200" dirty="0" smtClean="0">
                <a:ea typeface="Times New Roman" panose="02020603050405020304" pitchFamily="18" charset="0"/>
              </a:rPr>
              <a:t>Trên </a:t>
            </a:r>
            <a:r>
              <a:rPr lang="vi-VN" sz="4200" dirty="0">
                <a:ea typeface="Times New Roman" panose="02020603050405020304" pitchFamily="18" charset="0"/>
              </a:rPr>
              <a:t>cơ sở đó, mỗi em nghĩ ra một đề bài tương </a:t>
            </a:r>
            <a:r>
              <a:rPr lang="vi-VN" sz="4200" dirty="0" smtClean="0">
                <a:ea typeface="Times New Roman" panose="02020603050405020304" pitchFamily="18" charset="0"/>
              </a:rPr>
              <a:t>tự? </a:t>
            </a:r>
            <a:endParaRPr lang="en-US" sz="4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807" t="6582"/>
          <a:stretch>
            <a:fillRect/>
          </a:stretch>
        </p:blipFill>
        <p:spPr>
          <a:xfrm>
            <a:off x="0" y="0"/>
            <a:ext cx="1432123" cy="1409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80052"/>
          <a:stretch>
            <a:fillRect/>
          </a:stretch>
        </p:blipFill>
        <p:spPr>
          <a:xfrm>
            <a:off x="-85614" y="8951947"/>
            <a:ext cx="18459227" cy="13350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8135"/>
          <a:stretch>
            <a:fillRect/>
          </a:stretch>
        </p:blipFill>
        <p:spPr>
          <a:xfrm flipH="1">
            <a:off x="15857887" y="7311943"/>
            <a:ext cx="2802826" cy="2975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3415" y="841801"/>
            <a:ext cx="16378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về một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việc,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sống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0" y="2818624"/>
            <a:ext cx="2133600" cy="472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ĐỀ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614286"/>
            <a:ext cx="10668000" cy="190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200" dirty="0">
                <a:solidFill>
                  <a:schemeClr val="tx1"/>
                </a:solidFill>
              </a:rPr>
              <a:t>- Phần nêu sự vật, hiện tượng.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2600" y="5267809"/>
            <a:ext cx="10668000" cy="274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</a:rPr>
              <a:t>- Mệnh lệnh của đề </a:t>
            </a:r>
            <a:r>
              <a:rPr lang="vi-VN" sz="3800" i="1" dirty="0">
                <a:solidFill>
                  <a:schemeClr val="tx1"/>
                </a:solidFill>
              </a:rPr>
              <a:t>(Nêu suy nghĩ của mình, nêu nhận xét, suy nghĩ của mình, nêu ý kiến…)</a:t>
            </a:r>
            <a:endParaRPr lang="en-US" sz="3800" i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 flipV="1">
            <a:off x="4038600" y="3566786"/>
            <a:ext cx="1524000" cy="1614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12" idx="1"/>
          </p:cNvCxnSpPr>
          <p:nvPr/>
        </p:nvCxnSpPr>
        <p:spPr>
          <a:xfrm>
            <a:off x="4038600" y="5180824"/>
            <a:ext cx="1524000" cy="1458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649</Words>
  <PresentationFormat>Custom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Symbol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2021-12-09T14:21:48Z</dcterms:modified>
  <dc:identifier>DAEtUBLhDZE</dc:identifier>
</cp:coreProperties>
</file>