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67" r:id="rId3"/>
    <p:sldId id="256" r:id="rId4"/>
    <p:sldId id="268" r:id="rId5"/>
    <p:sldId id="257" r:id="rId6"/>
    <p:sldId id="269" r:id="rId7"/>
    <p:sldId id="258" r:id="rId8"/>
    <p:sldId id="259" r:id="rId9"/>
    <p:sldId id="270" r:id="rId10"/>
    <p:sldId id="260" r:id="rId11"/>
    <p:sldId id="261" r:id="rId12"/>
    <p:sldId id="271" r:id="rId13"/>
    <p:sldId id="272" r:id="rId14"/>
    <p:sldId id="262" r:id="rId15"/>
    <p:sldId id="263" r:id="rId16"/>
    <p:sldId id="27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69" d="100"/>
          <a:sy n="69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FFC7C-3416-4A54-86DE-E807FEEB0889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C4340-4E35-403E-91D2-A678FC1E5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CF4161-25C6-4C18-8078-72CB3B6C1AA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2A91F5-5688-4EA7-A491-7E2134D2B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36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8: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Cùng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vui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ở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9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1313" r="13831" b="58182"/>
          <a:stretch/>
        </p:blipFill>
        <p:spPr>
          <a:xfrm>
            <a:off x="914400" y="685800"/>
            <a:ext cx="746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11717" r="49431" b="57778"/>
          <a:stretch/>
        </p:blipFill>
        <p:spPr>
          <a:xfrm>
            <a:off x="914400" y="609600"/>
            <a:ext cx="744682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313" r="14401" b="58182"/>
          <a:stretch/>
        </p:blipFill>
        <p:spPr>
          <a:xfrm>
            <a:off x="914400" y="609600"/>
            <a:ext cx="744682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3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52323" r="8420" b="8485"/>
          <a:stretch/>
        </p:blipFill>
        <p:spPr>
          <a:xfrm>
            <a:off x="914400" y="609600"/>
            <a:ext cx="7315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51919" r="46582" b="28283"/>
          <a:stretch/>
        </p:blipFill>
        <p:spPr>
          <a:xfrm>
            <a:off x="1143000" y="685800"/>
            <a:ext cx="685800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7" t="52323" r="8990" b="28485"/>
          <a:stretch/>
        </p:blipFill>
        <p:spPr>
          <a:xfrm>
            <a:off x="1143000" y="685800"/>
            <a:ext cx="6858000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72727" r="47722" b="8889"/>
          <a:stretch/>
        </p:blipFill>
        <p:spPr>
          <a:xfrm>
            <a:off x="1129145" y="685800"/>
            <a:ext cx="68580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6" t="71919" r="9721" b="8283"/>
          <a:stretch/>
        </p:blipFill>
        <p:spPr>
          <a:xfrm>
            <a:off x="1143000" y="685800"/>
            <a:ext cx="684414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55227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10303" r="8420" b="43232"/>
          <a:stretch/>
        </p:blipFill>
        <p:spPr>
          <a:xfrm>
            <a:off x="623456" y="1752600"/>
            <a:ext cx="78347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/>
        </p:blipFill>
        <p:spPr>
          <a:xfrm>
            <a:off x="768927" y="1828800"/>
            <a:ext cx="7696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5624" y="685799"/>
            <a:ext cx="7453746" cy="4599709"/>
            <a:chOff x="27709" y="685800"/>
            <a:chExt cx="7453746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27709" y="6858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82" b="32929"/>
            <a:stretch/>
          </p:blipFill>
          <p:spPr>
            <a:xfrm>
              <a:off x="4892497" y="685800"/>
              <a:ext cx="2588958" cy="4599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86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95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“Ô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6133" y="685800"/>
            <a:ext cx="7950667" cy="5410200"/>
            <a:chOff x="0" y="2743200"/>
            <a:chExt cx="6871855" cy="14547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0" t="73232" b="5555"/>
            <a:stretch/>
          </p:blipFill>
          <p:spPr>
            <a:xfrm>
              <a:off x="0" y="2743200"/>
              <a:ext cx="4172061" cy="14547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34" r="44504" b="7070"/>
            <a:stretch/>
          </p:blipFill>
          <p:spPr>
            <a:xfrm>
              <a:off x="4172061" y="2751591"/>
              <a:ext cx="2699794" cy="1343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117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7" t="13131" r="11553" b="7475"/>
          <a:stretch/>
        </p:blipFill>
        <p:spPr>
          <a:xfrm>
            <a:off x="1600200" y="304800"/>
            <a:ext cx="6096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8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3" t="12727" r="11553" b="62829"/>
          <a:stretch/>
        </p:blipFill>
        <p:spPr>
          <a:xfrm>
            <a:off x="1371600" y="914400"/>
            <a:ext cx="6477000" cy="5257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8" t="36767" r="12407" b="40000"/>
          <a:stretch/>
        </p:blipFill>
        <p:spPr>
          <a:xfrm>
            <a:off x="1371600" y="914399"/>
            <a:ext cx="6477000" cy="5257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2" t="59798" r="12407" b="8081"/>
          <a:stretch/>
        </p:blipFill>
        <p:spPr>
          <a:xfrm>
            <a:off x="1371600" y="914400"/>
            <a:ext cx="6477000" cy="5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214</Words>
  <PresentationFormat>On-screen Show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2020-08-18T08:28:38Z</dcterms:created>
  <dcterms:modified xsi:type="dcterms:W3CDTF">2020-08-19T03:04:36Z</dcterms:modified>
</cp:coreProperties>
</file>