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9" r:id="rId2"/>
    <p:sldId id="260" r:id="rId3"/>
    <p:sldId id="261" r:id="rId4"/>
  </p:sldIdLst>
  <p:sldSz cx="12188825" cy="6858000"/>
  <p:notesSz cx="6858000" cy="9144000"/>
  <p:embeddedFontLst>
    <p:embeddedFont>
      <p:font typeface="Poppins SemiBold" panose="00000700000000000000" pitchFamily="2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476" y="-6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0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1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7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4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6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4572000"/>
            <a:ext cx="2857143" cy="28571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28" y="2855428"/>
            <a:ext cx="2857143" cy="2857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8" y="1145428"/>
            <a:ext cx="2857143" cy="2857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4565428"/>
            <a:ext cx="2857143" cy="2857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0" y="1145428"/>
            <a:ext cx="2857143" cy="28571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428" y="4565426"/>
            <a:ext cx="2857143" cy="28571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89" y="1145427"/>
            <a:ext cx="2857143" cy="28571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01" y="2810576"/>
            <a:ext cx="2857143" cy="28571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6" y="-564573"/>
            <a:ext cx="2857143" cy="28571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90" y="2810577"/>
            <a:ext cx="2857143" cy="28571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9" y="1145428"/>
            <a:ext cx="2857143" cy="28571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27" y="4565427"/>
            <a:ext cx="2857143" cy="28571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333" y1="38667" x2="44333" y2="64000"/>
                        <a14:foregroundMark x1="49000" y1="64667" x2="43000" y2="36667"/>
                        <a14:foregroundMark x1="45000" y1="38000" x2="55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91" y="-552096"/>
            <a:ext cx="2857143" cy="285714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333" y1="38667" x2="44333" y2="64000"/>
                        <a14:foregroundMark x1="49000" y1="64667" x2="43000" y2="36667"/>
                        <a14:foregroundMark x1="45000" y1="38000" x2="55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41" y="4572000"/>
            <a:ext cx="2857143" cy="28571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90" y="2891277"/>
            <a:ext cx="2857143" cy="28571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39" y="-552095"/>
            <a:ext cx="2857143" cy="28571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28" y="-552095"/>
            <a:ext cx="2857143" cy="28571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76" y="1145428"/>
            <a:ext cx="2857143" cy="28571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52" y="-564572"/>
            <a:ext cx="2857143" cy="28571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7" y="2810578"/>
            <a:ext cx="2857143" cy="2857143"/>
          </a:xfrm>
          <a:prstGeom prst="rect">
            <a:avLst/>
          </a:prstGeom>
        </p:spPr>
      </p:pic>
      <p:sp>
        <p:nvSpPr>
          <p:cNvPr id="4" name="Square1"/>
          <p:cNvSpPr/>
          <p:nvPr/>
        </p:nvSpPr>
        <p:spPr>
          <a:xfrm>
            <a:off x="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first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" name="Square2"/>
          <p:cNvSpPr/>
          <p:nvPr/>
        </p:nvSpPr>
        <p:spPr>
          <a:xfrm>
            <a:off x="2448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second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" name="Square3"/>
          <p:cNvSpPr/>
          <p:nvPr/>
        </p:nvSpPr>
        <p:spPr>
          <a:xfrm>
            <a:off x="4896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third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Square4"/>
          <p:cNvSpPr/>
          <p:nvPr/>
        </p:nvSpPr>
        <p:spPr>
          <a:xfrm>
            <a:off x="7344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fourth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Square5"/>
          <p:cNvSpPr/>
          <p:nvPr/>
        </p:nvSpPr>
        <p:spPr>
          <a:xfrm>
            <a:off x="9792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f</a:t>
            </a:r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ifth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Square6"/>
          <p:cNvSpPr/>
          <p:nvPr/>
        </p:nvSpPr>
        <p:spPr>
          <a:xfrm>
            <a:off x="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sixth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Square7"/>
          <p:cNvSpPr/>
          <p:nvPr/>
        </p:nvSpPr>
        <p:spPr>
          <a:xfrm>
            <a:off x="2448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seventh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Square8"/>
          <p:cNvSpPr/>
          <p:nvPr/>
        </p:nvSpPr>
        <p:spPr>
          <a:xfrm>
            <a:off x="4896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eighth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2" name="Square9"/>
          <p:cNvSpPr/>
          <p:nvPr/>
        </p:nvSpPr>
        <p:spPr>
          <a:xfrm>
            <a:off x="7344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ninth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Square10"/>
          <p:cNvSpPr/>
          <p:nvPr/>
        </p:nvSpPr>
        <p:spPr>
          <a:xfrm>
            <a:off x="9792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tenth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4" name="Square11"/>
          <p:cNvSpPr/>
          <p:nvPr/>
        </p:nvSpPr>
        <p:spPr>
          <a:xfrm>
            <a:off x="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eleventh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Square12"/>
          <p:cNvSpPr/>
          <p:nvPr/>
        </p:nvSpPr>
        <p:spPr>
          <a:xfrm>
            <a:off x="2448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twelfth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6" name="Square13"/>
          <p:cNvSpPr/>
          <p:nvPr/>
        </p:nvSpPr>
        <p:spPr>
          <a:xfrm>
            <a:off x="4896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thirteenth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7" name="Square14"/>
          <p:cNvSpPr/>
          <p:nvPr/>
        </p:nvSpPr>
        <p:spPr>
          <a:xfrm>
            <a:off x="7344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fourteenth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8" name="Square15"/>
          <p:cNvSpPr/>
          <p:nvPr/>
        </p:nvSpPr>
        <p:spPr>
          <a:xfrm>
            <a:off x="9792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fifteenth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9" name="Square16"/>
          <p:cNvSpPr/>
          <p:nvPr/>
        </p:nvSpPr>
        <p:spPr>
          <a:xfrm>
            <a:off x="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sixteenth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Square17"/>
          <p:cNvSpPr/>
          <p:nvPr/>
        </p:nvSpPr>
        <p:spPr>
          <a:xfrm>
            <a:off x="2448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28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seventeenth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1" name="Square18"/>
          <p:cNvSpPr/>
          <p:nvPr/>
        </p:nvSpPr>
        <p:spPr>
          <a:xfrm>
            <a:off x="4896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eighteenth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Square19"/>
          <p:cNvSpPr/>
          <p:nvPr/>
        </p:nvSpPr>
        <p:spPr>
          <a:xfrm>
            <a:off x="7344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nineteenth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3" name="Square20"/>
          <p:cNvSpPr/>
          <p:nvPr/>
        </p:nvSpPr>
        <p:spPr>
          <a:xfrm>
            <a:off x="9792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twentieth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Poppins SemiBold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2020-04-11T03:47:12Z</dcterms:created>
  <dcterms:modified xsi:type="dcterms:W3CDTF">2020-04-11T05:40:00Z</dcterms:modified>
</cp:coreProperties>
</file>