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457" autoAdjust="0"/>
    <p:restoredTop sz="94660"/>
  </p:normalViewPr>
  <p:slideViewPr>
    <p:cSldViewPr>
      <p:cViewPr varScale="1">
        <p:scale>
          <a:sx n="70" d="100"/>
          <a:sy n="70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4EB59-2FE3-424E-8AC9-D6651AC77578}" type="datetimeFigureOut">
              <a:rPr lang="vi-VN" smtClean="0"/>
              <a:t>22/11/2017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8CBFE-2F55-48E5-A7AE-CE4036CE1683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EA58-C227-46DC-81E3-F4A54BBFBB34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2FE-E744-4C2C-A453-AE2B8FE53628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EA58-C227-46DC-81E3-F4A54BBFBB34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2FE-E744-4C2C-A453-AE2B8FE53628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EA58-C227-46DC-81E3-F4A54BBFBB34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2FE-E744-4C2C-A453-AE2B8FE53628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EA58-C227-46DC-81E3-F4A54BBFBB34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2FE-E744-4C2C-A453-AE2B8FE53628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EA58-C227-46DC-81E3-F4A54BBFBB34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2FE-E744-4C2C-A453-AE2B8FE53628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EA58-C227-46DC-81E3-F4A54BBFBB34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2FE-E744-4C2C-A453-AE2B8FE53628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EA58-C227-46DC-81E3-F4A54BBFBB34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2FE-E744-4C2C-A453-AE2B8FE53628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EA58-C227-46DC-81E3-F4A54BBFBB34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2FE-E744-4C2C-A453-AE2B8FE53628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EA58-C227-46DC-81E3-F4A54BBFBB34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2FE-E744-4C2C-A453-AE2B8FE53628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EA58-C227-46DC-81E3-F4A54BBFBB34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2FE-E744-4C2C-A453-AE2B8FE53628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EA58-C227-46DC-81E3-F4A54BBFBB34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2FE-E744-4C2C-A453-AE2B8FE53628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CEA58-C227-46DC-81E3-F4A54BBFBB34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352FE-E744-4C2C-A453-AE2B8FE53628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21" Type="http://schemas.openxmlformats.org/officeDocument/2006/relationships/image" Target="../media/image20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exagon 4"/>
          <p:cNvSpPr/>
          <p:nvPr/>
        </p:nvSpPr>
        <p:spPr>
          <a:xfrm>
            <a:off x="1643042" y="1643050"/>
            <a:ext cx="1214446" cy="1071570"/>
          </a:xfrm>
          <a:prstGeom prst="hexagon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357422" y="1750183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7" name="Hexagon 6"/>
          <p:cNvSpPr/>
          <p:nvPr/>
        </p:nvSpPr>
        <p:spPr>
          <a:xfrm>
            <a:off x="1643042" y="1643050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1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Hexagon 7"/>
          <p:cNvSpPr/>
          <p:nvPr/>
        </p:nvSpPr>
        <p:spPr>
          <a:xfrm>
            <a:off x="3643306" y="500042"/>
            <a:ext cx="1214446" cy="1071570"/>
          </a:xfrm>
          <a:prstGeom prst="hexagon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Clock</a:t>
            </a:r>
            <a:endParaRPr lang="vi-VN" sz="20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393437" y="571480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10" name="Hexagon 9"/>
          <p:cNvSpPr/>
          <p:nvPr/>
        </p:nvSpPr>
        <p:spPr>
          <a:xfrm>
            <a:off x="3643306" y="500042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19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Hexagon 10"/>
          <p:cNvSpPr/>
          <p:nvPr/>
        </p:nvSpPr>
        <p:spPr>
          <a:xfrm>
            <a:off x="3643306" y="5072074"/>
            <a:ext cx="1214446" cy="1071570"/>
          </a:xfrm>
          <a:prstGeom prst="hexagon">
            <a:avLst/>
          </a:prstGeom>
          <a:blipFill>
            <a:blip r:embed="rId4"/>
            <a:stretch>
              <a:fillRect/>
            </a:stretch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357686" y="5143512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13" name="Hexagon 12"/>
          <p:cNvSpPr/>
          <p:nvPr/>
        </p:nvSpPr>
        <p:spPr>
          <a:xfrm>
            <a:off x="3643306" y="5072074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18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Hexagon 13"/>
          <p:cNvSpPr/>
          <p:nvPr/>
        </p:nvSpPr>
        <p:spPr>
          <a:xfrm>
            <a:off x="4643438" y="2214554"/>
            <a:ext cx="1214446" cy="1071570"/>
          </a:xfrm>
          <a:prstGeom prst="hexagon">
            <a:avLst/>
          </a:prstGeom>
          <a:blipFill>
            <a:blip r:embed="rId5"/>
            <a:tile tx="0" ty="0" sx="100000" sy="100000" flip="none" algn="tl"/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Key</a:t>
            </a:r>
            <a:endParaRPr lang="vi-VN" sz="24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357818" y="2285992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16" name="Hexagon 15"/>
          <p:cNvSpPr/>
          <p:nvPr/>
        </p:nvSpPr>
        <p:spPr>
          <a:xfrm>
            <a:off x="4643438" y="2214554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7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Hexagon 19"/>
          <p:cNvSpPr/>
          <p:nvPr/>
        </p:nvSpPr>
        <p:spPr>
          <a:xfrm>
            <a:off x="2643174" y="1071546"/>
            <a:ext cx="1214446" cy="1071570"/>
          </a:xfrm>
          <a:prstGeom prst="hexagon">
            <a:avLst/>
          </a:prstGeom>
          <a:blipFill>
            <a:blip r:embed="rId6" cstate="print"/>
            <a:stretch>
              <a:fillRect/>
            </a:stretch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357554" y="1142984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22" name="Hexagon 21"/>
          <p:cNvSpPr/>
          <p:nvPr/>
        </p:nvSpPr>
        <p:spPr>
          <a:xfrm>
            <a:off x="2643174" y="1071546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2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Hexagon 22"/>
          <p:cNvSpPr/>
          <p:nvPr/>
        </p:nvSpPr>
        <p:spPr>
          <a:xfrm>
            <a:off x="4643438" y="3357562"/>
            <a:ext cx="1214446" cy="1071570"/>
          </a:xfrm>
          <a:prstGeom prst="hexagon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TELEPHONE</a:t>
            </a:r>
            <a:endParaRPr lang="vi-VN" sz="10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5357818" y="3429000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25" name="Hexagon 24"/>
          <p:cNvSpPr/>
          <p:nvPr/>
        </p:nvSpPr>
        <p:spPr>
          <a:xfrm>
            <a:off x="4643438" y="3357562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10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6" name="Hexagon 25"/>
          <p:cNvSpPr/>
          <p:nvPr/>
        </p:nvSpPr>
        <p:spPr>
          <a:xfrm>
            <a:off x="3643338" y="3929066"/>
            <a:ext cx="1214446" cy="1071570"/>
          </a:xfrm>
          <a:prstGeom prst="hexagon">
            <a:avLst/>
          </a:prstGeom>
          <a:blipFill>
            <a:blip r:embed="rId7" cstate="print"/>
            <a:stretch>
              <a:fillRect/>
            </a:stretch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57718" y="4000504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28" name="Hexagon 27"/>
          <p:cNvSpPr/>
          <p:nvPr/>
        </p:nvSpPr>
        <p:spPr>
          <a:xfrm>
            <a:off x="3643306" y="3929066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13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9" name="Hexagon 28"/>
          <p:cNvSpPr/>
          <p:nvPr/>
        </p:nvSpPr>
        <p:spPr>
          <a:xfrm>
            <a:off x="5643570" y="2786058"/>
            <a:ext cx="1214446" cy="1071570"/>
          </a:xfrm>
          <a:prstGeom prst="hexagon">
            <a:avLst/>
          </a:prstGeom>
          <a:blipFill>
            <a:blip r:embed="rId8"/>
            <a:tile tx="0" ty="0" sx="100000" sy="100000" flip="none" algn="tl"/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TV</a:t>
            </a:r>
            <a:endParaRPr lang="vi-VN" sz="24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6357982" y="2857496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31" name="Hexagon 30"/>
          <p:cNvSpPr/>
          <p:nvPr/>
        </p:nvSpPr>
        <p:spPr>
          <a:xfrm>
            <a:off x="5643570" y="2786058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9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2" name="Hexagon 31"/>
          <p:cNvSpPr/>
          <p:nvPr/>
        </p:nvSpPr>
        <p:spPr>
          <a:xfrm>
            <a:off x="5643570" y="3929066"/>
            <a:ext cx="1214446" cy="1071570"/>
          </a:xfrm>
          <a:prstGeom prst="hexagon">
            <a:avLst/>
          </a:prstGeom>
          <a:blipFill>
            <a:blip r:embed="rId9" cstate="print"/>
            <a:stretch>
              <a:fillRect/>
            </a:stretch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429420" y="4000504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34" name="Hexagon 33"/>
          <p:cNvSpPr/>
          <p:nvPr/>
        </p:nvSpPr>
        <p:spPr>
          <a:xfrm>
            <a:off x="5643570" y="3929066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16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5" name="Hexagon 34"/>
          <p:cNvSpPr/>
          <p:nvPr/>
        </p:nvSpPr>
        <p:spPr>
          <a:xfrm>
            <a:off x="3643306" y="2786058"/>
            <a:ext cx="1214446" cy="1071570"/>
          </a:xfrm>
          <a:prstGeom prst="hexagon">
            <a:avLst/>
          </a:prstGeom>
          <a:blipFill>
            <a:blip r:embed="rId10"/>
            <a:tile tx="0" ty="0" sx="100000" sy="100000" flip="none" algn="tl"/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+mj-lt"/>
              </a:rPr>
              <a:t>Light bulb</a:t>
            </a:r>
            <a:endParaRPr lang="vi-VN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4357654" y="2786058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37" name="Hexagon 36"/>
          <p:cNvSpPr/>
          <p:nvPr/>
        </p:nvSpPr>
        <p:spPr>
          <a:xfrm>
            <a:off x="3643306" y="2786058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6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Hexagon 37"/>
          <p:cNvSpPr/>
          <p:nvPr/>
        </p:nvSpPr>
        <p:spPr>
          <a:xfrm>
            <a:off x="3643306" y="1643050"/>
            <a:ext cx="1214446" cy="1071570"/>
          </a:xfrm>
          <a:prstGeom prst="hexagon">
            <a:avLst/>
          </a:prstGeom>
          <a:blipFill>
            <a:blip r:embed="rId11" cstate="print"/>
            <a:stretch>
              <a:fillRect/>
            </a:stretch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357686" y="1714488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40" name="Hexagon 39"/>
          <p:cNvSpPr/>
          <p:nvPr/>
        </p:nvSpPr>
        <p:spPr>
          <a:xfrm>
            <a:off x="3643306" y="1643050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4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Hexagon 40"/>
          <p:cNvSpPr/>
          <p:nvPr/>
        </p:nvSpPr>
        <p:spPr>
          <a:xfrm>
            <a:off x="2643174" y="4500570"/>
            <a:ext cx="1214446" cy="1071570"/>
          </a:xfrm>
          <a:prstGeom prst="hexagon">
            <a:avLst/>
          </a:prstGeom>
          <a:blipFill>
            <a:blip r:embed="rId12"/>
            <a:tile tx="0" ty="0" sx="100000" sy="100000" flip="none" algn="tl"/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+mj-lt"/>
              </a:rPr>
              <a:t>UMBRELLA</a:t>
            </a:r>
            <a:endParaRPr lang="vi-VN" sz="11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357554" y="4500570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43" name="Hexagon 42"/>
          <p:cNvSpPr/>
          <p:nvPr/>
        </p:nvSpPr>
        <p:spPr>
          <a:xfrm>
            <a:off x="2643174" y="4500570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15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4" name="Hexagon 43"/>
          <p:cNvSpPr/>
          <p:nvPr/>
        </p:nvSpPr>
        <p:spPr>
          <a:xfrm>
            <a:off x="4643438" y="1071546"/>
            <a:ext cx="1214446" cy="1071570"/>
          </a:xfrm>
          <a:prstGeom prst="hexagon">
            <a:avLst/>
          </a:prstGeom>
          <a:blipFill>
            <a:blip r:embed="rId13"/>
            <a:stretch>
              <a:fillRect/>
            </a:stretch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5357818" y="1142984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46" name="Hexagon 45"/>
          <p:cNvSpPr/>
          <p:nvPr/>
        </p:nvSpPr>
        <p:spPr>
          <a:xfrm>
            <a:off x="4643438" y="1071546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5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7" name="Hexagon 46"/>
          <p:cNvSpPr/>
          <p:nvPr/>
        </p:nvSpPr>
        <p:spPr>
          <a:xfrm>
            <a:off x="5643570" y="5072074"/>
            <a:ext cx="1214446" cy="1071570"/>
          </a:xfrm>
          <a:prstGeom prst="hexagon">
            <a:avLst/>
          </a:prstGeom>
          <a:blipFill>
            <a:blip r:embed="rId14"/>
            <a:tile tx="0" ty="0" sx="100000" sy="100000" flip="none" algn="tl"/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Brush</a:t>
            </a:r>
            <a:endParaRPr lang="vi-VN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6357950" y="5072074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49" name="Hexagon 48"/>
          <p:cNvSpPr/>
          <p:nvPr/>
        </p:nvSpPr>
        <p:spPr>
          <a:xfrm>
            <a:off x="5643570" y="5072074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20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0" name="Hexagon 49"/>
          <p:cNvSpPr/>
          <p:nvPr/>
        </p:nvSpPr>
        <p:spPr>
          <a:xfrm>
            <a:off x="1643042" y="2786058"/>
            <a:ext cx="1214446" cy="1071570"/>
          </a:xfrm>
          <a:prstGeom prst="hexagon">
            <a:avLst/>
          </a:prstGeom>
          <a:blipFill>
            <a:blip r:embed="rId15"/>
            <a:stretch>
              <a:fillRect/>
            </a:stretch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2357422" y="2857496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52" name="Hexagon 51"/>
          <p:cNvSpPr/>
          <p:nvPr/>
        </p:nvSpPr>
        <p:spPr>
          <a:xfrm>
            <a:off x="1643042" y="2786058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11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3" name="Hexagon 52"/>
          <p:cNvSpPr/>
          <p:nvPr/>
        </p:nvSpPr>
        <p:spPr>
          <a:xfrm>
            <a:off x="2643174" y="2214554"/>
            <a:ext cx="1214446" cy="1071570"/>
          </a:xfrm>
          <a:prstGeom prst="hexagon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0800000" scaled="1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+mj-lt"/>
              </a:rPr>
              <a:t>Car</a:t>
            </a:r>
            <a:endParaRPr lang="vi-VN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3357554" y="2285992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55" name="Hexagon 54"/>
          <p:cNvSpPr/>
          <p:nvPr/>
        </p:nvSpPr>
        <p:spPr>
          <a:xfrm>
            <a:off x="2643174" y="2214554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3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" name="Hexagon 55"/>
          <p:cNvSpPr/>
          <p:nvPr/>
        </p:nvSpPr>
        <p:spPr>
          <a:xfrm>
            <a:off x="5643570" y="1643050"/>
            <a:ext cx="1214446" cy="1071570"/>
          </a:xfrm>
          <a:prstGeom prst="hexagon">
            <a:avLst/>
          </a:prstGeom>
          <a:blipFill>
            <a:blip r:embed="rId16"/>
            <a:stretch>
              <a:fillRect/>
            </a:stretch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6429356" y="1714512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58" name="Hexagon 57"/>
          <p:cNvSpPr/>
          <p:nvPr/>
        </p:nvSpPr>
        <p:spPr>
          <a:xfrm>
            <a:off x="5643570" y="1643050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8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9" name="Hexagon 58"/>
          <p:cNvSpPr/>
          <p:nvPr/>
        </p:nvSpPr>
        <p:spPr>
          <a:xfrm>
            <a:off x="2643174" y="3357562"/>
            <a:ext cx="1214446" cy="1071570"/>
          </a:xfrm>
          <a:prstGeom prst="hexagon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+mj-lt"/>
              </a:rPr>
              <a:t>Pen</a:t>
            </a:r>
            <a:endParaRPr lang="vi-VN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3357554" y="3357562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61" name="Hexagon 60"/>
          <p:cNvSpPr/>
          <p:nvPr/>
        </p:nvSpPr>
        <p:spPr>
          <a:xfrm>
            <a:off x="2643174" y="3357562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12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2" name="Hexagon 61"/>
          <p:cNvSpPr/>
          <p:nvPr/>
        </p:nvSpPr>
        <p:spPr>
          <a:xfrm>
            <a:off x="4643438" y="4500546"/>
            <a:ext cx="1214446" cy="1071570"/>
          </a:xfrm>
          <a:prstGeom prst="hexagon">
            <a:avLst/>
          </a:prstGeom>
          <a:blipFill>
            <a:blip r:embed="rId17"/>
            <a:stretch>
              <a:fillRect/>
            </a:stretch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5357818" y="4571984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64" name="Hexagon 63"/>
          <p:cNvSpPr/>
          <p:nvPr/>
        </p:nvSpPr>
        <p:spPr>
          <a:xfrm>
            <a:off x="4643438" y="4500570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17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5" name="Hexagon 64"/>
          <p:cNvSpPr/>
          <p:nvPr/>
        </p:nvSpPr>
        <p:spPr>
          <a:xfrm>
            <a:off x="1643042" y="3929066"/>
            <a:ext cx="1214446" cy="1071570"/>
          </a:xfrm>
          <a:prstGeom prst="hexagon">
            <a:avLst/>
          </a:prstGeom>
          <a:blipFill>
            <a:blip r:embed="rId18"/>
            <a:tile tx="0" ty="0" sx="100000" sy="100000" flip="none" algn="tl"/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+mj-lt"/>
              </a:rPr>
              <a:t>Vase</a:t>
            </a:r>
            <a:endParaRPr lang="vi-VN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2357422" y="3929066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400">
              <a:latin typeface="+mj-lt"/>
            </a:endParaRPr>
          </a:p>
        </p:txBody>
      </p:sp>
      <p:sp>
        <p:nvSpPr>
          <p:cNvPr id="67" name="Hexagon 66"/>
          <p:cNvSpPr/>
          <p:nvPr/>
        </p:nvSpPr>
        <p:spPr>
          <a:xfrm>
            <a:off x="1643042" y="3929066"/>
            <a:ext cx="1214446" cy="1071570"/>
          </a:xfrm>
          <a:prstGeom prst="hexagon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14</a:t>
            </a:r>
            <a:endParaRPr lang="vi-VN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69" name="Picture 68" descr="20889133-Illustration-of-a-bee-flying-with-a-pot-of-honey-on-a-white-background-Stock-Photo.jpg"/>
          <p:cNvPicPr>
            <a:picLocks noChangeAspect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1538" y="214290"/>
            <a:ext cx="1071570" cy="1294647"/>
          </a:xfrm>
          <a:prstGeom prst="rect">
            <a:avLst/>
          </a:prstGeom>
        </p:spPr>
      </p:pic>
      <p:pic>
        <p:nvPicPr>
          <p:cNvPr id="71" name="Picture 70" descr="13630215-phim-hoạt-hình-đơn-giản-của-một-con-ong.jpg"/>
          <p:cNvPicPr>
            <a:picLocks noChangeAspect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57884" y="214290"/>
            <a:ext cx="1117608" cy="1428760"/>
          </a:xfrm>
          <a:prstGeom prst="rect">
            <a:avLst/>
          </a:prstGeom>
        </p:spPr>
      </p:pic>
      <p:pic>
        <p:nvPicPr>
          <p:cNvPr id="72" name="Picture 71" descr="29465545-Vector-illustration-of-a-cartoon-bee-with-red-shoes-Stock-Photo.jpg"/>
          <p:cNvPicPr>
            <a:picLocks noChangeAspect="1"/>
          </p:cNvPicPr>
          <p:nvPr/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714884"/>
            <a:ext cx="1695448" cy="1695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0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5" fill="hold">
                      <p:stCondLst>
                        <p:cond delay="0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5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2" fill="hold">
                      <p:stCondLst>
                        <p:cond delay="0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>
                      <p:stCondLst>
                        <p:cond delay="0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0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9" fill="hold">
                      <p:stCondLst>
                        <p:cond delay="0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4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6" fill="hold">
                      <p:stCondLst>
                        <p:cond delay="0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7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3" fill="hold">
                      <p:stCondLst>
                        <p:cond delay="0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8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3" fill="hold">
                      <p:stCondLst>
                        <p:cond delay="0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>
                      <p:stCondLst>
                        <p:cond delay="0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50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3" fill="hold">
                      <p:stCondLst>
                        <p:cond delay="0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9" fill="hold">
                            <p:stCondLst>
                              <p:cond delay="0"/>
                            </p:stCondLst>
                            <p:childTnLst>
                              <p:par>
                                <p:cTn id="51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1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3" fill="hold">
                      <p:stCondLst>
                        <p:cond delay="0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53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0" fill="hold">
                      <p:stCondLst>
                        <p:cond delay="0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6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6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7" fill="hold">
                      <p:stCondLst>
                        <p:cond delay="0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7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7" fill="hold">
                      <p:stCondLst>
                        <p:cond delay="0"/>
                      </p:stCondLst>
                      <p:childTnLst>
                        <p:par>
                          <p:cTn id="578" fill="hold">
                            <p:stCondLst>
                              <p:cond delay="0"/>
                            </p:stCondLst>
                            <p:childTnLst>
                              <p:par>
                                <p:cTn id="57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58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7" fill="hold">
                      <p:stCondLst>
                        <p:cond delay="0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>
                            <p:stCondLst>
                              <p:cond delay="0"/>
                            </p:stCondLst>
                            <p:childTnLst>
                              <p:par>
                                <p:cTn id="5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9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7" fill="hold">
                      <p:stCondLst>
                        <p:cond delay="0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3" fill="hold">
                            <p:stCondLst>
                              <p:cond delay="0"/>
                            </p:stCondLst>
                            <p:childTnLst>
                              <p:par>
                                <p:cTn id="60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0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7" fill="hold">
                      <p:stCondLst>
                        <p:cond delay="0"/>
                      </p:stCondLst>
                      <p:childTnLst>
                        <p:par>
                          <p:cTn id="608" fill="hold">
                            <p:stCondLst>
                              <p:cond delay="0"/>
                            </p:stCondLst>
                            <p:childTnLst>
                              <p:par>
                                <p:cTn id="60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0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4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8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9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2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0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633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4" fill="hold">
                      <p:stCondLst>
                        <p:cond delay="0"/>
                      </p:stCondLst>
                      <p:childTnLst>
                        <p:par>
                          <p:cTn id="635" fill="hold">
                            <p:stCondLst>
                              <p:cond delay="0"/>
                            </p:stCondLst>
                            <p:childTnLst>
                              <p:par>
                                <p:cTn id="63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6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9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3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4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8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6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1" fill="hold">
                      <p:stCondLst>
                        <p:cond delay="0"/>
                      </p:stCondLst>
                      <p:childTnLst>
                        <p:par>
                          <p:cTn id="662" fill="hold">
                            <p:stCondLst>
                              <p:cond delay="0"/>
                            </p:stCondLst>
                            <p:childTnLst>
                              <p:par>
                                <p:cTn id="6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67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1" fill="hold">
                      <p:stCondLst>
                        <p:cond delay="0"/>
                      </p:stCondLst>
                      <p:childTnLst>
                        <p:par>
                          <p:cTn id="672" fill="hold">
                            <p:stCondLst>
                              <p:cond delay="0"/>
                            </p:stCondLst>
                            <p:childTnLst>
                              <p:par>
                                <p:cTn id="6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7" fill="hold">
                            <p:stCondLst>
                              <p:cond delay="0"/>
                            </p:stCondLst>
                            <p:childTnLst>
                              <p:par>
                                <p:cTn id="67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68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1" fill="hold">
                      <p:stCondLst>
                        <p:cond delay="0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7" fill="hold">
                            <p:stCondLst>
                              <p:cond delay="0"/>
                            </p:stCondLst>
                            <p:childTnLst>
                              <p:par>
                                <p:cTn id="6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9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1" fill="hold">
                      <p:stCondLst>
                        <p:cond delay="0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0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1" fill="hold">
                      <p:stCondLst>
                        <p:cond delay="0"/>
                      </p:stCondLst>
                      <p:childTnLst>
                        <p:par>
                          <p:cTn id="702" fill="hold">
                            <p:stCondLst>
                              <p:cond delay="0"/>
                            </p:stCondLst>
                            <p:childTnLst>
                              <p:par>
                                <p:cTn id="703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8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3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6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0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1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4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5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2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8" fill="hold">
                      <p:stCondLst>
                        <p:cond delay="0"/>
                      </p:stCondLst>
                      <p:childTnLst>
                        <p:par>
                          <p:cTn id="729" fill="hold">
                            <p:stCondLst>
                              <p:cond delay="0"/>
                            </p:stCondLst>
                            <p:childTnLst>
                              <p:par>
                                <p:cTn id="730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2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6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0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4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7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8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1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2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5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5" fill="hold">
                      <p:stCondLst>
                        <p:cond delay="0"/>
                      </p:stCondLst>
                      <p:childTnLst>
                        <p:par>
                          <p:cTn id="756" fill="hold">
                            <p:stCondLst>
                              <p:cond delay="0"/>
                            </p:stCondLst>
                            <p:childTnLst>
                              <p:par>
                                <p:cTn id="7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1" fill="hold">
                            <p:stCondLst>
                              <p:cond delay="0"/>
                            </p:stCondLst>
                            <p:childTnLst>
                              <p:par>
                                <p:cTn id="7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64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5" fill="hold">
                      <p:stCondLst>
                        <p:cond delay="0"/>
                      </p:stCondLst>
                      <p:childTnLst>
                        <p:par>
                          <p:cTn id="766" fill="hold">
                            <p:stCondLst>
                              <p:cond delay="0"/>
                            </p:stCondLst>
                            <p:childTnLst>
                              <p:par>
                                <p:cTn id="76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1" fill="hold">
                            <p:stCondLst>
                              <p:cond delay="0"/>
                            </p:stCondLst>
                            <p:childTnLst>
                              <p:par>
                                <p:cTn id="77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7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5" fill="hold">
                      <p:stCondLst>
                        <p:cond delay="0"/>
                      </p:stCondLst>
                      <p:childTnLst>
                        <p:par>
                          <p:cTn id="776" fill="hold">
                            <p:stCondLst>
                              <p:cond delay="0"/>
                            </p:stCondLst>
                            <p:childTnLst>
                              <p:par>
                                <p:cTn id="7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1" fill="hold">
                            <p:stCondLst>
                              <p:cond delay="0"/>
                            </p:stCondLst>
                            <p:childTnLst>
                              <p:par>
                                <p:cTn id="7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784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5" fill="hold">
                      <p:stCondLst>
                        <p:cond delay="0"/>
                      </p:stCondLst>
                      <p:childTnLst>
                        <p:par>
                          <p:cTn id="786" fill="hold">
                            <p:stCondLst>
                              <p:cond delay="0"/>
                            </p:stCondLst>
                            <p:childTnLst>
                              <p:par>
                                <p:cTn id="78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1" fill="hold">
                            <p:stCondLst>
                              <p:cond delay="0"/>
                            </p:stCondLst>
                            <p:childTnLst>
                              <p:par>
                                <p:cTn id="7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794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5" fill="hold">
                      <p:stCondLst>
                        <p:cond delay="0"/>
                      </p:stCondLst>
                      <p:childTnLst>
                        <p:par>
                          <p:cTn id="796" fill="hold">
                            <p:stCondLst>
                              <p:cond delay="0"/>
                            </p:stCondLst>
                            <p:childTnLst>
                              <p:par>
                                <p:cTn id="797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8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9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2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3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6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0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1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4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5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8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9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821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2" fill="hold">
                      <p:stCondLst>
                        <p:cond delay="0"/>
                      </p:stCondLst>
                      <p:childTnLst>
                        <p:par>
                          <p:cTn id="823" fill="hold">
                            <p:stCondLst>
                              <p:cond delay="0"/>
                            </p:stCondLst>
                            <p:childTnLst>
                              <p:par>
                                <p:cTn id="824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5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6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9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0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3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4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7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8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1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2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5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6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84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9" fill="hold">
                      <p:stCondLst>
                        <p:cond delay="0"/>
                      </p:stCondLst>
                      <p:childTnLst>
                        <p:par>
                          <p:cTn id="850" fill="hold">
                            <p:stCondLst>
                              <p:cond delay="0"/>
                            </p:stCondLst>
                            <p:childTnLst>
                              <p:par>
                                <p:cTn id="8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5" fill="hold">
                            <p:stCondLst>
                              <p:cond delay="0"/>
                            </p:stCondLst>
                            <p:childTnLst>
                              <p:par>
                                <p:cTn id="8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858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9" fill="hold">
                      <p:stCondLst>
                        <p:cond delay="0"/>
                      </p:stCondLst>
                      <p:childTnLst>
                        <p:par>
                          <p:cTn id="860" fill="hold">
                            <p:stCondLst>
                              <p:cond delay="0"/>
                            </p:stCondLst>
                            <p:childTnLst>
                              <p:par>
                                <p:cTn id="8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5" fill="hold">
                            <p:stCondLst>
                              <p:cond delay="0"/>
                            </p:stCondLst>
                            <p:childTnLst>
                              <p:par>
                                <p:cTn id="86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86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9" fill="hold">
                      <p:stCondLst>
                        <p:cond delay="0"/>
                      </p:stCondLst>
                      <p:childTnLst>
                        <p:par>
                          <p:cTn id="870" fill="hold">
                            <p:stCondLst>
                              <p:cond delay="0"/>
                            </p:stCondLst>
                            <p:childTnLst>
                              <p:par>
                                <p:cTn id="8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5" fill="hold">
                            <p:stCondLst>
                              <p:cond delay="0"/>
                            </p:stCondLst>
                            <p:childTnLst>
                              <p:par>
                                <p:cTn id="8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87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9" fill="hold">
                      <p:stCondLst>
                        <p:cond delay="0"/>
                      </p:stCondLst>
                      <p:childTnLst>
                        <p:par>
                          <p:cTn id="880" fill="hold">
                            <p:stCondLst>
                              <p:cond delay="0"/>
                            </p:stCondLst>
                            <p:childTnLst>
                              <p:par>
                                <p:cTn id="88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5" fill="hold">
                            <p:stCondLst>
                              <p:cond delay="0"/>
                            </p:stCondLst>
                            <p:childTnLst>
                              <p:par>
                                <p:cTn id="88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88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9" fill="hold">
                      <p:stCondLst>
                        <p:cond delay="0"/>
                      </p:stCondLst>
                      <p:childTnLst>
                        <p:par>
                          <p:cTn id="890" fill="hold">
                            <p:stCondLst>
                              <p:cond delay="0"/>
                            </p:stCondLst>
                            <p:childTnLst>
                              <p:par>
                                <p:cTn id="89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2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3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6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7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0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1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4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8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9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2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3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91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6" fill="hold">
                      <p:stCondLst>
                        <p:cond delay="0"/>
                      </p:stCondLst>
                      <p:childTnLst>
                        <p:par>
                          <p:cTn id="917" fill="hold">
                            <p:stCondLst>
                              <p:cond delay="0"/>
                            </p:stCondLst>
                            <p:childTnLst>
                              <p:par>
                                <p:cTn id="91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9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0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3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4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7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8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1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5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6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9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0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5" grpId="3" animBg="1"/>
      <p:bldP spid="6" grpId="0" animBg="1"/>
      <p:bldP spid="6" grpId="1" animBg="1"/>
      <p:bldP spid="6" grpId="2" animBg="1"/>
      <p:bldP spid="6" grpId="3" animBg="1"/>
      <p:bldP spid="7" grpId="0" animBg="1"/>
      <p:bldP spid="7" grpId="1" animBg="1"/>
      <p:bldP spid="7" grpId="2" animBg="1"/>
      <p:bldP spid="7" grpId="3" animBg="1"/>
      <p:bldP spid="8" grpId="0" animBg="1"/>
      <p:bldP spid="8" grpId="1" animBg="1"/>
      <p:bldP spid="8" grpId="2" animBg="1"/>
      <p:bldP spid="8" grpId="3" animBg="1"/>
      <p:bldP spid="9" grpId="0" animBg="1"/>
      <p:bldP spid="9" grpId="1" animBg="1"/>
      <p:bldP spid="9" grpId="2" animBg="1"/>
      <p:bldP spid="9" grpId="3" animBg="1"/>
      <p:bldP spid="10" grpId="0" animBg="1"/>
      <p:bldP spid="10" grpId="1" animBg="1"/>
      <p:bldP spid="10" grpId="2" animBg="1"/>
      <p:bldP spid="10" grpId="3" animBg="1"/>
      <p:bldP spid="11" grpId="0" animBg="1"/>
      <p:bldP spid="11" grpId="1" animBg="1"/>
      <p:bldP spid="11" grpId="2" animBg="1"/>
      <p:bldP spid="11" grpId="3" animBg="1"/>
      <p:bldP spid="12" grpId="0" animBg="1"/>
      <p:bldP spid="12" grpId="1" animBg="1"/>
      <p:bldP spid="12" grpId="2" animBg="1"/>
      <p:bldP spid="12" grpId="3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5" grpId="2" animBg="1"/>
      <p:bldP spid="15" grpId="3" animBg="1"/>
      <p:bldP spid="16" grpId="0" animBg="1"/>
      <p:bldP spid="16" grpId="1" animBg="1"/>
      <p:bldP spid="16" grpId="2" animBg="1"/>
      <p:bldP spid="16" grpId="3" animBg="1"/>
      <p:bldP spid="20" grpId="0" animBg="1"/>
      <p:bldP spid="20" grpId="1" animBg="1"/>
      <p:bldP spid="20" grpId="2" animBg="1"/>
      <p:bldP spid="20" grpId="3" animBg="1"/>
      <p:bldP spid="21" grpId="0" animBg="1"/>
      <p:bldP spid="21" grpId="1" animBg="1"/>
      <p:bldP spid="21" grpId="2" animBg="1"/>
      <p:bldP spid="21" grpId="3" animBg="1"/>
      <p:bldP spid="22" grpId="0" animBg="1"/>
      <p:bldP spid="22" grpId="1" animBg="1"/>
      <p:bldP spid="22" grpId="2" animBg="1"/>
      <p:bldP spid="22" grpId="3" animBg="1"/>
      <p:bldP spid="23" grpId="0" animBg="1"/>
      <p:bldP spid="23" grpId="1" animBg="1"/>
      <p:bldP spid="23" grpId="2" animBg="1"/>
      <p:bldP spid="23" grpId="3" animBg="1"/>
      <p:bldP spid="24" grpId="0" animBg="1"/>
      <p:bldP spid="24" grpId="1" animBg="1"/>
      <p:bldP spid="24" grpId="2" animBg="1"/>
      <p:bldP spid="24" grpId="3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9" grpId="2" animBg="1"/>
      <p:bldP spid="29" grpId="3" animBg="1"/>
      <p:bldP spid="30" grpId="0" animBg="1"/>
      <p:bldP spid="30" grpId="1" animBg="1"/>
      <p:bldP spid="30" grpId="2" animBg="1"/>
      <p:bldP spid="30" grpId="3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32" grpId="2" animBg="1"/>
      <p:bldP spid="32" grpId="3" animBg="1"/>
      <p:bldP spid="33" grpId="0" animBg="1"/>
      <p:bldP spid="33" grpId="1" animBg="1"/>
      <p:bldP spid="33" grpId="2" animBg="1"/>
      <p:bldP spid="33" grpId="3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5" grpId="2" animBg="1"/>
      <p:bldP spid="35" grpId="3" animBg="1"/>
      <p:bldP spid="36" grpId="0" animBg="1"/>
      <p:bldP spid="36" grpId="1" animBg="1"/>
      <p:bldP spid="36" grpId="2" animBg="1"/>
      <p:bldP spid="36" grpId="3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8" grpId="2" animBg="1"/>
      <p:bldP spid="38" grpId="3" animBg="1"/>
      <p:bldP spid="39" grpId="0" animBg="1"/>
      <p:bldP spid="39" grpId="1" animBg="1"/>
      <p:bldP spid="39" grpId="2" animBg="1"/>
      <p:bldP spid="39" grpId="3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2" grpId="2" animBg="1"/>
      <p:bldP spid="42" grpId="3" animBg="1"/>
      <p:bldP spid="43" grpId="0" animBg="1"/>
      <p:bldP spid="43" grpId="1" animBg="1"/>
      <p:bldP spid="43" grpId="2" animBg="1"/>
      <p:bldP spid="43" grpId="3" animBg="1"/>
      <p:bldP spid="44" grpId="0" animBg="1"/>
      <p:bldP spid="44" grpId="1" animBg="1"/>
      <p:bldP spid="44" grpId="2" animBg="1"/>
      <p:bldP spid="44" grpId="3" animBg="1"/>
      <p:bldP spid="45" grpId="0" animBg="1"/>
      <p:bldP spid="45" grpId="1" animBg="1"/>
      <p:bldP spid="45" grpId="2" animBg="1"/>
      <p:bldP spid="45" grpId="3" animBg="1"/>
      <p:bldP spid="46" grpId="0" animBg="1"/>
      <p:bldP spid="46" grpId="1" animBg="1"/>
      <p:bldP spid="46" grpId="2" animBg="1"/>
      <p:bldP spid="46" grpId="3" animBg="1"/>
      <p:bldP spid="47" grpId="0" animBg="1"/>
      <p:bldP spid="47" grpId="1" animBg="1"/>
      <p:bldP spid="47" grpId="2" animBg="1"/>
      <p:bldP spid="47" grpId="3" animBg="1"/>
      <p:bldP spid="48" grpId="0" animBg="1"/>
      <p:bldP spid="48" grpId="1" animBg="1"/>
      <p:bldP spid="48" grpId="2" animBg="1"/>
      <p:bldP spid="48" grpId="3" animBg="1"/>
      <p:bldP spid="49" grpId="0" animBg="1"/>
      <p:bldP spid="49" grpId="1" animBg="1"/>
      <p:bldP spid="49" grpId="2" animBg="1"/>
      <p:bldP spid="49" grpId="3" animBg="1"/>
      <p:bldP spid="50" grpId="0" animBg="1"/>
      <p:bldP spid="50" grpId="1" animBg="1"/>
      <p:bldP spid="50" grpId="2" animBg="1"/>
      <p:bldP spid="50" grpId="3" animBg="1"/>
      <p:bldP spid="51" grpId="0" animBg="1"/>
      <p:bldP spid="51" grpId="1" animBg="1"/>
      <p:bldP spid="51" grpId="2" animBg="1"/>
      <p:bldP spid="51" grpId="3" animBg="1"/>
      <p:bldP spid="52" grpId="0" animBg="1"/>
      <p:bldP spid="52" grpId="1" animBg="1"/>
      <p:bldP spid="52" grpId="2" animBg="1"/>
      <p:bldP spid="52" grpId="3" animBg="1"/>
      <p:bldP spid="53" grpId="0" animBg="1"/>
      <p:bldP spid="53" grpId="1" animBg="1"/>
      <p:bldP spid="53" grpId="2" animBg="1"/>
      <p:bldP spid="53" grpId="3" animBg="1"/>
      <p:bldP spid="54" grpId="0" animBg="1"/>
      <p:bldP spid="54" grpId="1" animBg="1"/>
      <p:bldP spid="54" grpId="2" animBg="1"/>
      <p:bldP spid="54" grpId="3" animBg="1"/>
      <p:bldP spid="55" grpId="0" animBg="1"/>
      <p:bldP spid="55" grpId="1" animBg="1"/>
      <p:bldP spid="55" grpId="2" animBg="1"/>
      <p:bldP spid="55" grpId="3" animBg="1"/>
      <p:bldP spid="56" grpId="0" animBg="1"/>
      <p:bldP spid="56" grpId="1" animBg="1"/>
      <p:bldP spid="56" grpId="2" animBg="1"/>
      <p:bldP spid="56" grpId="3" animBg="1"/>
      <p:bldP spid="57" grpId="0" animBg="1"/>
      <p:bldP spid="57" grpId="1" animBg="1"/>
      <p:bldP spid="57" grpId="2" animBg="1"/>
      <p:bldP spid="57" grpId="3" animBg="1"/>
      <p:bldP spid="58" grpId="0" animBg="1"/>
      <p:bldP spid="58" grpId="1" animBg="1"/>
      <p:bldP spid="58" grpId="2" animBg="1"/>
      <p:bldP spid="58" grpId="3" animBg="1"/>
      <p:bldP spid="59" grpId="0" animBg="1"/>
      <p:bldP spid="59" grpId="1" animBg="1"/>
      <p:bldP spid="59" grpId="2" animBg="1"/>
      <p:bldP spid="59" grpId="3" animBg="1"/>
      <p:bldP spid="60" grpId="0" animBg="1"/>
      <p:bldP spid="60" grpId="1" animBg="1"/>
      <p:bldP spid="60" grpId="2" animBg="1"/>
      <p:bldP spid="60" grpId="3" animBg="1"/>
      <p:bldP spid="61" grpId="0" animBg="1"/>
      <p:bldP spid="61" grpId="1" animBg="1"/>
      <p:bldP spid="61" grpId="2" animBg="1"/>
      <p:bldP spid="61" grpId="3" animBg="1"/>
      <p:bldP spid="62" grpId="0" animBg="1"/>
      <p:bldP spid="62" grpId="1" animBg="1"/>
      <p:bldP spid="62" grpId="2" animBg="1"/>
      <p:bldP spid="62" grpId="3" animBg="1"/>
      <p:bldP spid="63" grpId="0" animBg="1"/>
      <p:bldP spid="63" grpId="1" animBg="1"/>
      <p:bldP spid="63" grpId="2" animBg="1"/>
      <p:bldP spid="63" grpId="3" animBg="1"/>
      <p:bldP spid="64" grpId="0" animBg="1"/>
      <p:bldP spid="64" grpId="1" animBg="1"/>
      <p:bldP spid="64" grpId="2" animBg="1"/>
      <p:bldP spid="64" grpId="3" animBg="1"/>
      <p:bldP spid="65" grpId="0" animBg="1"/>
      <p:bldP spid="65" grpId="1" animBg="1"/>
      <p:bldP spid="65" grpId="2" animBg="1"/>
      <p:bldP spid="65" grpId="3" animBg="1"/>
      <p:bldP spid="66" grpId="0" animBg="1"/>
      <p:bldP spid="66" grpId="1" animBg="1"/>
      <p:bldP spid="66" grpId="2" animBg="1"/>
      <p:bldP spid="66" grpId="3" animBg="1"/>
      <p:bldP spid="67" grpId="0" animBg="1"/>
      <p:bldP spid="67" grpId="1" animBg="1"/>
      <p:bldP spid="67" grpId="2" animBg="1"/>
      <p:bldP spid="67" grpId="3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31</Words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2017-11-21T15:36:52Z</dcterms:created>
  <dcterms:modified xsi:type="dcterms:W3CDTF">2017-11-22T04:07:17Z</dcterms:modified>
</cp:coreProperties>
</file>