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478" r:id="rId3"/>
    <p:sldId id="479" r:id="rId4"/>
    <p:sldId id="495" r:id="rId5"/>
    <p:sldId id="486" r:id="rId6"/>
    <p:sldId id="468" r:id="rId7"/>
    <p:sldId id="489" r:id="rId8"/>
    <p:sldId id="496" r:id="rId9"/>
    <p:sldId id="490" r:id="rId10"/>
    <p:sldId id="497" r:id="rId11"/>
    <p:sldId id="492" r:id="rId12"/>
    <p:sldId id="493" r:id="rId13"/>
    <p:sldId id="498" r:id="rId14"/>
    <p:sldId id="499" r:id="rId15"/>
    <p:sldId id="500" r:id="rId16"/>
    <p:sldId id="501" r:id="rId17"/>
    <p:sldId id="502" r:id="rId18"/>
    <p:sldId id="487" r:id="rId19"/>
    <p:sldId id="503" r:id="rId20"/>
    <p:sldId id="4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59"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1BAB41-9A91-16BD-D154-3DC94BD8D78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1228</Words>
  <PresentationFormat>Widescreen</PresentationFormat>
  <Paragraphs>165</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Vogue-ExtraBold</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2023-10-16T07:24:01Z</dcterms:created>
  <dcterms:modified xsi:type="dcterms:W3CDTF">2023-12-10T10:45:51Z</dcterms:modified>
</cp:coreProperties>
</file>