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</p:sldMasterIdLst>
  <p:notesMasterIdLst>
    <p:notesMasterId r:id="rId20"/>
  </p:notesMasterIdLst>
  <p:sldIdLst>
    <p:sldId id="256" r:id="rId4"/>
    <p:sldId id="257" r:id="rId5"/>
    <p:sldId id="258" r:id="rId6"/>
    <p:sldId id="332" r:id="rId7"/>
    <p:sldId id="261" r:id="rId8"/>
    <p:sldId id="262" r:id="rId9"/>
    <p:sldId id="326" r:id="rId10"/>
    <p:sldId id="327" r:id="rId11"/>
    <p:sldId id="328" r:id="rId12"/>
    <p:sldId id="333" r:id="rId13"/>
    <p:sldId id="263" r:id="rId14"/>
    <p:sldId id="323" r:id="rId15"/>
    <p:sldId id="264" r:id="rId16"/>
    <p:sldId id="265" r:id="rId17"/>
    <p:sldId id="266" r:id="rId18"/>
    <p:sldId id="296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UTM Avo" panose="02040603050506020204" pitchFamily="18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65E"/>
    <a:srgbClr val="0F8DCE"/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customschemas.google.com/relationships/presentationmetadata" Target="meta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7902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4452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904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34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2074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8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8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2357121"/>
            <a:ext cx="10737785" cy="311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23</a:t>
            </a:r>
            <a:endParaRPr sz="18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64: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Luyện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chung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07185" y="176212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/>
              <p:nvPr/>
            </p:nvSpPr>
            <p:spPr>
              <a:xfrm>
                <a:off x="1428545" y="1383675"/>
                <a:ext cx="6662783" cy="96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de-DE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endParaRPr lang="de-DE" sz="2400" b="1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545" y="1383675"/>
                <a:ext cx="6662783" cy="965521"/>
              </a:xfrm>
              <a:prstGeom prst="rect">
                <a:avLst/>
              </a:prstGeom>
              <a:blipFill>
                <a:blip r:embed="rId4"/>
                <a:stretch>
                  <a:fillRect l="-1372"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FD4166F-3DAE-E820-7E7D-1632BE791A9B}"/>
              </a:ext>
            </a:extLst>
          </p:cNvPr>
          <p:cNvSpPr txBox="1"/>
          <p:nvPr/>
        </p:nvSpPr>
        <p:spPr>
          <a:xfrm>
            <a:off x="677430" y="2347063"/>
            <a:ext cx="6662783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Rút gọn các phân số chưa tối giản?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AAFA4-A4F2-D094-2732-4ADE9C4896BE}"/>
              </a:ext>
            </a:extLst>
          </p:cNvPr>
          <p:cNvSpPr txBox="1"/>
          <p:nvPr/>
        </p:nvSpPr>
        <p:spPr>
          <a:xfrm>
            <a:off x="4852102" y="2888105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42BDFE-5EF2-CD22-1DFA-869102743E81}"/>
              </a:ext>
            </a:extLst>
          </p:cNvPr>
          <p:cNvGrpSpPr/>
          <p:nvPr/>
        </p:nvGrpSpPr>
        <p:grpSpPr>
          <a:xfrm>
            <a:off x="1007728" y="3489334"/>
            <a:ext cx="3032861" cy="1436290"/>
            <a:chOff x="7994957" y="5294081"/>
            <a:chExt cx="4009284" cy="215443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55B56FB-A55D-79FA-320F-0FA79BF44391}"/>
                </a:ext>
              </a:extLst>
            </p:cNvPr>
            <p:cNvGrpSpPr/>
            <p:nvPr/>
          </p:nvGrpSpPr>
          <p:grpSpPr>
            <a:xfrm>
              <a:off x="7994957" y="5294081"/>
              <a:ext cx="837249" cy="2154435"/>
              <a:chOff x="11981239" y="4280948"/>
              <a:chExt cx="636707" cy="2154435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0518E9-40EC-4429-8348-BBF970D57ABE}"/>
                  </a:ext>
                </a:extLst>
              </p:cNvPr>
              <p:cNvSpPr txBox="1"/>
              <p:nvPr/>
            </p:nvSpPr>
            <p:spPr>
              <a:xfrm>
                <a:off x="11981239" y="4280948"/>
                <a:ext cx="636707" cy="2154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BF5D1CC-F285-EC60-5179-3744B003E4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4" y="5006909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D3B1CA-CFB8-630F-303A-D33D5F0CD51F}"/>
                </a:ext>
              </a:extLst>
            </p:cNvPr>
            <p:cNvGrpSpPr/>
            <p:nvPr/>
          </p:nvGrpSpPr>
          <p:grpSpPr>
            <a:xfrm>
              <a:off x="11402221" y="5369443"/>
              <a:ext cx="602020" cy="1508104"/>
              <a:chOff x="12029419" y="4293787"/>
              <a:chExt cx="748148" cy="150810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EBC855-A598-4C82-FAF9-47357417E9B9}"/>
                  </a:ext>
                </a:extLst>
              </p:cNvPr>
              <p:cNvSpPr txBox="1"/>
              <p:nvPr/>
            </p:nvSpPr>
            <p:spPr>
              <a:xfrm>
                <a:off x="12029419" y="4293787"/>
                <a:ext cx="748148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131C4BF-F52D-4671-8D9E-654AC71BD1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61001" y="4996321"/>
                <a:ext cx="667024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5364E8-E9E9-7462-13EF-7CA1D66F1F67}"/>
                </a:ext>
              </a:extLst>
            </p:cNvPr>
            <p:cNvSpPr txBox="1"/>
            <p:nvPr/>
          </p:nvSpPr>
          <p:spPr>
            <a:xfrm>
              <a:off x="10914118" y="5580097"/>
              <a:ext cx="497746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808125C-3C2D-2676-56B7-655DEA6AC4BB}"/>
                </a:ext>
              </a:extLst>
            </p:cNvPr>
            <p:cNvGrpSpPr/>
            <p:nvPr/>
          </p:nvGrpSpPr>
          <p:grpSpPr>
            <a:xfrm>
              <a:off x="8604548" y="5312074"/>
              <a:ext cx="2327081" cy="1508104"/>
              <a:chOff x="14084495" y="8009195"/>
              <a:chExt cx="1228565" cy="150810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CA215EA-2782-544E-C460-B8D509FE0862}"/>
                  </a:ext>
                </a:extLst>
              </p:cNvPr>
              <p:cNvGrpSpPr/>
              <p:nvPr/>
            </p:nvGrpSpPr>
            <p:grpSpPr>
              <a:xfrm>
                <a:off x="14408479" y="8009195"/>
                <a:ext cx="904581" cy="1508104"/>
                <a:chOff x="11863203" y="4249174"/>
                <a:chExt cx="773721" cy="1508104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2FB968A-1625-AD95-3658-E8804E7A9CB1}"/>
                    </a:ext>
                  </a:extLst>
                </p:cNvPr>
                <p:cNvSpPr txBox="1"/>
                <p:nvPr/>
              </p:nvSpPr>
              <p:spPr>
                <a:xfrm>
                  <a:off x="11863203" y="4249174"/>
                  <a:ext cx="773721" cy="15081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4 : 2</a:t>
                  </a:r>
                </a:p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10 : 2</a:t>
                  </a: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D5E34F4C-CF56-8FF5-0D81-E08AC2E00E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50596" y="5000462"/>
                  <a:ext cx="631959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0E3C41-AD7D-F278-89C5-0BACBCAFB4EC}"/>
                  </a:ext>
                </a:extLst>
              </p:cNvPr>
              <p:cNvSpPr txBox="1"/>
              <p:nvPr/>
            </p:nvSpPr>
            <p:spPr>
              <a:xfrm>
                <a:off x="14084495" y="8267157"/>
                <a:ext cx="497747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3D2A52-59EE-C0CA-F4CB-6752E3032B39}"/>
              </a:ext>
            </a:extLst>
          </p:cNvPr>
          <p:cNvGrpSpPr/>
          <p:nvPr/>
        </p:nvGrpSpPr>
        <p:grpSpPr>
          <a:xfrm>
            <a:off x="4601736" y="3521071"/>
            <a:ext cx="3123010" cy="1867178"/>
            <a:chOff x="8007904" y="6911553"/>
            <a:chExt cx="4128456" cy="280076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56CB6A0-16AD-6F4E-7F4F-EC69A4A0281A}"/>
                </a:ext>
              </a:extLst>
            </p:cNvPr>
            <p:cNvGrpSpPr/>
            <p:nvPr/>
          </p:nvGrpSpPr>
          <p:grpSpPr>
            <a:xfrm>
              <a:off x="8007904" y="6911553"/>
              <a:ext cx="837249" cy="2800766"/>
              <a:chOff x="12019902" y="4216914"/>
              <a:chExt cx="636707" cy="280076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B1EA65-EBCD-C076-FC9D-F664ED4B4CB9}"/>
                  </a:ext>
                </a:extLst>
              </p:cNvPr>
              <p:cNvSpPr txBox="1"/>
              <p:nvPr/>
            </p:nvSpPr>
            <p:spPr>
              <a:xfrm>
                <a:off x="12019902" y="4216914"/>
                <a:ext cx="636707" cy="2800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9CA9A32-4C15-2442-F5D4-9018FDF7E9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68158" y="4973542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5F2C65B-1DF2-B9FE-8003-D0FA1F8D81F3}"/>
                </a:ext>
              </a:extLst>
            </p:cNvPr>
            <p:cNvGrpSpPr/>
            <p:nvPr/>
          </p:nvGrpSpPr>
          <p:grpSpPr>
            <a:xfrm>
              <a:off x="11431567" y="6912501"/>
              <a:ext cx="704793" cy="1508104"/>
              <a:chOff x="11992186" y="4214007"/>
              <a:chExt cx="776544" cy="1508104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5699DBB-6250-E717-EF46-FB04E415FB22}"/>
                  </a:ext>
                </a:extLst>
              </p:cNvPr>
              <p:cNvSpPr txBox="1"/>
              <p:nvPr/>
            </p:nvSpPr>
            <p:spPr>
              <a:xfrm>
                <a:off x="11992186" y="4214007"/>
                <a:ext cx="776544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72D57F5-AC19-B958-D4F0-1FC8E87619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1319" y="4969687"/>
                <a:ext cx="60638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A423F1F-2F6A-5160-9DBA-109E9FDD69B9}"/>
                </a:ext>
              </a:extLst>
            </p:cNvPr>
            <p:cNvSpPr txBox="1"/>
            <p:nvPr/>
          </p:nvSpPr>
          <p:spPr>
            <a:xfrm>
              <a:off x="11020462" y="7224202"/>
              <a:ext cx="497746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513E00E-F912-4BF3-4A74-04DC9B83624D}"/>
                </a:ext>
              </a:extLst>
            </p:cNvPr>
            <p:cNvGrpSpPr/>
            <p:nvPr/>
          </p:nvGrpSpPr>
          <p:grpSpPr>
            <a:xfrm>
              <a:off x="9046737" y="6925818"/>
              <a:ext cx="2180030" cy="1508104"/>
              <a:chOff x="11853263" y="4196132"/>
              <a:chExt cx="850542" cy="1508104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A7963D6-76F5-CE90-354B-819E1A80D118}"/>
                  </a:ext>
                </a:extLst>
              </p:cNvPr>
              <p:cNvSpPr txBox="1"/>
              <p:nvPr/>
            </p:nvSpPr>
            <p:spPr>
              <a:xfrm>
                <a:off x="11853263" y="4196132"/>
                <a:ext cx="850542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10 : 10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20 : 10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78CE162-DC60-2B9B-CA92-5F894FA393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59754" y="4947194"/>
                <a:ext cx="63195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3BC8D37-0B6F-7E2B-BFEE-B7D42CC09079}"/>
                </a:ext>
              </a:extLst>
            </p:cNvPr>
            <p:cNvSpPr txBox="1"/>
            <p:nvPr/>
          </p:nvSpPr>
          <p:spPr>
            <a:xfrm>
              <a:off x="8665810" y="7224210"/>
              <a:ext cx="622448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653D92-09F2-7D5C-0B38-487B05A9D5E0}"/>
              </a:ext>
            </a:extLst>
          </p:cNvPr>
          <p:cNvGrpSpPr/>
          <p:nvPr/>
        </p:nvGrpSpPr>
        <p:grpSpPr>
          <a:xfrm>
            <a:off x="8124217" y="3515117"/>
            <a:ext cx="3032861" cy="1439317"/>
            <a:chOff x="7994957" y="5289541"/>
            <a:chExt cx="4009284" cy="215897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818D6D6-32EE-012B-D78F-87FE9F65EDAE}"/>
                </a:ext>
              </a:extLst>
            </p:cNvPr>
            <p:cNvGrpSpPr/>
            <p:nvPr/>
          </p:nvGrpSpPr>
          <p:grpSpPr>
            <a:xfrm>
              <a:off x="7994957" y="5294081"/>
              <a:ext cx="837249" cy="2154435"/>
              <a:chOff x="11981239" y="4280948"/>
              <a:chExt cx="636707" cy="2154435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8E1A4B-EFC0-78E9-976F-9A042F058C25}"/>
                  </a:ext>
                </a:extLst>
              </p:cNvPr>
              <p:cNvSpPr txBox="1"/>
              <p:nvPr/>
            </p:nvSpPr>
            <p:spPr>
              <a:xfrm>
                <a:off x="11981239" y="4280948"/>
                <a:ext cx="636707" cy="2154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9FD7A54-2AB2-C89A-4BEE-81673C604C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4" y="5006909"/>
                <a:ext cx="48290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5F6E72B-82D8-4EA2-2F9F-A12BDDAB38F4}"/>
                </a:ext>
              </a:extLst>
            </p:cNvPr>
            <p:cNvGrpSpPr/>
            <p:nvPr/>
          </p:nvGrpSpPr>
          <p:grpSpPr>
            <a:xfrm>
              <a:off x="11402221" y="5289541"/>
              <a:ext cx="602020" cy="1508104"/>
              <a:chOff x="12029419" y="4213885"/>
              <a:chExt cx="748148" cy="1508104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792840F-E9FC-35E5-CB01-923653FE03D9}"/>
                  </a:ext>
                </a:extLst>
              </p:cNvPr>
              <p:cNvSpPr txBox="1"/>
              <p:nvPr/>
            </p:nvSpPr>
            <p:spPr>
              <a:xfrm>
                <a:off x="12029419" y="4213885"/>
                <a:ext cx="748148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20CF078-2A2E-1CC5-DB27-5B7A223B1E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5586" y="4969687"/>
                <a:ext cx="667024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59800A-75BB-7102-4846-520CEE1C4555}"/>
                </a:ext>
              </a:extLst>
            </p:cNvPr>
            <p:cNvSpPr txBox="1"/>
            <p:nvPr/>
          </p:nvSpPr>
          <p:spPr>
            <a:xfrm>
              <a:off x="10925854" y="5580097"/>
              <a:ext cx="497746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8CBEA68-988C-9C39-2681-5F4337306CA4}"/>
                </a:ext>
              </a:extLst>
            </p:cNvPr>
            <p:cNvGrpSpPr/>
            <p:nvPr/>
          </p:nvGrpSpPr>
          <p:grpSpPr>
            <a:xfrm>
              <a:off x="8604548" y="5298757"/>
              <a:ext cx="2327081" cy="1508104"/>
              <a:chOff x="14084495" y="7995878"/>
              <a:chExt cx="1228565" cy="1508104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0833D1C6-D4F4-76DA-6392-47BB25EC5AFC}"/>
                  </a:ext>
                </a:extLst>
              </p:cNvPr>
              <p:cNvGrpSpPr/>
              <p:nvPr/>
            </p:nvGrpSpPr>
            <p:grpSpPr>
              <a:xfrm>
                <a:off x="14408479" y="7995878"/>
                <a:ext cx="904581" cy="1508104"/>
                <a:chOff x="11863203" y="4235857"/>
                <a:chExt cx="773721" cy="1508104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934979F8-C7FC-9119-BD0F-787BA4675ADC}"/>
                    </a:ext>
                  </a:extLst>
                </p:cNvPr>
                <p:cNvSpPr txBox="1"/>
                <p:nvPr/>
              </p:nvSpPr>
              <p:spPr>
                <a:xfrm>
                  <a:off x="11863203" y="4235857"/>
                  <a:ext cx="773721" cy="15081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8 : 2</a:t>
                  </a:r>
                </a:p>
                <a:p>
                  <a:pPr algn="ctr">
                    <a:spcBef>
                      <a:spcPts val="200"/>
                    </a:spcBef>
                    <a:spcAft>
                      <a:spcPts val="200"/>
                    </a:spcAft>
                  </a:pPr>
                  <a:r>
                    <a:rPr lang="en-US" sz="28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18 : 2</a:t>
                  </a: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52FBF6EC-E521-DE66-18C7-E34A456201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79321" y="4987145"/>
                  <a:ext cx="574508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BD9D3C-AA9E-FA78-34F5-6D292ADB5289}"/>
                  </a:ext>
                </a:extLst>
              </p:cNvPr>
              <p:cNvSpPr txBox="1"/>
              <p:nvPr/>
            </p:nvSpPr>
            <p:spPr>
              <a:xfrm>
                <a:off x="14084495" y="8267157"/>
                <a:ext cx="497747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85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luyện tập được những kiến thức gì?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224602" y="1598642"/>
            <a:ext cx="9903840" cy="2074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 quy đồng mẫu số hai phân số ta làm thế nào?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 so sánh hai phân số cùng mẫu số hoặc khác mẫu số ta làm thế nào</a:t>
            </a:r>
            <a:r>
              <a:rPr lang="en-US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A12CFE18-AA92-BB2C-8C5D-B35127665A1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1713475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7127445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136863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7574338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723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966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785240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245362" y="4434114"/>
            <a:ext cx="3479566" cy="142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64: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chung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vi-VN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333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3ADB77DA-ACEC-5C5D-7257-C0B25BABB2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ADAA13C2-7B60-ECA1-1E7C-D48FF6098D10}"/>
              </a:ext>
            </a:extLst>
          </p:cNvPr>
          <p:cNvSpPr txBox="1"/>
          <p:nvPr/>
        </p:nvSpPr>
        <p:spPr>
          <a:xfrm>
            <a:off x="2701663" y="1800153"/>
            <a:ext cx="7033331" cy="642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TRÒ CHƠI “ĐỐ BẠN”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7F6EF1-0A4F-BC56-0A4D-138C949C8517}"/>
                  </a:ext>
                </a:extLst>
              </p:cNvPr>
              <p:cNvSpPr txBox="1"/>
              <p:nvPr/>
            </p:nvSpPr>
            <p:spPr>
              <a:xfrm>
                <a:off x="728522" y="2453424"/>
                <a:ext cx="10821794" cy="2242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!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phải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tối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giản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không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?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7F6EF1-0A4F-BC56-0A4D-138C949C8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22" y="2453424"/>
                <a:ext cx="10821794" cy="2242152"/>
              </a:xfrm>
              <a:prstGeom prst="rect">
                <a:avLst/>
              </a:prstGeom>
              <a:blipFill>
                <a:blip r:embed="rId4"/>
                <a:stretch>
                  <a:fillRect l="-901" b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ADAA13C2-7B60-ECA1-1E7C-D48FF6098D10}"/>
              </a:ext>
            </a:extLst>
          </p:cNvPr>
          <p:cNvSpPr txBox="1"/>
          <p:nvPr/>
        </p:nvSpPr>
        <p:spPr>
          <a:xfrm>
            <a:off x="2701663" y="1800153"/>
            <a:ext cx="7033331" cy="642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UTM Avo" panose="02040603050506020204" pitchFamily="18" charset="0"/>
                <a:cs typeface="Arial" panose="020B0604020202020204" pitchFamily="34" charset="0"/>
              </a:rPr>
              <a:t>TRÒ CHƠI “ĐỐ BẠN”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7F6EF1-0A4F-BC56-0A4D-138C949C8517}"/>
                  </a:ext>
                </a:extLst>
              </p:cNvPr>
              <p:cNvSpPr txBox="1"/>
              <p:nvPr/>
            </p:nvSpPr>
            <p:spPr>
              <a:xfrm>
                <a:off x="391170" y="2442958"/>
                <a:ext cx="10821794" cy="2253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!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thứ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từ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bé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đến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lớn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7F6EF1-0A4F-BC56-0A4D-138C949C85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70" y="2442958"/>
                <a:ext cx="10821794" cy="2253053"/>
              </a:xfrm>
              <a:prstGeom prst="rect">
                <a:avLst/>
              </a:prstGeom>
              <a:blipFill>
                <a:blip r:embed="rId4"/>
                <a:stretch>
                  <a:fillRect l="-845" b="-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7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76D3A6A4-984E-D8FB-5A7D-363409AF74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14704" y="1628602"/>
            <a:ext cx="9749925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Nêu phân số chỉ số phần đã tô màu trong mỗi hình sau: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1BB50-AB08-5320-4C73-3D1BA5DEB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4" y="2328564"/>
            <a:ext cx="8404699" cy="386867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40D1D49-2642-D494-31E2-4263CF013DF8}"/>
              </a:ext>
            </a:extLst>
          </p:cNvPr>
          <p:cNvGrpSpPr/>
          <p:nvPr/>
        </p:nvGrpSpPr>
        <p:grpSpPr>
          <a:xfrm>
            <a:off x="2155915" y="2603400"/>
            <a:ext cx="558800" cy="1075673"/>
            <a:chOff x="14782800" y="2685264"/>
            <a:chExt cx="945056" cy="2001035"/>
          </a:xfrm>
          <a:solidFill>
            <a:srgbClr val="9BBB59">
              <a:lumMod val="20000"/>
              <a:lumOff val="80000"/>
            </a:srgbClr>
          </a:solidFill>
        </p:grpSpPr>
        <p:sp>
          <p:nvSpPr>
            <p:cNvPr id="34" name="Rounded Rectangle 6">
              <a:extLst>
                <a:ext uri="{FF2B5EF4-FFF2-40B4-BE49-F238E27FC236}">
                  <a16:creationId xmlns:a16="http://schemas.microsoft.com/office/drawing/2014/main" id="{F353EFA0-FD2A-277A-F795-56417450D665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28575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2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3 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F989E0C-14F1-4B15-4288-5CA20FF23B0C}"/>
                </a:ext>
              </a:extLst>
            </p:cNvPr>
            <p:cNvCxnSpPr>
              <a:cxnSpLocks/>
            </p:cNvCxnSpPr>
            <p:nvPr/>
          </p:nvCxnSpPr>
          <p:spPr>
            <a:xfrm>
              <a:off x="14943600" y="3685781"/>
              <a:ext cx="623455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E749038-98D8-0D7B-CB6D-00F60FC06EB5}"/>
              </a:ext>
            </a:extLst>
          </p:cNvPr>
          <p:cNvGrpSpPr/>
          <p:nvPr/>
        </p:nvGrpSpPr>
        <p:grpSpPr>
          <a:xfrm>
            <a:off x="5141609" y="2606349"/>
            <a:ext cx="558800" cy="1075673"/>
            <a:chOff x="14782800" y="2685264"/>
            <a:chExt cx="945056" cy="2001035"/>
          </a:xfrm>
          <a:solidFill>
            <a:srgbClr val="4F81BD">
              <a:lumMod val="20000"/>
              <a:lumOff val="80000"/>
            </a:srgbClr>
          </a:solidFill>
        </p:grpSpPr>
        <p:sp>
          <p:nvSpPr>
            <p:cNvPr id="37" name="Rounded Rectangle 9">
              <a:extLst>
                <a:ext uri="{FF2B5EF4-FFF2-40B4-BE49-F238E27FC236}">
                  <a16:creationId xmlns:a16="http://schemas.microsoft.com/office/drawing/2014/main" id="{BE401FA1-17F6-4A57-0FB7-B0E10B0B11CB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28575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5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8 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80BB3DA-EBE5-99AB-408C-8D007FB7D6CE}"/>
                </a:ext>
              </a:extLst>
            </p:cNvPr>
            <p:cNvCxnSpPr>
              <a:cxnSpLocks/>
            </p:cNvCxnSpPr>
            <p:nvPr/>
          </p:nvCxnSpPr>
          <p:spPr>
            <a:xfrm>
              <a:off x="14943600" y="3680297"/>
              <a:ext cx="623455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5961C95-D771-C340-707A-876ED0EE8962}"/>
              </a:ext>
            </a:extLst>
          </p:cNvPr>
          <p:cNvGrpSpPr/>
          <p:nvPr/>
        </p:nvGrpSpPr>
        <p:grpSpPr>
          <a:xfrm>
            <a:off x="9104009" y="2604440"/>
            <a:ext cx="558800" cy="1075673"/>
            <a:chOff x="14782800" y="2685264"/>
            <a:chExt cx="945056" cy="2001035"/>
          </a:xfrm>
          <a:solidFill>
            <a:srgbClr val="F79646">
              <a:lumMod val="20000"/>
              <a:lumOff val="80000"/>
            </a:srgbClr>
          </a:solidFill>
        </p:grpSpPr>
        <p:sp>
          <p:nvSpPr>
            <p:cNvPr id="40" name="Rounded Rectangle 12">
              <a:extLst>
                <a:ext uri="{FF2B5EF4-FFF2-40B4-BE49-F238E27FC236}">
                  <a16:creationId xmlns:a16="http://schemas.microsoft.com/office/drawing/2014/main" id="{FBFC69B5-CCA3-FFBC-CC45-F779BEB619BE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2857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5 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DD2EB2F-E0C1-7534-D939-73A0051BD167}"/>
                </a:ext>
              </a:extLst>
            </p:cNvPr>
            <p:cNvCxnSpPr>
              <a:cxnSpLocks/>
            </p:cNvCxnSpPr>
            <p:nvPr/>
          </p:nvCxnSpPr>
          <p:spPr>
            <a:xfrm>
              <a:off x="14943600" y="3680297"/>
              <a:ext cx="623455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923F895-B02C-7E99-FE04-CF31503705C2}"/>
              </a:ext>
            </a:extLst>
          </p:cNvPr>
          <p:cNvGrpSpPr/>
          <p:nvPr/>
        </p:nvGrpSpPr>
        <p:grpSpPr>
          <a:xfrm>
            <a:off x="2183420" y="4512140"/>
            <a:ext cx="558800" cy="1075673"/>
            <a:chOff x="14782800" y="2685264"/>
            <a:chExt cx="945056" cy="2001035"/>
          </a:xfrm>
          <a:solidFill>
            <a:srgbClr val="4BACC6">
              <a:lumMod val="20000"/>
              <a:lumOff val="80000"/>
            </a:srgbClr>
          </a:solidFill>
        </p:grpSpPr>
        <p:sp>
          <p:nvSpPr>
            <p:cNvPr id="43" name="Rounded Rectangle 19">
              <a:extLst>
                <a:ext uri="{FF2B5EF4-FFF2-40B4-BE49-F238E27FC236}">
                  <a16:creationId xmlns:a16="http://schemas.microsoft.com/office/drawing/2014/main" id="{C8603BC6-5F14-BA1A-9AD2-3A5C32F07AB2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28575" cap="flat" cmpd="sng" algn="ctr">
              <a:solidFill>
                <a:srgbClr val="4F81B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5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9 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CE4BC64-F962-833C-7684-F012360B6329}"/>
                </a:ext>
              </a:extLst>
            </p:cNvPr>
            <p:cNvCxnSpPr>
              <a:cxnSpLocks/>
            </p:cNvCxnSpPr>
            <p:nvPr/>
          </p:nvCxnSpPr>
          <p:spPr>
            <a:xfrm>
              <a:off x="14943600" y="3680297"/>
              <a:ext cx="623455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C33F844-806D-AD7D-D43F-696E14132543}"/>
              </a:ext>
            </a:extLst>
          </p:cNvPr>
          <p:cNvGrpSpPr/>
          <p:nvPr/>
        </p:nvGrpSpPr>
        <p:grpSpPr>
          <a:xfrm>
            <a:off x="5713109" y="4438889"/>
            <a:ext cx="558800" cy="1075673"/>
            <a:chOff x="14782800" y="2685264"/>
            <a:chExt cx="945056" cy="2001035"/>
          </a:xfrm>
          <a:solidFill>
            <a:srgbClr val="FFEBEB"/>
          </a:solidFill>
        </p:grpSpPr>
        <p:sp>
          <p:nvSpPr>
            <p:cNvPr id="46" name="Rounded Rectangle 22">
              <a:extLst>
                <a:ext uri="{FF2B5EF4-FFF2-40B4-BE49-F238E27FC236}">
                  <a16:creationId xmlns:a16="http://schemas.microsoft.com/office/drawing/2014/main" id="{9509D036-4668-AA68-E02E-FD65729AB4CA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28575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2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5 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D9E9804-6C16-45D6-85AA-CAF0178B8F50}"/>
                </a:ext>
              </a:extLst>
            </p:cNvPr>
            <p:cNvCxnSpPr>
              <a:cxnSpLocks/>
            </p:cNvCxnSpPr>
            <p:nvPr/>
          </p:nvCxnSpPr>
          <p:spPr>
            <a:xfrm>
              <a:off x="14943600" y="3680297"/>
              <a:ext cx="623455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92BFF33-4503-141A-5A68-2613CFF62947}"/>
              </a:ext>
            </a:extLst>
          </p:cNvPr>
          <p:cNvGrpSpPr/>
          <p:nvPr/>
        </p:nvGrpSpPr>
        <p:grpSpPr>
          <a:xfrm>
            <a:off x="9140750" y="4369491"/>
            <a:ext cx="558800" cy="1075673"/>
            <a:chOff x="14782800" y="2685264"/>
            <a:chExt cx="945056" cy="2001035"/>
          </a:xfrm>
          <a:solidFill>
            <a:srgbClr val="9BBB59">
              <a:lumMod val="20000"/>
              <a:lumOff val="80000"/>
            </a:srgbClr>
          </a:solidFill>
        </p:grpSpPr>
        <p:sp>
          <p:nvSpPr>
            <p:cNvPr id="49" name="Rounded Rectangle 25">
              <a:extLst>
                <a:ext uri="{FF2B5EF4-FFF2-40B4-BE49-F238E27FC236}">
                  <a16:creationId xmlns:a16="http://schemas.microsoft.com/office/drawing/2014/main" id="{B9BFBDF6-86B4-A048-4F8E-36B2F7C5128D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28575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3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4 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88C3D73-FB67-FD23-85AE-EB17DE9EA6A8}"/>
                </a:ext>
              </a:extLst>
            </p:cNvPr>
            <p:cNvCxnSpPr>
              <a:cxnSpLocks/>
            </p:cNvCxnSpPr>
            <p:nvPr/>
          </p:nvCxnSpPr>
          <p:spPr>
            <a:xfrm>
              <a:off x="14958615" y="3685781"/>
              <a:ext cx="623455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C25DB177-1614-4B21-D8C4-DFA44D221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52" y="4201265"/>
            <a:ext cx="7302875" cy="111765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502557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223917" y="1622349"/>
            <a:ext cx="10657840" cy="534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Viết thương của mỗi phép chia sau dưới dạng phân số (theo mẫu):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23CAD3-5167-FB23-B396-9CCD3EC41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385" y="2214746"/>
            <a:ext cx="10436083" cy="14136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898F8C-6D8D-E2BA-C7AB-B89FF7A7AB26}"/>
              </a:ext>
            </a:extLst>
          </p:cNvPr>
          <p:cNvGrpSpPr/>
          <p:nvPr/>
        </p:nvGrpSpPr>
        <p:grpSpPr>
          <a:xfrm>
            <a:off x="3819767" y="2381797"/>
            <a:ext cx="1766776" cy="1051512"/>
            <a:chOff x="5575588" y="6362700"/>
            <a:chExt cx="3568412" cy="1577268"/>
          </a:xfrm>
        </p:grpSpPr>
        <p:sp>
          <p:nvSpPr>
            <p:cNvPr id="8" name="Rounded Rectangle 25">
              <a:extLst>
                <a:ext uri="{FF2B5EF4-FFF2-40B4-BE49-F238E27FC236}">
                  <a16:creationId xmlns:a16="http://schemas.microsoft.com/office/drawing/2014/main" id="{4ECECC37-8EF2-BB12-770D-45C0CF9FFFB8}"/>
                </a:ext>
              </a:extLst>
            </p:cNvPr>
            <p:cNvSpPr/>
            <p:nvPr/>
          </p:nvSpPr>
          <p:spPr>
            <a:xfrm>
              <a:off x="5575588" y="6362700"/>
              <a:ext cx="3568412" cy="1524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 : 8 =  </a:t>
              </a:r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5CDD614-E8EA-F6D4-0D6A-58099A4864E9}"/>
                </a:ext>
              </a:extLst>
            </p:cNvPr>
            <p:cNvGrpSpPr/>
            <p:nvPr/>
          </p:nvGrpSpPr>
          <p:grpSpPr>
            <a:xfrm>
              <a:off x="8139118" y="6460748"/>
              <a:ext cx="685800" cy="1479220"/>
              <a:chOff x="14782800" y="2757324"/>
              <a:chExt cx="945056" cy="2001035"/>
            </a:xfrm>
            <a:noFill/>
          </p:grpSpPr>
          <p:sp>
            <p:nvSpPr>
              <p:cNvPr id="11" name="Rounded Rectangle 27">
                <a:extLst>
                  <a:ext uri="{FF2B5EF4-FFF2-40B4-BE49-F238E27FC236}">
                    <a16:creationId xmlns:a16="http://schemas.microsoft.com/office/drawing/2014/main" id="{82C96E15-7314-9CEE-F173-4735B32D1AB5}"/>
                  </a:ext>
                </a:extLst>
              </p:cNvPr>
              <p:cNvSpPr/>
              <p:nvPr/>
            </p:nvSpPr>
            <p:spPr>
              <a:xfrm>
                <a:off x="14782800" y="2757324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8 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94922D5-5F3E-ED2B-C650-BE38CC00FB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59000" y="3757840"/>
                <a:ext cx="79265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57FE4A-86CB-518F-DA47-B1C196E5D89C}"/>
              </a:ext>
            </a:extLst>
          </p:cNvPr>
          <p:cNvGrpSpPr/>
          <p:nvPr/>
        </p:nvGrpSpPr>
        <p:grpSpPr>
          <a:xfrm>
            <a:off x="5728405" y="2388146"/>
            <a:ext cx="1766776" cy="1042453"/>
            <a:chOff x="5575588" y="6362700"/>
            <a:chExt cx="3568412" cy="1563680"/>
          </a:xfrm>
        </p:grpSpPr>
        <p:sp>
          <p:nvSpPr>
            <p:cNvPr id="15" name="Rounded Rectangle 31">
              <a:extLst>
                <a:ext uri="{FF2B5EF4-FFF2-40B4-BE49-F238E27FC236}">
                  <a16:creationId xmlns:a16="http://schemas.microsoft.com/office/drawing/2014/main" id="{6AB35C11-7494-3515-3AE9-ADD81A7155C7}"/>
                </a:ext>
              </a:extLst>
            </p:cNvPr>
            <p:cNvSpPr/>
            <p:nvPr/>
          </p:nvSpPr>
          <p:spPr>
            <a:xfrm>
              <a:off x="5575588" y="6362700"/>
              <a:ext cx="3568412" cy="1524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8 : 9 =  </a:t>
              </a:r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35BBEB2-1307-60B6-F405-B0DC07C006C0}"/>
                </a:ext>
              </a:extLst>
            </p:cNvPr>
            <p:cNvGrpSpPr/>
            <p:nvPr/>
          </p:nvGrpSpPr>
          <p:grpSpPr>
            <a:xfrm>
              <a:off x="8110087" y="6447160"/>
              <a:ext cx="685799" cy="1479220"/>
              <a:chOff x="14742816" y="2738942"/>
              <a:chExt cx="945056" cy="2001035"/>
            </a:xfrm>
            <a:noFill/>
          </p:grpSpPr>
          <p:sp>
            <p:nvSpPr>
              <p:cNvPr id="17" name="Rounded Rectangle 33">
                <a:extLst>
                  <a:ext uri="{FF2B5EF4-FFF2-40B4-BE49-F238E27FC236}">
                    <a16:creationId xmlns:a16="http://schemas.microsoft.com/office/drawing/2014/main" id="{5C57BA20-8780-5848-0D6D-1068FCA619E6}"/>
                  </a:ext>
                </a:extLst>
              </p:cNvPr>
              <p:cNvSpPr/>
              <p:nvPr/>
            </p:nvSpPr>
            <p:spPr>
              <a:xfrm>
                <a:off x="14742816" y="2738942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8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9 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E5863BA-B4FE-52C8-8238-FC82A27F53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44959" y="3750451"/>
                <a:ext cx="79265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5EF674-1AB7-8F27-0A5D-4624FD607B91}"/>
              </a:ext>
            </a:extLst>
          </p:cNvPr>
          <p:cNvGrpSpPr/>
          <p:nvPr/>
        </p:nvGrpSpPr>
        <p:grpSpPr>
          <a:xfrm>
            <a:off x="7614292" y="2401252"/>
            <a:ext cx="1766776" cy="1060390"/>
            <a:chOff x="5575588" y="6362700"/>
            <a:chExt cx="3568412" cy="1590585"/>
          </a:xfrm>
        </p:grpSpPr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EBDAB727-F2E1-D972-F8E4-2F51EB8AB90A}"/>
                </a:ext>
              </a:extLst>
            </p:cNvPr>
            <p:cNvSpPr/>
            <p:nvPr/>
          </p:nvSpPr>
          <p:spPr>
            <a:xfrm>
              <a:off x="5575588" y="6362700"/>
              <a:ext cx="3568412" cy="1524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VN" sz="28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 : 7 =  </a:t>
              </a:r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ED9E721-372E-224C-C981-941F10B624A9}"/>
                </a:ext>
              </a:extLst>
            </p:cNvPr>
            <p:cNvGrpSpPr/>
            <p:nvPr/>
          </p:nvGrpSpPr>
          <p:grpSpPr>
            <a:xfrm>
              <a:off x="8139118" y="6474065"/>
              <a:ext cx="685800" cy="1479220"/>
              <a:chOff x="14782800" y="2775339"/>
              <a:chExt cx="945056" cy="2001035"/>
            </a:xfrm>
            <a:noFill/>
          </p:grpSpPr>
          <p:sp>
            <p:nvSpPr>
              <p:cNvPr id="23" name="Rounded Rectangle 41">
                <a:extLst>
                  <a:ext uri="{FF2B5EF4-FFF2-40B4-BE49-F238E27FC236}">
                    <a16:creationId xmlns:a16="http://schemas.microsoft.com/office/drawing/2014/main" id="{7F0F869A-8287-5B63-3196-A782A63E2172}"/>
                  </a:ext>
                </a:extLst>
              </p:cNvPr>
              <p:cNvSpPr/>
              <p:nvPr/>
            </p:nvSpPr>
            <p:spPr>
              <a:xfrm>
                <a:off x="14782800" y="2775339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4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7 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11A148B-2A29-C1E0-E6CC-DC4A52622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83710" y="3739825"/>
                <a:ext cx="79265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193484-3305-AC0F-58F6-9C8D3179F69F}"/>
              </a:ext>
            </a:extLst>
          </p:cNvPr>
          <p:cNvGrpSpPr/>
          <p:nvPr/>
        </p:nvGrpSpPr>
        <p:grpSpPr>
          <a:xfrm>
            <a:off x="9496493" y="2402319"/>
            <a:ext cx="1852283" cy="1060390"/>
            <a:chOff x="5575588" y="6362700"/>
            <a:chExt cx="3568412" cy="1590585"/>
          </a:xfrm>
        </p:grpSpPr>
        <p:sp>
          <p:nvSpPr>
            <p:cNvPr id="26" name="Rounded Rectangle 44">
              <a:extLst>
                <a:ext uri="{FF2B5EF4-FFF2-40B4-BE49-F238E27FC236}">
                  <a16:creationId xmlns:a16="http://schemas.microsoft.com/office/drawing/2014/main" id="{13054005-FCCC-DEC4-E502-73DED8184881}"/>
                </a:ext>
              </a:extLst>
            </p:cNvPr>
            <p:cNvSpPr/>
            <p:nvPr/>
          </p:nvSpPr>
          <p:spPr>
            <a:xfrm>
              <a:off x="5575588" y="6362700"/>
              <a:ext cx="3568412" cy="1524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12 : 5 =  </a:t>
              </a:r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68D93F4-73E6-8C4E-3BAA-7C2A18208A95}"/>
                </a:ext>
              </a:extLst>
            </p:cNvPr>
            <p:cNvGrpSpPr/>
            <p:nvPr/>
          </p:nvGrpSpPr>
          <p:grpSpPr>
            <a:xfrm>
              <a:off x="7926856" y="6474065"/>
              <a:ext cx="1217144" cy="1479220"/>
              <a:chOff x="14490293" y="2775339"/>
              <a:chExt cx="1677266" cy="2001035"/>
            </a:xfrm>
            <a:noFill/>
          </p:grpSpPr>
          <p:sp>
            <p:nvSpPr>
              <p:cNvPr id="28" name="Rounded Rectangle 46">
                <a:extLst>
                  <a:ext uri="{FF2B5EF4-FFF2-40B4-BE49-F238E27FC236}">
                    <a16:creationId xmlns:a16="http://schemas.microsoft.com/office/drawing/2014/main" id="{E6112063-A98A-B2FC-A1C7-EB511D13A9D9}"/>
                  </a:ext>
                </a:extLst>
              </p:cNvPr>
              <p:cNvSpPr/>
              <p:nvPr/>
            </p:nvSpPr>
            <p:spPr>
              <a:xfrm>
                <a:off x="14490293" y="2775339"/>
                <a:ext cx="167726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12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 </a:t>
                </a:r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CFD3C92-0A8B-3BD1-927E-37BC95FD7D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59002" y="3757841"/>
                <a:ext cx="1061616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2E4D373-EA22-2933-F685-12FC5A4E73C2}"/>
              </a:ext>
            </a:extLst>
          </p:cNvPr>
          <p:cNvSpPr txBox="1"/>
          <p:nvPr/>
        </p:nvSpPr>
        <p:spPr>
          <a:xfrm>
            <a:off x="505460" y="3532791"/>
            <a:ext cx="10657840" cy="534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Viết các số sau dưới dạng phân số có mẫu số là 1: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CCAB226-32E3-F2D2-0F1B-72977251DFF0}"/>
              </a:ext>
            </a:extLst>
          </p:cNvPr>
          <p:cNvGrpSpPr/>
          <p:nvPr/>
        </p:nvGrpSpPr>
        <p:grpSpPr>
          <a:xfrm>
            <a:off x="1085225" y="4201473"/>
            <a:ext cx="820917" cy="1075673"/>
            <a:chOff x="14782800" y="2685264"/>
            <a:chExt cx="945056" cy="2001035"/>
          </a:xfrm>
          <a:solidFill>
            <a:sysClr val="window" lastClr="FFFFFF"/>
          </a:solidFill>
        </p:grpSpPr>
        <p:sp>
          <p:nvSpPr>
            <p:cNvPr id="49" name="Rounded Rectangle 54">
              <a:extLst>
                <a:ext uri="{FF2B5EF4-FFF2-40B4-BE49-F238E27FC236}">
                  <a16:creationId xmlns:a16="http://schemas.microsoft.com/office/drawing/2014/main" id="{DAEAD40B-795E-CA39-BE88-DBED108528E5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635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7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 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0700E7E-BE8E-FEEB-2D97-5647BD8BEDB8}"/>
                </a:ext>
              </a:extLst>
            </p:cNvPr>
            <p:cNvCxnSpPr>
              <a:cxnSpLocks/>
            </p:cNvCxnSpPr>
            <p:nvPr/>
          </p:nvCxnSpPr>
          <p:spPr>
            <a:xfrm>
              <a:off x="15000033" y="3674612"/>
              <a:ext cx="515251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74747C4-5107-8C35-3889-019CBB1F5512}"/>
              </a:ext>
            </a:extLst>
          </p:cNvPr>
          <p:cNvGrpSpPr/>
          <p:nvPr/>
        </p:nvGrpSpPr>
        <p:grpSpPr>
          <a:xfrm>
            <a:off x="3049379" y="4194779"/>
            <a:ext cx="820917" cy="1075673"/>
            <a:chOff x="14782800" y="2685264"/>
            <a:chExt cx="945056" cy="2001035"/>
          </a:xfrm>
          <a:solidFill>
            <a:sysClr val="window" lastClr="FFFFFF"/>
          </a:solidFill>
        </p:grpSpPr>
        <p:sp>
          <p:nvSpPr>
            <p:cNvPr id="53" name="Rounded Rectangle 58">
              <a:extLst>
                <a:ext uri="{FF2B5EF4-FFF2-40B4-BE49-F238E27FC236}">
                  <a16:creationId xmlns:a16="http://schemas.microsoft.com/office/drawing/2014/main" id="{E4928521-A80F-A2AA-8B7D-9DC5FCFD087A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635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9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EB575DD-348D-50B1-AC11-FFB1223C339F}"/>
                </a:ext>
              </a:extLst>
            </p:cNvPr>
            <p:cNvCxnSpPr>
              <a:cxnSpLocks/>
            </p:cNvCxnSpPr>
            <p:nvPr/>
          </p:nvCxnSpPr>
          <p:spPr>
            <a:xfrm>
              <a:off x="15010253" y="3674612"/>
              <a:ext cx="515251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5D44936-CCF2-707C-4053-14A0A981B11A}"/>
              </a:ext>
            </a:extLst>
          </p:cNvPr>
          <p:cNvGrpSpPr/>
          <p:nvPr/>
        </p:nvGrpSpPr>
        <p:grpSpPr>
          <a:xfrm>
            <a:off x="4984798" y="4194827"/>
            <a:ext cx="1110107" cy="1075673"/>
            <a:chOff x="14700460" y="2685264"/>
            <a:chExt cx="945056" cy="2001035"/>
          </a:xfrm>
          <a:solidFill>
            <a:sysClr val="window" lastClr="FFFFFF"/>
          </a:solidFill>
        </p:grpSpPr>
        <p:sp>
          <p:nvSpPr>
            <p:cNvPr id="57" name="Rounded Rectangle 62">
              <a:extLst>
                <a:ext uri="{FF2B5EF4-FFF2-40B4-BE49-F238E27FC236}">
                  <a16:creationId xmlns:a16="http://schemas.microsoft.com/office/drawing/2014/main" id="{1B9A0BCE-962C-55F3-0545-0CEC9BC8E8EA}"/>
                </a:ext>
              </a:extLst>
            </p:cNvPr>
            <p:cNvSpPr/>
            <p:nvPr/>
          </p:nvSpPr>
          <p:spPr>
            <a:xfrm>
              <a:off x="1470046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63500" cap="flat" cmpd="sng" algn="ctr">
              <a:solidFill>
                <a:srgbClr val="0F8DC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21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 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C3B616F-88A3-0715-385F-527CD03EEE67}"/>
                </a:ext>
              </a:extLst>
            </p:cNvPr>
            <p:cNvCxnSpPr>
              <a:cxnSpLocks/>
            </p:cNvCxnSpPr>
            <p:nvPr/>
          </p:nvCxnSpPr>
          <p:spPr>
            <a:xfrm>
              <a:off x="14944766" y="3691127"/>
              <a:ext cx="425828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7A82933-7DE2-4AC7-003E-39533680FC9B}"/>
              </a:ext>
            </a:extLst>
          </p:cNvPr>
          <p:cNvGrpSpPr/>
          <p:nvPr/>
        </p:nvGrpSpPr>
        <p:grpSpPr>
          <a:xfrm>
            <a:off x="6967334" y="4194779"/>
            <a:ext cx="1122566" cy="1075673"/>
            <a:chOff x="14782800" y="2685264"/>
            <a:chExt cx="945056" cy="2001035"/>
          </a:xfrm>
          <a:solidFill>
            <a:sysClr val="window" lastClr="FFFFFF"/>
          </a:solidFill>
        </p:grpSpPr>
        <p:sp>
          <p:nvSpPr>
            <p:cNvPr id="61" name="Rounded Rectangle 66">
              <a:extLst>
                <a:ext uri="{FF2B5EF4-FFF2-40B4-BE49-F238E27FC236}">
                  <a16:creationId xmlns:a16="http://schemas.microsoft.com/office/drawing/2014/main" id="{A9C3ED84-3B4D-4461-08D7-F70F7A7AB830}"/>
                </a:ext>
              </a:extLst>
            </p:cNvPr>
            <p:cNvSpPr/>
            <p:nvPr/>
          </p:nvSpPr>
          <p:spPr>
            <a:xfrm>
              <a:off x="14782800" y="2685264"/>
              <a:ext cx="945056" cy="2001035"/>
            </a:xfrm>
            <a:prstGeom prst="roundRect">
              <a:avLst>
                <a:gd name="adj" fmla="val 7436"/>
              </a:avLst>
            </a:prstGeom>
            <a:grpFill/>
            <a:ln w="63500" cap="flat" cmpd="sng" algn="ctr">
              <a:solidFill>
                <a:srgbClr val="E3165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40</a:t>
              </a:r>
            </a:p>
            <a:p>
              <a:pPr marL="0" marR="0" lvl="0" indent="0" algn="ctr" defTabSz="609539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VN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8AB8FB2-045E-8412-6FA0-43CB23EFD512}"/>
                </a:ext>
              </a:extLst>
            </p:cNvPr>
            <p:cNvCxnSpPr>
              <a:cxnSpLocks/>
            </p:cNvCxnSpPr>
            <p:nvPr/>
          </p:nvCxnSpPr>
          <p:spPr>
            <a:xfrm>
              <a:off x="15065185" y="3707642"/>
              <a:ext cx="425829" cy="0"/>
            </a:xfrm>
            <a:prstGeom prst="line">
              <a:avLst/>
            </a:prstGeom>
            <a:grp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</p:spTree>
    <p:extLst>
      <p:ext uri="{BB962C8B-B14F-4D97-AF65-F5344CB8AC3E}">
        <p14:creationId xmlns:p14="http://schemas.microsoft.com/office/powerpoint/2010/main" val="29431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609147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hình vẽ, nêu phân số thích hợp: 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E00AED90-8879-86CE-90DC-7D8B97F06099}"/>
              </a:ext>
            </a:extLst>
          </p:cNvPr>
          <p:cNvSpPr txBox="1"/>
          <p:nvPr/>
        </p:nvSpPr>
        <p:spPr>
          <a:xfrm>
            <a:off x="7350868" y="994755"/>
            <a:ext cx="4683939" cy="4719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HOẠT ĐỘNG CẶP ĐÔI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CEDD2-D3BA-E3C0-F34B-F9E61CF60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897" y="2259334"/>
            <a:ext cx="10195360" cy="2720880"/>
          </a:xfrm>
          <a:prstGeom prst="rect">
            <a:avLst/>
          </a:prstGeom>
        </p:spPr>
      </p:pic>
      <p:sp>
        <p:nvSpPr>
          <p:cNvPr id="8" name="Rounded Rectangle 53">
            <a:extLst>
              <a:ext uri="{FF2B5EF4-FFF2-40B4-BE49-F238E27FC236}">
                <a16:creationId xmlns:a16="http://schemas.microsoft.com/office/drawing/2014/main" id="{600F523B-070A-E7C4-61FE-248A539C2B0E}"/>
              </a:ext>
            </a:extLst>
          </p:cNvPr>
          <p:cNvSpPr/>
          <p:nvPr/>
        </p:nvSpPr>
        <p:spPr>
          <a:xfrm>
            <a:off x="3017978" y="3875873"/>
            <a:ext cx="234865" cy="309969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</a:p>
        </p:txBody>
      </p:sp>
      <p:sp>
        <p:nvSpPr>
          <p:cNvPr id="10" name="Rounded Rectangle 53">
            <a:extLst>
              <a:ext uri="{FF2B5EF4-FFF2-40B4-BE49-F238E27FC236}">
                <a16:creationId xmlns:a16="http://schemas.microsoft.com/office/drawing/2014/main" id="{B0697F05-C78E-343F-D2CF-0611C666987A}"/>
              </a:ext>
            </a:extLst>
          </p:cNvPr>
          <p:cNvSpPr/>
          <p:nvPr/>
        </p:nvSpPr>
        <p:spPr>
          <a:xfrm>
            <a:off x="3017978" y="4409273"/>
            <a:ext cx="234865" cy="309969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  <a:r>
              <a:rPr lang="en-VN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ounded Rectangle 53">
            <a:extLst>
              <a:ext uri="{FF2B5EF4-FFF2-40B4-BE49-F238E27FC236}">
                <a16:creationId xmlns:a16="http://schemas.microsoft.com/office/drawing/2014/main" id="{41F50746-1655-0E91-2487-2DC8E5017A02}"/>
              </a:ext>
            </a:extLst>
          </p:cNvPr>
          <p:cNvSpPr/>
          <p:nvPr/>
        </p:nvSpPr>
        <p:spPr>
          <a:xfrm>
            <a:off x="6332678" y="3875873"/>
            <a:ext cx="234865" cy="309969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  <a:r>
              <a:rPr lang="en-VN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ounded Rectangle 53">
            <a:extLst>
              <a:ext uri="{FF2B5EF4-FFF2-40B4-BE49-F238E27FC236}">
                <a16:creationId xmlns:a16="http://schemas.microsoft.com/office/drawing/2014/main" id="{2D12C03A-66B5-D085-D9F4-FD21D9E1D046}"/>
              </a:ext>
            </a:extLst>
          </p:cNvPr>
          <p:cNvSpPr/>
          <p:nvPr/>
        </p:nvSpPr>
        <p:spPr>
          <a:xfrm>
            <a:off x="6332678" y="4405040"/>
            <a:ext cx="234865" cy="309969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  <a:r>
              <a:rPr lang="en-VN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ounded Rectangle 53">
            <a:extLst>
              <a:ext uri="{FF2B5EF4-FFF2-40B4-BE49-F238E27FC236}">
                <a16:creationId xmlns:a16="http://schemas.microsoft.com/office/drawing/2014/main" id="{6A6B3F6A-CAB3-ACCB-214F-8855776FE6F5}"/>
              </a:ext>
            </a:extLst>
          </p:cNvPr>
          <p:cNvSpPr/>
          <p:nvPr/>
        </p:nvSpPr>
        <p:spPr>
          <a:xfrm>
            <a:off x="9300245" y="4405040"/>
            <a:ext cx="234865" cy="309969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  <a:r>
              <a:rPr lang="en-VN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ounded Rectangle 53">
            <a:extLst>
              <a:ext uri="{FF2B5EF4-FFF2-40B4-BE49-F238E27FC236}">
                <a16:creationId xmlns:a16="http://schemas.microsoft.com/office/drawing/2014/main" id="{44F4DF30-E762-34E7-4B9F-EF30F85FFE28}"/>
              </a:ext>
            </a:extLst>
          </p:cNvPr>
          <p:cNvSpPr/>
          <p:nvPr/>
        </p:nvSpPr>
        <p:spPr>
          <a:xfrm>
            <a:off x="9300245" y="3875873"/>
            <a:ext cx="234865" cy="309969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r>
              <a:rPr lang="en-VN" sz="24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06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07185" y="176212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/>
              <p:nvPr/>
            </p:nvSpPr>
            <p:spPr>
              <a:xfrm>
                <a:off x="1428545" y="1383675"/>
                <a:ext cx="6662783" cy="9655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de-DE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de-DE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endParaRPr lang="de-DE" sz="2400" b="1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545" y="1383675"/>
                <a:ext cx="6662783" cy="965521"/>
              </a:xfrm>
              <a:prstGeom prst="rect">
                <a:avLst/>
              </a:prstGeom>
              <a:blipFill>
                <a:blip r:embed="rId4"/>
                <a:stretch>
                  <a:fillRect l="-1372" b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FD4166F-3DAE-E820-7E7D-1632BE791A9B}"/>
              </a:ext>
            </a:extLst>
          </p:cNvPr>
          <p:cNvSpPr txBox="1"/>
          <p:nvPr/>
        </p:nvSpPr>
        <p:spPr>
          <a:xfrm>
            <a:off x="677430" y="2347063"/>
            <a:ext cx="6662783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Phân số nào là phân số tối giản?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1AAFA4-A4F2-D094-2732-4ADE9C4896BE}"/>
              </a:ext>
            </a:extLst>
          </p:cNvPr>
          <p:cNvSpPr txBox="1"/>
          <p:nvPr/>
        </p:nvSpPr>
        <p:spPr>
          <a:xfrm>
            <a:off x="4852102" y="2905915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solidFill>
                  <a:srgbClr val="C0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A8C019-1C24-13E2-718F-DFCC9FFAAEAE}"/>
                  </a:ext>
                </a:extLst>
              </p:cNvPr>
              <p:cNvSpPr txBox="1"/>
              <p:nvPr/>
            </p:nvSpPr>
            <p:spPr>
              <a:xfrm>
                <a:off x="2057625" y="3373857"/>
                <a:ext cx="7462883" cy="2033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phân số tối giản là: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 phân số chưa tối giản là: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A8C019-1C24-13E2-718F-DFCC9FFAA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625" y="3373857"/>
                <a:ext cx="7462883" cy="2033955"/>
              </a:xfrm>
              <a:prstGeom prst="rect">
                <a:avLst/>
              </a:prstGeom>
              <a:blipFill>
                <a:blip r:embed="rId5"/>
                <a:stretch>
                  <a:fillRect l="-1307" b="-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6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454</Words>
  <PresentationFormat>Widescreen</PresentationFormat>
  <Paragraphs>104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UTM Avo</vt:lpstr>
      <vt:lpstr>Calibri Light</vt:lpstr>
      <vt:lpstr>1_Office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2023-12-21T03:17:06Z</dcterms:modified>
</cp:coreProperties>
</file>