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96" r:id="rId2"/>
    <p:sldId id="297" r:id="rId3"/>
    <p:sldId id="281" r:id="rId4"/>
    <p:sldId id="293" r:id="rId5"/>
    <p:sldId id="289" r:id="rId6"/>
    <p:sldId id="294" r:id="rId7"/>
    <p:sldId id="283" r:id="rId8"/>
    <p:sldId id="285" r:id="rId9"/>
    <p:sldId id="284" r:id="rId10"/>
    <p:sldId id="300" r:id="rId11"/>
    <p:sldId id="286" r:id="rId12"/>
    <p:sldId id="288" r:id="rId13"/>
    <p:sldId id="301" r:id="rId14"/>
    <p:sldId id="290" r:id="rId15"/>
    <p:sldId id="260" r:id="rId16"/>
    <p:sldId id="258" r:id="rId17"/>
    <p:sldId id="25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123" d="100"/>
          <a:sy n="123" d="100"/>
        </p:scale>
        <p:origin x="-72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78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>
                <a:solidFill>
                  <a:srgbClr val="FF0000"/>
                </a:solidFill>
              </a:rPr>
              <a:t>TIẾNG VIỆT LỚP 1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 viên: ......................</a:t>
            </a:r>
            <a:endParaRPr lang="zh-CN" altLang="en-US" sz="3200" b="1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040641" y="217184"/>
            <a:ext cx="6604439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5083444" y="4897464"/>
            <a:ext cx="4510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re</a:t>
            </a:r>
            <a:r>
              <a:rPr lang="en-US" sz="6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ngà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108" y="665646"/>
            <a:ext cx="5494150" cy="411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371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963737" y="278572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31615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3737" y="5608992"/>
            <a:ext cx="2225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ô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tô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91080" y="5665941"/>
            <a:ext cx="2020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s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ư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tử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78943" y="5671917"/>
            <a:ext cx="1767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á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trê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98570" y="797955"/>
            <a:ext cx="4509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</a:p>
        </p:txBody>
      </p:sp>
      <p:graphicFrame>
        <p:nvGraphicFramePr>
          <p:cNvPr id="1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429979"/>
              </p:ext>
            </p:extLst>
          </p:nvPr>
        </p:nvGraphicFramePr>
        <p:xfrm>
          <a:off x="2160793" y="1795985"/>
          <a:ext cx="2859062" cy="65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ô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2155215"/>
              </p:ext>
            </p:extLst>
          </p:nvPr>
        </p:nvGraphicFramePr>
        <p:xfrm>
          <a:off x="6924949" y="1828433"/>
          <a:ext cx="285906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tr</a:t>
                      </a:r>
                      <a:endParaRPr lang="en-US" sz="36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8010270" y="851529"/>
            <a:ext cx="45093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</a:t>
            </a:r>
            <a:endParaRPr lang="en-US" sz="5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Rectangle 18"/>
          <p:cNvSpPr/>
          <p:nvPr/>
        </p:nvSpPr>
        <p:spPr>
          <a:xfrm>
            <a:off x="6924563" y="248863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e</a:t>
            </a:r>
            <a:endParaRPr lang="en-US" sz="4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Rectangle 18"/>
          <p:cNvSpPr/>
          <p:nvPr/>
        </p:nvSpPr>
        <p:spPr>
          <a:xfrm>
            <a:off x="2160793" y="2611193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ô</a:t>
            </a:r>
            <a:endParaRPr lang="en-US" sz="4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613591" y="5685952"/>
            <a:ext cx="2025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re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ngà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58" y="4130298"/>
            <a:ext cx="1511924" cy="120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75" y="3802498"/>
            <a:ext cx="2045400" cy="1661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943" y="3918766"/>
            <a:ext cx="2049974" cy="1429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313" y="3864291"/>
            <a:ext cx="2316192" cy="1733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12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 Bảng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1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ô tô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2663" y="1047750"/>
            <a:ext cx="7686675" cy="476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94109" y="5534561"/>
            <a:ext cx="9632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Hà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tả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hồ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cá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Hồ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to,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cá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mè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cá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trê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cá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rô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708" y="711923"/>
            <a:ext cx="7488506" cy="482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: Rounded Corners 3"/>
          <p:cNvSpPr/>
          <p:nvPr/>
        </p:nvSpPr>
        <p:spPr>
          <a:xfrm>
            <a:off x="1530022" y="754050"/>
            <a:ext cx="1461151" cy="687292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091978" y="829002"/>
            <a:ext cx="605086" cy="61234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NI-Avo" charset="0"/>
                <a:cs typeface="VNI-Avo" charset="0"/>
              </a:rPr>
              <a:t>4</a:t>
            </a:r>
          </a:p>
        </p:txBody>
      </p:sp>
      <p:pic>
        <p:nvPicPr>
          <p:cNvPr id="2" name="Hà tả hồ cá. Hồ to, có cá mè, cá trê, cá r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2378" y="588850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Nói</a:t>
            </a:r>
          </a:p>
        </p:txBody>
      </p:sp>
      <p:sp>
        <p:nvSpPr>
          <p:cNvPr id="5" name="Oval 4"/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91369" y="516805"/>
            <a:ext cx="526626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charset="0"/>
                <a:cs typeface="Times New Roman" panose="02020603050405020304" charset="0"/>
              </a:rPr>
              <a:t>Bảo</a:t>
            </a:r>
            <a:r>
              <a:rPr lang="en-US" sz="36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latin typeface="Times New Roman" panose="02020603050405020304" charset="0"/>
                <a:cs typeface="Times New Roman" panose="02020603050405020304" charset="0"/>
              </a:rPr>
              <a:t>vệ</a:t>
            </a:r>
            <a:r>
              <a:rPr lang="en-US" sz="36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latin typeface="Times New Roman" panose="02020603050405020304" charset="0"/>
                <a:cs typeface="Times New Roman" panose="02020603050405020304" charset="0"/>
              </a:rPr>
              <a:t>môi</a:t>
            </a:r>
            <a:r>
              <a:rPr lang="en-US" sz="36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latin typeface="Times New Roman" panose="02020603050405020304" charset="0"/>
                <a:cs typeface="Times New Roman" panose="02020603050405020304" charset="0"/>
              </a:rPr>
              <a:t>trường</a:t>
            </a:r>
            <a:endParaRPr lang="en-US" sz="3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34216" y="516805"/>
            <a:ext cx="290286" cy="186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874" y="1489049"/>
            <a:ext cx="7790481" cy="5168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613747" y="2905800"/>
            <a:ext cx="8964506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80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22: 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sz="880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800" b="1" kern="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sz="880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, </a:t>
            </a:r>
            <a:r>
              <a:rPr lang="en-US" sz="8800" b="1" kern="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</a:t>
            </a:r>
            <a:r>
              <a:rPr lang="en-US" sz="880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sz="8800" b="1" kern="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</a:t>
            </a:r>
            <a:endParaRPr lang="en-US" sz="8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1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12902" y="5519341"/>
            <a:ext cx="960746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Nam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tô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bức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anh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cây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e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66" y="1351889"/>
            <a:ext cx="10392158" cy="415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: Rounded Corners 6"/>
          <p:cNvSpPr/>
          <p:nvPr/>
        </p:nvSpPr>
        <p:spPr>
          <a:xfrm>
            <a:off x="1268260" y="1527379"/>
            <a:ext cx="2380797" cy="822076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VNI-Avo" charset="0"/>
                <a:cs typeface="VNI-Avo" charset="0"/>
              </a:rPr>
              <a:t>Nhaän bieát</a:t>
            </a:r>
            <a:endParaRPr lang="en-US" sz="2800" b="1" dirty="0">
              <a:latin typeface="VNI-Avo" charset="0"/>
              <a:cs typeface="VNI-Avo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11837" y="1603694"/>
            <a:ext cx="692842" cy="6694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1</a:t>
            </a:r>
          </a:p>
        </p:txBody>
      </p:sp>
      <p:pic>
        <p:nvPicPr>
          <p:cNvPr id="2" name="Nam tô bức tranh cây tr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3571" y="5773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/>
          <p:cNvSpPr/>
          <p:nvPr/>
        </p:nvSpPr>
        <p:spPr>
          <a:xfrm>
            <a:off x="3611217" y="564866"/>
            <a:ext cx="4969565" cy="5830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Kiểm tra bài cũ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14041" y="2689586"/>
            <a:ext cx="2188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cá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rô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33254" y="2689585"/>
            <a:ext cx="2696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s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u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su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39350" y="2689585"/>
            <a:ext cx="2666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r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ổ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rá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15160" y="3827032"/>
            <a:ext cx="61450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Chợ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gà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ri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su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su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.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Chợ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cả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rổ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rá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24" grpId="0"/>
      <p:bldP spid="26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8570" y="1828469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61113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Nói</a:t>
            </a:r>
          </a:p>
        </p:txBody>
      </p:sp>
      <p:sp>
        <p:nvSpPr>
          <p:cNvPr id="6" name="Oval 5"/>
          <p:cNvSpPr/>
          <p:nvPr/>
        </p:nvSpPr>
        <p:spPr>
          <a:xfrm>
            <a:off x="613008" y="64871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823451"/>
              </p:ext>
            </p:extLst>
          </p:nvPr>
        </p:nvGraphicFramePr>
        <p:xfrm>
          <a:off x="2160793" y="2826499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</a:t>
                      </a:r>
                      <a:endParaRPr lang="en-US" sz="48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ô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60793" y="364867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ô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640530"/>
              </p:ext>
            </p:extLst>
          </p:nvPr>
        </p:nvGraphicFramePr>
        <p:xfrm>
          <a:off x="6924949" y="285894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tr</a:t>
                      </a:r>
                      <a:endParaRPr lang="en-US" sz="48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  <a:endParaRPr lang="en-US" sz="48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010270" y="1882043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Rectangle 7"/>
          <p:cNvSpPr/>
          <p:nvPr/>
        </p:nvSpPr>
        <p:spPr>
          <a:xfrm>
            <a:off x="6924563" y="3787740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e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38538" y="4757981"/>
            <a:ext cx="945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tá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955667" y="4827722"/>
            <a:ext cx="1800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820877" y="4827722"/>
            <a:ext cx="1237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521899" y="4799680"/>
            <a:ext cx="945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trê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252685" y="4799681"/>
            <a:ext cx="945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tẻ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117625" y="4757980"/>
            <a:ext cx="945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ạ</a:t>
            </a:r>
            <a:r>
              <a:rPr lang="en-US" b="1" dirty="0" smtClean="0"/>
              <a:t>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8" grpId="0" bldLvl="0" animBg="1"/>
      <p:bldP spid="11" grpId="0"/>
      <p:bldP spid="3" grpId="0" bldLvl="0" animBg="1"/>
      <p:bldP spid="2" grpId="0"/>
      <p:bldP spid="12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304284" y="5039552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Times New Roman" panose="02020603050405020304" charset="0"/>
                <a:cs typeface="Times New Roman" panose="02020603050405020304" charset="0"/>
              </a:rPr>
              <a:t>ô </a:t>
            </a:r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tô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673" y="1020466"/>
            <a:ext cx="6036293" cy="3496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220702" y="5047319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s</a:t>
            </a:r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ư</a:t>
            </a:r>
            <a:r>
              <a:rPr lang="en-US" sz="6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tử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174" y="990869"/>
            <a:ext cx="4839617" cy="393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07769" y="5296237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á</a:t>
            </a:r>
            <a:r>
              <a:rPr lang="en-US" sz="6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trê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986" y="1181248"/>
            <a:ext cx="7578147" cy="423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137</Words>
  <PresentationFormat>Custom</PresentationFormat>
  <Paragraphs>58</Paragraphs>
  <Slides>17</Slides>
  <Notes>4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2020-08-13T09:32:00Z</dcterms:created>
  <dcterms:modified xsi:type="dcterms:W3CDTF">2020-08-24T14:24:24Z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