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56" r:id="rId3"/>
    <p:sldId id="257" r:id="rId4"/>
    <p:sldId id="264" r:id="rId5"/>
    <p:sldId id="258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F9B6AD"/>
    <a:srgbClr val="F47A69"/>
    <a:srgbClr val="53C3C9"/>
    <a:srgbClr val="79D1D5"/>
    <a:srgbClr val="62C8CE"/>
    <a:srgbClr val="A3E7FF"/>
    <a:srgbClr val="F1664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38" y="7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underline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373" y="1513807"/>
            <a:ext cx="5123027" cy="839650"/>
            <a:chOff x="363373" y="1262747"/>
            <a:chExt cx="5123027" cy="839650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3373" y="2525685"/>
            <a:ext cx="4937970" cy="830997"/>
            <a:chOff x="369902" y="2142097"/>
            <a:chExt cx="4937970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3373" y="3479565"/>
            <a:ext cx="4825745" cy="830997"/>
            <a:chOff x="363373" y="4026312"/>
            <a:chExt cx="482574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373" y="4441269"/>
            <a:ext cx="4825745" cy="830997"/>
            <a:chOff x="363373" y="3312302"/>
            <a:chExt cx="482574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3373" y="5465283"/>
            <a:ext cx="4556971" cy="830997"/>
            <a:chOff x="363373" y="5669935"/>
            <a:chExt cx="4556971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2157460"/>
            <a:ext cx="3780413" cy="34752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146322" y="1561788"/>
            <a:ext cx="747251" cy="37516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030910" y="2566017"/>
            <a:ext cx="62179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1633979" y="3895062"/>
            <a:ext cx="707923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1828801" y="4481601"/>
            <a:ext cx="776748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386349" y="5517185"/>
            <a:ext cx="53094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35125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0" y="599451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33952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possiessive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62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992" y="596475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656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adjectives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59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106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adjectives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adjective is used  only when there’s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8857" y="5246914"/>
            <a:ext cx="653143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17914" y="4985009"/>
            <a:ext cx="1895904" cy="492443"/>
            <a:chOff x="1817914" y="4985009"/>
            <a:chExt cx="1895904" cy="492443"/>
          </a:xfrm>
        </p:grpSpPr>
        <p:sp>
          <p:nvSpPr>
            <p:cNvPr id="12" name="Rectangle 11"/>
            <p:cNvSpPr/>
            <p:nvPr/>
          </p:nvSpPr>
          <p:spPr>
            <a:xfrm>
              <a:off x="1817914" y="4985009"/>
              <a:ext cx="18959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/>
                <a:t>I</a:t>
              </a:r>
              <a:r>
                <a:rPr lang="en-US" sz="2600"/>
                <a:t> have a pen.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23757" y="4985008"/>
            <a:ext cx="2171044" cy="492443"/>
            <a:chOff x="5023757" y="4985008"/>
            <a:chExt cx="2171044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2171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is </a:t>
              </a:r>
              <a:r>
                <a:rPr lang="en-US" sz="2600" b="1"/>
                <a:t>my</a:t>
              </a:r>
              <a:r>
                <a:rPr lang="en-US" sz="2600"/>
                <a:t> pen.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33076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5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89391" y="1577354"/>
            <a:ext cx="1812399" cy="1265093"/>
            <a:chOff x="5358734" y="1255386"/>
            <a:chExt cx="1812399" cy="12650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Oval 60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8597" y="1610378"/>
            <a:ext cx="1654174" cy="1242016"/>
            <a:chOff x="5407182" y="2642994"/>
            <a:chExt cx="1654174" cy="12420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Oval 63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9391" y="5100878"/>
            <a:ext cx="1860772" cy="1216008"/>
            <a:chOff x="5358735" y="4015929"/>
            <a:chExt cx="1860772" cy="12160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Oval 66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46610" y="3346840"/>
            <a:ext cx="1823122" cy="1242016"/>
            <a:chOff x="5358734" y="1278463"/>
            <a:chExt cx="1823122" cy="124201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Oval 72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60976" y="3198433"/>
            <a:ext cx="1374066" cy="1558723"/>
            <a:chOff x="5353282" y="2643101"/>
            <a:chExt cx="1374066" cy="155872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Oval 75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48597" y="5081464"/>
            <a:ext cx="1860772" cy="1235422"/>
            <a:chOff x="5358735" y="4010821"/>
            <a:chExt cx="1860772" cy="12354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9" name="Oval 7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5780" y="13787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611" y="1370080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780" y="22699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0611" y="2261341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80" y="3109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0611" y="3100991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779" y="42970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0610" y="428838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778" y="51447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0609" y="5136078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778" y="57769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60609" y="576829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3968" y="14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1 - 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4043" y="24460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2 - f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7091" y="351767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3 - 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3968" y="449352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 - 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0752" y="51492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5 - 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98718" y="592218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6 - c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313" y="1717715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cartoons.                   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852060" y="202055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4732" y="2590645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This book has your name on it. Is it                  book?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292633" y="290828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9800" y="3467100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lion has three cubs.               cubs are playing under a big tree.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885214" y="37847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357336"/>
            <a:ext cx="797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my friend Anna?</a:t>
            </a:r>
          </a:p>
          <a:p>
            <a:r>
              <a:rPr lang="en-US" sz="2400" dirty="0"/>
              <a:t>                 house is close to the park.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20933" y="504626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9902" y="56255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4732" y="5616904"/>
            <a:ext cx="734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from Switzerland.                  country is famous for chocolate. 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106090" y="593466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C94072-B721-4017-AEB1-C7827633AF40}"/>
              </a:ext>
            </a:extLst>
          </p:cNvPr>
          <p:cNvSpPr txBox="1"/>
          <p:nvPr/>
        </p:nvSpPr>
        <p:spPr>
          <a:xfrm>
            <a:off x="3106994" y="1717714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B739FA-DEFF-4864-9469-A8B748986516}"/>
              </a:ext>
            </a:extLst>
          </p:cNvPr>
          <p:cNvSpPr txBox="1"/>
          <p:nvPr/>
        </p:nvSpPr>
        <p:spPr>
          <a:xfrm>
            <a:off x="5465401" y="2590645"/>
            <a:ext cx="751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169C7CB-89C8-4FCB-B12D-30C8B39A7463}"/>
              </a:ext>
            </a:extLst>
          </p:cNvPr>
          <p:cNvSpPr txBox="1"/>
          <p:nvPr/>
        </p:nvSpPr>
        <p:spPr>
          <a:xfrm>
            <a:off x="4038208" y="3467099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4D57030-F9E4-45C6-88AF-32E5DDD28720}"/>
              </a:ext>
            </a:extLst>
          </p:cNvPr>
          <p:cNvSpPr txBox="1"/>
          <p:nvPr/>
        </p:nvSpPr>
        <p:spPr>
          <a:xfrm>
            <a:off x="1150415" y="472666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8A3842A-7228-4A97-9BBC-5EAAA7417A71}"/>
              </a:ext>
            </a:extLst>
          </p:cNvPr>
          <p:cNvSpPr txBox="1"/>
          <p:nvPr/>
        </p:nvSpPr>
        <p:spPr>
          <a:xfrm>
            <a:off x="4342414" y="5625557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0415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Possessive pronouns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pronoun is used  alone, without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91342" y="5718343"/>
            <a:ext cx="45720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959856" y="5391342"/>
            <a:ext cx="4085157" cy="492443"/>
            <a:chOff x="5023757" y="4985008"/>
            <a:chExt cx="4085157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40851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book is </a:t>
              </a:r>
              <a:r>
                <a:rPr lang="en-US" sz="2600" b="1"/>
                <a:t>mine</a:t>
              </a:r>
              <a:r>
                <a:rPr lang="en-US" sz="2600"/>
                <a:t>, not </a:t>
              </a:r>
              <a:r>
                <a:rPr lang="en-US" sz="2600" b="1"/>
                <a:t>yours</a:t>
              </a:r>
              <a:r>
                <a:rPr lang="en-US" sz="2600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51533" y="5366657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721587" y="4777317"/>
            <a:ext cx="5227713" cy="492443"/>
            <a:chOff x="1721587" y="4777317"/>
            <a:chExt cx="5227713" cy="4924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21587" y="4777317"/>
              <a:ext cx="5227713" cy="492443"/>
              <a:chOff x="1817914" y="4985009"/>
              <a:chExt cx="5227713" cy="4924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17914" y="4985009"/>
                <a:ext cx="52277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/>
                  <a:t>This book is </a:t>
                </a:r>
                <a:r>
                  <a:rPr lang="en-US" sz="2600" b="1"/>
                  <a:t>my book</a:t>
                </a:r>
                <a:r>
                  <a:rPr lang="en-US" sz="2600"/>
                  <a:t>, not </a:t>
                </a:r>
                <a:r>
                  <a:rPr lang="en-US" sz="2600" b="1"/>
                  <a:t>your book</a:t>
                </a:r>
                <a:r>
                  <a:rPr lang="en-US" sz="2600"/>
                  <a:t>.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52696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313871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067814" y="5772991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0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313" y="1717715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41516" y="2020555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947261" y="291917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9800" y="3467100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07725" y="3773854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11933" y="466526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9902" y="5264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732" y="5256225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36177" y="556102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4552284" y="171771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6947261" y="26124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4366161" y="3476358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5178730" y="435408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5388249" y="5264878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7313" y="1717715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44970" y="3467100"/>
            <a:ext cx="9005859" cy="470318"/>
            <a:chOff x="363373" y="4026312"/>
            <a:chExt cx="9005859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9902" y="5256225"/>
            <a:ext cx="7816155" cy="470318"/>
            <a:chOff x="363373" y="5669935"/>
            <a:chExt cx="7816155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6086168" y="2101903"/>
            <a:ext cx="30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6479460" y="3022721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5919018" y="3868294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978310" y="4733534"/>
            <a:ext cx="5486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3298724" y="5638100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601</Words>
  <Application>Microsoft Office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43</cp:revision>
  <dcterms:created xsi:type="dcterms:W3CDTF">2020-12-09T02:04:09Z</dcterms:created>
  <dcterms:modified xsi:type="dcterms:W3CDTF">2021-03-19T02:53:19Z</dcterms:modified>
</cp:coreProperties>
</file>